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32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070C-5641-7049-AC87-9AE9CF17E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Timer, Transform, Animation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112AE-1DC1-CF41-96FB-8995FA116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Techmaster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6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E1FD-0523-164C-92D7-045B0E95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85713-894D-8745-B934-760752AD7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startTimer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    let interval = 1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self.timer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Timer(fire: Date().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addingTimeInterval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(0), interval: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TimeInterval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(interval), repeats: true, block: { (t: Timer) in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       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    })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}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   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killTimer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self.timer?.invalidate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self.timer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nil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}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69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E1FD-0523-164C-92D7-045B0E95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85713-894D-8745-B934-760752AD7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Play/Pause</a:t>
            </a:r>
          </a:p>
          <a:p>
            <a:pPr lvl="1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slider</a:t>
            </a:r>
          </a:p>
        </p:txBody>
      </p:sp>
    </p:spTree>
    <p:extLst>
      <p:ext uri="{BB962C8B-B14F-4D97-AF65-F5344CB8AC3E}">
        <p14:creationId xmlns:p14="http://schemas.microsoft.com/office/powerpoint/2010/main" val="284696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E1FD-0523-164C-92D7-045B0E95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85713-894D-8745-B934-760752AD7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CGAffineTransform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scaleX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3, y: 3)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X, Y: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CGAffineTransform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translationX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-120, y: -120)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Xoay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CGAffineTransform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rotationAngle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CGFloat.pi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CGAffineTransform.identity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1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E1FD-0523-164C-92D7-045B0E95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85713-894D-8745-B934-760752AD7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Radio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nhảy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vượt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nhảy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nhảy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54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E1FD-0523-164C-92D7-045B0E95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85713-894D-8745-B934-760752AD7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UIView.AnimationOptions</a:t>
            </a:r>
            <a:endParaRPr lang="en-US" dirty="0"/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curveEaseInOut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Start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curveEaseIn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Start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curveEaseOut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Start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stop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83902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E1FD-0523-164C-92D7-045B0E95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85713-894D-8745-B934-760752AD7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animation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popup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40715716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267</TotalTime>
  <Words>299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Timer, Transform, Animation</vt:lpstr>
      <vt:lpstr>Timer</vt:lpstr>
      <vt:lpstr>Bài tập</vt:lpstr>
      <vt:lpstr>Transform</vt:lpstr>
      <vt:lpstr>Bài tập</vt:lpstr>
      <vt:lpstr>Animation</vt:lpstr>
      <vt:lpstr>Bài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Timer, Transform, Animation</dc:title>
  <dc:creator>Nguyễn Văn Tú</dc:creator>
  <cp:lastModifiedBy>Nguyễn Văn Tú</cp:lastModifiedBy>
  <cp:revision>9</cp:revision>
  <dcterms:created xsi:type="dcterms:W3CDTF">2019-12-25T08:49:53Z</dcterms:created>
  <dcterms:modified xsi:type="dcterms:W3CDTF">2019-12-25T13:17:10Z</dcterms:modified>
</cp:coreProperties>
</file>