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61"/>
    <p:restoredTop sz="94632"/>
  </p:normalViewPr>
  <p:slideViewPr>
    <p:cSldViewPr snapToGrid="0" snapToObjects="1">
      <p:cViewPr varScale="1">
        <p:scale>
          <a:sx n="113" d="100"/>
          <a:sy n="113" d="100"/>
        </p:scale>
        <p:origin x="4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FFFB1-D276-6A4C-890C-EC07ED619E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Grand Central Dispatch (GCD)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45F11C-4CAD-E94A-B54B-D3EE5319B5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err="1"/>
              <a:t>Techmaster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672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A0589-EFCA-BA46-97FB-5A82D4BB8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Dispatch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5D758-A5AA-B748-AE53-839642A39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tasks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765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A0589-EFCA-BA46-97FB-5A82D4BB8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Serial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5D758-A5AA-B748-AE53-839642A39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 task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=&gt;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tasks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xót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tin.</a:t>
            </a:r>
          </a:p>
        </p:txBody>
      </p:sp>
    </p:spTree>
    <p:extLst>
      <p:ext uri="{BB962C8B-B14F-4D97-AF65-F5344CB8AC3E}">
        <p14:creationId xmlns:p14="http://schemas.microsoft.com/office/powerpoint/2010/main" val="2190950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A0589-EFCA-BA46-97FB-5A82D4BB8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Serial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5D758-A5AA-B748-AE53-839642A39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let </a:t>
            </a:r>
            <a:r>
              <a:rPr lang="en-US" dirty="0" err="1"/>
              <a:t>serialQueue</a:t>
            </a:r>
            <a:r>
              <a:rPr lang="en-US" dirty="0"/>
              <a:t> = </a:t>
            </a:r>
            <a:r>
              <a:rPr lang="en-US" dirty="0" err="1"/>
              <a:t>DispatchQueue</a:t>
            </a:r>
            <a:r>
              <a:rPr lang="en-US" dirty="0"/>
              <a:t>(label: "</a:t>
            </a:r>
            <a:r>
              <a:rPr lang="en-US" dirty="0" err="1"/>
              <a:t>serial.queue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/>
              <a:t>        </a:t>
            </a:r>
            <a:r>
              <a:rPr lang="en-US" dirty="0" err="1"/>
              <a:t>serialQueue.async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            print("Task 1")</a:t>
            </a:r>
          </a:p>
          <a:p>
            <a:pPr marL="0" indent="0">
              <a:buNone/>
            </a:pPr>
            <a:r>
              <a:rPr lang="en-US" dirty="0"/>
              <a:t>            sleep(2)</a:t>
            </a:r>
          </a:p>
          <a:p>
            <a:pPr marL="0" indent="0">
              <a:buNone/>
            </a:pPr>
            <a:r>
              <a:rPr lang="en-US" dirty="0"/>
              <a:t>        }</a:t>
            </a:r>
          </a:p>
          <a:p>
            <a:pPr marL="0" indent="0">
              <a:buNone/>
            </a:pPr>
            <a:r>
              <a:rPr lang="en-US" dirty="0"/>
              <a:t>        </a:t>
            </a:r>
            <a:r>
              <a:rPr lang="en-US" dirty="0" err="1"/>
              <a:t>serialQueue.async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            print("Task 2")</a:t>
            </a:r>
          </a:p>
          <a:p>
            <a:pPr marL="0" indent="0">
              <a:buNone/>
            </a:pPr>
            <a:r>
              <a:rPr lang="en-US" dirty="0"/>
              <a:t>            sleep(2)</a:t>
            </a:r>
          </a:p>
          <a:p>
            <a:pPr marL="0" indent="0">
              <a:buNone/>
            </a:pPr>
            <a:r>
              <a:rPr lang="en-US" dirty="0"/>
              <a:t>        }</a:t>
            </a:r>
          </a:p>
          <a:p>
            <a:pPr marL="0" indent="0">
              <a:buNone/>
            </a:pPr>
            <a:r>
              <a:rPr lang="en-US" dirty="0"/>
              <a:t>        </a:t>
            </a:r>
            <a:r>
              <a:rPr lang="en-US" dirty="0" err="1"/>
              <a:t>serialQueue.async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            print("Task 3")</a:t>
            </a:r>
          </a:p>
          <a:p>
            <a:pPr marL="0" indent="0">
              <a:buNone/>
            </a:pPr>
            <a:r>
              <a:rPr lang="en-US" dirty="0"/>
              <a:t>        }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059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A0589-EFCA-BA46-97FB-5A82D4BB8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Concurrent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5D758-A5AA-B748-AE53-839642A39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tasks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=&gt;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input task 1, 2, 3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nhưng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3 1 2</a:t>
            </a:r>
          </a:p>
        </p:txBody>
      </p:sp>
    </p:spTree>
    <p:extLst>
      <p:ext uri="{BB962C8B-B14F-4D97-AF65-F5344CB8AC3E}">
        <p14:creationId xmlns:p14="http://schemas.microsoft.com/office/powerpoint/2010/main" val="2236791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A0589-EFCA-BA46-97FB-5A82D4BB8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Concurrent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5D758-A5AA-B748-AE53-839642A39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 </a:t>
            </a:r>
            <a:r>
              <a:rPr lang="en-US" dirty="0" err="1"/>
              <a:t>concurrentQueue</a:t>
            </a:r>
            <a:r>
              <a:rPr lang="en-US" dirty="0"/>
              <a:t> = </a:t>
            </a:r>
            <a:r>
              <a:rPr lang="en-US" dirty="0" err="1"/>
              <a:t>DispatchQueue</a:t>
            </a:r>
            <a:r>
              <a:rPr lang="en-US" dirty="0"/>
              <a:t>(label: "</a:t>
            </a:r>
            <a:r>
              <a:rPr lang="en-US" dirty="0" err="1"/>
              <a:t>concurrent.queue</a:t>
            </a:r>
            <a:r>
              <a:rPr lang="en-US" dirty="0"/>
              <a:t>", attributes: .concurrent)</a:t>
            </a:r>
          </a:p>
          <a:p>
            <a:pPr marL="0" indent="0">
              <a:buNone/>
            </a:pPr>
            <a:r>
              <a:rPr lang="en-US" dirty="0"/>
              <a:t>        </a:t>
            </a:r>
            <a:r>
              <a:rPr lang="en-US" dirty="0" err="1"/>
              <a:t>concurrentQueue.async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            print("Task 1")</a:t>
            </a:r>
          </a:p>
          <a:p>
            <a:pPr marL="0" indent="0">
              <a:buNone/>
            </a:pPr>
            <a:r>
              <a:rPr lang="en-US" dirty="0"/>
              <a:t>        }</a:t>
            </a:r>
          </a:p>
          <a:p>
            <a:pPr marL="0" indent="0">
              <a:buNone/>
            </a:pPr>
            <a:r>
              <a:rPr lang="en-US" dirty="0"/>
              <a:t>        </a:t>
            </a:r>
            <a:r>
              <a:rPr lang="en-US" dirty="0" err="1"/>
              <a:t>concurrentQueue.async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            print("Task 2")</a:t>
            </a:r>
          </a:p>
          <a:p>
            <a:pPr marL="0" indent="0">
              <a:buNone/>
            </a:pPr>
            <a:r>
              <a:rPr lang="en-US" dirty="0"/>
              <a:t>        }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648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A0589-EFCA-BA46-97FB-5A82D4BB8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race or race 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5D758-A5AA-B748-AE53-839642A39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task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=&gt;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dung thread safe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barrier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concurrent queue.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	</a:t>
            </a:r>
            <a:r>
              <a:rPr lang="en-US" dirty="0" err="1"/>
              <a:t>concurrentQueue.sync</a:t>
            </a:r>
            <a:r>
              <a:rPr lang="en-US" dirty="0"/>
              <a:t>(flags: .barrier) { () -&gt; T in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           	}</a:t>
            </a:r>
          </a:p>
          <a:p>
            <a:pPr lvl="1"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265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A0589-EFCA-BA46-97FB-5A82D4BB8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Async vs sync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5D758-A5AA-B748-AE53-839642A39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sync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block thread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gọi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task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thúc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task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còn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async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=&gt;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ấn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nút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gọi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 task sync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xảy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ra.</a:t>
            </a:r>
          </a:p>
        </p:txBody>
      </p:sp>
    </p:spTree>
    <p:extLst>
      <p:ext uri="{BB962C8B-B14F-4D97-AF65-F5344CB8AC3E}">
        <p14:creationId xmlns:p14="http://schemas.microsoft.com/office/powerpoint/2010/main" val="28195692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130</TotalTime>
  <Words>462</Words>
  <Application>Microsoft Macintosh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Vapor Trail</vt:lpstr>
      <vt:lpstr>Grand Central Dispatch (GCD)</vt:lpstr>
      <vt:lpstr>Dispatch Queue</vt:lpstr>
      <vt:lpstr>Serial queue</vt:lpstr>
      <vt:lpstr>Serial queue</vt:lpstr>
      <vt:lpstr>Concurrent queue</vt:lpstr>
      <vt:lpstr>Concurrent queue</vt:lpstr>
      <vt:lpstr>Data race or race condition</vt:lpstr>
      <vt:lpstr>Async vs sync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UITabbarcontroller</dc:title>
  <dc:creator>Microsoft Office User</dc:creator>
  <cp:lastModifiedBy>Microsoft Office User</cp:lastModifiedBy>
  <cp:revision>10</cp:revision>
  <dcterms:created xsi:type="dcterms:W3CDTF">2020-01-13T10:39:51Z</dcterms:created>
  <dcterms:modified xsi:type="dcterms:W3CDTF">2020-02-29T19:18:50Z</dcterms:modified>
</cp:coreProperties>
</file>