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/>
    <p:restoredTop sz="94674"/>
  </p:normalViewPr>
  <p:slideViewPr>
    <p:cSldViewPr snapToGrid="0" snapToObjects="1">
      <p:cViewPr varScale="1">
        <p:scale>
          <a:sx n="94" d="100"/>
          <a:sy n="94" d="100"/>
        </p:scale>
        <p:origin x="6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ubeobeotu/Techmaster_SampleIOS/tree/master/SocketIOCha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treehouse.github.io/installation-guides/mac/node-mac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0D107-9428-B74D-BC9A-2B04BBF8E3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Sockter.io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E17F0-4EB8-5A4F-8CBC-5F512E8C2D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6160" y="3632201"/>
            <a:ext cx="8524240" cy="685800"/>
          </a:xfrm>
        </p:spPr>
        <p:txBody>
          <a:bodyPr>
            <a:normAutofit/>
          </a:bodyPr>
          <a:lstStyle/>
          <a:p>
            <a:pPr algn="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https://github.com/tubeobeotu/Techmaster_SampleIOS/tree/master/SocketIOChat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333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06EBB-6068-0946-8F61-04CA9DCF2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Stocket.io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B1E1E-65F0-AD4A-A534-53F209B9C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bang JavaScript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RealTime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client(browser, mobile app,..)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server(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bang node JS)</a:t>
            </a:r>
          </a:p>
        </p:txBody>
      </p:sp>
    </p:spTree>
    <p:extLst>
      <p:ext uri="{BB962C8B-B14F-4D97-AF65-F5344CB8AC3E}">
        <p14:creationId xmlns:p14="http://schemas.microsoft.com/office/powerpoint/2010/main" val="2395061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691DE-3F7C-9A40-BF98-AF5D20F08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5BF33B-019F-6C41-8831-9BCD95240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057401"/>
            <a:ext cx="6309534" cy="462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502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CC4CB-3C4C-E845-93A6-D0D751D18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0EDE9-D0FD-5540-8F3D-D922A25B2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Server: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port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lắng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client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lỹ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lieu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gửi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client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đang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connect.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Client: 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địa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IP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connect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server.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connect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gửi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lắng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events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server.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630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0E9-1866-1841-A6E0-62461A22B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APIs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66957-98BA-0F4B-9D37-CF8E3CE26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Connect: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server.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Disconnect: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Ngắt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server.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Emit: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Gưi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event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kèm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data.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Lắng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event.</a:t>
            </a:r>
          </a:p>
        </p:txBody>
      </p:sp>
    </p:spTree>
    <p:extLst>
      <p:ext uri="{BB962C8B-B14F-4D97-AF65-F5344CB8AC3E}">
        <p14:creationId xmlns:p14="http://schemas.microsoft.com/office/powerpoint/2010/main" val="3037995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9234C-60FD-D244-BDE3-32D1B7C1E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38AE6-D677-AF41-8543-F393705E2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Install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node =&gt;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https://treehouse.github.io/installation-guides/mac/node-mac.html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Install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Socket.io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Install Express</a:t>
            </a:r>
          </a:p>
        </p:txBody>
      </p:sp>
    </p:spTree>
    <p:extLst>
      <p:ext uri="{BB962C8B-B14F-4D97-AF65-F5344CB8AC3E}">
        <p14:creationId xmlns:p14="http://schemas.microsoft.com/office/powerpoint/2010/main" val="270406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AD13F-52A2-6841-972B-43CD9AD98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D1905-0935-3247-A163-B3AD65F26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chat: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RestAPI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trước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Login group, logout group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Chat(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gửi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text,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gửi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836045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27</TotalTime>
  <Words>214</Words>
  <Application>Microsoft Macintosh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Vapor Trail</vt:lpstr>
      <vt:lpstr>Tích hợp Sockter.io</vt:lpstr>
      <vt:lpstr>Stocket.io</vt:lpstr>
      <vt:lpstr>Cơ chế hoạt động</vt:lpstr>
      <vt:lpstr>Cơ chế hoạt động</vt:lpstr>
      <vt:lpstr>Các APIs Cơ bản</vt:lpstr>
      <vt:lpstr>Cài đặt</vt:lpstr>
      <vt:lpstr>Bài tập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Tích hợp Sockter.io</dc:title>
  <dc:creator>Nguyễn Văn Tú</dc:creator>
  <cp:lastModifiedBy>Nguyễn Văn Tú</cp:lastModifiedBy>
  <cp:revision>6</cp:revision>
  <dcterms:created xsi:type="dcterms:W3CDTF">2019-11-18T05:20:24Z</dcterms:created>
  <dcterms:modified xsi:type="dcterms:W3CDTF">2019-11-19T12:45:59Z</dcterms:modified>
</cp:coreProperties>
</file>