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B0-162C-8345-84F4-E95D56A9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F637-4041-F849-82A8-CE58FE00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3023A-384B-7448-9EBA-DB864F10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952"/>
            <a:ext cx="12192000" cy="45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16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protocol </a:t>
            </a:r>
            <a:r>
              <a:rPr lang="en-US" dirty="0" err="1"/>
              <a:t>TPlayerViewDelegate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playAudioFromPlayerView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extension </a:t>
            </a:r>
            <a:r>
              <a:rPr lang="en-US" dirty="0" err="1"/>
              <a:t>ViewController</a:t>
            </a:r>
            <a:r>
              <a:rPr lang="en-US" dirty="0"/>
              <a:t>: </a:t>
            </a:r>
            <a:r>
              <a:rPr lang="en-US" dirty="0" err="1"/>
              <a:t>TPlayerViewDelegate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playAudioFromPlayerView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       print("play")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2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IBAction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playAudio</a:t>
            </a:r>
            <a:r>
              <a:rPr lang="en-US" dirty="0"/>
              <a:t>(_ sender: Any) {</a:t>
            </a:r>
          </a:p>
          <a:p>
            <a:pPr marL="0" indent="0">
              <a:buNone/>
            </a:pPr>
            <a:r>
              <a:rPr lang="en-US" dirty="0"/>
              <a:t>        self.delegate?.</a:t>
            </a:r>
            <a:r>
              <a:rPr lang="en-US" dirty="0" err="1"/>
              <a:t>playAudioFromPlayerView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715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</TotalTime>
  <Words>159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Delegate pattern</vt:lpstr>
      <vt:lpstr>Delegate, ProtoCOl</vt:lpstr>
      <vt:lpstr>Delegate, ProtoCOl</vt:lpstr>
      <vt:lpstr>Delegate, ProtoCOl</vt:lpstr>
      <vt:lpstr>Delegate, ProtoCOl</vt:lpstr>
      <vt:lpstr>Delegate,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pattern</dc:title>
  <dc:creator>Microsoft Office User</dc:creator>
  <cp:lastModifiedBy>Microsoft Office User</cp:lastModifiedBy>
  <cp:revision>6</cp:revision>
  <dcterms:created xsi:type="dcterms:W3CDTF">2020-01-09T03:36:36Z</dcterms:created>
  <dcterms:modified xsi:type="dcterms:W3CDTF">2020-01-09T04:53:15Z</dcterms:modified>
</cp:coreProperties>
</file>