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4674"/>
  </p:normalViewPr>
  <p:slideViewPr>
    <p:cSldViewPr snapToGrid="0" snapToObjects="1">
      <p:cViewPr varScale="1">
        <p:scale>
          <a:sx n="126" d="100"/>
          <a:sy n="126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beobeotu/Techmaster_SampleIOS/tree/master/SocketIOCha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D107-9428-B74D-BC9A-2B04BBF8E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Sockter.io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E17F0-4EB8-5A4F-8CBC-5F512E8C2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160" y="3632201"/>
            <a:ext cx="8524240" cy="685800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https://github.com/tubeobeotu/Techmaster_SampleIOS/tree/master/SocketIOChat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6EBB-6068-0946-8F61-04CA9DCF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Stocket.io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1E1E-65F0-AD4A-A534-53F209B9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bang JavaScript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client(browser, mobile app,..)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bang node JS)</a:t>
            </a:r>
          </a:p>
        </p:txBody>
      </p:sp>
    </p:spTree>
    <p:extLst>
      <p:ext uri="{BB962C8B-B14F-4D97-AF65-F5344CB8AC3E}">
        <p14:creationId xmlns:p14="http://schemas.microsoft.com/office/powerpoint/2010/main" val="23950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91DE-3F7C-9A40-BF98-AF5D20F0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BF33B-019F-6C41-8831-9BCD9524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1"/>
            <a:ext cx="6309534" cy="462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C4CB-3C4C-E845-93A6-D0D751D1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EDE9-D0FD-5540-8F3D-D922A25B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lieu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Client: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3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0E9-1866-1841-A6E0-62461A22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6957-98BA-0F4B-9D37-CF8E3CE2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Disconnect: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Gưi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event.</a:t>
            </a:r>
          </a:p>
        </p:txBody>
      </p:sp>
    </p:spTree>
    <p:extLst>
      <p:ext uri="{BB962C8B-B14F-4D97-AF65-F5344CB8AC3E}">
        <p14:creationId xmlns:p14="http://schemas.microsoft.com/office/powerpoint/2010/main" val="303799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D13F-52A2-6841-972B-43CD9AD9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1905-0935-3247-A163-B3AD65F2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group, logout group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3604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</TotalTime>
  <Words>187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Tích hợp Sockter.io</vt:lpstr>
      <vt:lpstr>Stocket.io</vt:lpstr>
      <vt:lpstr>Cơ chế hoạt động</vt:lpstr>
      <vt:lpstr>Cơ chế hoạt động</vt:lpstr>
      <vt:lpstr>Các APIs Cơ bản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Tích hợp Sockter.io</dc:title>
  <dc:creator>Nguyễn Văn Tú</dc:creator>
  <cp:lastModifiedBy>Nguyễn Văn Tú</cp:lastModifiedBy>
  <cp:revision>4</cp:revision>
  <dcterms:created xsi:type="dcterms:W3CDTF">2019-11-18T05:20:24Z</dcterms:created>
  <dcterms:modified xsi:type="dcterms:W3CDTF">2019-11-18T05:38:15Z</dcterms:modified>
</cp:coreProperties>
</file>