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B97F1-94FA-4D24-AAC7-1862985B95CD}" v="4" dt="2024-12-04T14:22:4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lt Tubiana" userId="6a7994dbd9ffadf2" providerId="LiveId" clId="{42BB97F1-94FA-4D24-AAC7-1862985B95CD}"/>
    <pc:docChg chg="undo custSel modMainMaster">
      <pc:chgData name="Thibault Tubiana" userId="6a7994dbd9ffadf2" providerId="LiveId" clId="{42BB97F1-94FA-4D24-AAC7-1862985B95CD}" dt="2024-12-04T14:22:54.638" v="6" actId="1076"/>
      <pc:docMkLst>
        <pc:docMk/>
      </pc:docMkLst>
      <pc:sldMasterChg chg="modSldLayout">
        <pc:chgData name="Thibault Tubiana" userId="6a7994dbd9ffadf2" providerId="LiveId" clId="{42BB97F1-94FA-4D24-AAC7-1862985B95CD}" dt="2024-12-04T14:22:54.638" v="6" actId="1076"/>
        <pc:sldMasterMkLst>
          <pc:docMk/>
          <pc:sldMasterMk cId="1070118534" sldId="2147483648"/>
        </pc:sldMasterMkLst>
        <pc:sldLayoutChg chg="addSp modSp">
          <pc:chgData name="Thibault Tubiana" userId="6a7994dbd9ffadf2" providerId="LiveId" clId="{42BB97F1-94FA-4D24-AAC7-1862985B95CD}" dt="2024-12-04T14:22:34.123" v="0"/>
          <pc:sldLayoutMkLst>
            <pc:docMk/>
            <pc:sldMasterMk cId="1070118534" sldId="2147483648"/>
            <pc:sldLayoutMk cId="356097290" sldId="2147483663"/>
          </pc:sldLayoutMkLst>
          <pc:spChg chg="add mod">
            <ac:chgData name="Thibault Tubiana" userId="6a7994dbd9ffadf2" providerId="LiveId" clId="{42BB97F1-94FA-4D24-AAC7-1862985B95CD}" dt="2024-12-04T14:22:34.123" v="0"/>
            <ac:spMkLst>
              <pc:docMk/>
              <pc:sldMasterMk cId="1070118534" sldId="2147483648"/>
              <pc:sldLayoutMk cId="356097290" sldId="2147483663"/>
              <ac:spMk id="3" creationId="{5E36CFD4-1058-0E8F-0CE4-1FD91BBEF17C}"/>
            </ac:spMkLst>
          </pc:spChg>
        </pc:sldLayoutChg>
        <pc:sldLayoutChg chg="addSp delSp modSp mod">
          <pc:chgData name="Thibault Tubiana" userId="6a7994dbd9ffadf2" providerId="LiveId" clId="{42BB97F1-94FA-4D24-AAC7-1862985B95CD}" dt="2024-12-04T14:22:54.638" v="6" actId="1076"/>
          <pc:sldLayoutMkLst>
            <pc:docMk/>
            <pc:sldMasterMk cId="1070118534" sldId="2147483648"/>
            <pc:sldLayoutMk cId="3287917863" sldId="2147483664"/>
          </pc:sldLayoutMkLst>
          <pc:spChg chg="add mod">
            <ac:chgData name="Thibault Tubiana" userId="6a7994dbd9ffadf2" providerId="LiveId" clId="{42BB97F1-94FA-4D24-AAC7-1862985B95CD}" dt="2024-12-04T14:22:54.638" v="6" actId="1076"/>
            <ac:spMkLst>
              <pc:docMk/>
              <pc:sldMasterMk cId="1070118534" sldId="2147483648"/>
              <pc:sldLayoutMk cId="3287917863" sldId="2147483664"/>
              <ac:spMk id="3" creationId="{E18638EA-8126-7101-F895-F9C0209DB342}"/>
            </ac:spMkLst>
          </pc:spChg>
          <pc:spChg chg="del">
            <ac:chgData name="Thibault Tubiana" userId="6a7994dbd9ffadf2" providerId="LiveId" clId="{42BB97F1-94FA-4D24-AAC7-1862985B95CD}" dt="2024-12-04T14:22:41.040" v="1" actId="478"/>
            <ac:spMkLst>
              <pc:docMk/>
              <pc:sldMasterMk cId="1070118534" sldId="2147483648"/>
              <pc:sldLayoutMk cId="3287917863" sldId="2147483664"/>
              <ac:spMk id="4" creationId="{74232A33-FBE9-61F7-97EE-5C57928532A0}"/>
            </ac:spMkLst>
          </pc:spChg>
        </pc:sldLayoutChg>
      </pc:sldMasterChg>
    </pc:docChg>
  </pc:docChgLst>
  <pc:docChgLst>
    <pc:chgData name="Thibault Tubiana" userId="6a7994dbd9ffadf2" providerId="LiveId" clId="{AEC97D8F-BAAB-4B8B-8242-1238025D2406}"/>
    <pc:docChg chg="undo custSel addSld modMainMaster">
      <pc:chgData name="Thibault Tubiana" userId="6a7994dbd9ffadf2" providerId="LiveId" clId="{AEC97D8F-BAAB-4B8B-8242-1238025D2406}" dt="2024-09-19T11:50:19.607" v="331" actId="207"/>
      <pc:docMkLst>
        <pc:docMk/>
      </pc:docMkLst>
      <pc:sldChg chg="new">
        <pc:chgData name="Thibault Tubiana" userId="6a7994dbd9ffadf2" providerId="LiveId" clId="{AEC97D8F-BAAB-4B8B-8242-1238025D2406}" dt="2024-09-19T11:44:36.145" v="313" actId="680"/>
        <pc:sldMkLst>
          <pc:docMk/>
          <pc:sldMk cId="764763058" sldId="256"/>
        </pc:sldMkLst>
      </pc:sldChg>
      <pc:sldMasterChg chg="modSldLayout sldLayoutOrd">
        <pc:chgData name="Thibault Tubiana" userId="6a7994dbd9ffadf2" providerId="LiveId" clId="{AEC97D8F-BAAB-4B8B-8242-1238025D2406}" dt="2024-09-19T11:50:19.607" v="331" actId="207"/>
        <pc:sldMasterMkLst>
          <pc:docMk/>
          <pc:sldMasterMk cId="1070118534" sldId="2147483648"/>
        </pc:sldMasterMkLst>
        <pc:sldLayoutChg chg="addSp delSp modSp mod">
          <pc:chgData name="Thibault Tubiana" userId="6a7994dbd9ffadf2" providerId="LiveId" clId="{AEC97D8F-BAAB-4B8B-8242-1238025D2406}" dt="2024-09-19T09:06:11.126" v="9" actId="14100"/>
          <pc:sldLayoutMkLst>
            <pc:docMk/>
            <pc:sldMasterMk cId="1070118534" sldId="2147483648"/>
            <pc:sldLayoutMk cId="328527378" sldId="2147483650"/>
          </pc:sldLayoutMkLst>
          <pc:spChg chg="add mod">
            <ac:chgData name="Thibault Tubiana" userId="6a7994dbd9ffadf2" providerId="LiveId" clId="{AEC97D8F-BAAB-4B8B-8242-1238025D2406}" dt="2024-09-19T09:06:11.126" v="9" actId="14100"/>
            <ac:spMkLst>
              <pc:docMk/>
              <pc:sldMasterMk cId="1070118534" sldId="2147483648"/>
              <pc:sldLayoutMk cId="328527378" sldId="2147483650"/>
              <ac:spMk id="2" creationId="{23717119-DEDE-53F0-950D-6BD79B0E025C}"/>
            </ac:spMkLst>
          </pc:spChg>
          <pc:spChg chg="del">
            <ac:chgData name="Thibault Tubiana" userId="6a7994dbd9ffadf2" providerId="LiveId" clId="{AEC97D8F-BAAB-4B8B-8242-1238025D2406}" dt="2024-09-19T09:05:47.154" v="0" actId="478"/>
            <ac:spMkLst>
              <pc:docMk/>
              <pc:sldMasterMk cId="1070118534" sldId="2147483648"/>
              <pc:sldLayoutMk cId="328527378" sldId="2147483650"/>
              <ac:spMk id="4" creationId="{23B68660-B7A6-E1FF-EBF8-C5C21AE4BBF0}"/>
            </ac:spMkLst>
          </pc:spChg>
          <pc:spChg chg="del">
            <ac:chgData name="Thibault Tubiana" userId="6a7994dbd9ffadf2" providerId="LiveId" clId="{AEC97D8F-BAAB-4B8B-8242-1238025D2406}" dt="2024-09-19T09:05:50.417" v="2" actId="478"/>
            <ac:spMkLst>
              <pc:docMk/>
              <pc:sldMasterMk cId="1070118534" sldId="2147483648"/>
              <pc:sldLayoutMk cId="328527378" sldId="2147483650"/>
              <ac:spMk id="5" creationId="{D2488837-970D-8B26-195C-9910F06E6F60}"/>
            </ac:spMkLst>
          </pc:spChg>
          <pc:spChg chg="del">
            <ac:chgData name="Thibault Tubiana" userId="6a7994dbd9ffadf2" providerId="LiveId" clId="{AEC97D8F-BAAB-4B8B-8242-1238025D2406}" dt="2024-09-19T09:05:49.448" v="1" actId="478"/>
            <ac:spMkLst>
              <pc:docMk/>
              <pc:sldMasterMk cId="1070118534" sldId="2147483648"/>
              <pc:sldLayoutMk cId="328527378" sldId="2147483650"/>
              <ac:spMk id="6" creationId="{28309D1D-21B7-0BA0-0073-268F113D52D5}"/>
            </ac:spMkLst>
          </pc:spChg>
        </pc:sldLayoutChg>
        <pc:sldLayoutChg chg="addSp modSp mod">
          <pc:chgData name="Thibault Tubiana" userId="6a7994dbd9ffadf2" providerId="LiveId" clId="{AEC97D8F-BAAB-4B8B-8242-1238025D2406}" dt="2024-09-19T10:54:35.081" v="305" actId="20577"/>
          <pc:sldLayoutMkLst>
            <pc:docMk/>
            <pc:sldMasterMk cId="1070118534" sldId="2147483648"/>
            <pc:sldLayoutMk cId="3030618806" sldId="2147483660"/>
          </pc:sldLayoutMkLst>
          <pc:spChg chg="add mod ord">
            <ac:chgData name="Thibault Tubiana" userId="6a7994dbd9ffadf2" providerId="LiveId" clId="{AEC97D8F-BAAB-4B8B-8242-1238025D2406}" dt="2024-09-19T10:54:20.483" v="300" actId="1037"/>
            <ac:spMkLst>
              <pc:docMk/>
              <pc:sldMasterMk cId="1070118534" sldId="2147483648"/>
              <pc:sldLayoutMk cId="3030618806" sldId="2147483660"/>
              <ac:spMk id="2" creationId="{2D7B6E5D-783B-DD62-F98F-A3D46694174E}"/>
            </ac:spMkLst>
          </pc:spChg>
          <pc:spChg chg="add mod">
            <ac:chgData name="Thibault Tubiana" userId="6a7994dbd9ffadf2" providerId="LiveId" clId="{AEC97D8F-BAAB-4B8B-8242-1238025D2406}" dt="2024-09-19T10:53:09.727" v="269" actId="207"/>
            <ac:spMkLst>
              <pc:docMk/>
              <pc:sldMasterMk cId="1070118534" sldId="2147483648"/>
              <pc:sldLayoutMk cId="3030618806" sldId="2147483660"/>
              <ac:spMk id="3" creationId="{74515931-BF88-890A-DA97-28964AD9AD64}"/>
            </ac:spMkLst>
          </pc:spChg>
          <pc:spChg chg="add mod">
            <ac:chgData name="Thibault Tubiana" userId="6a7994dbd9ffadf2" providerId="LiveId" clId="{AEC97D8F-BAAB-4B8B-8242-1238025D2406}" dt="2024-09-19T10:53:57.821" v="290" actId="1076"/>
            <ac:spMkLst>
              <pc:docMk/>
              <pc:sldMasterMk cId="1070118534" sldId="2147483648"/>
              <pc:sldLayoutMk cId="3030618806" sldId="2147483660"/>
              <ac:spMk id="9" creationId="{13E4D92B-5A3D-37C5-4BFC-38153F8B2ADB}"/>
            </ac:spMkLst>
          </pc:spChg>
          <pc:spChg chg="add mod">
            <ac:chgData name="Thibault Tubiana" userId="6a7994dbd9ffadf2" providerId="LiveId" clId="{AEC97D8F-BAAB-4B8B-8242-1238025D2406}" dt="2024-09-19T10:54:02.474" v="292" actId="1076"/>
            <ac:spMkLst>
              <pc:docMk/>
              <pc:sldMasterMk cId="1070118534" sldId="2147483648"/>
              <pc:sldLayoutMk cId="3030618806" sldId="2147483660"/>
              <ac:spMk id="12" creationId="{C05A2AC2-48BD-9CEB-50C5-FBD6F2C1E9C6}"/>
            </ac:spMkLst>
          </pc:spChg>
          <pc:spChg chg="add mod">
            <ac:chgData name="Thibault Tubiana" userId="6a7994dbd9ffadf2" providerId="LiveId" clId="{AEC97D8F-BAAB-4B8B-8242-1238025D2406}" dt="2024-09-19T10:54:00.185" v="291" actId="1076"/>
            <ac:spMkLst>
              <pc:docMk/>
              <pc:sldMasterMk cId="1070118534" sldId="2147483648"/>
              <pc:sldLayoutMk cId="3030618806" sldId="2147483660"/>
              <ac:spMk id="13" creationId="{218BD33B-7C8D-D165-1214-C33E5F9E56FC}"/>
            </ac:spMkLst>
          </pc:spChg>
          <pc:spChg chg="mod">
            <ac:chgData name="Thibault Tubiana" userId="6a7994dbd9ffadf2" providerId="LiveId" clId="{AEC97D8F-BAAB-4B8B-8242-1238025D2406}" dt="2024-09-19T10:54:35.081" v="305" actId="20577"/>
            <ac:spMkLst>
              <pc:docMk/>
              <pc:sldMasterMk cId="1070118534" sldId="2147483648"/>
              <pc:sldLayoutMk cId="3030618806" sldId="2147483660"/>
              <ac:spMk id="20" creationId="{339614BB-C99F-7888-7DD8-4658C83751E8}"/>
            </ac:spMkLst>
          </pc:spChg>
          <pc:spChg chg="mod">
            <ac:chgData name="Thibault Tubiana" userId="6a7994dbd9ffadf2" providerId="LiveId" clId="{AEC97D8F-BAAB-4B8B-8242-1238025D2406}" dt="2024-09-19T10:54:32.272" v="303" actId="20577"/>
            <ac:spMkLst>
              <pc:docMk/>
              <pc:sldMasterMk cId="1070118534" sldId="2147483648"/>
              <pc:sldLayoutMk cId="3030618806" sldId="2147483660"/>
              <ac:spMk id="21" creationId="{349506DE-E1C2-2958-48FC-99468E24FCB4}"/>
            </ac:spMkLst>
          </pc:spChg>
          <pc:cxnChg chg="add mod">
            <ac:chgData name="Thibault Tubiana" userId="6a7994dbd9ffadf2" providerId="LiveId" clId="{AEC97D8F-BAAB-4B8B-8242-1238025D2406}" dt="2024-09-19T10:52:51.238" v="244" actId="13822"/>
            <ac:cxnSpMkLst>
              <pc:docMk/>
              <pc:sldMasterMk cId="1070118534" sldId="2147483648"/>
              <pc:sldLayoutMk cId="3030618806" sldId="2147483660"/>
              <ac:cxnSpMk id="5" creationId="{21113C70-C453-10EA-D8A2-507EB6004374}"/>
            </ac:cxnSpMkLst>
          </pc:cxnChg>
          <pc:cxnChg chg="add mod">
            <ac:chgData name="Thibault Tubiana" userId="6a7994dbd9ffadf2" providerId="LiveId" clId="{AEC97D8F-BAAB-4B8B-8242-1238025D2406}" dt="2024-09-19T10:52:56.865" v="246" actId="1076"/>
            <ac:cxnSpMkLst>
              <pc:docMk/>
              <pc:sldMasterMk cId="1070118534" sldId="2147483648"/>
              <pc:sldLayoutMk cId="3030618806" sldId="2147483660"/>
              <ac:cxnSpMk id="7" creationId="{B1EA4E55-5F80-0E6F-08AE-1A4B935756EC}"/>
            </ac:cxnSpMkLst>
          </pc:cxnChg>
          <pc:cxnChg chg="add mod">
            <ac:chgData name="Thibault Tubiana" userId="6a7994dbd9ffadf2" providerId="LiveId" clId="{AEC97D8F-BAAB-4B8B-8242-1238025D2406}" dt="2024-09-19T10:53:01.957" v="248" actId="1076"/>
            <ac:cxnSpMkLst>
              <pc:docMk/>
              <pc:sldMasterMk cId="1070118534" sldId="2147483648"/>
              <pc:sldLayoutMk cId="3030618806" sldId="2147483660"/>
              <ac:cxnSpMk id="8" creationId="{62FBED0A-ABC1-146F-0477-2BB6D000A99C}"/>
            </ac:cxnSpMkLst>
          </pc:cxnChg>
        </pc:sldLayoutChg>
        <pc:sldLayoutChg chg="addSp modSp mod">
          <pc:chgData name="Thibault Tubiana" userId="6a7994dbd9ffadf2" providerId="LiveId" clId="{AEC97D8F-BAAB-4B8B-8242-1238025D2406}" dt="2024-09-19T11:50:19.607" v="331" actId="207"/>
          <pc:sldLayoutMkLst>
            <pc:docMk/>
            <pc:sldMasterMk cId="1070118534" sldId="2147483648"/>
            <pc:sldLayoutMk cId="2626182868" sldId="2147483661"/>
          </pc:sldLayoutMkLst>
          <pc:spChg chg="mod">
            <ac:chgData name="Thibault Tubiana" userId="6a7994dbd9ffadf2" providerId="LiveId" clId="{AEC97D8F-BAAB-4B8B-8242-1238025D2406}" dt="2024-09-19T11:49:56.281" v="325" actId="404"/>
            <ac:spMkLst>
              <pc:docMk/>
              <pc:sldMasterMk cId="1070118534" sldId="2147483648"/>
              <pc:sldLayoutMk cId="2626182868" sldId="2147483661"/>
              <ac:spMk id="2" creationId="{CC93A006-C9CC-9309-13EC-ED990EC778F1}"/>
            </ac:spMkLst>
          </pc:spChg>
          <pc:spChg chg="add mod ord">
            <ac:chgData name="Thibault Tubiana" userId="6a7994dbd9ffadf2" providerId="LiveId" clId="{AEC97D8F-BAAB-4B8B-8242-1238025D2406}" dt="2024-09-19T11:50:19.607" v="331" actId="207"/>
            <ac:spMkLst>
              <pc:docMk/>
              <pc:sldMasterMk cId="1070118534" sldId="2147483648"/>
              <pc:sldLayoutMk cId="2626182868" sldId="2147483661"/>
              <ac:spMk id="3" creationId="{4D3EDA3C-E593-2ABA-0E71-ADEC7724CFC9}"/>
            </ac:spMkLst>
          </pc:spChg>
        </pc:sldLayoutChg>
        <pc:sldLayoutChg chg="addSp delSp modSp mod ord">
          <pc:chgData name="Thibault Tubiana" userId="6a7994dbd9ffadf2" providerId="LiveId" clId="{AEC97D8F-BAAB-4B8B-8242-1238025D2406}" dt="2024-09-19T11:14:30.207" v="312" actId="14100"/>
          <pc:sldLayoutMkLst>
            <pc:docMk/>
            <pc:sldMasterMk cId="1070118534" sldId="2147483648"/>
            <pc:sldLayoutMk cId="1998971178" sldId="2147483662"/>
          </pc:sldLayoutMkLst>
          <pc:spChg chg="del">
            <ac:chgData name="Thibault Tubiana" userId="6a7994dbd9ffadf2" providerId="LiveId" clId="{AEC97D8F-BAAB-4B8B-8242-1238025D2406}" dt="2024-09-19T09:06:42.347" v="11" actId="478"/>
            <ac:spMkLst>
              <pc:docMk/>
              <pc:sldMasterMk cId="1070118534" sldId="2147483648"/>
              <pc:sldLayoutMk cId="1998971178" sldId="2147483662"/>
              <ac:spMk id="3" creationId="{A174B46E-FEF4-4045-98A0-83B2FB5F223D}"/>
            </ac:spMkLst>
          </pc:spChg>
          <pc:spChg chg="add mod">
            <ac:chgData name="Thibault Tubiana" userId="6a7994dbd9ffadf2" providerId="LiveId" clId="{AEC97D8F-BAAB-4B8B-8242-1238025D2406}" dt="2024-09-19T11:13:46.426" v="308" actId="1076"/>
            <ac:spMkLst>
              <pc:docMk/>
              <pc:sldMasterMk cId="1070118534" sldId="2147483648"/>
              <pc:sldLayoutMk cId="1998971178" sldId="2147483662"/>
              <ac:spMk id="4" creationId="{74232A33-FBE9-61F7-97EE-5C57928532A0}"/>
            </ac:spMkLst>
          </pc:spChg>
          <pc:spChg chg="add mod">
            <ac:chgData name="Thibault Tubiana" userId="6a7994dbd9ffadf2" providerId="LiveId" clId="{AEC97D8F-BAAB-4B8B-8242-1238025D2406}" dt="2024-09-19T11:14:23.862" v="310" actId="14100"/>
            <ac:spMkLst>
              <pc:docMk/>
              <pc:sldMasterMk cId="1070118534" sldId="2147483648"/>
              <pc:sldLayoutMk cId="1998971178" sldId="2147483662"/>
              <ac:spMk id="5" creationId="{D96402EF-67FD-429B-28F8-5944C8DCFF27}"/>
            </ac:spMkLst>
          </pc:spChg>
          <pc:spChg chg="add mod">
            <ac:chgData name="Thibault Tubiana" userId="6a7994dbd9ffadf2" providerId="LiveId" clId="{AEC97D8F-BAAB-4B8B-8242-1238025D2406}" dt="2024-09-19T11:14:30.207" v="312" actId="14100"/>
            <ac:spMkLst>
              <pc:docMk/>
              <pc:sldMasterMk cId="1070118534" sldId="2147483648"/>
              <pc:sldLayoutMk cId="1998971178" sldId="2147483662"/>
              <ac:spMk id="6" creationId="{70534DAE-140D-2A95-5A17-8F35978A52BC}"/>
            </ac:spMkLst>
          </pc:spChg>
        </pc:sldLayoutChg>
        <pc:sldLayoutChg chg="addSp delSp modSp mod">
          <pc:chgData name="Thibault Tubiana" userId="6a7994dbd9ffadf2" providerId="LiveId" clId="{AEC97D8F-BAAB-4B8B-8242-1238025D2406}" dt="2024-09-19T10:20:47.498" v="51" actId="478"/>
          <pc:sldLayoutMkLst>
            <pc:docMk/>
            <pc:sldMasterMk cId="1070118534" sldId="2147483648"/>
            <pc:sldLayoutMk cId="356097290" sldId="2147483663"/>
          </pc:sldLayoutMkLst>
          <pc:spChg chg="add del">
            <ac:chgData name="Thibault Tubiana" userId="6a7994dbd9ffadf2" providerId="LiveId" clId="{AEC97D8F-BAAB-4B8B-8242-1238025D2406}" dt="2024-09-19T10:20:26.739" v="39" actId="11529"/>
            <ac:spMkLst>
              <pc:docMk/>
              <pc:sldMasterMk cId="1070118534" sldId="2147483648"/>
              <pc:sldLayoutMk cId="356097290" sldId="2147483663"/>
              <ac:spMk id="3" creationId="{B909EE58-5348-9BCD-FA2D-9F6A996638E4}"/>
            </ac:spMkLst>
          </pc:spChg>
          <pc:spChg chg="add del mod">
            <ac:chgData name="Thibault Tubiana" userId="6a7994dbd9ffadf2" providerId="LiveId" clId="{AEC97D8F-BAAB-4B8B-8242-1238025D2406}" dt="2024-09-19T10:20:06.120" v="38" actId="12788"/>
            <ac:spMkLst>
              <pc:docMk/>
              <pc:sldMasterMk cId="1070118534" sldId="2147483648"/>
              <pc:sldLayoutMk cId="356097290" sldId="2147483663"/>
              <ac:spMk id="4" creationId="{74232A33-FBE9-61F7-97EE-5C57928532A0}"/>
            </ac:spMkLst>
          </pc:spChg>
          <pc:spChg chg="add del mod">
            <ac:chgData name="Thibault Tubiana" userId="6a7994dbd9ffadf2" providerId="LiveId" clId="{AEC97D8F-BAAB-4B8B-8242-1238025D2406}" dt="2024-09-19T10:20:47.498" v="51" actId="478"/>
            <ac:spMkLst>
              <pc:docMk/>
              <pc:sldMasterMk cId="1070118534" sldId="2147483648"/>
              <pc:sldLayoutMk cId="356097290" sldId="2147483663"/>
              <ac:spMk id="5" creationId="{76BD7473-EAAB-1F91-C3FC-FA1DE8B9BC62}"/>
            </ac:spMkLst>
          </pc:spChg>
          <pc:spChg chg="del">
            <ac:chgData name="Thibault Tubiana" userId="6a7994dbd9ffadf2" providerId="LiveId" clId="{AEC97D8F-BAAB-4B8B-8242-1238025D2406}" dt="2024-09-19T09:30:47.167" v="23" actId="478"/>
            <ac:spMkLst>
              <pc:docMk/>
              <pc:sldMasterMk cId="1070118534" sldId="2147483648"/>
              <pc:sldLayoutMk cId="356097290" sldId="2147483663"/>
              <ac:spMk id="5" creationId="{D96402EF-67FD-429B-28F8-5944C8DCFF27}"/>
            </ac:spMkLst>
          </pc:spChg>
          <pc:spChg chg="del">
            <ac:chgData name="Thibault Tubiana" userId="6a7994dbd9ffadf2" providerId="LiveId" clId="{AEC97D8F-BAAB-4B8B-8242-1238025D2406}" dt="2024-09-19T09:30:51.305" v="26" actId="478"/>
            <ac:spMkLst>
              <pc:docMk/>
              <pc:sldMasterMk cId="1070118534" sldId="2147483648"/>
              <pc:sldLayoutMk cId="356097290" sldId="2147483663"/>
              <ac:spMk id="6" creationId="{70534DAE-140D-2A95-5A17-8F35978A52BC}"/>
            </ac:spMkLst>
          </pc:spChg>
        </pc:sldLayoutChg>
      </pc:sldMasterChg>
    </pc:docChg>
  </pc:docChgLst>
  <pc:docChgLst>
    <pc:chgData name="Thibault Tubiana" userId="6a7994dbd9ffadf2" providerId="LiveId" clId="{1CB05BBC-CB5C-4898-89D4-856C1C930437}"/>
    <pc:docChg chg="undo custSel delSld modMainMaster">
      <pc:chgData name="Thibault Tubiana" userId="6a7994dbd9ffadf2" providerId="LiveId" clId="{1CB05BBC-CB5C-4898-89D4-856C1C930437}" dt="2024-09-13T13:55:21.351" v="139" actId="1076"/>
      <pc:docMkLst>
        <pc:docMk/>
      </pc:docMkLst>
      <pc:sldChg chg="del">
        <pc:chgData name="Thibault Tubiana" userId="6a7994dbd9ffadf2" providerId="LiveId" clId="{1CB05BBC-CB5C-4898-89D4-856C1C930437}" dt="2024-09-13T09:24:24.671" v="0" actId="47"/>
        <pc:sldMkLst>
          <pc:docMk/>
          <pc:sldMk cId="1588134544" sldId="256"/>
        </pc:sldMkLst>
      </pc:sldChg>
      <pc:sldChg chg="del">
        <pc:chgData name="Thibault Tubiana" userId="6a7994dbd9ffadf2" providerId="LiveId" clId="{1CB05BBC-CB5C-4898-89D4-856C1C930437}" dt="2024-09-13T09:24:25.255" v="1" actId="47"/>
        <pc:sldMkLst>
          <pc:docMk/>
          <pc:sldMk cId="2268367347" sldId="257"/>
        </pc:sldMkLst>
      </pc:sldChg>
      <pc:sldMasterChg chg="modSldLayout">
        <pc:chgData name="Thibault Tubiana" userId="6a7994dbd9ffadf2" providerId="LiveId" clId="{1CB05BBC-CB5C-4898-89D4-856C1C930437}" dt="2024-09-13T13:55:21.351" v="139" actId="1076"/>
        <pc:sldMasterMkLst>
          <pc:docMk/>
          <pc:sldMasterMk cId="1070118534" sldId="2147483648"/>
        </pc:sldMasterMkLst>
        <pc:sldLayoutChg chg="addSp delSp modSp mod">
          <pc:chgData name="Thibault Tubiana" userId="6a7994dbd9ffadf2" providerId="LiveId" clId="{1CB05BBC-CB5C-4898-89D4-856C1C930437}" dt="2024-09-13T12:08:01.726" v="131" actId="1076"/>
          <pc:sldLayoutMkLst>
            <pc:docMk/>
            <pc:sldMasterMk cId="1070118534" sldId="2147483648"/>
            <pc:sldLayoutMk cId="3030618806" sldId="2147483660"/>
          </pc:sldLayoutMkLst>
          <pc:spChg chg="add del mod ord">
            <ac:chgData name="Thibault Tubiana" userId="6a7994dbd9ffadf2" providerId="LiveId" clId="{1CB05BBC-CB5C-4898-89D4-856C1C930437}" dt="2024-09-13T11:09:08.939" v="94" actId="478"/>
            <ac:spMkLst>
              <pc:docMk/>
              <pc:sldMasterMk cId="1070118534" sldId="2147483648"/>
              <pc:sldLayoutMk cId="3030618806" sldId="2147483660"/>
              <ac:spMk id="2" creationId="{8F33ED3E-C20B-9DC0-160C-0053245A7278}"/>
            </ac:spMkLst>
          </pc:spChg>
          <pc:spChg chg="del mod">
            <ac:chgData name="Thibault Tubiana" userId="6a7994dbd9ffadf2" providerId="LiveId" clId="{1CB05BBC-CB5C-4898-89D4-856C1C930437}" dt="2024-09-13T11:09:07.213" v="92" actId="478"/>
            <ac:spMkLst>
              <pc:docMk/>
              <pc:sldMasterMk cId="1070118534" sldId="2147483648"/>
              <pc:sldLayoutMk cId="3030618806" sldId="2147483660"/>
              <ac:spMk id="3" creationId="{A174B46E-FEF4-4045-98A0-83B2FB5F223D}"/>
            </ac:spMkLst>
          </pc:spChg>
          <pc:spChg chg="del">
            <ac:chgData name="Thibault Tubiana" userId="6a7994dbd9ffadf2" providerId="LiveId" clId="{1CB05BBC-CB5C-4898-89D4-856C1C930437}" dt="2024-09-13T10:51:24.088" v="3" actId="478"/>
            <ac:spMkLst>
              <pc:docMk/>
              <pc:sldMasterMk cId="1070118534" sldId="2147483648"/>
              <pc:sldLayoutMk cId="3030618806" sldId="2147483660"/>
              <ac:spMk id="4" creationId="{23B68660-B7A6-E1FF-EBF8-C5C21AE4BBF0}"/>
            </ac:spMkLst>
          </pc:spChg>
          <pc:spChg chg="del">
            <ac:chgData name="Thibault Tubiana" userId="6a7994dbd9ffadf2" providerId="LiveId" clId="{1CB05BBC-CB5C-4898-89D4-856C1C930437}" dt="2024-09-13T10:51:24.674" v="4" actId="478"/>
            <ac:spMkLst>
              <pc:docMk/>
              <pc:sldMasterMk cId="1070118534" sldId="2147483648"/>
              <pc:sldLayoutMk cId="3030618806" sldId="2147483660"/>
              <ac:spMk id="5" creationId="{D2488837-970D-8B26-195C-9910F06E6F60}"/>
            </ac:spMkLst>
          </pc:spChg>
          <pc:spChg chg="del">
            <ac:chgData name="Thibault Tubiana" userId="6a7994dbd9ffadf2" providerId="LiveId" clId="{1CB05BBC-CB5C-4898-89D4-856C1C930437}" dt="2024-09-13T10:51:25.730" v="5" actId="478"/>
            <ac:spMkLst>
              <pc:docMk/>
              <pc:sldMasterMk cId="1070118534" sldId="2147483648"/>
              <pc:sldLayoutMk cId="3030618806" sldId="2147483660"/>
              <ac:spMk id="6" creationId="{28309D1D-21B7-0BA0-0073-268F113D52D5}"/>
            </ac:spMkLst>
          </pc:spChg>
          <pc:spChg chg="add del mod">
            <ac:chgData name="Thibault Tubiana" userId="6a7994dbd9ffadf2" providerId="LiveId" clId="{1CB05BBC-CB5C-4898-89D4-856C1C930437}" dt="2024-09-13T10:51:53.708" v="12" actId="478"/>
            <ac:spMkLst>
              <pc:docMk/>
              <pc:sldMasterMk cId="1070118534" sldId="2147483648"/>
              <pc:sldLayoutMk cId="3030618806" sldId="2147483660"/>
              <ac:spMk id="7" creationId="{B524157F-5246-8AB8-4BFC-1F3857C79FD8}"/>
            </ac:spMkLst>
          </pc:spChg>
          <pc:spChg chg="add del mod ord">
            <ac:chgData name="Thibault Tubiana" userId="6a7994dbd9ffadf2" providerId="LiveId" clId="{1CB05BBC-CB5C-4898-89D4-856C1C930437}" dt="2024-09-13T11:09:09.949" v="95" actId="478"/>
            <ac:spMkLst>
              <pc:docMk/>
              <pc:sldMasterMk cId="1070118534" sldId="2147483648"/>
              <pc:sldLayoutMk cId="3030618806" sldId="2147483660"/>
              <ac:spMk id="8" creationId="{F48E7F03-DEB9-5F25-F390-1D4BC6523123}"/>
            </ac:spMkLst>
          </pc:spChg>
          <pc:spChg chg="add del mod ord">
            <ac:chgData name="Thibault Tubiana" userId="6a7994dbd9ffadf2" providerId="LiveId" clId="{1CB05BBC-CB5C-4898-89D4-856C1C930437}" dt="2024-09-13T11:09:10.633" v="96" actId="478"/>
            <ac:spMkLst>
              <pc:docMk/>
              <pc:sldMasterMk cId="1070118534" sldId="2147483648"/>
              <pc:sldLayoutMk cId="3030618806" sldId="2147483660"/>
              <ac:spMk id="18" creationId="{C4D1B632-6831-5F8E-8D98-B116B3B2A5C4}"/>
            </ac:spMkLst>
          </pc:spChg>
          <pc:spChg chg="add del mod ord">
            <ac:chgData name="Thibault Tubiana" userId="6a7994dbd9ffadf2" providerId="LiveId" clId="{1CB05BBC-CB5C-4898-89D4-856C1C930437}" dt="2024-09-13T11:09:07.933" v="93" actId="478"/>
            <ac:spMkLst>
              <pc:docMk/>
              <pc:sldMasterMk cId="1070118534" sldId="2147483648"/>
              <pc:sldLayoutMk cId="3030618806" sldId="2147483660"/>
              <ac:spMk id="19" creationId="{6304AC22-7F11-A0C5-6255-D49037BB3ECD}"/>
            </ac:spMkLst>
          </pc:spChg>
          <pc:spChg chg="add mod">
            <ac:chgData name="Thibault Tubiana" userId="6a7994dbd9ffadf2" providerId="LiveId" clId="{1CB05BBC-CB5C-4898-89D4-856C1C930437}" dt="2024-09-13T12:08:01.726" v="131" actId="1076"/>
            <ac:spMkLst>
              <pc:docMk/>
              <pc:sldMasterMk cId="1070118534" sldId="2147483648"/>
              <pc:sldLayoutMk cId="3030618806" sldId="2147483660"/>
              <ac:spMk id="20" creationId="{339614BB-C99F-7888-7DD8-4658C83751E8}"/>
            </ac:spMkLst>
          </pc:spChg>
          <pc:spChg chg="add mod">
            <ac:chgData name="Thibault Tubiana" userId="6a7994dbd9ffadf2" providerId="LiveId" clId="{1CB05BBC-CB5C-4898-89D4-856C1C930437}" dt="2024-09-13T12:07:58.032" v="130" actId="1076"/>
            <ac:spMkLst>
              <pc:docMk/>
              <pc:sldMasterMk cId="1070118534" sldId="2147483648"/>
              <pc:sldLayoutMk cId="3030618806" sldId="2147483660"/>
              <ac:spMk id="21" creationId="{349506DE-E1C2-2958-48FC-99468E24FCB4}"/>
            </ac:spMkLst>
          </pc:spChg>
          <pc:spChg chg="add del">
            <ac:chgData name="Thibault Tubiana" userId="6a7994dbd9ffadf2" providerId="LiveId" clId="{1CB05BBC-CB5C-4898-89D4-856C1C930437}" dt="2024-09-13T11:09:19.373" v="97" actId="11529"/>
            <ac:spMkLst>
              <pc:docMk/>
              <pc:sldMasterMk cId="1070118534" sldId="2147483648"/>
              <pc:sldLayoutMk cId="3030618806" sldId="2147483660"/>
              <ac:spMk id="22" creationId="{65CFC282-BFDE-522B-995A-16E4C10F8C14}"/>
            </ac:spMkLst>
          </pc:spChg>
          <pc:spChg chg="add mod">
            <ac:chgData name="Thibault Tubiana" userId="6a7994dbd9ffadf2" providerId="LiveId" clId="{1CB05BBC-CB5C-4898-89D4-856C1C930437}" dt="2024-09-13T11:18:26.159" v="116" actId="1036"/>
            <ac:spMkLst>
              <pc:docMk/>
              <pc:sldMasterMk cId="1070118534" sldId="2147483648"/>
              <pc:sldLayoutMk cId="3030618806" sldId="2147483660"/>
              <ac:spMk id="23" creationId="{63AF405C-7320-840C-C2D3-F22CF87867B4}"/>
            </ac:spMkLst>
          </pc:spChg>
          <pc:spChg chg="add mod">
            <ac:chgData name="Thibault Tubiana" userId="6a7994dbd9ffadf2" providerId="LiveId" clId="{1CB05BBC-CB5C-4898-89D4-856C1C930437}" dt="2024-09-13T11:17:51.704" v="104" actId="1076"/>
            <ac:spMkLst>
              <pc:docMk/>
              <pc:sldMasterMk cId="1070118534" sldId="2147483648"/>
              <pc:sldLayoutMk cId="3030618806" sldId="2147483660"/>
              <ac:spMk id="24" creationId="{F7E7B454-93E5-1462-578D-034FBACBC381}"/>
            </ac:spMkLst>
          </pc:spChg>
          <pc:spChg chg="add mod">
            <ac:chgData name="Thibault Tubiana" userId="6a7994dbd9ffadf2" providerId="LiveId" clId="{1CB05BBC-CB5C-4898-89D4-856C1C930437}" dt="2024-09-13T11:18:00.984" v="106" actId="1076"/>
            <ac:spMkLst>
              <pc:docMk/>
              <pc:sldMasterMk cId="1070118534" sldId="2147483648"/>
              <pc:sldLayoutMk cId="3030618806" sldId="2147483660"/>
              <ac:spMk id="25" creationId="{8DDC887F-0C0E-705C-C1E4-CB9AB2743714}"/>
            </ac:spMkLst>
          </pc:spChg>
          <pc:spChg chg="add mod">
            <ac:chgData name="Thibault Tubiana" userId="6a7994dbd9ffadf2" providerId="LiveId" clId="{1CB05BBC-CB5C-4898-89D4-856C1C930437}" dt="2024-09-13T11:18:15.592" v="111" actId="14100"/>
            <ac:spMkLst>
              <pc:docMk/>
              <pc:sldMasterMk cId="1070118534" sldId="2147483648"/>
              <pc:sldLayoutMk cId="3030618806" sldId="2147483660"/>
              <ac:spMk id="26" creationId="{4BE8EF77-BFA0-574D-F393-FFBE0A799C80}"/>
            </ac:spMkLst>
          </pc:spChg>
          <pc:spChg chg="add mod">
            <ac:chgData name="Thibault Tubiana" userId="6a7994dbd9ffadf2" providerId="LiveId" clId="{1CB05BBC-CB5C-4898-89D4-856C1C930437}" dt="2024-09-13T11:18:10.205" v="109" actId="14100"/>
            <ac:spMkLst>
              <pc:docMk/>
              <pc:sldMasterMk cId="1070118534" sldId="2147483648"/>
              <pc:sldLayoutMk cId="3030618806" sldId="2147483660"/>
              <ac:spMk id="27" creationId="{494595D9-34C8-940A-BCAC-5D77D50FA23C}"/>
            </ac:spMkLst>
          </pc:spChg>
          <pc:picChg chg="add del mod ord">
            <ac:chgData name="Thibault Tubiana" userId="6a7994dbd9ffadf2" providerId="LiveId" clId="{1CB05BBC-CB5C-4898-89D4-856C1C930437}" dt="2024-09-13T10:53:39.831" v="50" actId="478"/>
            <ac:picMkLst>
              <pc:docMk/>
              <pc:sldMasterMk cId="1070118534" sldId="2147483648"/>
              <pc:sldLayoutMk cId="3030618806" sldId="2147483660"/>
              <ac:picMk id="13" creationId="{6B7C0A98-CB6D-9FC8-FD77-D8D82A41A830}"/>
            </ac:picMkLst>
          </pc:picChg>
          <pc:picChg chg="add del mod ord">
            <ac:chgData name="Thibault Tubiana" userId="6a7994dbd9ffadf2" providerId="LiveId" clId="{1CB05BBC-CB5C-4898-89D4-856C1C930437}" dt="2024-09-13T10:53:39.399" v="49" actId="478"/>
            <ac:picMkLst>
              <pc:docMk/>
              <pc:sldMasterMk cId="1070118534" sldId="2147483648"/>
              <pc:sldLayoutMk cId="3030618806" sldId="2147483660"/>
              <ac:picMk id="15" creationId="{604EBF45-556B-60D4-4B9F-081786A038B4}"/>
            </ac:picMkLst>
          </pc:picChg>
          <pc:picChg chg="add del mod">
            <ac:chgData name="Thibault Tubiana" userId="6a7994dbd9ffadf2" providerId="LiveId" clId="{1CB05BBC-CB5C-4898-89D4-856C1C930437}" dt="2024-09-13T10:54:08.102" v="55" actId="478"/>
            <ac:picMkLst>
              <pc:docMk/>
              <pc:sldMasterMk cId="1070118534" sldId="2147483648"/>
              <pc:sldLayoutMk cId="3030618806" sldId="2147483660"/>
              <ac:picMk id="17" creationId="{85C5085A-3434-6044-F723-941A7BFB4475}"/>
            </ac:picMkLst>
          </pc:picChg>
          <pc:cxnChg chg="del">
            <ac:chgData name="Thibault Tubiana" userId="6a7994dbd9ffadf2" providerId="LiveId" clId="{1CB05BBC-CB5C-4898-89D4-856C1C930437}" dt="2024-09-13T10:51:22.984" v="2" actId="478"/>
            <ac:cxnSpMkLst>
              <pc:docMk/>
              <pc:sldMasterMk cId="1070118534" sldId="2147483648"/>
              <pc:sldLayoutMk cId="3030618806" sldId="2147483660"/>
              <ac:cxnSpMk id="12" creationId="{B7B25844-B258-70CD-954F-07D2991EE529}"/>
            </ac:cxnSpMkLst>
          </pc:cxnChg>
        </pc:sldLayoutChg>
        <pc:sldLayoutChg chg="delSp modSp mod">
          <pc:chgData name="Thibault Tubiana" userId="6a7994dbd9ffadf2" providerId="LiveId" clId="{1CB05BBC-CB5C-4898-89D4-856C1C930437}" dt="2024-09-13T13:55:21.351" v="139" actId="1076"/>
          <pc:sldLayoutMkLst>
            <pc:docMk/>
            <pc:sldMasterMk cId="1070118534" sldId="2147483648"/>
            <pc:sldLayoutMk cId="2626182868" sldId="2147483661"/>
          </pc:sldLayoutMkLst>
          <pc:spChg chg="mod">
            <ac:chgData name="Thibault Tubiana" userId="6a7994dbd9ffadf2" providerId="LiveId" clId="{1CB05BBC-CB5C-4898-89D4-856C1C930437}" dt="2024-09-13T13:55:21.351" v="139" actId="1076"/>
            <ac:spMkLst>
              <pc:docMk/>
              <pc:sldMasterMk cId="1070118534" sldId="2147483648"/>
              <pc:sldLayoutMk cId="2626182868" sldId="2147483661"/>
              <ac:spMk id="2" creationId="{CC93A006-C9CC-9309-13EC-ED990EC778F1}"/>
            </ac:spMkLst>
          </pc:spChg>
          <pc:spChg chg="del">
            <ac:chgData name="Thibault Tubiana" userId="6a7994dbd9ffadf2" providerId="LiveId" clId="{1CB05BBC-CB5C-4898-89D4-856C1C930437}" dt="2024-09-13T13:54:56.819" v="133" actId="478"/>
            <ac:spMkLst>
              <pc:docMk/>
              <pc:sldMasterMk cId="1070118534" sldId="2147483648"/>
              <pc:sldLayoutMk cId="2626182868" sldId="2147483661"/>
              <ac:spMk id="3" creationId="{F705A6F7-2DFD-F5CE-3966-21C27795135F}"/>
            </ac:spMkLst>
          </pc:spChg>
          <pc:spChg chg="del">
            <ac:chgData name="Thibault Tubiana" userId="6a7994dbd9ffadf2" providerId="LiveId" clId="{1CB05BBC-CB5C-4898-89D4-856C1C930437}" dt="2024-09-13T13:54:57.362" v="134" actId="478"/>
            <ac:spMkLst>
              <pc:docMk/>
              <pc:sldMasterMk cId="1070118534" sldId="2147483648"/>
              <pc:sldLayoutMk cId="2626182868" sldId="2147483661"/>
              <ac:spMk id="4" creationId="{FCE5E1E7-93C2-FFE1-59FA-98DC0B30CE48}"/>
            </ac:spMkLst>
          </pc:spChg>
          <pc:spChg chg="del">
            <ac:chgData name="Thibault Tubiana" userId="6a7994dbd9ffadf2" providerId="LiveId" clId="{1CB05BBC-CB5C-4898-89D4-856C1C930437}" dt="2024-09-13T13:54:58.440" v="135" actId="478"/>
            <ac:spMkLst>
              <pc:docMk/>
              <pc:sldMasterMk cId="1070118534" sldId="2147483648"/>
              <pc:sldLayoutMk cId="2626182868" sldId="2147483661"/>
              <ac:spMk id="5" creationId="{3F62DD4E-F6C6-9CD0-312B-0A1EB541C1B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F2E60-CB7A-0A18-7F77-9FE8A012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CF8FD0-E51D-D923-A4B5-09AC9468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3EF91-A520-091F-9052-FA1AA581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E6540-1BBA-3FDE-3399-E48B8884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8DAD90-4B0A-6A28-EB0E-1D1E054E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8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A9518-C09C-133E-900E-F93BBB12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FF3FC-D201-224D-448A-C0428245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D75666-4380-BBC1-BF6F-924656030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304B02-1371-3283-FE80-44C588C3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97D34A-2917-5897-DD12-87771454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3F2C84-8D9E-FBB2-C88A-9C24712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76C1AB-3315-6834-E583-0C99219D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377C49-8B00-901A-CE53-745D954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EFD0F-0C4A-D9C9-6A63-D1CC9645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D25475-BD3F-E3CF-3800-97012617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535B6A-E031-A120-84A0-E903A81C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6F02DF-4F7B-969E-D0EC-FCE200ED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62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A5FA3E-D179-358E-1C39-23F306DC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4CB43A-EDD1-E20B-A7DE-604D89D2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02A26F-F53A-A8E1-BF48-8267AA9A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9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6DAA8-40D9-F36C-7862-874CEB8E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EDC21-A297-C540-241A-5A1DAC48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BBC30F-068B-7421-B0DD-4BA1020E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1ACCDE-EF63-D955-E22F-C73E0B2A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C7D0D4-8AD9-4CF2-29C9-D38FD04F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70B7E9-2615-235C-99C4-94CAEBAB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6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68F94-7811-5B39-7843-FC7057D9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795C10-CC51-02FD-22FE-FEBCACC8B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F4074B-5B18-1BDB-3FC7-0D2A8268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5084AA-CCF0-B58A-EE6B-07398833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4C9465-2E63-D98B-7340-B92B3949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F93D-3EAB-4F74-BF5A-7FA256A6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4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B0BA5-7F82-2B1B-6048-5EC5A3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B37708-6F47-91F4-A493-480F5B40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B798A-78E6-C986-4D67-8B1569F9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ED844-AC77-608C-D104-F4AF0856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111C-8CFC-D48B-8137-635E094E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44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AFFBC5-2780-F1C3-77B2-9E203B0A8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183AD3-9796-7889-F69A-3137840A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31167-ACE1-97DC-1029-9AD2A975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FBFE0-45EF-3EC8-0B7A-FAB3B7EB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DD484-CDB2-30DD-E97D-17DE05A6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71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4B46E-FEF4-4045-98A0-83B2FB5F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749860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57D0991E-681D-FBFA-27DB-1C88B68F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4"/>
            <a:ext cx="10515600" cy="411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C7567A-0431-F2E6-0E82-8FBE03565BF6}"/>
              </a:ext>
            </a:extLst>
          </p:cNvPr>
          <p:cNvCxnSpPr/>
          <p:nvPr userDrawn="1"/>
        </p:nvCxnSpPr>
        <p:spPr>
          <a:xfrm>
            <a:off x="59765" y="46162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B25844-B258-70CD-954F-07D2991EE529}"/>
              </a:ext>
            </a:extLst>
          </p:cNvPr>
          <p:cNvCxnSpPr/>
          <p:nvPr userDrawn="1"/>
        </p:nvCxnSpPr>
        <p:spPr>
          <a:xfrm>
            <a:off x="59765" y="634803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3717119-DEDE-53F0-950D-6BD79B0E02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62" y="6396374"/>
            <a:ext cx="10654102" cy="36242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2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57D0991E-681D-FBFA-27DB-1C88B68F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4"/>
            <a:ext cx="10515600" cy="411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C7567A-0431-F2E6-0E82-8FBE03565BF6}"/>
              </a:ext>
            </a:extLst>
          </p:cNvPr>
          <p:cNvCxnSpPr/>
          <p:nvPr userDrawn="1"/>
        </p:nvCxnSpPr>
        <p:spPr>
          <a:xfrm>
            <a:off x="59765" y="46162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39614BB-C99F-7888-7DD8-4658C83751E8}"/>
              </a:ext>
            </a:extLst>
          </p:cNvPr>
          <p:cNvSpPr txBox="1"/>
          <p:nvPr userDrawn="1"/>
        </p:nvSpPr>
        <p:spPr>
          <a:xfrm>
            <a:off x="8410145" y="416481"/>
            <a:ext cx="291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Rank 1 - </a:t>
            </a:r>
            <a:r>
              <a:rPr lang="fr-FR" dirty="0" err="1"/>
              <a:t>Colored</a:t>
            </a:r>
            <a:r>
              <a:rPr lang="fr-FR" dirty="0"/>
              <a:t> per PLDDT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9506DE-E1C2-2958-48FC-99468E24FCB4}"/>
              </a:ext>
            </a:extLst>
          </p:cNvPr>
          <p:cNvSpPr txBox="1"/>
          <p:nvPr userDrawn="1"/>
        </p:nvSpPr>
        <p:spPr>
          <a:xfrm>
            <a:off x="8410145" y="3564104"/>
            <a:ext cx="284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Rank 1 - </a:t>
            </a:r>
            <a:r>
              <a:rPr lang="fr-FR" dirty="0" err="1"/>
              <a:t>Colored</a:t>
            </a:r>
            <a:r>
              <a:rPr lang="fr-FR" dirty="0"/>
              <a:t> per Chain</a:t>
            </a:r>
          </a:p>
        </p:txBody>
      </p:sp>
      <p:sp>
        <p:nvSpPr>
          <p:cNvPr id="23" name="Espace réservé pour une image  22">
            <a:extLst>
              <a:ext uri="{FF2B5EF4-FFF2-40B4-BE49-F238E27FC236}">
                <a16:creationId xmlns:a16="http://schemas.microsoft.com/office/drawing/2014/main" id="{63AF405C-7320-840C-C2D3-F22CF87867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9456" y="489058"/>
            <a:ext cx="6894575" cy="3471810"/>
          </a:xfrm>
        </p:spPr>
        <p:txBody>
          <a:bodyPr/>
          <a:lstStyle/>
          <a:p>
            <a:endParaRPr lang="fr-FR"/>
          </a:p>
        </p:txBody>
      </p:sp>
      <p:sp>
        <p:nvSpPr>
          <p:cNvPr id="24" name="Espace réservé pour une image  22">
            <a:extLst>
              <a:ext uri="{FF2B5EF4-FFF2-40B4-BE49-F238E27FC236}">
                <a16:creationId xmlns:a16="http://schemas.microsoft.com/office/drawing/2014/main" id="{F7E7B454-93E5-1462-578D-034FBACBC3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765" y="4073430"/>
            <a:ext cx="3669809" cy="2415335"/>
          </a:xfrm>
        </p:spPr>
        <p:txBody>
          <a:bodyPr/>
          <a:lstStyle/>
          <a:p>
            <a:endParaRPr lang="fr-FR"/>
          </a:p>
        </p:txBody>
      </p:sp>
      <p:sp>
        <p:nvSpPr>
          <p:cNvPr id="25" name="Espace réservé pour une image  22">
            <a:extLst>
              <a:ext uri="{FF2B5EF4-FFF2-40B4-BE49-F238E27FC236}">
                <a16:creationId xmlns:a16="http://schemas.microsoft.com/office/drawing/2014/main" id="{8DDC887F-0C0E-705C-C1E4-CB9AB27437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9140" y="4073430"/>
            <a:ext cx="3669809" cy="2415335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pour une image  22">
            <a:extLst>
              <a:ext uri="{FF2B5EF4-FFF2-40B4-BE49-F238E27FC236}">
                <a16:creationId xmlns:a16="http://schemas.microsoft.com/office/drawing/2014/main" id="{4BE8EF77-BFA0-574D-F393-FFBE0A799C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4263" y="740667"/>
            <a:ext cx="4109530" cy="2823438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pour une image  22">
            <a:extLst>
              <a:ext uri="{FF2B5EF4-FFF2-40B4-BE49-F238E27FC236}">
                <a16:creationId xmlns:a16="http://schemas.microsoft.com/office/drawing/2014/main" id="{494595D9-34C8-940A-BCAC-5D77D50FA2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74263" y="3933436"/>
            <a:ext cx="4175777" cy="289606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515931-BF88-890A-DA97-28964AD9AD64}"/>
              </a:ext>
            </a:extLst>
          </p:cNvPr>
          <p:cNvSpPr/>
          <p:nvPr userDrawn="1"/>
        </p:nvSpPr>
        <p:spPr>
          <a:xfrm rot="16200000">
            <a:off x="6089642" y="2073396"/>
            <a:ext cx="2823439" cy="200456"/>
          </a:xfrm>
          <a:prstGeom prst="rect">
            <a:avLst/>
          </a:prstGeom>
          <a:gradFill>
            <a:gsLst>
              <a:gs pos="51000">
                <a:srgbClr val="73FEBB"/>
              </a:gs>
              <a:gs pos="73000">
                <a:schemeClr val="accent1">
                  <a:lumMod val="60000"/>
                  <a:lumOff val="40000"/>
                </a:schemeClr>
              </a:gs>
              <a:gs pos="28000">
                <a:srgbClr val="FFC000"/>
              </a:gs>
              <a:gs pos="7000">
                <a:srgbClr val="FF0000"/>
              </a:gs>
              <a:gs pos="93000">
                <a:srgbClr val="0070C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1113C70-C453-10EA-D8A2-507EB6004374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>
            <a:off x="7321844" y="2173624"/>
            <a:ext cx="79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1EA4E55-5F80-0E6F-08AE-1A4B935756EC}"/>
              </a:ext>
            </a:extLst>
          </p:cNvPr>
          <p:cNvCxnSpPr>
            <a:cxnSpLocks/>
          </p:cNvCxnSpPr>
          <p:nvPr userDrawn="1"/>
        </p:nvCxnSpPr>
        <p:spPr>
          <a:xfrm flipH="1">
            <a:off x="7321844" y="761904"/>
            <a:ext cx="79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2FBED0A-ABC1-146F-0477-2BB6D000A99C}"/>
              </a:ext>
            </a:extLst>
          </p:cNvPr>
          <p:cNvCxnSpPr>
            <a:cxnSpLocks/>
          </p:cNvCxnSpPr>
          <p:nvPr userDrawn="1"/>
        </p:nvCxnSpPr>
        <p:spPr>
          <a:xfrm flipH="1">
            <a:off x="7321844" y="3585344"/>
            <a:ext cx="79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3E4D92B-5A3D-37C5-4BFC-38153F8B2ADB}"/>
              </a:ext>
            </a:extLst>
          </p:cNvPr>
          <p:cNvSpPr txBox="1"/>
          <p:nvPr userDrawn="1"/>
        </p:nvSpPr>
        <p:spPr>
          <a:xfrm>
            <a:off x="6989284" y="617891"/>
            <a:ext cx="434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5A2AC2-48BD-9CEB-50C5-FBD6F2C1E9C6}"/>
              </a:ext>
            </a:extLst>
          </p:cNvPr>
          <p:cNvSpPr txBox="1"/>
          <p:nvPr userDrawn="1"/>
        </p:nvSpPr>
        <p:spPr>
          <a:xfrm>
            <a:off x="7111112" y="3459380"/>
            <a:ext cx="374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18BD33B-7C8D-D165-1214-C33E5F9E56FC}"/>
              </a:ext>
            </a:extLst>
          </p:cNvPr>
          <p:cNvSpPr txBox="1"/>
          <p:nvPr userDrawn="1"/>
        </p:nvSpPr>
        <p:spPr>
          <a:xfrm>
            <a:off x="7046644" y="2037978"/>
            <a:ext cx="434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7B6E5D-783B-DD62-F98F-A3D46694174E}"/>
              </a:ext>
            </a:extLst>
          </p:cNvPr>
          <p:cNvSpPr txBox="1"/>
          <p:nvPr userDrawn="1"/>
        </p:nvSpPr>
        <p:spPr>
          <a:xfrm rot="16200000">
            <a:off x="7038449" y="19162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pLDDT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306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57D0991E-681D-FBFA-27DB-1C88B68F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4"/>
            <a:ext cx="10515600" cy="411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C7567A-0431-F2E6-0E82-8FBE03565BF6}"/>
              </a:ext>
            </a:extLst>
          </p:cNvPr>
          <p:cNvCxnSpPr/>
          <p:nvPr userDrawn="1"/>
        </p:nvCxnSpPr>
        <p:spPr>
          <a:xfrm>
            <a:off x="59765" y="46162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B25844-B258-70CD-954F-07D2991EE529}"/>
              </a:ext>
            </a:extLst>
          </p:cNvPr>
          <p:cNvCxnSpPr/>
          <p:nvPr userDrawn="1"/>
        </p:nvCxnSpPr>
        <p:spPr>
          <a:xfrm>
            <a:off x="59765" y="634803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3717119-DEDE-53F0-950D-6BD79B0E02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62" y="6396374"/>
            <a:ext cx="10654102" cy="36242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fr-FR" dirty="0"/>
          </a:p>
        </p:txBody>
      </p:sp>
      <p:sp>
        <p:nvSpPr>
          <p:cNvPr id="4" name="Espace réservé pour une image  22">
            <a:extLst>
              <a:ext uri="{FF2B5EF4-FFF2-40B4-BE49-F238E27FC236}">
                <a16:creationId xmlns:a16="http://schemas.microsoft.com/office/drawing/2014/main" id="{74232A33-FBE9-61F7-97EE-5C5792853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7011" y="542208"/>
            <a:ext cx="4680000" cy="57600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pour une image  22">
            <a:extLst>
              <a:ext uri="{FF2B5EF4-FFF2-40B4-BE49-F238E27FC236}">
                <a16:creationId xmlns:a16="http://schemas.microsoft.com/office/drawing/2014/main" id="{D96402EF-67FD-429B-28F8-5944C8DCFF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8858" y="3404464"/>
            <a:ext cx="5400000" cy="28800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pour une image  22">
            <a:extLst>
              <a:ext uri="{FF2B5EF4-FFF2-40B4-BE49-F238E27FC236}">
                <a16:creationId xmlns:a16="http://schemas.microsoft.com/office/drawing/2014/main" id="{70534DAE-140D-2A95-5A17-8F35978A52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858" y="601619"/>
            <a:ext cx="5400000" cy="28800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7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57D0991E-681D-FBFA-27DB-1C88B68F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4"/>
            <a:ext cx="10515600" cy="411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C7567A-0431-F2E6-0E82-8FBE03565BF6}"/>
              </a:ext>
            </a:extLst>
          </p:cNvPr>
          <p:cNvCxnSpPr/>
          <p:nvPr userDrawn="1"/>
        </p:nvCxnSpPr>
        <p:spPr>
          <a:xfrm>
            <a:off x="59765" y="46162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B25844-B258-70CD-954F-07D2991EE529}"/>
              </a:ext>
            </a:extLst>
          </p:cNvPr>
          <p:cNvCxnSpPr/>
          <p:nvPr userDrawn="1"/>
        </p:nvCxnSpPr>
        <p:spPr>
          <a:xfrm>
            <a:off x="59765" y="634803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3717119-DEDE-53F0-950D-6BD79B0E02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62" y="6396374"/>
            <a:ext cx="10654102" cy="36242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fr-FR" dirty="0"/>
          </a:p>
        </p:txBody>
      </p:sp>
      <p:sp>
        <p:nvSpPr>
          <p:cNvPr id="4" name="Espace réservé pour une image  22">
            <a:extLst>
              <a:ext uri="{FF2B5EF4-FFF2-40B4-BE49-F238E27FC236}">
                <a16:creationId xmlns:a16="http://schemas.microsoft.com/office/drawing/2014/main" id="{74232A33-FBE9-61F7-97EE-5C5792853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16000" y="909000"/>
            <a:ext cx="5760000" cy="504000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57D0991E-681D-FBFA-27DB-1C88B68F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4"/>
            <a:ext cx="10515600" cy="411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C7567A-0431-F2E6-0E82-8FBE03565BF6}"/>
              </a:ext>
            </a:extLst>
          </p:cNvPr>
          <p:cNvCxnSpPr/>
          <p:nvPr userDrawn="1"/>
        </p:nvCxnSpPr>
        <p:spPr>
          <a:xfrm>
            <a:off x="59765" y="46162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B25844-B258-70CD-954F-07D2991EE529}"/>
              </a:ext>
            </a:extLst>
          </p:cNvPr>
          <p:cNvCxnSpPr/>
          <p:nvPr userDrawn="1"/>
        </p:nvCxnSpPr>
        <p:spPr>
          <a:xfrm>
            <a:off x="59765" y="6348036"/>
            <a:ext cx="12072470" cy="0"/>
          </a:xfrm>
          <a:prstGeom prst="line">
            <a:avLst/>
          </a:prstGeom>
          <a:ln cap="rnd"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3717119-DEDE-53F0-950D-6BD79B0E02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62" y="6396374"/>
            <a:ext cx="10654102" cy="36242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fr-FR" dirty="0"/>
          </a:p>
        </p:txBody>
      </p:sp>
      <p:sp>
        <p:nvSpPr>
          <p:cNvPr id="3" name="Espace réservé pour une image  22">
            <a:extLst>
              <a:ext uri="{FF2B5EF4-FFF2-40B4-BE49-F238E27FC236}">
                <a16:creationId xmlns:a16="http://schemas.microsoft.com/office/drawing/2014/main" id="{E18638EA-8126-7101-F895-F9C0209DB3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5129" y="740668"/>
            <a:ext cx="8050099" cy="553079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9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3EDA3C-E593-2ABA-0E71-ADEC7724CF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93A006-C9CC-9309-13EC-ED990EC7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02" y="2087593"/>
            <a:ext cx="10340196" cy="2682814"/>
          </a:xfrm>
        </p:spPr>
        <p:txBody>
          <a:bodyPr>
            <a:noAutofit/>
          </a:bodyPr>
          <a:lstStyle>
            <a:lvl1pPr algn="ctr">
              <a:defRPr sz="6000" u="sng"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2618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6741E-B4EC-C9B7-FB85-15E8E89F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BA7A3-A548-B7A2-AE9D-452B44A5A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C61FA-7299-4733-8C14-C048AF48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44343-79B0-D2B7-8467-8A170DAB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113A6-19AD-9C7A-4873-3648EC9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48314-0003-A00B-F980-5B305685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F77F3-41D4-DDAC-C371-232BD471B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C62253-FC90-B99F-0122-3382EA68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B03B9-8B7E-4888-B8D5-BC2DD95A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6DBB59-35F3-06CA-BE30-F9469E53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512513-8995-FB26-C7A9-F06E056F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45C6CD-4FEC-F103-8036-7F00E7B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3604CC-B095-704F-AD97-9613FF21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2743F-AC3E-436F-EA1E-4E96F14AF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40EE3-E4DD-4979-8965-1417C462F086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F419D-4324-B30D-372C-205449143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7FC02-E19F-B808-55DE-BD0F64432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423A3-AF3E-4CC6-A3A7-F9D9081852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11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63" r:id="rId5"/>
    <p:sldLayoutId id="2147483664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71247-EA28-99D7-7B02-D6A05F229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01CC2-6E1E-E006-99E9-86B90D7B4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63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Thibault Tubiana</dc:creator>
  <cp:lastModifiedBy>Thibault Tubiana</cp:lastModifiedBy>
  <cp:revision>1</cp:revision>
  <dcterms:created xsi:type="dcterms:W3CDTF">2024-09-13T09:22:35Z</dcterms:created>
  <dcterms:modified xsi:type="dcterms:W3CDTF">2024-12-04T14:22:57Z</dcterms:modified>
</cp:coreProperties>
</file>