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35" d="100"/>
          <a:sy n="135" d="100"/>
        </p:scale>
        <p:origin x="192" y="720"/>
      </p:cViewPr>
      <p:guideLst>
        <p:guide orient="horz" pos="16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bault Michel Joseph Tubiana" userId="60f6b900-2792-45f8-af0e-c40da3356638" providerId="ADAL" clId="{1CCF3878-0F66-C441-87B9-A240071E2692}"/>
    <pc:docChg chg="undo custSel modSld">
      <pc:chgData name="Thibault Michel Joseph Tubiana" userId="60f6b900-2792-45f8-af0e-c40da3356638" providerId="ADAL" clId="{1CCF3878-0F66-C441-87B9-A240071E2692}" dt="2021-01-28T09:16:31.819" v="12" actId="1076"/>
      <pc:docMkLst>
        <pc:docMk/>
      </pc:docMkLst>
      <pc:sldChg chg="modSp mod">
        <pc:chgData name="Thibault Michel Joseph Tubiana" userId="60f6b900-2792-45f8-af0e-c40da3356638" providerId="ADAL" clId="{1CCF3878-0F66-C441-87B9-A240071E2692}" dt="2021-01-28T09:16:31.819" v="12" actId="1076"/>
        <pc:sldMkLst>
          <pc:docMk/>
          <pc:sldMk cId="213719334" sldId="256"/>
        </pc:sldMkLst>
        <pc:spChg chg="mod">
          <ac:chgData name="Thibault Michel Joseph Tubiana" userId="60f6b900-2792-45f8-af0e-c40da3356638" providerId="ADAL" clId="{1CCF3878-0F66-C441-87B9-A240071E2692}" dt="2021-01-28T09:16:25.970" v="11" actId="1076"/>
          <ac:spMkLst>
            <pc:docMk/>
            <pc:sldMk cId="213719334" sldId="256"/>
            <ac:spMk id="53" creationId="{6B57D028-1070-4CA2-9A38-304C095E4F45}"/>
          </ac:spMkLst>
        </pc:spChg>
        <pc:spChg chg="mod">
          <ac:chgData name="Thibault Michel Joseph Tubiana" userId="60f6b900-2792-45f8-af0e-c40da3356638" providerId="ADAL" clId="{1CCF3878-0F66-C441-87B9-A240071E2692}" dt="2021-01-28T09:16:31.819" v="12" actId="1076"/>
          <ac:spMkLst>
            <pc:docMk/>
            <pc:sldMk cId="213719334" sldId="256"/>
            <ac:spMk id="54" creationId="{298B0CDD-B437-4589-8B23-6A53988B08EE}"/>
          </ac:spMkLst>
        </pc:spChg>
        <pc:picChg chg="mod">
          <ac:chgData name="Thibault Michel Joseph Tubiana" userId="60f6b900-2792-45f8-af0e-c40da3356638" providerId="ADAL" clId="{1CCF3878-0F66-C441-87B9-A240071E2692}" dt="2021-01-28T09:16:19.755" v="9" actId="1036"/>
          <ac:picMkLst>
            <pc:docMk/>
            <pc:sldMk cId="213719334" sldId="256"/>
            <ac:picMk id="48" creationId="{55295D62-38EF-4690-BF07-3ECBC1E49B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4243"/>
            <a:ext cx="914400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1551"/>
            <a:ext cx="9144000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AE55-6906-48A2-91F4-B4BC9F778259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927-38BE-41E8-BED5-C365A854A4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78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AE55-6906-48A2-91F4-B4BC9F778259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927-38BE-41E8-BED5-C365A854A4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51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7901"/>
            <a:ext cx="2628900" cy="442345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7901"/>
            <a:ext cx="7734300" cy="442345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AE55-6906-48A2-91F4-B4BC9F778259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927-38BE-41E8-BED5-C365A854A4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66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AE55-6906-48A2-91F4-B4BC9F778259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927-38BE-41E8-BED5-C365A854A4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95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1301"/>
            <a:ext cx="10515600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93092"/>
            <a:ext cx="10515600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AE55-6906-48A2-91F4-B4BC9F778259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927-38BE-41E8-BED5-C365A854A4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25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89503"/>
            <a:ext cx="5181600" cy="33118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9503"/>
            <a:ext cx="5181600" cy="33118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AE55-6906-48A2-91F4-B4BC9F778259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927-38BE-41E8-BED5-C365A854A4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90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7901"/>
            <a:ext cx="10515600" cy="10089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79552"/>
            <a:ext cx="5157787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06640"/>
            <a:ext cx="5157787" cy="28043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79552"/>
            <a:ext cx="5183188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06640"/>
            <a:ext cx="5183188" cy="28043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AE55-6906-48A2-91F4-B4BC9F778259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927-38BE-41E8-BED5-C365A854A4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89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AE55-6906-48A2-91F4-B4BC9F778259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927-38BE-41E8-BED5-C365A854A4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9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AE55-6906-48A2-91F4-B4BC9F778259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927-38BE-41E8-BED5-C365A854A4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7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7980"/>
            <a:ext cx="3932237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51541"/>
            <a:ext cx="6172200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65910"/>
            <a:ext cx="3932237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AE55-6906-48A2-91F4-B4BC9F778259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927-38BE-41E8-BED5-C365A854A4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15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7980"/>
            <a:ext cx="3932237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51541"/>
            <a:ext cx="6172200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65910"/>
            <a:ext cx="3932237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AE55-6906-48A2-91F4-B4BC9F778259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C927-38BE-41E8-BED5-C365A854A4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53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7901"/>
            <a:ext cx="10515600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9503"/>
            <a:ext cx="10515600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837889"/>
            <a:ext cx="27432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AE55-6906-48A2-91F4-B4BC9F778259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837889"/>
            <a:ext cx="41148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837889"/>
            <a:ext cx="27432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4C927-38BE-41E8-BED5-C365A854A4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46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3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+mn-lt"/>
          <a:ea typeface="+mn-ea"/>
          <a:cs typeface="+mn-cs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93F5D039-E374-492E-9AD7-85FEB01E71AE}"/>
              </a:ext>
            </a:extLst>
          </p:cNvPr>
          <p:cNvGrpSpPr/>
          <p:nvPr/>
        </p:nvGrpSpPr>
        <p:grpSpPr>
          <a:xfrm>
            <a:off x="-31401" y="-115427"/>
            <a:ext cx="12164033" cy="5309075"/>
            <a:chOff x="-31401" y="803212"/>
            <a:chExt cx="12164033" cy="5309075"/>
          </a:xfrm>
        </p:grpSpPr>
        <p:pic>
          <p:nvPicPr>
            <p:cNvPr id="39" name="Image 38" descr="MainWindow">
              <a:extLst>
                <a:ext uri="{FF2B5EF4-FFF2-40B4-BE49-F238E27FC236}">
                  <a16:creationId xmlns:a16="http://schemas.microsoft.com/office/drawing/2014/main" id="{3EB0DF05-C4C7-40EA-AB79-E098BD6D6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576" y="942702"/>
              <a:ext cx="3072483" cy="2520000"/>
            </a:xfrm>
            <a:prstGeom prst="rect">
              <a:avLst/>
            </a:prstGeom>
          </p:spPr>
        </p:pic>
        <p:pic>
          <p:nvPicPr>
            <p:cNvPr id="40" name="Image 39" descr="MainWindow">
              <a:extLst>
                <a:ext uri="{FF2B5EF4-FFF2-40B4-BE49-F238E27FC236}">
                  <a16:creationId xmlns:a16="http://schemas.microsoft.com/office/drawing/2014/main" id="{64E989C2-DA6F-4E50-B4BE-2B2184EDB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49" y="942702"/>
              <a:ext cx="3072483" cy="2520000"/>
            </a:xfrm>
            <a:prstGeom prst="rect">
              <a:avLst/>
            </a:prstGeom>
          </p:spPr>
        </p:pic>
        <p:pic>
          <p:nvPicPr>
            <p:cNvPr id="41" name="Image 40" descr="MainWindow">
              <a:extLst>
                <a:ext uri="{FF2B5EF4-FFF2-40B4-BE49-F238E27FC236}">
                  <a16:creationId xmlns:a16="http://schemas.microsoft.com/office/drawing/2014/main" id="{0E960009-AB0E-4705-B61A-51AB02AC5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576" y="3592287"/>
              <a:ext cx="3072483" cy="2520000"/>
            </a:xfrm>
            <a:prstGeom prst="rect">
              <a:avLst/>
            </a:prstGeom>
          </p:spPr>
        </p:pic>
        <p:pic>
          <p:nvPicPr>
            <p:cNvPr id="42" name="Image 41" descr="MainWindow">
              <a:extLst>
                <a:ext uri="{FF2B5EF4-FFF2-40B4-BE49-F238E27FC236}">
                  <a16:creationId xmlns:a16="http://schemas.microsoft.com/office/drawing/2014/main" id="{5F21ECBB-877B-40B5-A5F0-C257E9DEA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7881" y="3592287"/>
              <a:ext cx="3072483" cy="2520000"/>
            </a:xfrm>
            <a:prstGeom prst="rect">
              <a:avLst/>
            </a:prstGeom>
          </p:spPr>
        </p:pic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B2FDF880-3AFD-4BF6-8E6C-B5FC8FC964DA}"/>
                </a:ext>
              </a:extLst>
            </p:cNvPr>
            <p:cNvGrpSpPr/>
            <p:nvPr/>
          </p:nvGrpSpPr>
          <p:grpSpPr>
            <a:xfrm>
              <a:off x="-31401" y="803212"/>
              <a:ext cx="5894545" cy="5275372"/>
              <a:chOff x="64393" y="639925"/>
              <a:chExt cx="5894545" cy="5275372"/>
            </a:xfrm>
          </p:grpSpPr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3D70D6C0-66EA-42EB-9344-2A601BE5CC50}"/>
                  </a:ext>
                </a:extLst>
              </p:cNvPr>
              <p:cNvGrpSpPr/>
              <p:nvPr/>
            </p:nvGrpSpPr>
            <p:grpSpPr>
              <a:xfrm>
                <a:off x="95794" y="942702"/>
                <a:ext cx="5573486" cy="4972595"/>
                <a:chOff x="1989579" y="289546"/>
                <a:chExt cx="7485347" cy="6139359"/>
              </a:xfrm>
            </p:grpSpPr>
            <p:pic>
              <p:nvPicPr>
                <p:cNvPr id="48" name="Image 47" descr="MainWindow">
                  <a:extLst>
                    <a:ext uri="{FF2B5EF4-FFF2-40B4-BE49-F238E27FC236}">
                      <a16:creationId xmlns:a16="http://schemas.microsoft.com/office/drawing/2014/main" id="{55295D62-38EF-4690-BF07-3ECBC1E49B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9579" y="289546"/>
                  <a:ext cx="7485347" cy="6139359"/>
                </a:xfrm>
                <a:prstGeom prst="rect">
                  <a:avLst/>
                </a:prstGeom>
              </p:spPr>
            </p:pic>
            <p:sp>
              <p:nvSpPr>
                <p:cNvPr id="49" name="Rectangle : coins arrondis 48">
                  <a:extLst>
                    <a:ext uri="{FF2B5EF4-FFF2-40B4-BE49-F238E27FC236}">
                      <a16:creationId xmlns:a16="http://schemas.microsoft.com/office/drawing/2014/main" id="{1A5505B4-C384-4C30-9290-C22A810D00C8}"/>
                    </a:ext>
                  </a:extLst>
                </p:cNvPr>
                <p:cNvSpPr/>
                <p:nvPr/>
              </p:nvSpPr>
              <p:spPr>
                <a:xfrm>
                  <a:off x="2057400" y="695325"/>
                  <a:ext cx="1428750" cy="5139418"/>
                </a:xfrm>
                <a:prstGeom prst="roundRect">
                  <a:avLst>
                    <a:gd name="adj" fmla="val 5696"/>
                  </a:avLst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Rectangle : coins arrondis 49">
                  <a:extLst>
                    <a:ext uri="{FF2B5EF4-FFF2-40B4-BE49-F238E27FC236}">
                      <a16:creationId xmlns:a16="http://schemas.microsoft.com/office/drawing/2014/main" id="{7436202A-66C0-413F-B31D-ACA955A2F305}"/>
                    </a:ext>
                  </a:extLst>
                </p:cNvPr>
                <p:cNvSpPr/>
                <p:nvPr/>
              </p:nvSpPr>
              <p:spPr>
                <a:xfrm>
                  <a:off x="3929742" y="695325"/>
                  <a:ext cx="1887583" cy="1978206"/>
                </a:xfrm>
                <a:prstGeom prst="roundRect">
                  <a:avLst>
                    <a:gd name="adj" fmla="val 5696"/>
                  </a:avLst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Rectangle : coins arrondis 50">
                  <a:extLst>
                    <a:ext uri="{FF2B5EF4-FFF2-40B4-BE49-F238E27FC236}">
                      <a16:creationId xmlns:a16="http://schemas.microsoft.com/office/drawing/2014/main" id="{915E80C7-241D-4427-9F4E-586C2F9F27AA}"/>
                    </a:ext>
                  </a:extLst>
                </p:cNvPr>
                <p:cNvSpPr/>
                <p:nvPr/>
              </p:nvSpPr>
              <p:spPr>
                <a:xfrm>
                  <a:off x="5924005" y="982708"/>
                  <a:ext cx="3315789" cy="1568903"/>
                </a:xfrm>
                <a:prstGeom prst="roundRect">
                  <a:avLst>
                    <a:gd name="adj" fmla="val 5696"/>
                  </a:avLst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Rectangle : coins arrondis 51">
                  <a:extLst>
                    <a:ext uri="{FF2B5EF4-FFF2-40B4-BE49-F238E27FC236}">
                      <a16:creationId xmlns:a16="http://schemas.microsoft.com/office/drawing/2014/main" id="{29D190C1-AD2D-413A-A08F-D7D3DB2A1781}"/>
                    </a:ext>
                  </a:extLst>
                </p:cNvPr>
                <p:cNvSpPr/>
                <p:nvPr/>
              </p:nvSpPr>
              <p:spPr>
                <a:xfrm>
                  <a:off x="3764279" y="2828925"/>
                  <a:ext cx="5588727" cy="3005818"/>
                </a:xfrm>
                <a:prstGeom prst="roundRect">
                  <a:avLst>
                    <a:gd name="adj" fmla="val 5696"/>
                  </a:avLst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247E1667-6F09-4802-83E3-F487EE961416}"/>
                  </a:ext>
                </a:extLst>
              </p:cNvPr>
              <p:cNvSpPr txBox="1"/>
              <p:nvPr/>
            </p:nvSpPr>
            <p:spPr>
              <a:xfrm>
                <a:off x="1025217" y="990403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dirty="0">
                    <a:solidFill>
                      <a:srgbClr val="2F528F"/>
                    </a:solidFill>
                    <a:latin typeface="Times New Roman" panose="02020603050405020304" pitchFamily="18" charset="0"/>
                    <a:ea typeface="Roboto" pitchFamily="2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339A7701-4E8A-4A98-A598-8586CB2E581F}"/>
                  </a:ext>
                </a:extLst>
              </p:cNvPr>
              <p:cNvSpPr txBox="1"/>
              <p:nvPr/>
            </p:nvSpPr>
            <p:spPr>
              <a:xfrm>
                <a:off x="2617243" y="990403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dirty="0">
                    <a:solidFill>
                      <a:srgbClr val="2F528F"/>
                    </a:solidFill>
                    <a:latin typeface="Times New Roman" panose="02020603050405020304" pitchFamily="18" charset="0"/>
                    <a:ea typeface="Roboto" pitchFamily="2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D0C9FB8-E38B-4903-89A9-9E75D6D986F0}"/>
                  </a:ext>
                </a:extLst>
              </p:cNvPr>
              <p:cNvSpPr txBox="1"/>
              <p:nvPr/>
            </p:nvSpPr>
            <p:spPr>
              <a:xfrm>
                <a:off x="5163664" y="1127368"/>
                <a:ext cx="309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solidFill>
                      <a:srgbClr val="2F528F"/>
                    </a:solidFill>
                    <a:latin typeface="Times New Roman" panose="02020603050405020304" pitchFamily="18" charset="0"/>
                    <a:ea typeface="Roboto" pitchFamily="2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6DCB5B1E-FBBC-49E0-A577-47D44A80C055}"/>
                  </a:ext>
                </a:extLst>
              </p:cNvPr>
              <p:cNvSpPr txBox="1"/>
              <p:nvPr/>
            </p:nvSpPr>
            <p:spPr>
              <a:xfrm>
                <a:off x="5198720" y="5061389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dirty="0">
                    <a:solidFill>
                      <a:srgbClr val="2F528F"/>
                    </a:solidFill>
                    <a:latin typeface="Times New Roman" panose="02020603050405020304" pitchFamily="18" charset="0"/>
                    <a:ea typeface="Roboto" pitchFamily="2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6B57D028-1070-4CA2-9A38-304C095E4F45}"/>
                  </a:ext>
                </a:extLst>
              </p:cNvPr>
              <p:cNvSpPr txBox="1"/>
              <p:nvPr/>
            </p:nvSpPr>
            <p:spPr>
              <a:xfrm>
                <a:off x="64393" y="63992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>
                    <a:latin typeface="Times New Roman" panose="02020603050405020304" pitchFamily="18" charset="0"/>
                    <a:ea typeface="Roboto" pitchFamily="2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298B0CDD-B437-4589-8B23-6A53988B08EE}"/>
                  </a:ext>
                </a:extLst>
              </p:cNvPr>
              <p:cNvSpPr txBox="1"/>
              <p:nvPr/>
            </p:nvSpPr>
            <p:spPr>
              <a:xfrm>
                <a:off x="5620384" y="64983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>
                    <a:latin typeface="Times New Roman" panose="02020603050405020304" pitchFamily="18" charset="0"/>
                    <a:ea typeface="Roboto" pitchFamily="2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7193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Tubiana</dc:creator>
  <cp:lastModifiedBy>Thibault Michel Joseph Tubiana</cp:lastModifiedBy>
  <cp:revision>4</cp:revision>
  <dcterms:created xsi:type="dcterms:W3CDTF">2019-03-20T21:16:10Z</dcterms:created>
  <dcterms:modified xsi:type="dcterms:W3CDTF">2021-01-28T09:16:35Z</dcterms:modified>
</cp:coreProperties>
</file>