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216F4-DF91-4087-C516-998C87590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79F6D-72B4-2E3D-AF12-D98AA35B9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5067-869F-00FA-CDF9-952FEA0D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56C0-B04D-42FB-A9D2-F59BCB9D05DF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E3360-C8B1-A106-72AF-9ABB91BC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EF1D0-A4C8-9474-08FB-402931A7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BC73-0CA1-45BA-8996-6788272231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960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85F91-C7DD-DD76-3E97-AD40423C5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35B7F-122D-FE96-CE09-127583709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C503E-3FA5-9475-CF76-59BED8E5E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56C0-B04D-42FB-A9D2-F59BCB9D05DF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6427B-3E30-8BFE-5A9C-EA518468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D3692-F7CF-4D0B-5B7B-72204CB6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BC73-0CA1-45BA-8996-6788272231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5906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849B8-F39B-1264-5D88-3A8017845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B6D6-250B-2C10-C17B-E68FDF5EC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28D27-20E2-7272-F06B-860B39E2F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56C0-B04D-42FB-A9D2-F59BCB9D05DF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12B8F-5988-DF3C-9AE2-4D014FA08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376EE-3F68-87E6-23B2-4C10C5EC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BC73-0CA1-45BA-8996-6788272231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2102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058B9-31C2-9562-5A20-EE6E69AC4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98F01-CAC7-4493-043B-F48DF2C6A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78876-FDDD-4F69-C70B-96F937896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56C0-B04D-42FB-A9D2-F59BCB9D05DF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B0D36-BAE4-5C32-8B24-F84EFC5C4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03AA2-8E8B-493C-A4AB-A8CDA9F10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BC73-0CA1-45BA-8996-6788272231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5601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1A173-EB2E-D318-96C8-0B27B632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34F2E-C430-88E3-BF99-93AC878A0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22F0D-81AD-0074-50A6-78E4F7AB6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56C0-B04D-42FB-A9D2-F59BCB9D05DF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61935-8113-2E6E-37F0-9037DE57C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8EF54-A950-5589-0C87-B09976F6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BC73-0CA1-45BA-8996-6788272231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447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F35E5-CA81-FCA2-E165-2D3262C5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913CD-0299-A66D-53CF-72AAF08D3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755CD-ED00-8F71-ABF6-1D820AD7D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F13C0-28F0-D108-7132-6B4716C78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56C0-B04D-42FB-A9D2-F59BCB9D05DF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804E5-C1C3-680B-69A4-F856AF594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AE148-8A11-B725-1F47-E87919CA8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BC73-0CA1-45BA-8996-6788272231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0195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7EE5-D73C-3B6B-A9FC-192532B7B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871A6-C534-756A-85E5-ADF45317E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58087-D7A5-B64F-9CE5-0ED4CAD2A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72D47C-7B8A-5A7A-1F91-0B3F25B65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1DF41-5865-26B2-76EF-DD40235E73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E9888-9623-643C-3311-CC3B20D49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56C0-B04D-42FB-A9D2-F59BCB9D05DF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947E1-F184-5542-6D98-7DB209CA1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C04ADA-6CBD-1B9A-E85D-BDACADB1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BC73-0CA1-45BA-8996-6788272231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9773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47F4-90D6-C321-2CBC-C9FBA32C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39E74-3BAD-3D23-89F4-5BA9FB69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56C0-B04D-42FB-A9D2-F59BCB9D05DF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DA858-4FBD-669A-4381-CE06E164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6DBB6-A20C-6C86-BF01-F4983B71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BC73-0CA1-45BA-8996-6788272231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6089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0D56A-C857-7934-376A-8CBA251AD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56C0-B04D-42FB-A9D2-F59BCB9D05DF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F562CF-DB99-DADB-203C-E082054E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6FA0A-06BC-B586-96A9-726DB1173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BC73-0CA1-45BA-8996-6788272231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2733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B9A8-A078-0DAA-D293-AC94580B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8B118-CA7C-0BDF-E132-5DE90224C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F218E-9215-6775-BEC7-3EC154B0E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97986-9117-A294-35F7-1E58B205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56C0-B04D-42FB-A9D2-F59BCB9D05DF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B9B3B-C13C-80EF-F1B0-16EE3F087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E4E29-BDB9-06F5-1ABA-F52FD3B5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BC73-0CA1-45BA-8996-6788272231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6998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CD18-B0ED-0DD9-2A19-34F3D0CC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281B5F-5D59-F19A-181F-0AF6A72425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AFD35-E6DE-38F6-4814-8FF470F6D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83D0E-4A21-746B-1FF8-624F5F614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56C0-B04D-42FB-A9D2-F59BCB9D05DF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D8F6F-F306-3C46-600B-D2C444D68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33EB9-998A-DB7A-8AAA-B85E3F36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BBC73-0CA1-45BA-8996-6788272231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6171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BE469A-93C4-2F70-E719-8D6B810E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86962-C992-F8EC-D131-80AEFAA6B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29828-BA8D-7528-A43F-245849D28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456C0-B04D-42FB-A9D2-F59BCB9D05DF}" type="datetimeFigureOut">
              <a:rPr lang="en-ID" smtClean="0"/>
              <a:t>26/02/2023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BB2A2-468E-5600-741A-5EDED08C8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711D4-08F6-EB49-7C04-6489BDD5A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BBC73-0CA1-45BA-8996-67882722315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579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811FB4-3F9E-F32E-AC65-F773FB133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0"/>
            <a:ext cx="3054608" cy="244462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Case 1: Sau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&gt;&gt;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ID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identify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id account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member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guest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giữ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chỗ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nếu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guest.</a:t>
            </a:r>
            <a:endParaRPr lang="en-ID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8E16B606-C247-54DB-5A40-DCD2286B0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162" y="0"/>
            <a:ext cx="9020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0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811FB4-3F9E-F32E-AC65-F773FB1339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0"/>
            <a:ext cx="3054608" cy="259391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Case 2: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identify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id account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member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guest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ngay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1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bước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check </a:t>
            </a:r>
            <a:r>
              <a:rPr lang="en-US" sz="15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ID.</a:t>
            </a:r>
            <a:endParaRPr lang="en-ID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1155C6B-FEE6-89FB-3F82-186DBEF3F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4609" y="0"/>
            <a:ext cx="9137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07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trngng96@gmail.com</dc:creator>
  <cp:lastModifiedBy>trngng96@gmail.com</cp:lastModifiedBy>
  <cp:revision>2</cp:revision>
  <dcterms:created xsi:type="dcterms:W3CDTF">2023-02-25T21:01:33Z</dcterms:created>
  <dcterms:modified xsi:type="dcterms:W3CDTF">2023-02-25T21:11:09Z</dcterms:modified>
</cp:coreProperties>
</file>