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6030DD3-B6C5-4D4F-B708-9F111EF04784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 w="54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F87F5DA-9E2A-4FC9-BCA6-A6B038F874C3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TRAIT EXTRACTION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1" lang="en-US" sz="2200" spc="-1" strike="noStrike">
                <a:solidFill>
                  <a:srgbClr val="1c1c1c"/>
                </a:solidFill>
                <a:latin typeface="Noto Sans Light"/>
              </a:rPr>
              <a:t>Tulane Group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Henry L. Bart Jr.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Yasin Bakis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Bahadir Altintas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Xiaojun wang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INHS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297680" y="1503720"/>
            <a:ext cx="5388120" cy="2153880"/>
          </a:xfrm>
          <a:prstGeom prst="rect">
            <a:avLst/>
          </a:prstGeom>
          <a:ln w="10980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103120" y="3749040"/>
            <a:ext cx="7547400" cy="3017520"/>
          </a:xfrm>
          <a:prstGeom prst="rect">
            <a:avLst/>
          </a:prstGeom>
          <a:ln w="109800"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274320" y="1645920"/>
            <a:ext cx="338328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19999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FNHM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299120" y="1496880"/>
            <a:ext cx="5393520" cy="2160720"/>
          </a:xfrm>
          <a:prstGeom prst="rect">
            <a:avLst/>
          </a:prstGeom>
          <a:ln w="1098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286000" y="3749040"/>
            <a:ext cx="7397640" cy="2963520"/>
          </a:xfrm>
          <a:prstGeom prst="rect">
            <a:avLst/>
          </a:prstGeom>
          <a:ln w="109800"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640080" y="1645920"/>
            <a:ext cx="192024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2698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OSUM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011680" y="3749040"/>
            <a:ext cx="7619760" cy="3047760"/>
          </a:xfrm>
          <a:prstGeom prst="rect">
            <a:avLst/>
          </a:prstGeom>
          <a:ln w="10980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267440" y="1463040"/>
            <a:ext cx="5425200" cy="2170080"/>
          </a:xfrm>
          <a:prstGeom prst="rect">
            <a:avLst/>
          </a:prstGeom>
          <a:ln w="109800"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365760" y="1645920"/>
            <a:ext cx="274320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1429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AIM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COLOR based data extraction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71240" y="1613880"/>
            <a:ext cx="6492600" cy="49867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Histograms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5840" y="1492560"/>
            <a:ext cx="7406640" cy="52740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Color pattern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03200" y="2708640"/>
            <a:ext cx="9289440" cy="213768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Our Workflow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81520" y="1562760"/>
            <a:ext cx="9411120" cy="4767480"/>
          </a:xfrm>
          <a:prstGeom prst="rect">
            <a:avLst/>
          </a:prstGeom>
          <a:ln w="109800"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352400" y="2110680"/>
            <a:ext cx="2834640" cy="2834640"/>
          </a:xfrm>
          <a:prstGeom prst="ellipse">
            <a:avLst/>
          </a:prstGeom>
          <a:noFill/>
          <a:ln w="54720">
            <a:solidFill>
              <a:srgbClr val="ff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Our workflow</a:t>
            </a:r>
            <a:br/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1323000"/>
            <a:ext cx="9601200" cy="5443560"/>
          </a:xfrm>
          <a:prstGeom prst="rect">
            <a:avLst/>
          </a:prstGeom>
          <a:ln w="1098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834640" y="2286000"/>
            <a:ext cx="4305960" cy="430596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Centroids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7045" t="5079" r="1957" b="11037"/>
          <a:stretch/>
        </p:blipFill>
        <p:spPr>
          <a:xfrm>
            <a:off x="365760" y="2194560"/>
            <a:ext cx="9326880" cy="38106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Landmarks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9418320" cy="50058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2022-11-03T14:32:27Z</dcterms:created>
  <dc:creator/>
  <dc:description/>
  <dc:language>en-US</dc:language>
  <cp:lastModifiedBy/>
  <dcterms:modified xsi:type="dcterms:W3CDTF">2022-11-03T15:01:33Z</dcterms:modified>
  <cp:revision>5</cp:revision>
  <dc:subject/>
  <dc:title>Alizarin</dc:title>
</cp:coreProperties>
</file>