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5FF"/>
    <a:srgbClr val="FF9F00"/>
    <a:srgbClr val="80B8FF"/>
    <a:srgbClr val="2B57C1"/>
    <a:srgbClr val="1431C2"/>
    <a:srgbClr val="12D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7"/>
  </p:normalViewPr>
  <p:slideViewPr>
    <p:cSldViewPr snapToGrid="0" snapToObjects="1">
      <p:cViewPr varScale="1">
        <p:scale>
          <a:sx n="127" d="100"/>
          <a:sy n="12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938D-ADA3-164B-B341-4D3966F3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72D3-290A-204C-930B-00C94579E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4995-5AFC-5543-A43C-89B975CC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925E-29CA-8249-8EE8-BC9E824C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D087-85A8-5B48-84B3-51B1560D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49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87D7-195C-7C44-B013-284396C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240A3-04DC-6541-A771-5E25FDD1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EE22-1AE3-2C42-97ED-2F5F93C5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8744-0FDC-274A-A6AC-CC9DD941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64F9-EFB9-7249-AEDB-C33EE801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959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668C2-3799-DF44-9AEB-62FC549C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4322-7755-8548-9E88-B53982D0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3EC0-D8DB-C046-9613-783369CA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C1EC-95F9-2449-8C14-A31E257B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9030-DD75-2048-8B82-77B05FE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65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8B74-628A-A24D-93D9-28F973D1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09E1-B7DB-3B4E-BB8E-3F88DD85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91C1-12CD-0844-91EB-3C090BF0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D923-F22A-5E4F-830C-50686A45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E8A5-3540-0341-BE77-8F7773B2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71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B355-396C-3049-BA7D-51FFA4A1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3F1B-9CDC-9241-856B-C96EEA6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08CB-0B6F-B44E-A9A1-574D226A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B909-FA2A-0D46-982B-CA670BC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313-41C9-6348-A2BD-1342AA30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EF1E-8237-444D-AD08-998FABE4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93DB-BDBD-CB4A-AF0F-F27FFA5E4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436BD-012E-7844-9260-16CC2298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8821-D09B-0D4A-A9DC-5F1A3488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9A16-C937-1A46-B1BD-86991B0D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DD86-97C6-7947-B1B2-38030738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62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677D-0BB9-2745-9927-136A62B2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2508-7075-3A44-A09A-8E9CBB32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C13C2-890F-0048-AF44-212FC2249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3449-8CC7-E647-B13A-1EECC6C3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390D7-E7D9-AD44-AA9B-8F1514918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6FA5F-2638-E44A-BB44-8DB5EBFD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E3960-3D3A-1C41-B9AA-B8F2A97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68308-47E3-9A42-A91F-EAF7FDDA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8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849-50E5-2C4C-AC0E-2299B3D1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FCE6-8873-D34A-BB59-12C53902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33AFE-E640-9142-9842-1E464DBE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3F59D-0D13-054D-A09C-C2803A52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1783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6FD7-EE81-2E44-AA12-1DA43A2B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ADA6B-A697-5341-9795-D34D6DBD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6D72-AFFA-D047-97EA-A58016F2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8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B953-62D3-C646-B561-982AC880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1F65-275B-C548-944B-0B867859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1C8C-4775-CB46-8192-93599BB5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1039-FF6A-6B46-81F8-DDFE4215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EE5B-F70C-724D-AC23-17550053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2B09E-0DC2-114F-86B1-246E591B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5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DAEE-91D5-C447-BBFC-B486CB4E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70A00-5837-2A44-AF45-F8B4D750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E2656-1A8A-A343-B99D-40FA67F1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C2E0E-FAC0-1045-9E63-3423AA26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737EB-58B7-3F47-9EAC-450A874A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D2B8B-145F-B542-867B-D14334A7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34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816DF-E503-FE48-86EC-C8710825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A6DD-F604-9746-9CEE-F2BE7BFC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D526-6347-F740-902D-07E9BDB5C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247E-AF00-514F-9D76-CFDAD7E81BF7}" type="datetimeFigureOut">
              <a:rPr lang="en-KR" smtClean="0"/>
              <a:t>2021/10/03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43F6-35CF-904B-909D-BEA98EB3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99AB-0B54-DF43-9B94-4273EA65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2A3A-EDB1-F24A-BDC5-1D68040BAC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042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D71D58-7F90-3E47-A955-C9330F0F609A}"/>
              </a:ext>
            </a:extLst>
          </p:cNvPr>
          <p:cNvSpPr/>
          <p:nvPr/>
        </p:nvSpPr>
        <p:spPr>
          <a:xfrm>
            <a:off x="589450" y="1762191"/>
            <a:ext cx="1749532" cy="918205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fetchRecentNews()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onItemClick()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KR" sz="1000" dirty="0">
                <a:solidFill>
                  <a:schemeClr val="tx1"/>
                </a:solidFill>
              </a:rPr>
              <a:t>earch()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4E87B3-7988-7B46-9017-D8CED2D368C6}"/>
              </a:ext>
            </a:extLst>
          </p:cNvPr>
          <p:cNvSpPr/>
          <p:nvPr/>
        </p:nvSpPr>
        <p:spPr>
          <a:xfrm>
            <a:off x="6045605" y="1765630"/>
            <a:ext cx="1434356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MainViewModel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1F4D0B-7898-6147-BDAD-8C2854403B0E}"/>
              </a:ext>
            </a:extLst>
          </p:cNvPr>
          <p:cNvSpPr/>
          <p:nvPr/>
        </p:nvSpPr>
        <p:spPr>
          <a:xfrm>
            <a:off x="6045605" y="4918082"/>
            <a:ext cx="1434356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DetailViewModel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F85C9B-2938-1140-934B-E0E522FB8B70}"/>
              </a:ext>
            </a:extLst>
          </p:cNvPr>
          <p:cNvSpPr/>
          <p:nvPr/>
        </p:nvSpPr>
        <p:spPr>
          <a:xfrm>
            <a:off x="582025" y="4899483"/>
            <a:ext cx="1749532" cy="918205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fetchSimilarNews()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onItemClick()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DE0063-668B-AB46-AD1E-B2A0CBD5524A}"/>
              </a:ext>
            </a:extLst>
          </p:cNvPr>
          <p:cNvSpPr/>
          <p:nvPr/>
        </p:nvSpPr>
        <p:spPr>
          <a:xfrm>
            <a:off x="5245891" y="3241018"/>
            <a:ext cx="1165516" cy="1119881"/>
          </a:xfrm>
          <a:prstGeom prst="roundRect">
            <a:avLst/>
          </a:prstGeom>
          <a:solidFill>
            <a:srgbClr val="AA4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NewsData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KR" sz="1000" dirty="0">
                <a:solidFill>
                  <a:schemeClr val="tx1"/>
                </a:solidFill>
              </a:rPr>
              <a:t>itle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b</a:t>
            </a:r>
            <a:r>
              <a:rPr lang="en-KR" sz="1000" dirty="0">
                <a:solidFill>
                  <a:schemeClr val="tx1"/>
                </a:solidFill>
              </a:rPr>
              <a:t>ody</a:t>
            </a:r>
          </a:p>
          <a:p>
            <a:r>
              <a:rPr lang="en-KR" sz="1000" dirty="0">
                <a:solidFill>
                  <a:schemeClr val="tx1"/>
                </a:solidFill>
              </a:rPr>
              <a:t>url</a:t>
            </a:r>
          </a:p>
          <a:p>
            <a:r>
              <a:rPr lang="en-KR" sz="10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6D5287-CAE0-F049-8BB3-020619199E1D}"/>
              </a:ext>
            </a:extLst>
          </p:cNvPr>
          <p:cNvSpPr/>
          <p:nvPr/>
        </p:nvSpPr>
        <p:spPr>
          <a:xfrm>
            <a:off x="8535983" y="3360686"/>
            <a:ext cx="1434356" cy="918205"/>
          </a:xfrm>
          <a:prstGeom prst="roundRect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getRecentNewsList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getSimilarNewsList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  <a:endParaRPr lang="en-KR" sz="1000" dirty="0">
              <a:solidFill>
                <a:schemeClr val="tx1"/>
              </a:solidFill>
            </a:endParaRP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831C82-09F5-044B-AA67-2EBC658DA59F}"/>
              </a:ext>
            </a:extLst>
          </p:cNvPr>
          <p:cNvSpPr/>
          <p:nvPr/>
        </p:nvSpPr>
        <p:spPr>
          <a:xfrm>
            <a:off x="10648027" y="3417431"/>
            <a:ext cx="1221019" cy="8047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Data Source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(Server Api)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E748E1-622F-F348-BDEA-D631201DC32D}"/>
              </a:ext>
            </a:extLst>
          </p:cNvPr>
          <p:cNvSpPr/>
          <p:nvPr/>
        </p:nvSpPr>
        <p:spPr>
          <a:xfrm>
            <a:off x="3156720" y="3360686"/>
            <a:ext cx="1622598" cy="918205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ViewModelFactory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createMainViewModel()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createDetailViewModel()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CD1EF0-E907-6242-9AC9-0B102E4A78F6}"/>
              </a:ext>
            </a:extLst>
          </p:cNvPr>
          <p:cNvSpPr/>
          <p:nvPr/>
        </p:nvSpPr>
        <p:spPr>
          <a:xfrm>
            <a:off x="6637866" y="3555662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&lt;&lt;abstract&gt;&gt;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BaseReyclerViewAdapter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9E0E03-EED6-A843-A46F-E393888AF06A}"/>
              </a:ext>
            </a:extLst>
          </p:cNvPr>
          <p:cNvSpPr/>
          <p:nvPr/>
        </p:nvSpPr>
        <p:spPr>
          <a:xfrm>
            <a:off x="7951245" y="1987760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MainRcyclAdapterImpl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C4F79F-EC52-CB47-85D2-BF82400D9C90}"/>
              </a:ext>
            </a:extLst>
          </p:cNvPr>
          <p:cNvSpPr/>
          <p:nvPr/>
        </p:nvSpPr>
        <p:spPr>
          <a:xfrm>
            <a:off x="7951244" y="5123564"/>
            <a:ext cx="1559273" cy="470044"/>
          </a:xfrm>
          <a:prstGeom prst="roundRect">
            <a:avLst/>
          </a:prstGeom>
          <a:solidFill>
            <a:srgbClr val="80B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DetailRcyclAdapterImpl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412962-4EE8-A64B-83D5-44F206483737}"/>
              </a:ext>
            </a:extLst>
          </p:cNvPr>
          <p:cNvSpPr/>
          <p:nvPr/>
        </p:nvSpPr>
        <p:spPr>
          <a:xfrm>
            <a:off x="221578" y="170368"/>
            <a:ext cx="207099" cy="200630"/>
          </a:xfrm>
          <a:prstGeom prst="roundRect">
            <a:avLst/>
          </a:prstGeom>
          <a:solidFill>
            <a:srgbClr val="12D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E62E030-B430-E04F-82CD-D36E9FD2B773}"/>
              </a:ext>
            </a:extLst>
          </p:cNvPr>
          <p:cNvSpPr/>
          <p:nvPr/>
        </p:nvSpPr>
        <p:spPr>
          <a:xfrm>
            <a:off x="221578" y="488534"/>
            <a:ext cx="207099" cy="200630"/>
          </a:xfrm>
          <a:prstGeom prst="roundRect">
            <a:avLst/>
          </a:prstGeom>
          <a:solidFill>
            <a:srgbClr val="80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B29CB9-6645-234B-BA55-0E7CC33A1835}"/>
              </a:ext>
            </a:extLst>
          </p:cNvPr>
          <p:cNvSpPr/>
          <p:nvPr/>
        </p:nvSpPr>
        <p:spPr>
          <a:xfrm>
            <a:off x="221578" y="795355"/>
            <a:ext cx="207099" cy="200630"/>
          </a:xfrm>
          <a:prstGeom prst="roundRect">
            <a:avLst/>
          </a:prstGeom>
          <a:solidFill>
            <a:srgbClr val="AA4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89A5C-2385-0245-BA18-D4DB8CABD208}"/>
              </a:ext>
            </a:extLst>
          </p:cNvPr>
          <p:cNvSpPr txBox="1"/>
          <p:nvPr/>
        </p:nvSpPr>
        <p:spPr>
          <a:xfrm>
            <a:off x="436102" y="142915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5F8A1-FAAB-E344-91F0-AB87E409652F}"/>
              </a:ext>
            </a:extLst>
          </p:cNvPr>
          <p:cNvSpPr txBox="1"/>
          <p:nvPr/>
        </p:nvSpPr>
        <p:spPr>
          <a:xfrm>
            <a:off x="436102" y="465738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ViewModel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3B7CD-54C4-254F-8CE5-FC189D9F22B2}"/>
              </a:ext>
            </a:extLst>
          </p:cNvPr>
          <p:cNvSpPr txBox="1"/>
          <p:nvPr/>
        </p:nvSpPr>
        <p:spPr>
          <a:xfrm>
            <a:off x="436102" y="772559"/>
            <a:ext cx="159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Model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1254B9A-0F9E-9346-97BD-E9039F02D4D9}"/>
              </a:ext>
            </a:extLst>
          </p:cNvPr>
          <p:cNvSpPr/>
          <p:nvPr/>
        </p:nvSpPr>
        <p:spPr>
          <a:xfrm>
            <a:off x="620612" y="3417431"/>
            <a:ext cx="1672357" cy="806538"/>
          </a:xfrm>
          <a:prstGeom prst="roundRect">
            <a:avLst/>
          </a:prstGeom>
          <a:solidFill>
            <a:srgbClr val="12D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/>
                </a:solidFill>
              </a:rPr>
              <a:t>&lt;&lt;abstract&gt;&gt;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BaseActivity</a:t>
            </a:r>
          </a:p>
          <a:p>
            <a:pPr algn="ctr"/>
            <a:endParaRPr lang="en-KR" sz="1000" dirty="0">
              <a:solidFill>
                <a:schemeClr val="tx1"/>
              </a:solidFill>
            </a:endParaRP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initViews()</a:t>
            </a:r>
          </a:p>
          <a:p>
            <a:pPr algn="ctr"/>
            <a:r>
              <a:rPr lang="en-KR" sz="1000" dirty="0">
                <a:solidFill>
                  <a:schemeClr val="tx1"/>
                </a:solidFill>
              </a:rPr>
              <a:t>initDataBinding()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FF8C8F-2AC1-BA47-B547-2472D41098A4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flipH="1">
            <a:off x="1456791" y="2680396"/>
            <a:ext cx="7425" cy="73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B5A87-4294-0544-AB98-B4F6A72C9CCB}"/>
              </a:ext>
            </a:extLst>
          </p:cNvPr>
          <p:cNvCxnSpPr>
            <a:stCxn id="7" idx="0"/>
            <a:endCxn id="21" idx="2"/>
          </p:cNvCxnSpPr>
          <p:nvPr/>
        </p:nvCxnSpPr>
        <p:spPr>
          <a:xfrm flipV="1">
            <a:off x="1456791" y="4223969"/>
            <a:ext cx="0" cy="67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6F83DB-2A76-9949-ADA0-6BE15B6785C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2338982" y="2221294"/>
            <a:ext cx="3706623" cy="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69563A-4764-CE46-89DB-55B20686C82C}"/>
              </a:ext>
            </a:extLst>
          </p:cNvPr>
          <p:cNvSpPr txBox="1"/>
          <p:nvPr/>
        </p:nvSpPr>
        <p:spPr>
          <a:xfrm>
            <a:off x="3629275" y="1992199"/>
            <a:ext cx="94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DataBinding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2280CA-3151-2D47-9D4E-BC33FA49509B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331557" y="5358586"/>
            <a:ext cx="3714048" cy="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D56E90-EF1F-2143-9D15-E244AA586591}"/>
              </a:ext>
            </a:extLst>
          </p:cNvPr>
          <p:cNvSpPr txBox="1"/>
          <p:nvPr/>
        </p:nvSpPr>
        <p:spPr>
          <a:xfrm>
            <a:off x="3584114" y="5367937"/>
            <a:ext cx="94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dirty="0"/>
              <a:t>DataBinding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3BC4C23-0049-5543-8DFC-A7ED523E3C1A}"/>
              </a:ext>
            </a:extLst>
          </p:cNvPr>
          <p:cNvCxnSpPr>
            <a:endCxn id="11" idx="2"/>
          </p:cNvCxnSpPr>
          <p:nvPr/>
        </p:nvCxnSpPr>
        <p:spPr>
          <a:xfrm flipV="1">
            <a:off x="2338982" y="4278891"/>
            <a:ext cx="1629037" cy="842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C6A728E-B1BC-3B41-9B28-2F5E25D0C81F}"/>
              </a:ext>
            </a:extLst>
          </p:cNvPr>
          <p:cNvCxnSpPr>
            <a:endCxn id="11" idx="0"/>
          </p:cNvCxnSpPr>
          <p:nvPr/>
        </p:nvCxnSpPr>
        <p:spPr>
          <a:xfrm>
            <a:off x="2338982" y="2457804"/>
            <a:ext cx="1629037" cy="902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D6A81A3-5B46-1B45-A966-B191B55544B1}"/>
              </a:ext>
            </a:extLst>
          </p:cNvPr>
          <p:cNvCxnSpPr/>
          <p:nvPr/>
        </p:nvCxnSpPr>
        <p:spPr>
          <a:xfrm flipV="1">
            <a:off x="4576626" y="2457804"/>
            <a:ext cx="1468979" cy="902882"/>
          </a:xfrm>
          <a:prstGeom prst="bentConnector3">
            <a:avLst>
              <a:gd name="adj1" fmla="val -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CA3B61E-ED41-534C-815A-0FB3E444C640}"/>
              </a:ext>
            </a:extLst>
          </p:cNvPr>
          <p:cNvCxnSpPr/>
          <p:nvPr/>
        </p:nvCxnSpPr>
        <p:spPr>
          <a:xfrm>
            <a:off x="4445626" y="4278891"/>
            <a:ext cx="1599979" cy="842722"/>
          </a:xfrm>
          <a:prstGeom prst="bentConnector3">
            <a:avLst>
              <a:gd name="adj1" fmla="val 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DD1A3B-950A-A648-A06D-48F7093024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970339" y="3819789"/>
            <a:ext cx="67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5AC0B1-5ED3-1840-B2B7-7A118C26800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479961" y="2224733"/>
            <a:ext cx="1056022" cy="15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501367-BB51-9E49-9926-0EF7FDB76F56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479961" y="3819789"/>
            <a:ext cx="1056022" cy="155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ABF7C6-F0BC-0A4D-9953-479F9F8292C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828649" y="2683835"/>
            <a:ext cx="934134" cy="5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374035-6F0A-9B44-BE94-1C17F253CA3A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5828649" y="4360899"/>
            <a:ext cx="934134" cy="55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61E77-ACD4-484A-A5D5-546F29CB89DF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7417503" y="2457804"/>
            <a:ext cx="1313379" cy="10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0EA528-7890-BE42-85C4-AE2A2D05765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7417503" y="4025706"/>
            <a:ext cx="1313378" cy="109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404FA4E-A77E-BA43-92D3-D7D4C97186FE}"/>
              </a:ext>
            </a:extLst>
          </p:cNvPr>
          <p:cNvSpPr/>
          <p:nvPr/>
        </p:nvSpPr>
        <p:spPr>
          <a:xfrm>
            <a:off x="1621986" y="883820"/>
            <a:ext cx="2859398" cy="5245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D42CD1-8FB2-7A46-9DD3-EB8E0F89CA75}"/>
              </a:ext>
            </a:extLst>
          </p:cNvPr>
          <p:cNvSpPr/>
          <p:nvPr/>
        </p:nvSpPr>
        <p:spPr>
          <a:xfrm>
            <a:off x="1929284" y="1075174"/>
            <a:ext cx="2190540" cy="482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bg1"/>
                </a:solidFill>
              </a:rPr>
              <a:t>Search Icon + Edit Text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EEEC32-E98D-8547-BB83-A0F5BB2966E6}"/>
              </a:ext>
            </a:extLst>
          </p:cNvPr>
          <p:cNvSpPr/>
          <p:nvPr/>
        </p:nvSpPr>
        <p:spPr>
          <a:xfrm>
            <a:off x="1929284" y="1899138"/>
            <a:ext cx="2190540" cy="38836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RecyclerView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4566871-01EF-2048-A1B1-E5DDF5D36A2E}"/>
              </a:ext>
            </a:extLst>
          </p:cNvPr>
          <p:cNvSpPr/>
          <p:nvPr/>
        </p:nvSpPr>
        <p:spPr>
          <a:xfrm>
            <a:off x="6280919" y="883819"/>
            <a:ext cx="2859398" cy="5245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8B34D6F-460C-3D45-8AE1-AAE1176E23BA}"/>
              </a:ext>
            </a:extLst>
          </p:cNvPr>
          <p:cNvSpPr/>
          <p:nvPr/>
        </p:nvSpPr>
        <p:spPr>
          <a:xfrm>
            <a:off x="6524912" y="1131277"/>
            <a:ext cx="2377927" cy="8524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100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6F96361-7162-2049-B8D0-F454DEE0D91E}"/>
              </a:ext>
            </a:extLst>
          </p:cNvPr>
          <p:cNvSpPr/>
          <p:nvPr/>
        </p:nvSpPr>
        <p:spPr>
          <a:xfrm>
            <a:off x="6524912" y="2231170"/>
            <a:ext cx="2377927" cy="8524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bg1"/>
                </a:solidFill>
              </a:rPr>
              <a:t>ViewPager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82441-4BE1-A444-9735-141D32423D9F}"/>
              </a:ext>
            </a:extLst>
          </p:cNvPr>
          <p:cNvSpPr txBox="1"/>
          <p:nvPr/>
        </p:nvSpPr>
        <p:spPr>
          <a:xfrm>
            <a:off x="1789306" y="343667"/>
            <a:ext cx="34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ConstraintLayout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9F115-80C8-1149-B7EB-26EC76673D4C}"/>
              </a:ext>
            </a:extLst>
          </p:cNvPr>
          <p:cNvSpPr txBox="1"/>
          <p:nvPr/>
        </p:nvSpPr>
        <p:spPr>
          <a:xfrm>
            <a:off x="6433319" y="285400"/>
            <a:ext cx="341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ConstraintLayout </a:t>
            </a:r>
          </a:p>
          <a:p>
            <a:r>
              <a:rPr lang="en-KR" dirty="0"/>
              <a:t>	ScrollView</a:t>
            </a:r>
          </a:p>
        </p:txBody>
      </p:sp>
    </p:spTree>
    <p:extLst>
      <p:ext uri="{BB962C8B-B14F-4D97-AF65-F5344CB8AC3E}">
        <p14:creationId xmlns:p14="http://schemas.microsoft.com/office/powerpoint/2010/main" val="136100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최정헌(***4***299)</dc:creator>
  <cp:lastModifiedBy>최정헌(***4***299)</cp:lastModifiedBy>
  <cp:revision>2</cp:revision>
  <dcterms:created xsi:type="dcterms:W3CDTF">2021-10-02T16:45:23Z</dcterms:created>
  <dcterms:modified xsi:type="dcterms:W3CDTF">2021-10-03T02:11:11Z</dcterms:modified>
</cp:coreProperties>
</file>