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4" r:id="rId4"/>
    <p:sldId id="276" r:id="rId5"/>
    <p:sldId id="277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FF9933"/>
    <a:srgbClr val="0066FF"/>
    <a:srgbClr val="FF6600"/>
    <a:srgbClr val="CCCCFF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종합설계프로젝트  계획서 발표를 맡은 최정헌입니다</a:t>
            </a:r>
            <a:r>
              <a:rPr lang="en-US" altLang="ko-KR" dirty="0"/>
              <a:t>.  </a:t>
            </a:r>
            <a:r>
              <a:rPr lang="ko-KR" altLang="en-US" dirty="0"/>
              <a:t>저희 팀은 최정헌</a:t>
            </a:r>
            <a:r>
              <a:rPr lang="en-US" altLang="ko-KR" dirty="0"/>
              <a:t>, </a:t>
            </a:r>
            <a:r>
              <a:rPr lang="ko-KR" altLang="en-US" dirty="0"/>
              <a:t>이재혁</a:t>
            </a:r>
            <a:r>
              <a:rPr lang="en-US" altLang="ko-KR" dirty="0"/>
              <a:t>, </a:t>
            </a:r>
            <a:r>
              <a:rPr lang="ko-KR" altLang="en-US" dirty="0"/>
              <a:t>김동호</a:t>
            </a:r>
            <a:r>
              <a:rPr lang="en-US" altLang="ko-KR" dirty="0"/>
              <a:t>, </a:t>
            </a:r>
            <a:r>
              <a:rPr lang="ko-KR" altLang="en-US" dirty="0"/>
              <a:t>홍순재로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 </a:t>
            </a:r>
            <a:r>
              <a:rPr lang="ko-KR" altLang="en-US" dirty="0"/>
              <a:t>주식뉴스 알림 서비스 개발을 연구 주제로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발표는 </a:t>
            </a:r>
            <a:r>
              <a:rPr lang="ko-KR" altLang="en-US" dirty="0" err="1"/>
              <a:t>여기까지이고</a:t>
            </a:r>
            <a:r>
              <a:rPr lang="ko-KR" altLang="en-US" dirty="0"/>
              <a:t> </a:t>
            </a:r>
            <a:r>
              <a:rPr lang="en-US" altLang="ko-KR" dirty="0" err="1"/>
              <a:t>QnA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주식 뉴스 알림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4708996" y="1914525"/>
            <a:ext cx="2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진행 상황 보고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03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 err="1">
                <a:solidFill>
                  <a:srgbClr val="FFFFFF"/>
                </a:solidFill>
                <a:effectLst/>
                <a:latin typeface="NanumGothic"/>
              </a:rPr>
              <a:t>CApstone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708996" y="399698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팀리더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87C0D-AF58-4C4F-9581-0FBF7320E854}"/>
              </a:ext>
            </a:extLst>
          </p:cNvPr>
          <p:cNvSpPr txBox="1"/>
          <p:nvPr/>
        </p:nvSpPr>
        <p:spPr>
          <a:xfrm>
            <a:off x="4708997" y="4397096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2016125058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이재혁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708997" y="480934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708997" y="520945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775EC-B8F0-47FB-B702-09613416619F}"/>
              </a:ext>
            </a:extLst>
          </p:cNvPr>
          <p:cNvSpPr txBox="1"/>
          <p:nvPr/>
        </p:nvSpPr>
        <p:spPr>
          <a:xfrm>
            <a:off x="4708997" y="5605618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2017125084 </a:t>
            </a:r>
            <a:r>
              <a:rPr lang="ko-KR" altLang="en-US" sz="2000" dirty="0" err="1">
                <a:solidFill>
                  <a:schemeClr val="bg1"/>
                </a:solidFill>
              </a:rPr>
              <a:t>정시욱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1D34B-A61D-4CA6-BAAA-76DAEBB960DC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데이터셋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8DE69-00CB-473B-A017-C53D4F593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61"/>
          <a:stretch/>
        </p:blipFill>
        <p:spPr>
          <a:xfrm>
            <a:off x="543340" y="1049994"/>
            <a:ext cx="6031606" cy="5516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1CAE8-58F6-494C-9FF0-5A51B61C8095}"/>
              </a:ext>
            </a:extLst>
          </p:cNvPr>
          <p:cNvSpPr txBox="1"/>
          <p:nvPr/>
        </p:nvSpPr>
        <p:spPr>
          <a:xfrm>
            <a:off x="7421217" y="804753"/>
            <a:ext cx="4061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네이버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79</a:t>
            </a:r>
            <a:r>
              <a:rPr lang="ko-KR" altLang="en-US" sz="2400" dirty="0"/>
              <a:t>개 업종 분류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12</a:t>
            </a:r>
            <a:r>
              <a:rPr lang="ko-KR" altLang="en-US" sz="2400" dirty="0"/>
              <a:t>개는 기업이 </a:t>
            </a:r>
            <a:r>
              <a:rPr lang="en-US" altLang="ko-KR" sz="2400" dirty="0"/>
              <a:t>5</a:t>
            </a:r>
            <a:r>
              <a:rPr lang="ko-KR" altLang="en-US" sz="2400" dirty="0"/>
              <a:t>개 미만</a:t>
            </a:r>
            <a:endParaRPr lang="en-US" altLang="ko-KR" sz="2400" dirty="0"/>
          </a:p>
          <a:p>
            <a:r>
              <a:rPr lang="en-US" altLang="ko-KR" sz="2400" dirty="0"/>
              <a:t>67</a:t>
            </a:r>
            <a:r>
              <a:rPr lang="ko-KR" altLang="en-US" sz="2400" dirty="0"/>
              <a:t>개는 기업이 </a:t>
            </a:r>
            <a:r>
              <a:rPr lang="en-US" altLang="ko-KR" sz="2400" dirty="0"/>
              <a:t>5</a:t>
            </a:r>
            <a:r>
              <a:rPr lang="ko-KR" altLang="en-US" sz="2400" dirty="0"/>
              <a:t>개 이상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6DCC5-6290-44B8-A110-4F3AF75C97B5}"/>
              </a:ext>
            </a:extLst>
          </p:cNvPr>
          <p:cNvSpPr txBox="1"/>
          <p:nvPr/>
        </p:nvSpPr>
        <p:spPr>
          <a:xfrm>
            <a:off x="7421217" y="2563068"/>
            <a:ext cx="422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개 미만 </a:t>
            </a:r>
            <a:r>
              <a:rPr lang="en-US" altLang="ko-KR" sz="2400" dirty="0"/>
              <a:t>: </a:t>
            </a:r>
            <a:r>
              <a:rPr lang="ko-KR" altLang="en-US" sz="2400" dirty="0"/>
              <a:t>대표 기업 </a:t>
            </a:r>
            <a:r>
              <a:rPr lang="en-US" altLang="ko-KR" sz="2400" dirty="0"/>
              <a:t>1</a:t>
            </a:r>
            <a:r>
              <a:rPr lang="ko-KR" altLang="en-US" sz="2400" dirty="0"/>
              <a:t>개씩</a:t>
            </a:r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개 이상 </a:t>
            </a:r>
            <a:r>
              <a:rPr lang="en-US" altLang="ko-KR" sz="2400" dirty="0"/>
              <a:t>: </a:t>
            </a:r>
            <a:r>
              <a:rPr lang="ko-KR" altLang="en-US" sz="2400" dirty="0"/>
              <a:t>대표 기업 </a:t>
            </a:r>
            <a:r>
              <a:rPr lang="en-US" altLang="ko-KR" sz="2400" dirty="0"/>
              <a:t>5</a:t>
            </a:r>
            <a:r>
              <a:rPr lang="ko-KR" altLang="en-US" sz="2400" dirty="0"/>
              <a:t>개씩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D5AC0-FE79-4BAD-9824-8D96810888BC}"/>
              </a:ext>
            </a:extLst>
          </p:cNvPr>
          <p:cNvSpPr txBox="1"/>
          <p:nvPr/>
        </p:nvSpPr>
        <p:spPr>
          <a:xfrm>
            <a:off x="7421217" y="3582720"/>
            <a:ext cx="37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12 + 67 * 5 = 347</a:t>
            </a:r>
            <a:r>
              <a:rPr lang="ko-KR" altLang="en-US" sz="2400" dirty="0"/>
              <a:t>개 종목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3B753-C8A3-47D6-97A4-2CBA06404B47}"/>
              </a:ext>
            </a:extLst>
          </p:cNvPr>
          <p:cNvSpPr txBox="1"/>
          <p:nvPr/>
        </p:nvSpPr>
        <p:spPr>
          <a:xfrm>
            <a:off x="7421217" y="4172442"/>
            <a:ext cx="422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종목에서 </a:t>
            </a:r>
            <a:endParaRPr lang="en-US" altLang="ko-KR" sz="2400" dirty="0"/>
          </a:p>
          <a:p>
            <a:r>
              <a:rPr lang="ko-KR" altLang="en-US" sz="2400" dirty="0"/>
              <a:t>호재성 </a:t>
            </a:r>
            <a:r>
              <a:rPr lang="en-US" altLang="ko-KR" sz="2400" dirty="0"/>
              <a:t>100</a:t>
            </a:r>
            <a:r>
              <a:rPr lang="ko-KR" altLang="en-US" sz="2400" dirty="0"/>
              <a:t>개 </a:t>
            </a:r>
            <a:endParaRPr lang="en-US" altLang="ko-KR" sz="2400" dirty="0"/>
          </a:p>
          <a:p>
            <a:r>
              <a:rPr lang="ko-KR" altLang="en-US" sz="2400" dirty="0" err="1"/>
              <a:t>악재성</a:t>
            </a:r>
            <a:r>
              <a:rPr lang="ko-KR" altLang="en-US" sz="2400" dirty="0"/>
              <a:t> </a:t>
            </a:r>
            <a:r>
              <a:rPr lang="en-US" altLang="ko-KR" sz="2400" dirty="0"/>
              <a:t>100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기타 </a:t>
            </a:r>
            <a:r>
              <a:rPr lang="en-US" altLang="ko-KR" sz="2400" dirty="0"/>
              <a:t>100</a:t>
            </a:r>
            <a:r>
              <a:rPr lang="ko-KR" altLang="en-US" sz="2400" dirty="0"/>
              <a:t>개 </a:t>
            </a:r>
            <a:endParaRPr lang="en-US" altLang="ko-KR" sz="2400" dirty="0"/>
          </a:p>
          <a:p>
            <a:r>
              <a:rPr lang="ko-KR" altLang="en-US" sz="2400" dirty="0"/>
              <a:t>총</a:t>
            </a:r>
            <a:endParaRPr lang="en-US" altLang="ko-KR" sz="2400" dirty="0"/>
          </a:p>
          <a:p>
            <a:r>
              <a:rPr lang="en-US" altLang="ko-KR" sz="2400" dirty="0"/>
              <a:t>347 * 300 = 104,100</a:t>
            </a:r>
            <a:r>
              <a:rPr lang="ko-KR" altLang="en-US" sz="2400" dirty="0"/>
              <a:t>개 목표</a:t>
            </a:r>
          </a:p>
        </p:txBody>
      </p:sp>
    </p:spTree>
    <p:extLst>
      <p:ext uri="{BB962C8B-B14F-4D97-AF65-F5344CB8AC3E}">
        <p14:creationId xmlns:p14="http://schemas.microsoft.com/office/powerpoint/2010/main" val="7946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A7FFB2-128B-4424-99F9-682CD1BF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1104154"/>
            <a:ext cx="11463130" cy="523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2C71B-E682-4CC3-8B6A-2D68D5462EA4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4/16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3274827" y="461178"/>
            <a:ext cx="704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 : </a:t>
            </a:r>
            <a:r>
              <a:rPr lang="ko-KR" altLang="en-US" sz="2400" dirty="0"/>
              <a:t>호재성  </a:t>
            </a:r>
            <a:r>
              <a:rPr lang="en-US" altLang="ko-KR" sz="2400" dirty="0"/>
              <a:t>,  2 : </a:t>
            </a:r>
            <a:r>
              <a:rPr lang="ko-KR" altLang="en-US" sz="2400" dirty="0" err="1"/>
              <a:t>악재성</a:t>
            </a:r>
            <a:r>
              <a:rPr lang="en-US" altLang="ko-KR" sz="2400" dirty="0"/>
              <a:t>,  0 : </a:t>
            </a:r>
            <a:r>
              <a:rPr lang="ko-KR" altLang="en-US" sz="2400" dirty="0"/>
              <a:t>기타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라벨링</a:t>
            </a:r>
            <a:r>
              <a:rPr lang="ko-KR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02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A7FFB2-128B-4424-99F9-682CD1BF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1104154"/>
            <a:ext cx="11463130" cy="523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2C71B-E682-4CC3-8B6A-2D68D5462EA4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4/16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A5FFCE-89C1-435F-9885-1ECF1D95FD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47CD0-2FFD-4A44-83CB-F8E2AECA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96" y="626982"/>
            <a:ext cx="4620635" cy="5604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77696-7AE7-4898-AB39-10F1FD2DA772}"/>
              </a:ext>
            </a:extLst>
          </p:cNvPr>
          <p:cNvSpPr txBox="1"/>
          <p:nvPr/>
        </p:nvSpPr>
        <p:spPr>
          <a:xfrm>
            <a:off x="6724558" y="2560162"/>
            <a:ext cx="5329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실제 </a:t>
            </a:r>
            <a:r>
              <a:rPr lang="en-US" altLang="ko-KR" sz="2400" b="1" dirty="0">
                <a:solidFill>
                  <a:srgbClr val="FF0000"/>
                </a:solidFill>
              </a:rPr>
              <a:t>4/16</a:t>
            </a:r>
            <a:r>
              <a:rPr lang="ko-KR" altLang="en-US" sz="2400" b="1" dirty="0">
                <a:solidFill>
                  <a:srgbClr val="FF0000"/>
                </a:solidFill>
              </a:rPr>
              <a:t>에 </a:t>
            </a:r>
            <a:r>
              <a:rPr lang="ko-KR" altLang="en-US" sz="2400" b="1" dirty="0" err="1">
                <a:solidFill>
                  <a:srgbClr val="FF0000"/>
                </a:solidFill>
              </a:rPr>
              <a:t>하락장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4/16 </a:t>
            </a:r>
            <a:r>
              <a:rPr lang="ko-KR" altLang="en-US" sz="2400" b="1" dirty="0">
                <a:solidFill>
                  <a:schemeClr val="bg1"/>
                </a:solidFill>
              </a:rPr>
              <a:t>이스트소프트 뉴스 데이터에서 </a:t>
            </a:r>
            <a:r>
              <a:rPr lang="ko-KR" altLang="en-US" sz="2400" b="1" dirty="0" err="1">
                <a:solidFill>
                  <a:schemeClr val="bg1"/>
                </a:solidFill>
              </a:rPr>
              <a:t>악재성</a:t>
            </a:r>
            <a:r>
              <a:rPr lang="ko-KR" altLang="en-US" sz="2400" b="1" dirty="0">
                <a:solidFill>
                  <a:schemeClr val="bg1"/>
                </a:solidFill>
              </a:rPr>
              <a:t> 데이터만 데이터셋에 추가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A7FFB2-128B-4424-99F9-682CD1BF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1104154"/>
            <a:ext cx="11463130" cy="523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2C71B-E682-4CC3-8B6A-2D68D5462EA4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4/16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65D94B-A9D2-42A9-9209-D7CFD2BBD4AC}"/>
              </a:ext>
            </a:extLst>
          </p:cNvPr>
          <p:cNvSpPr/>
          <p:nvPr/>
        </p:nvSpPr>
        <p:spPr>
          <a:xfrm>
            <a:off x="11164186" y="3539795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03CF40-6D88-4290-8151-C1735D7A8BFB}"/>
              </a:ext>
            </a:extLst>
          </p:cNvPr>
          <p:cNvSpPr/>
          <p:nvPr/>
        </p:nvSpPr>
        <p:spPr>
          <a:xfrm>
            <a:off x="11164186" y="4213191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B95813-BE28-44BB-9E00-AA3AD34D5E5D}"/>
              </a:ext>
            </a:extLst>
          </p:cNvPr>
          <p:cNvSpPr/>
          <p:nvPr/>
        </p:nvSpPr>
        <p:spPr>
          <a:xfrm>
            <a:off x="11164186" y="4554280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1769C5-3965-4D38-B736-D55340830FB2}"/>
              </a:ext>
            </a:extLst>
          </p:cNvPr>
          <p:cNvSpPr/>
          <p:nvPr/>
        </p:nvSpPr>
        <p:spPr>
          <a:xfrm>
            <a:off x="11164186" y="4895369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761B47-53AE-405E-8066-4DF716CD2801}"/>
              </a:ext>
            </a:extLst>
          </p:cNvPr>
          <p:cNvSpPr/>
          <p:nvPr/>
        </p:nvSpPr>
        <p:spPr>
          <a:xfrm>
            <a:off x="11164185" y="5250636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5653C2-4669-415E-91F8-7BC2906B7EDF}"/>
              </a:ext>
            </a:extLst>
          </p:cNvPr>
          <p:cNvSpPr/>
          <p:nvPr/>
        </p:nvSpPr>
        <p:spPr>
          <a:xfrm>
            <a:off x="11164185" y="5605903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1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164</Words>
  <Application>Microsoft Office PowerPoint</Application>
  <PresentationFormat>와이드스크린</PresentationFormat>
  <Paragraphs>37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Roboto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최정헌(***4***299)</cp:lastModifiedBy>
  <cp:revision>129</cp:revision>
  <dcterms:created xsi:type="dcterms:W3CDTF">2021-03-18T15:48:12Z</dcterms:created>
  <dcterms:modified xsi:type="dcterms:W3CDTF">2021-04-18T16:19:00Z</dcterms:modified>
</cp:coreProperties>
</file>