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5" r:id="rId3"/>
    <p:sldId id="274" r:id="rId4"/>
    <p:sldId id="276" r:id="rId5"/>
    <p:sldId id="277" r:id="rId6"/>
    <p:sldId id="278" r:id="rId7"/>
    <p:sldId id="27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FFFF"/>
    <a:srgbClr val="FF9933"/>
    <a:srgbClr val="0066FF"/>
    <a:srgbClr val="FF6600"/>
    <a:srgbClr val="CCCCFF"/>
    <a:srgbClr val="515151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131" autoAdjust="0"/>
  </p:normalViewPr>
  <p:slideViewPr>
    <p:cSldViewPr snapToGrid="0">
      <p:cViewPr varScale="1">
        <p:scale>
          <a:sx n="72" d="100"/>
          <a:sy n="72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CF237-52E8-414F-8603-EFDFBA0BB8A3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4E704-C0A4-46C5-9A7C-BA5352EB3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0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종합설계프로젝트  계획서 발표를 맡은 최정헌입니다</a:t>
            </a:r>
            <a:r>
              <a:rPr lang="en-US" altLang="ko-KR" dirty="0"/>
              <a:t>.  </a:t>
            </a:r>
            <a:r>
              <a:rPr lang="ko-KR" altLang="en-US" dirty="0"/>
              <a:t>저희 팀은 최정헌</a:t>
            </a:r>
            <a:r>
              <a:rPr lang="en-US" altLang="ko-KR" dirty="0"/>
              <a:t>, </a:t>
            </a:r>
            <a:r>
              <a:rPr lang="ko-KR" altLang="en-US" dirty="0"/>
              <a:t>이재혁</a:t>
            </a:r>
            <a:r>
              <a:rPr lang="en-US" altLang="ko-KR" dirty="0"/>
              <a:t>, </a:t>
            </a:r>
            <a:r>
              <a:rPr lang="ko-KR" altLang="en-US" dirty="0"/>
              <a:t>김동호</a:t>
            </a:r>
            <a:r>
              <a:rPr lang="en-US" altLang="ko-KR" dirty="0"/>
              <a:t>, </a:t>
            </a:r>
            <a:r>
              <a:rPr lang="ko-KR" altLang="en-US" dirty="0"/>
              <a:t>홍순재로 </a:t>
            </a:r>
            <a:r>
              <a:rPr lang="ko-KR" altLang="en-US" dirty="0" err="1"/>
              <a:t>구성되어있고</a:t>
            </a:r>
            <a:r>
              <a:rPr lang="en-US" altLang="ko-KR" dirty="0"/>
              <a:t>,  </a:t>
            </a:r>
            <a:r>
              <a:rPr lang="ko-KR" altLang="en-US" dirty="0"/>
              <a:t>주식뉴스 알림 서비스 개발을 연구 주제로 선정했습니다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62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발표는 </a:t>
            </a:r>
            <a:r>
              <a:rPr lang="ko-KR" altLang="en-US" dirty="0" err="1"/>
              <a:t>여기까지이고</a:t>
            </a:r>
            <a:r>
              <a:rPr lang="ko-KR" altLang="en-US" dirty="0"/>
              <a:t> </a:t>
            </a:r>
            <a:r>
              <a:rPr lang="en-US" altLang="ko-KR" dirty="0" err="1"/>
              <a:t>QnA</a:t>
            </a:r>
            <a:r>
              <a:rPr lang="ko-KR" altLang="en-US" dirty="0"/>
              <a:t>시간을 가지도록 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84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C54B0-86E0-4A7B-A6F5-9E77090F4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A0EFB2-3443-4397-922E-158E6EEC1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B3E07-E139-46AD-8093-76769C29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D6FB8-F683-4F00-83FA-C85AC9C7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7BFD7-3EFA-4FE1-9B69-65938AD7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85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2410F-C996-41F3-993A-84AE792A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9A78DE-8B29-4AC9-942C-F6CA29FFB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7286A-0832-4A18-B284-D81D57D4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4FB70-F3BD-46E5-9EFE-F7D9703B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28404-2D83-4D5B-87C0-890DE82A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6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E4EF1-02A7-43B1-94AF-34176F076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B8C6B4-FEED-47F2-B08B-B801A5D53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86A91-D538-44D8-A65A-A1352182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BF3EF-6003-4278-85C9-FE82D53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D80A8-0034-47D1-8DD5-4A6F2F1E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8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C1922-7F70-47C8-8593-9791C307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8B566-42C5-4097-A897-DBB0FE433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1A16D-5397-49B9-BB4B-C330C2E0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425C5-8179-45B5-8DC6-7E5FA70D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5DFD0-D274-4862-B63B-6698A63B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8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982C4-89AD-41DC-9E98-FBA28D28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3A1F00-8C3D-46E7-8F7E-9133CE38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728F0-6221-492A-9375-0EB91C75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D8219-6BB9-402C-937E-DB19321F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E8573-4A9D-4D65-8570-34EA252D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68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9E728-FB05-4CBB-B621-79091CF8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93177-3B78-4B6E-8FB8-41CCE1C49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BA5E5-DBEF-4A58-8061-D2014A273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6D1DE3-19EC-4D95-A9AD-090242DC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B8FF8-FFB9-4F2B-8D2F-E8AACBA1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8F9EFD-3A72-450D-9813-2C7C320D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3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C653-3C27-40D9-A672-8D02E4AE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A2CBD3-077C-4BB5-8C63-B8D5A507D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D399C-0003-4539-9DBF-23CE266E7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677DCC-ADE8-43B3-A030-F1979BCF2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25A133-5EFB-4AFB-A8DD-158A45C17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9477D8-C4A2-4784-A083-6BE02722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8DCC94-3E56-4668-84BD-6CE9CF4E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73B1F3-D700-479C-935A-2138ADD8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76E43-6D35-4F06-B316-B44D5A28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53CFD-31C5-4A84-81E5-0433E667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ADC185-49A2-408A-A8D8-3A067740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96809C-188D-4170-91C1-237A7AFF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06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775F31-E18E-426F-A2E7-16C49D77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B3544D-0A8C-45F9-BC17-E9623174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8DD108-4216-482A-B5A3-8BBF7A24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64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41543-15EB-4266-942A-C42EA36A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A16D0-9A96-4CFD-8740-177F139EF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0D2196-A749-4308-93F7-C81A60386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689013-8A16-4AA3-B70A-8EB04D70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E4564-59C9-4895-B698-679D7C1F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5A58D-87D9-4ACE-840C-2F0E1BA9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6232B-9960-4C35-9CC3-16B1565B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F7AF3-F945-49A3-A378-734CC499E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1C167-E27C-4650-93DC-7D7C40E0F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02E5E-5061-4272-B184-0E3F0593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E05E8A-6A58-4495-936D-2C09875F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AC491-2714-46CD-A7D6-27E5B12F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9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26E7EB-57E6-4713-82EF-709B6A32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D6AFA-2484-4207-8B87-09A1F355D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C4E0B-0B7F-4005-A582-E9587BA8E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CF264-4F96-4E37-9F32-EB80C46D5D36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F1B0C-C5D4-455B-AAED-8B0567030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B1DB4-0707-4875-841B-C40568A6F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7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CC109C-850C-4CFC-BB20-E650B41B8C8D}"/>
              </a:ext>
            </a:extLst>
          </p:cNvPr>
          <p:cNvSpPr txBox="1"/>
          <p:nvPr/>
        </p:nvSpPr>
        <p:spPr>
          <a:xfrm>
            <a:off x="1021554" y="1111389"/>
            <a:ext cx="10148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주식 뉴스 알림 서비스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E81F6-6052-49B0-B6FD-90600DC8C415}"/>
              </a:ext>
            </a:extLst>
          </p:cNvPr>
          <p:cNvSpPr txBox="1"/>
          <p:nvPr/>
        </p:nvSpPr>
        <p:spPr>
          <a:xfrm>
            <a:off x="4708996" y="1914525"/>
            <a:ext cx="239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진행 상황 보고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F01FA-F053-4E55-8DFA-5A81129ED7E7}"/>
              </a:ext>
            </a:extLst>
          </p:cNvPr>
          <p:cNvSpPr txBox="1"/>
          <p:nvPr/>
        </p:nvSpPr>
        <p:spPr>
          <a:xfrm>
            <a:off x="392904" y="6105495"/>
            <a:ext cx="260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2021. 03 ~ 2021. 12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EE600-9380-496D-8EEB-7E360F2B7E59}"/>
              </a:ext>
            </a:extLst>
          </p:cNvPr>
          <p:cNvSpPr txBox="1"/>
          <p:nvPr/>
        </p:nvSpPr>
        <p:spPr>
          <a:xfrm>
            <a:off x="3971606" y="3228410"/>
            <a:ext cx="4552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FFFFFF"/>
                </a:solidFill>
                <a:effectLst/>
                <a:latin typeface="NanumGothic"/>
              </a:rPr>
              <a:t>AI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NanumGothic"/>
              </a:rPr>
              <a:t>융합 </a:t>
            </a:r>
            <a:r>
              <a:rPr lang="en-US" altLang="ko-KR" sz="2400" b="0" i="0" dirty="0" err="1">
                <a:solidFill>
                  <a:srgbClr val="FFFFFF"/>
                </a:solidFill>
                <a:effectLst/>
                <a:latin typeface="NanumGothic"/>
              </a:rPr>
              <a:t>CApstone</a:t>
            </a:r>
            <a:r>
              <a:rPr lang="en-US" altLang="ko-KR" sz="2400" b="0" i="0" dirty="0">
                <a:solidFill>
                  <a:srgbClr val="FFFFFF"/>
                </a:solidFill>
                <a:effectLst/>
                <a:latin typeface="NanumGothic"/>
              </a:rPr>
              <a:t> Design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1</a:t>
            </a:r>
            <a:r>
              <a:rPr lang="ko-KR" altLang="en-US" sz="2400" dirty="0">
                <a:solidFill>
                  <a:schemeClr val="bg1"/>
                </a:solidFill>
              </a:rPr>
              <a:t>학기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8F09E-50D1-41C8-A00C-18F38DEDD136}"/>
              </a:ext>
            </a:extLst>
          </p:cNvPr>
          <p:cNvSpPr txBox="1"/>
          <p:nvPr/>
        </p:nvSpPr>
        <p:spPr>
          <a:xfrm>
            <a:off x="4708996" y="3996986"/>
            <a:ext cx="360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2014122299 </a:t>
            </a:r>
            <a:r>
              <a:rPr lang="ko-KR" altLang="en-US" sz="2000" dirty="0">
                <a:solidFill>
                  <a:schemeClr val="bg1"/>
                </a:solidFill>
              </a:rPr>
              <a:t>최정헌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 err="1">
                <a:solidFill>
                  <a:schemeClr val="bg1"/>
                </a:solidFill>
              </a:rPr>
              <a:t>팀리더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187C0D-AF58-4C4F-9581-0FBF7320E854}"/>
              </a:ext>
            </a:extLst>
          </p:cNvPr>
          <p:cNvSpPr txBox="1"/>
          <p:nvPr/>
        </p:nvSpPr>
        <p:spPr>
          <a:xfrm>
            <a:off x="4708997" y="4397096"/>
            <a:ext cx="259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chemeClr val="bg1"/>
                </a:solidFill>
                <a:effectLst/>
                <a:latin typeface="Roboto"/>
              </a:rPr>
              <a:t>2016125058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Roboto"/>
              </a:rPr>
              <a:t>이재혁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66FE5-BAA7-4F56-B52E-DD7604B21550}"/>
              </a:ext>
            </a:extLst>
          </p:cNvPr>
          <p:cNvSpPr txBox="1"/>
          <p:nvPr/>
        </p:nvSpPr>
        <p:spPr>
          <a:xfrm>
            <a:off x="4708997" y="4809347"/>
            <a:ext cx="259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chemeClr val="bg1"/>
                </a:solidFill>
                <a:effectLst/>
                <a:latin typeface="Roboto"/>
              </a:rPr>
              <a:t>2014122029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Roboto"/>
              </a:rPr>
              <a:t>김동호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0207C4-CAA6-4A46-B9FF-E5ECDEC1B620}"/>
              </a:ext>
            </a:extLst>
          </p:cNvPr>
          <p:cNvSpPr txBox="1"/>
          <p:nvPr/>
        </p:nvSpPr>
        <p:spPr>
          <a:xfrm>
            <a:off x="4708997" y="5209457"/>
            <a:ext cx="259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2016125082 </a:t>
            </a:r>
            <a:r>
              <a:rPr lang="ko-KR" altLang="en-US" sz="2000" dirty="0" err="1">
                <a:solidFill>
                  <a:schemeClr val="bg1"/>
                </a:solidFill>
              </a:rPr>
              <a:t>홍순재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6775EC-B8F0-47FB-B702-09613416619F}"/>
              </a:ext>
            </a:extLst>
          </p:cNvPr>
          <p:cNvSpPr txBox="1"/>
          <p:nvPr/>
        </p:nvSpPr>
        <p:spPr>
          <a:xfrm>
            <a:off x="4708997" y="5605618"/>
            <a:ext cx="259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2017125084 </a:t>
            </a:r>
            <a:r>
              <a:rPr lang="ko-KR" altLang="en-US" sz="2000" dirty="0" err="1">
                <a:solidFill>
                  <a:schemeClr val="bg1"/>
                </a:solidFill>
              </a:rPr>
              <a:t>정시욱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94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C1D34B-A61D-4CA6-BAAA-76DAEBB960DC}"/>
              </a:ext>
            </a:extLst>
          </p:cNvPr>
          <p:cNvSpPr txBox="1"/>
          <p:nvPr/>
        </p:nvSpPr>
        <p:spPr>
          <a:xfrm>
            <a:off x="543340" y="410818"/>
            <a:ext cx="234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데이터셋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18DE69-00CB-473B-A017-C53D4F593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561"/>
          <a:stretch/>
        </p:blipFill>
        <p:spPr>
          <a:xfrm>
            <a:off x="543340" y="1049994"/>
            <a:ext cx="6031606" cy="55164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91CAE8-58F6-494C-9FF0-5A51B61C8095}"/>
              </a:ext>
            </a:extLst>
          </p:cNvPr>
          <p:cNvSpPr txBox="1"/>
          <p:nvPr/>
        </p:nvSpPr>
        <p:spPr>
          <a:xfrm>
            <a:off x="7421217" y="804753"/>
            <a:ext cx="4061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네이버 </a:t>
            </a:r>
            <a:r>
              <a:rPr lang="en-US" altLang="ko-KR" sz="2400" dirty="0"/>
              <a:t>-&gt;</a:t>
            </a:r>
            <a:r>
              <a:rPr lang="ko-KR" altLang="en-US" sz="2400" dirty="0"/>
              <a:t> </a:t>
            </a:r>
            <a:r>
              <a:rPr lang="en-US" altLang="ko-KR" sz="2400" dirty="0"/>
              <a:t>79</a:t>
            </a:r>
            <a:r>
              <a:rPr lang="ko-KR" altLang="en-US" sz="2400" dirty="0"/>
              <a:t>개 업종 분류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12</a:t>
            </a:r>
            <a:r>
              <a:rPr lang="ko-KR" altLang="en-US" sz="2400" dirty="0"/>
              <a:t>개는 기업이 </a:t>
            </a:r>
            <a:r>
              <a:rPr lang="en-US" altLang="ko-KR" sz="2400" dirty="0"/>
              <a:t>5</a:t>
            </a:r>
            <a:r>
              <a:rPr lang="ko-KR" altLang="en-US" sz="2400" dirty="0"/>
              <a:t>개 미만</a:t>
            </a:r>
            <a:endParaRPr lang="en-US" altLang="ko-KR" sz="2400" dirty="0"/>
          </a:p>
          <a:p>
            <a:r>
              <a:rPr lang="en-US" altLang="ko-KR" sz="2400" dirty="0"/>
              <a:t>67</a:t>
            </a:r>
            <a:r>
              <a:rPr lang="ko-KR" altLang="en-US" sz="2400" dirty="0"/>
              <a:t>개는 기업이 </a:t>
            </a:r>
            <a:r>
              <a:rPr lang="en-US" altLang="ko-KR" sz="2400" dirty="0"/>
              <a:t>5</a:t>
            </a:r>
            <a:r>
              <a:rPr lang="ko-KR" altLang="en-US" sz="2400" dirty="0"/>
              <a:t>개 이상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6DCC5-6290-44B8-A110-4F3AF75C97B5}"/>
              </a:ext>
            </a:extLst>
          </p:cNvPr>
          <p:cNvSpPr txBox="1"/>
          <p:nvPr/>
        </p:nvSpPr>
        <p:spPr>
          <a:xfrm>
            <a:off x="7421217" y="2563068"/>
            <a:ext cx="4227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</a:t>
            </a:r>
            <a:r>
              <a:rPr lang="ko-KR" altLang="en-US" sz="2400" dirty="0"/>
              <a:t>개 미만 </a:t>
            </a:r>
            <a:r>
              <a:rPr lang="en-US" altLang="ko-KR" sz="2400" dirty="0"/>
              <a:t>: </a:t>
            </a:r>
            <a:r>
              <a:rPr lang="ko-KR" altLang="en-US" sz="2400" dirty="0"/>
              <a:t>대표 기업 </a:t>
            </a:r>
            <a:r>
              <a:rPr lang="en-US" altLang="ko-KR" sz="2400" dirty="0"/>
              <a:t>1</a:t>
            </a:r>
            <a:r>
              <a:rPr lang="ko-KR" altLang="en-US" sz="2400" dirty="0"/>
              <a:t>개씩</a:t>
            </a:r>
            <a:endParaRPr lang="en-US" altLang="ko-KR" sz="2400" dirty="0"/>
          </a:p>
          <a:p>
            <a:r>
              <a:rPr lang="en-US" altLang="ko-KR" sz="2400" dirty="0"/>
              <a:t>5</a:t>
            </a:r>
            <a:r>
              <a:rPr lang="ko-KR" altLang="en-US" sz="2400" dirty="0"/>
              <a:t>개 이상 </a:t>
            </a:r>
            <a:r>
              <a:rPr lang="en-US" altLang="ko-KR" sz="2400" dirty="0"/>
              <a:t>: </a:t>
            </a:r>
            <a:r>
              <a:rPr lang="ko-KR" altLang="en-US" sz="2400" dirty="0"/>
              <a:t>대표 기업 </a:t>
            </a:r>
            <a:r>
              <a:rPr lang="en-US" altLang="ko-KR" sz="2400" dirty="0"/>
              <a:t>5</a:t>
            </a:r>
            <a:r>
              <a:rPr lang="ko-KR" altLang="en-US" sz="2400" dirty="0"/>
              <a:t>개씩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D5AC0-FE79-4BAD-9824-8D96810888BC}"/>
              </a:ext>
            </a:extLst>
          </p:cNvPr>
          <p:cNvSpPr txBox="1"/>
          <p:nvPr/>
        </p:nvSpPr>
        <p:spPr>
          <a:xfrm>
            <a:off x="7421217" y="3582720"/>
            <a:ext cx="377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12 + 67 * 5 = 347</a:t>
            </a:r>
            <a:r>
              <a:rPr lang="ko-KR" altLang="en-US" sz="2400" dirty="0"/>
              <a:t>개 종목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3B753-C8A3-47D6-97A4-2CBA06404B47}"/>
              </a:ext>
            </a:extLst>
          </p:cNvPr>
          <p:cNvSpPr txBox="1"/>
          <p:nvPr/>
        </p:nvSpPr>
        <p:spPr>
          <a:xfrm>
            <a:off x="7421217" y="4172442"/>
            <a:ext cx="4227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각 종목에서 </a:t>
            </a:r>
            <a:endParaRPr lang="en-US" altLang="ko-KR" sz="2400" dirty="0"/>
          </a:p>
          <a:p>
            <a:r>
              <a:rPr lang="ko-KR" altLang="en-US" sz="2400" dirty="0"/>
              <a:t>호재성 </a:t>
            </a:r>
            <a:r>
              <a:rPr lang="en-US" altLang="ko-KR" sz="2400" dirty="0"/>
              <a:t>100</a:t>
            </a:r>
            <a:r>
              <a:rPr lang="ko-KR" altLang="en-US" sz="2400" dirty="0"/>
              <a:t>개 </a:t>
            </a:r>
            <a:endParaRPr lang="en-US" altLang="ko-KR" sz="2400" dirty="0"/>
          </a:p>
          <a:p>
            <a:r>
              <a:rPr lang="ko-KR" altLang="en-US" sz="2400" dirty="0" err="1"/>
              <a:t>악재성</a:t>
            </a:r>
            <a:r>
              <a:rPr lang="ko-KR" altLang="en-US" sz="2400" dirty="0"/>
              <a:t> </a:t>
            </a:r>
            <a:r>
              <a:rPr lang="en-US" altLang="ko-KR" sz="2400" dirty="0"/>
              <a:t>100</a:t>
            </a:r>
            <a:r>
              <a:rPr lang="ko-KR" altLang="en-US" sz="2400" dirty="0"/>
              <a:t>개</a:t>
            </a:r>
            <a:endParaRPr lang="en-US" altLang="ko-KR" sz="2400" dirty="0"/>
          </a:p>
          <a:p>
            <a:r>
              <a:rPr lang="ko-KR" altLang="en-US" sz="2400" dirty="0"/>
              <a:t>기타 </a:t>
            </a:r>
            <a:r>
              <a:rPr lang="en-US" altLang="ko-KR" sz="2400" dirty="0"/>
              <a:t>100</a:t>
            </a:r>
            <a:r>
              <a:rPr lang="ko-KR" altLang="en-US" sz="2400" dirty="0"/>
              <a:t>개 </a:t>
            </a:r>
            <a:endParaRPr lang="en-US" altLang="ko-KR" sz="2400" dirty="0"/>
          </a:p>
          <a:p>
            <a:r>
              <a:rPr lang="ko-KR" altLang="en-US" sz="2400" dirty="0"/>
              <a:t>총</a:t>
            </a:r>
            <a:endParaRPr lang="en-US" altLang="ko-KR" sz="2400" dirty="0"/>
          </a:p>
          <a:p>
            <a:r>
              <a:rPr lang="en-US" altLang="ko-KR" sz="2400" dirty="0"/>
              <a:t>347 * 300 = 104,100</a:t>
            </a:r>
            <a:r>
              <a:rPr lang="ko-KR" altLang="en-US" sz="2400" dirty="0"/>
              <a:t>개 목표</a:t>
            </a:r>
          </a:p>
        </p:txBody>
      </p:sp>
    </p:spTree>
    <p:extLst>
      <p:ext uri="{BB962C8B-B14F-4D97-AF65-F5344CB8AC3E}">
        <p14:creationId xmlns:p14="http://schemas.microsoft.com/office/powerpoint/2010/main" val="79469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A7FFB2-128B-4424-99F9-682CD1BF0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35" y="1104154"/>
            <a:ext cx="11463130" cy="5232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A2C71B-E682-4CC3-8B6A-2D68D5462EA4}"/>
              </a:ext>
            </a:extLst>
          </p:cNvPr>
          <p:cNvSpPr txBox="1"/>
          <p:nvPr/>
        </p:nvSpPr>
        <p:spPr>
          <a:xfrm>
            <a:off x="9760688" y="521056"/>
            <a:ext cx="130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4/16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C9E1F-B7D7-43C0-88BB-98E11F69B124}"/>
              </a:ext>
            </a:extLst>
          </p:cNvPr>
          <p:cNvSpPr txBox="1"/>
          <p:nvPr/>
        </p:nvSpPr>
        <p:spPr>
          <a:xfrm>
            <a:off x="3274827" y="461178"/>
            <a:ext cx="7049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 : </a:t>
            </a:r>
            <a:r>
              <a:rPr lang="ko-KR" altLang="en-US" sz="2400" dirty="0"/>
              <a:t>호재성  </a:t>
            </a:r>
            <a:r>
              <a:rPr lang="en-US" altLang="ko-KR" sz="2400" dirty="0"/>
              <a:t>,  2 : </a:t>
            </a:r>
            <a:r>
              <a:rPr lang="ko-KR" altLang="en-US" sz="2400" dirty="0" err="1"/>
              <a:t>악재성</a:t>
            </a:r>
            <a:r>
              <a:rPr lang="en-US" altLang="ko-KR" sz="2400" dirty="0"/>
              <a:t>,  0 : </a:t>
            </a:r>
            <a:r>
              <a:rPr lang="ko-KR" altLang="en-US" sz="2400" dirty="0"/>
              <a:t>기타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62141-1D19-461B-937D-C69E16F884CA}"/>
              </a:ext>
            </a:extLst>
          </p:cNvPr>
          <p:cNvSpPr txBox="1"/>
          <p:nvPr/>
        </p:nvSpPr>
        <p:spPr>
          <a:xfrm>
            <a:off x="543340" y="410818"/>
            <a:ext cx="234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라벨링</a:t>
            </a:r>
            <a:r>
              <a:rPr lang="ko-KR" alt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902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A7FFB2-128B-4424-99F9-682CD1BF0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35" y="1104154"/>
            <a:ext cx="11463130" cy="5232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A2C71B-E682-4CC3-8B6A-2D68D5462EA4}"/>
              </a:ext>
            </a:extLst>
          </p:cNvPr>
          <p:cNvSpPr txBox="1"/>
          <p:nvPr/>
        </p:nvSpPr>
        <p:spPr>
          <a:xfrm>
            <a:off x="9760688" y="521056"/>
            <a:ext cx="130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4/16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A5FFCE-89C1-435F-9885-1ECF1D95FD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447CD0-2FFD-4A44-83CB-F8E2AECA1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296" y="626982"/>
            <a:ext cx="4620635" cy="56040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477696-7AE7-4898-AB39-10F1FD2DA772}"/>
              </a:ext>
            </a:extLst>
          </p:cNvPr>
          <p:cNvSpPr txBox="1"/>
          <p:nvPr/>
        </p:nvSpPr>
        <p:spPr>
          <a:xfrm>
            <a:off x="6724558" y="2560162"/>
            <a:ext cx="5329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실제 </a:t>
            </a:r>
            <a:r>
              <a:rPr lang="en-US" altLang="ko-KR" sz="2400" b="1" dirty="0">
                <a:solidFill>
                  <a:srgbClr val="FF0000"/>
                </a:solidFill>
              </a:rPr>
              <a:t>4/16</a:t>
            </a:r>
            <a:r>
              <a:rPr lang="ko-KR" altLang="en-US" sz="2400" b="1" dirty="0">
                <a:solidFill>
                  <a:srgbClr val="FF0000"/>
                </a:solidFill>
              </a:rPr>
              <a:t>에 </a:t>
            </a:r>
            <a:r>
              <a:rPr lang="ko-KR" altLang="en-US" sz="2400" b="1" dirty="0" err="1">
                <a:solidFill>
                  <a:srgbClr val="FF0000"/>
                </a:solidFill>
              </a:rPr>
              <a:t>하락장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4/16 </a:t>
            </a:r>
            <a:r>
              <a:rPr lang="ko-KR" altLang="en-US" sz="2400" b="1" dirty="0">
                <a:solidFill>
                  <a:schemeClr val="bg1"/>
                </a:solidFill>
              </a:rPr>
              <a:t>이스트소프트 뉴스 데이터에서 </a:t>
            </a:r>
            <a:r>
              <a:rPr lang="ko-KR" altLang="en-US" sz="2400" b="1" dirty="0" err="1">
                <a:solidFill>
                  <a:schemeClr val="bg1"/>
                </a:solidFill>
              </a:rPr>
              <a:t>악재성</a:t>
            </a:r>
            <a:r>
              <a:rPr lang="ko-KR" altLang="en-US" sz="2400" b="1" dirty="0">
                <a:solidFill>
                  <a:schemeClr val="bg1"/>
                </a:solidFill>
              </a:rPr>
              <a:t> 데이터만 데이터셋에 추가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5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A7FFB2-128B-4424-99F9-682CD1BF0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35" y="1104154"/>
            <a:ext cx="11463130" cy="5232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A2C71B-E682-4CC3-8B6A-2D68D5462EA4}"/>
              </a:ext>
            </a:extLst>
          </p:cNvPr>
          <p:cNvSpPr txBox="1"/>
          <p:nvPr/>
        </p:nvSpPr>
        <p:spPr>
          <a:xfrm>
            <a:off x="9760688" y="521056"/>
            <a:ext cx="1307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4/16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765D94B-A9D2-42A9-9209-D7CFD2BBD4AC}"/>
              </a:ext>
            </a:extLst>
          </p:cNvPr>
          <p:cNvSpPr/>
          <p:nvPr/>
        </p:nvSpPr>
        <p:spPr>
          <a:xfrm>
            <a:off x="11164186" y="3539795"/>
            <a:ext cx="287078" cy="34108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F03CF40-6D88-4290-8151-C1735D7A8BFB}"/>
              </a:ext>
            </a:extLst>
          </p:cNvPr>
          <p:cNvSpPr/>
          <p:nvPr/>
        </p:nvSpPr>
        <p:spPr>
          <a:xfrm>
            <a:off x="11164186" y="4213191"/>
            <a:ext cx="287078" cy="34108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2B95813-BE28-44BB-9E00-AA3AD34D5E5D}"/>
              </a:ext>
            </a:extLst>
          </p:cNvPr>
          <p:cNvSpPr/>
          <p:nvPr/>
        </p:nvSpPr>
        <p:spPr>
          <a:xfrm>
            <a:off x="11164186" y="4554280"/>
            <a:ext cx="287078" cy="34108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D1769C5-3965-4D38-B736-D55340830FB2}"/>
              </a:ext>
            </a:extLst>
          </p:cNvPr>
          <p:cNvSpPr/>
          <p:nvPr/>
        </p:nvSpPr>
        <p:spPr>
          <a:xfrm>
            <a:off x="11164186" y="4895369"/>
            <a:ext cx="287078" cy="34108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E761B47-53AE-405E-8066-4DF716CD2801}"/>
              </a:ext>
            </a:extLst>
          </p:cNvPr>
          <p:cNvSpPr/>
          <p:nvPr/>
        </p:nvSpPr>
        <p:spPr>
          <a:xfrm>
            <a:off x="11164185" y="5250636"/>
            <a:ext cx="287078" cy="34108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45653C2-4669-415E-91F8-7BC2906B7EDF}"/>
              </a:ext>
            </a:extLst>
          </p:cNvPr>
          <p:cNvSpPr/>
          <p:nvPr/>
        </p:nvSpPr>
        <p:spPr>
          <a:xfrm>
            <a:off x="11164185" y="5605903"/>
            <a:ext cx="287078" cy="34108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1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954C15-15E9-4079-B3DF-FC3557A525F3}"/>
              </a:ext>
            </a:extLst>
          </p:cNvPr>
          <p:cNvSpPr txBox="1"/>
          <p:nvPr/>
        </p:nvSpPr>
        <p:spPr>
          <a:xfrm>
            <a:off x="853994" y="1442707"/>
            <a:ext cx="10484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347</a:t>
            </a:r>
            <a:r>
              <a:rPr lang="ko-KR" altLang="en-US" sz="2400" dirty="0"/>
              <a:t>개 종목 </a:t>
            </a:r>
            <a:r>
              <a:rPr lang="en-US" altLang="ko-KR" sz="2400" dirty="0"/>
              <a:t>-&gt; </a:t>
            </a:r>
            <a:r>
              <a:rPr lang="ko-KR" altLang="en-US" sz="2400" dirty="0"/>
              <a:t>뉴스 데이터 </a:t>
            </a:r>
            <a:r>
              <a:rPr lang="en-US" altLang="ko-KR" sz="2400" dirty="0"/>
              <a:t>1000</a:t>
            </a:r>
            <a:r>
              <a:rPr lang="ko-KR" altLang="en-US" sz="2400" dirty="0"/>
              <a:t>개씩</a:t>
            </a:r>
            <a:r>
              <a:rPr lang="en-US" altLang="ko-KR" sz="2400" dirty="0"/>
              <a:t> </a:t>
            </a:r>
            <a:r>
              <a:rPr lang="ko-KR" altLang="en-US" sz="2400" dirty="0"/>
              <a:t>총</a:t>
            </a:r>
            <a:r>
              <a:rPr lang="en-US" altLang="ko-KR" sz="2400" dirty="0"/>
              <a:t> 347,000</a:t>
            </a:r>
            <a:r>
              <a:rPr lang="ko-KR" altLang="en-US" sz="2400" dirty="0"/>
              <a:t>개 뉴스 데이터 추출 완료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4827E-7B3F-4FBF-BFAF-3B74C55A9FB9}"/>
              </a:ext>
            </a:extLst>
          </p:cNvPr>
          <p:cNvSpPr txBox="1"/>
          <p:nvPr/>
        </p:nvSpPr>
        <p:spPr>
          <a:xfrm>
            <a:off x="853994" y="2318121"/>
            <a:ext cx="10484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레이블링 작업 진행중 </a:t>
            </a:r>
            <a:r>
              <a:rPr lang="en-US" altLang="ko-KR" sz="2400" dirty="0"/>
              <a:t>-&gt; </a:t>
            </a:r>
            <a:r>
              <a:rPr lang="ko-KR" altLang="en-US" sz="2400" dirty="0"/>
              <a:t>일주일에 각자 </a:t>
            </a:r>
            <a:r>
              <a:rPr lang="en-US" altLang="ko-KR" sz="2400" dirty="0"/>
              <a:t>10,000</a:t>
            </a:r>
            <a:r>
              <a:rPr lang="ko-KR" altLang="en-US" sz="2400" dirty="0"/>
              <a:t>개씩 목표 </a:t>
            </a:r>
          </a:p>
        </p:txBody>
      </p:sp>
    </p:spTree>
    <p:extLst>
      <p:ext uri="{BB962C8B-B14F-4D97-AF65-F5344CB8AC3E}">
        <p14:creationId xmlns:p14="http://schemas.microsoft.com/office/powerpoint/2010/main" val="135442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11F28DD-8256-4111-9F53-227EB47D878F}"/>
              </a:ext>
            </a:extLst>
          </p:cNvPr>
          <p:cNvSpPr txBox="1"/>
          <p:nvPr/>
        </p:nvSpPr>
        <p:spPr>
          <a:xfrm>
            <a:off x="4415638" y="2061686"/>
            <a:ext cx="3360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QnA</a:t>
            </a:r>
            <a:endParaRPr kumimoji="0" lang="ko-KR" altLang="en-US" sz="7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64F87E-7D70-4342-B9CF-DCF95BF0A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088" y="3051340"/>
            <a:ext cx="2263817" cy="226381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816E3DA-CB23-4E54-96F2-A85E9CFFC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704744">
            <a:off x="1573528" y="824139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841BF0F3-1C27-4F46-83CB-F79E756916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9860699">
            <a:off x="2941200" y="3017610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64EB1BD4-61AF-487E-B642-FB960B03F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20531885">
            <a:off x="6816434" y="277921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3B99A006-0FF0-4BA5-A1DB-17E5B153F9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20187291">
            <a:off x="8867292" y="3383005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7BE7A296-3739-4CBE-8151-1463A7045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179415">
            <a:off x="10515600" y="5215283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774D23C8-C821-468E-9EF1-493CFFBAE3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20612939">
            <a:off x="1152365" y="5107431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D00AB2BB-693F-4F23-8417-3A09712E0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 rot="1500633">
            <a:off x="10341221" y="1273849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C99140C9-C2C6-4F1B-9A61-E649E1955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3" t="17936" r="30596" b="16826"/>
          <a:stretch/>
        </p:blipFill>
        <p:spPr bwMode="auto">
          <a:xfrm>
            <a:off x="6592925" y="5345910"/>
            <a:ext cx="635329" cy="8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29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188</Words>
  <Application>Microsoft Office PowerPoint</Application>
  <PresentationFormat>와이드스크린</PresentationFormat>
  <Paragraphs>39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Roboto</vt:lpstr>
      <vt:lpstr>NanumGothic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최정헌(***4***299)</dc:creator>
  <cp:lastModifiedBy>최정헌(***4***299)</cp:lastModifiedBy>
  <cp:revision>130</cp:revision>
  <dcterms:created xsi:type="dcterms:W3CDTF">2021-03-18T15:48:12Z</dcterms:created>
  <dcterms:modified xsi:type="dcterms:W3CDTF">2021-04-25T12:52:03Z</dcterms:modified>
</cp:coreProperties>
</file>