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80" r:id="rId4"/>
    <p:sldId id="281" r:id="rId5"/>
    <p:sldId id="283" r:id="rId6"/>
    <p:sldId id="285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순재" initials="홍순" lastIdx="1" clrIdx="0">
    <p:extLst>
      <p:ext uri="{19B8F6BF-5375-455C-9EA6-DF929625EA0E}">
        <p15:presenceInfo xmlns:p15="http://schemas.microsoft.com/office/powerpoint/2012/main" userId="d895eccdf743ae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62626"/>
    <a:srgbClr val="FFFFFF"/>
    <a:srgbClr val="FF9933"/>
    <a:srgbClr val="FF6600"/>
    <a:srgbClr val="CCCCFF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01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여기까지이고</a:t>
            </a:r>
            <a:r>
              <a:rPr lang="ko-KR" altLang="en-US" dirty="0"/>
              <a:t> </a:t>
            </a:r>
            <a:r>
              <a:rPr lang="en-US" altLang="ko-KR" dirty="0" err="1"/>
              <a:t>QnA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주식 뉴스 알림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4708996" y="1914525"/>
            <a:ext cx="2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진행 상황 보고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03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 err="1">
                <a:solidFill>
                  <a:srgbClr val="FFFFFF"/>
                </a:solidFill>
                <a:effectLst/>
                <a:latin typeface="NanumGothic"/>
              </a:rPr>
              <a:t>CApstone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708996" y="399698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팀리더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87C0D-AF58-4C4F-9581-0FBF7320E854}"/>
              </a:ext>
            </a:extLst>
          </p:cNvPr>
          <p:cNvSpPr txBox="1"/>
          <p:nvPr/>
        </p:nvSpPr>
        <p:spPr>
          <a:xfrm>
            <a:off x="4708997" y="4397096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2016125058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이재혁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708997" y="480934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708997" y="520945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775EC-B8F0-47FB-B702-09613416619F}"/>
              </a:ext>
            </a:extLst>
          </p:cNvPr>
          <p:cNvSpPr txBox="1"/>
          <p:nvPr/>
        </p:nvSpPr>
        <p:spPr>
          <a:xfrm>
            <a:off x="4708997" y="5605618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2017125084 </a:t>
            </a:r>
            <a:r>
              <a:rPr lang="ko-KR" altLang="en-US" sz="2000" dirty="0" err="1">
                <a:solidFill>
                  <a:schemeClr val="bg1"/>
                </a:solidFill>
              </a:rPr>
              <a:t>정시욱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3274827" y="461178"/>
            <a:ext cx="704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 : </a:t>
            </a:r>
            <a:r>
              <a:rPr lang="ko-KR" altLang="en-US" sz="2400" dirty="0"/>
              <a:t>호재성  </a:t>
            </a:r>
            <a:r>
              <a:rPr lang="en-US" altLang="ko-KR" sz="2400" dirty="0"/>
              <a:t>,  2 : </a:t>
            </a:r>
            <a:r>
              <a:rPr lang="ko-KR" altLang="en-US" sz="2400" dirty="0" err="1"/>
              <a:t>악재성</a:t>
            </a:r>
            <a:r>
              <a:rPr lang="en-US" altLang="ko-KR" sz="2400" dirty="0"/>
              <a:t>,  3 : </a:t>
            </a:r>
            <a:r>
              <a:rPr lang="ko-KR" altLang="en-US" sz="2400" dirty="0"/>
              <a:t>기타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라벨링</a:t>
            </a:r>
            <a:r>
              <a:rPr lang="ko-KR" altLang="en-US" sz="2800" b="1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4A6739-AFEE-45D2-9B7E-207263293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22"/>
          <a:stretch/>
        </p:blipFill>
        <p:spPr>
          <a:xfrm>
            <a:off x="364435" y="1136053"/>
            <a:ext cx="11463130" cy="5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2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C4A6739-AFEE-45D2-9B7E-207263293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3624"/>
          <a:stretch/>
        </p:blipFill>
        <p:spPr>
          <a:xfrm>
            <a:off x="364435" y="285448"/>
            <a:ext cx="11463130" cy="62323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80F49-FB4F-484E-AB85-240B77C5E6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8F07B-F793-4A47-A17E-5A8B384CE3CD}"/>
              </a:ext>
            </a:extLst>
          </p:cNvPr>
          <p:cNvSpPr txBox="1"/>
          <p:nvPr/>
        </p:nvSpPr>
        <p:spPr>
          <a:xfrm>
            <a:off x="6611154" y="2549530"/>
            <a:ext cx="5329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4/29(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목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기준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50,000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개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라벨링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완료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팀원간 통일성을 위해 주요 키워드에 대한 호재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악재 기준 정리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232EB4-D42E-4AD2-B633-50C83F08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98" y="782666"/>
            <a:ext cx="50768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1D34B-A61D-4CA6-BAAA-76DAEBB960DC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모델 검증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8DE69-00CB-473B-A017-C53D4F593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61"/>
          <a:stretch/>
        </p:blipFill>
        <p:spPr>
          <a:xfrm>
            <a:off x="543340" y="1049994"/>
            <a:ext cx="6031606" cy="5516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1CAE8-58F6-494C-9FF0-5A51B61C8095}"/>
              </a:ext>
            </a:extLst>
          </p:cNvPr>
          <p:cNvSpPr txBox="1"/>
          <p:nvPr/>
        </p:nvSpPr>
        <p:spPr>
          <a:xfrm>
            <a:off x="6858000" y="932345"/>
            <a:ext cx="4790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350</a:t>
            </a:r>
            <a:r>
              <a:rPr lang="ko-KR" altLang="en-US" sz="2400" dirty="0"/>
              <a:t>여개 종목에서 각각 </a:t>
            </a:r>
            <a:r>
              <a:rPr lang="en-US" altLang="ko-KR" sz="2400" dirty="0"/>
              <a:t>1000</a:t>
            </a:r>
            <a:r>
              <a:rPr lang="ko-KR" altLang="en-US" sz="2400" dirty="0"/>
              <a:t>개의 새로운 데이터 셋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6DCC5-6290-44B8-A110-4F3AF75C97B5}"/>
              </a:ext>
            </a:extLst>
          </p:cNvPr>
          <p:cNvSpPr txBox="1"/>
          <p:nvPr/>
        </p:nvSpPr>
        <p:spPr>
          <a:xfrm>
            <a:off x="6858000" y="2583749"/>
            <a:ext cx="461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종목에서 날짜별로 기사 분류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D5AC0-FE79-4BAD-9824-8D96810888BC}"/>
              </a:ext>
            </a:extLst>
          </p:cNvPr>
          <p:cNvSpPr txBox="1"/>
          <p:nvPr/>
        </p:nvSpPr>
        <p:spPr>
          <a:xfrm>
            <a:off x="6857999" y="3975473"/>
            <a:ext cx="461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날짜별</a:t>
            </a:r>
            <a:r>
              <a:rPr lang="ko-KR" altLang="en-US" sz="2400" dirty="0"/>
              <a:t> 호재</a:t>
            </a:r>
            <a:r>
              <a:rPr lang="en-US" altLang="ko-KR" sz="2400" dirty="0"/>
              <a:t>, </a:t>
            </a:r>
            <a:r>
              <a:rPr lang="ko-KR" altLang="en-US" sz="2400" dirty="0"/>
              <a:t>악재 개수 파악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3B753-C8A3-47D6-97A4-2CBA06404B47}"/>
              </a:ext>
            </a:extLst>
          </p:cNvPr>
          <p:cNvSpPr txBox="1"/>
          <p:nvPr/>
        </p:nvSpPr>
        <p:spPr>
          <a:xfrm>
            <a:off x="6865627" y="5367197"/>
            <a:ext cx="504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실제 주가 변동 상황과 </a:t>
            </a:r>
            <a:r>
              <a:rPr lang="ko-KR" altLang="en-US" sz="2400"/>
              <a:t>비교로 측정 </a:t>
            </a:r>
            <a:endParaRPr lang="ko-KR" altLang="en-US" sz="24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A80152A-4D37-488D-882E-DABBF8CC5A5A}"/>
              </a:ext>
            </a:extLst>
          </p:cNvPr>
          <p:cNvSpPr/>
          <p:nvPr/>
        </p:nvSpPr>
        <p:spPr>
          <a:xfrm>
            <a:off x="8979349" y="1860712"/>
            <a:ext cx="372139" cy="61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13296A1-54F9-4F4D-A40C-A3CE233A6129}"/>
              </a:ext>
            </a:extLst>
          </p:cNvPr>
          <p:cNvSpPr/>
          <p:nvPr/>
        </p:nvSpPr>
        <p:spPr>
          <a:xfrm>
            <a:off x="8979348" y="3202926"/>
            <a:ext cx="372139" cy="61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4E54AF5-8C6D-4FD8-A2BE-5AC0FFA8932C}"/>
              </a:ext>
            </a:extLst>
          </p:cNvPr>
          <p:cNvSpPr/>
          <p:nvPr/>
        </p:nvSpPr>
        <p:spPr>
          <a:xfrm>
            <a:off x="8979347" y="4581549"/>
            <a:ext cx="372139" cy="61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9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1D34B-A61D-4CA6-BAAA-76DAEBB960DC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모델 검증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41A33-53E5-46B7-8599-B029BF80F7FD}"/>
              </a:ext>
            </a:extLst>
          </p:cNvPr>
          <p:cNvSpPr txBox="1"/>
          <p:nvPr/>
        </p:nvSpPr>
        <p:spPr>
          <a:xfrm>
            <a:off x="3296092" y="489771"/>
            <a:ext cx="559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광명전기   호재성 </a:t>
            </a:r>
            <a:r>
              <a:rPr lang="en-US" altLang="ko-KR" sz="2400" dirty="0"/>
              <a:t>: 5</a:t>
            </a:r>
            <a:r>
              <a:rPr lang="ko-KR" altLang="en-US" sz="2400" dirty="0"/>
              <a:t>개    </a:t>
            </a:r>
            <a:r>
              <a:rPr lang="ko-KR" altLang="en-US" sz="2400" dirty="0" err="1"/>
              <a:t>악재성</a:t>
            </a:r>
            <a:r>
              <a:rPr lang="ko-KR" altLang="en-US" sz="2400" dirty="0"/>
              <a:t> </a:t>
            </a:r>
            <a:r>
              <a:rPr lang="en-US" altLang="ko-KR" sz="2400" dirty="0"/>
              <a:t>: 1</a:t>
            </a:r>
            <a:r>
              <a:rPr lang="ko-KR" altLang="en-US" sz="2400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CDB9A-89E7-4F5D-95ED-7150133CCE81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9/18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A8B792-B060-454E-B9D4-A1B62441C974}"/>
              </a:ext>
            </a:extLst>
          </p:cNvPr>
          <p:cNvGrpSpPr/>
          <p:nvPr/>
        </p:nvGrpSpPr>
        <p:grpSpPr>
          <a:xfrm>
            <a:off x="403446" y="1223039"/>
            <a:ext cx="11386061" cy="5306555"/>
            <a:chOff x="403446" y="1061674"/>
            <a:chExt cx="11386061" cy="53065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F096AC6-2900-41D6-8EA1-4041EBEB2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57"/>
            <a:stretch/>
          </p:blipFill>
          <p:spPr>
            <a:xfrm>
              <a:off x="403446" y="1061674"/>
              <a:ext cx="11385108" cy="5306555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8B047E-3360-425C-990E-E667D8B9626F}"/>
                </a:ext>
              </a:extLst>
            </p:cNvPr>
            <p:cNvSpPr/>
            <p:nvPr/>
          </p:nvSpPr>
          <p:spPr>
            <a:xfrm>
              <a:off x="11493855" y="1088741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80371A-6392-4BC9-B1DC-861213D0434F}"/>
                </a:ext>
              </a:extLst>
            </p:cNvPr>
            <p:cNvSpPr/>
            <p:nvPr/>
          </p:nvSpPr>
          <p:spPr>
            <a:xfrm>
              <a:off x="11493855" y="1496067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0A8B9CB-EC6B-4EBF-909F-BE2639C16669}"/>
                </a:ext>
              </a:extLst>
            </p:cNvPr>
            <p:cNvSpPr/>
            <p:nvPr/>
          </p:nvSpPr>
          <p:spPr>
            <a:xfrm>
              <a:off x="11493855" y="1903393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96E1B90-27F0-4290-81C3-B6720347201B}"/>
                </a:ext>
              </a:extLst>
            </p:cNvPr>
            <p:cNvSpPr/>
            <p:nvPr/>
          </p:nvSpPr>
          <p:spPr>
            <a:xfrm>
              <a:off x="11493855" y="2721942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A4CC4C-1A8B-4FAB-B297-95CD1152E2DA}"/>
                </a:ext>
              </a:extLst>
            </p:cNvPr>
            <p:cNvSpPr/>
            <p:nvPr/>
          </p:nvSpPr>
          <p:spPr>
            <a:xfrm>
              <a:off x="11493855" y="3148235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173A500-B4D6-4568-80A7-1C762D026634}"/>
                </a:ext>
              </a:extLst>
            </p:cNvPr>
            <p:cNvSpPr/>
            <p:nvPr/>
          </p:nvSpPr>
          <p:spPr>
            <a:xfrm>
              <a:off x="11493663" y="3969864"/>
              <a:ext cx="295652" cy="351276"/>
            </a:xfrm>
            <a:prstGeom prst="ellipse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1D34B-A61D-4CA6-BAAA-76DAEBB960DC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모델 검증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41A33-53E5-46B7-8599-B029BF80F7FD}"/>
              </a:ext>
            </a:extLst>
          </p:cNvPr>
          <p:cNvSpPr txBox="1"/>
          <p:nvPr/>
        </p:nvSpPr>
        <p:spPr>
          <a:xfrm>
            <a:off x="3296092" y="489771"/>
            <a:ext cx="559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광명전기   호재성 </a:t>
            </a:r>
            <a:r>
              <a:rPr lang="en-US" altLang="ko-KR" sz="2400" dirty="0"/>
              <a:t>: 5</a:t>
            </a:r>
            <a:r>
              <a:rPr lang="ko-KR" altLang="en-US" sz="2400" dirty="0"/>
              <a:t>개    </a:t>
            </a:r>
            <a:r>
              <a:rPr lang="ko-KR" altLang="en-US" sz="2400" dirty="0" err="1"/>
              <a:t>악재성</a:t>
            </a:r>
            <a:r>
              <a:rPr lang="ko-KR" altLang="en-US" sz="2400" dirty="0"/>
              <a:t> </a:t>
            </a:r>
            <a:r>
              <a:rPr lang="en-US" altLang="ko-KR" sz="2400" dirty="0"/>
              <a:t>: 1</a:t>
            </a:r>
            <a:r>
              <a:rPr lang="ko-KR" altLang="en-US" sz="2400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CDB9A-89E7-4F5D-95ED-7150133CCE81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9/18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A8B792-B060-454E-B9D4-A1B62441C974}"/>
              </a:ext>
            </a:extLst>
          </p:cNvPr>
          <p:cNvGrpSpPr/>
          <p:nvPr/>
        </p:nvGrpSpPr>
        <p:grpSpPr>
          <a:xfrm>
            <a:off x="403446" y="1223039"/>
            <a:ext cx="11386061" cy="5306555"/>
            <a:chOff x="403446" y="1061674"/>
            <a:chExt cx="11386061" cy="53065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F096AC6-2900-41D6-8EA1-4041EBEB2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57"/>
            <a:stretch/>
          </p:blipFill>
          <p:spPr>
            <a:xfrm>
              <a:off x="403446" y="1061674"/>
              <a:ext cx="11385108" cy="5306555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8B047E-3360-425C-990E-E667D8B9626F}"/>
                </a:ext>
              </a:extLst>
            </p:cNvPr>
            <p:cNvSpPr/>
            <p:nvPr/>
          </p:nvSpPr>
          <p:spPr>
            <a:xfrm>
              <a:off x="11493855" y="1088741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80371A-6392-4BC9-B1DC-861213D0434F}"/>
                </a:ext>
              </a:extLst>
            </p:cNvPr>
            <p:cNvSpPr/>
            <p:nvPr/>
          </p:nvSpPr>
          <p:spPr>
            <a:xfrm>
              <a:off x="11493855" y="1496067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0A8B9CB-EC6B-4EBF-909F-BE2639C16669}"/>
                </a:ext>
              </a:extLst>
            </p:cNvPr>
            <p:cNvSpPr/>
            <p:nvPr/>
          </p:nvSpPr>
          <p:spPr>
            <a:xfrm>
              <a:off x="11493855" y="1903393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96E1B90-27F0-4290-81C3-B6720347201B}"/>
                </a:ext>
              </a:extLst>
            </p:cNvPr>
            <p:cNvSpPr/>
            <p:nvPr/>
          </p:nvSpPr>
          <p:spPr>
            <a:xfrm>
              <a:off x="11493855" y="2721942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A4CC4C-1A8B-4FAB-B297-95CD1152E2DA}"/>
                </a:ext>
              </a:extLst>
            </p:cNvPr>
            <p:cNvSpPr/>
            <p:nvPr/>
          </p:nvSpPr>
          <p:spPr>
            <a:xfrm>
              <a:off x="11493855" y="3148235"/>
              <a:ext cx="295652" cy="3512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173A500-B4D6-4568-80A7-1C762D026634}"/>
                </a:ext>
              </a:extLst>
            </p:cNvPr>
            <p:cNvSpPr/>
            <p:nvPr/>
          </p:nvSpPr>
          <p:spPr>
            <a:xfrm>
              <a:off x="11493663" y="3969864"/>
              <a:ext cx="295652" cy="351276"/>
            </a:xfrm>
            <a:prstGeom prst="ellipse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9DC41D-CDB3-41BB-AC63-6C73F779AC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7D2D4-A898-4BB0-910A-38C6CB9D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10" y="1042987"/>
            <a:ext cx="5648325" cy="4772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52A303-1B5F-4A93-9475-CDB9EB7BE0D7}"/>
              </a:ext>
            </a:extLst>
          </p:cNvPr>
          <p:cNvSpPr txBox="1"/>
          <p:nvPr/>
        </p:nvSpPr>
        <p:spPr>
          <a:xfrm>
            <a:off x="6644939" y="2174475"/>
            <a:ext cx="5748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실제 광명전기 주식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9/17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기준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1890 KRW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9/18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기준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1905 KRW</a:t>
            </a:r>
          </a:p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광명전기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9/18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예측 성공으로 판단</a:t>
            </a:r>
          </a:p>
        </p:txBody>
      </p:sp>
    </p:spTree>
    <p:extLst>
      <p:ext uri="{BB962C8B-B14F-4D97-AF65-F5344CB8AC3E}">
        <p14:creationId xmlns:p14="http://schemas.microsoft.com/office/powerpoint/2010/main" val="73756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175</Words>
  <Application>Microsoft Office PowerPoint</Application>
  <PresentationFormat>와이드스크린</PresentationFormat>
  <Paragraphs>37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NanumGothic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홍 순재</cp:lastModifiedBy>
  <cp:revision>141</cp:revision>
  <dcterms:created xsi:type="dcterms:W3CDTF">2021-03-18T15:48:12Z</dcterms:created>
  <dcterms:modified xsi:type="dcterms:W3CDTF">2021-05-01T22:39:42Z</dcterms:modified>
</cp:coreProperties>
</file>