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1" r:id="rId4"/>
    <p:sldId id="292" r:id="rId5"/>
    <p:sldId id="293" r:id="rId6"/>
    <p:sldId id="290" r:id="rId7"/>
    <p:sldId id="281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순재" initials="홍순" lastIdx="1" clrIdx="0">
    <p:extLst>
      <p:ext uri="{19B8F6BF-5375-455C-9EA6-DF929625EA0E}">
        <p15:presenceInfo xmlns:p15="http://schemas.microsoft.com/office/powerpoint/2012/main" userId="d895eccdf743ae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62626"/>
    <a:srgbClr val="FFFFFF"/>
    <a:srgbClr val="FF9933"/>
    <a:srgbClr val="FF6600"/>
    <a:srgbClr val="CCCCFF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01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개미팀</a:t>
            </a:r>
            <a:r>
              <a:rPr lang="ko-KR" altLang="en-US" dirty="0" smtClean="0"/>
              <a:t>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저번 시간에 교수님께서 </a:t>
            </a:r>
            <a:r>
              <a:rPr lang="ko-KR" altLang="en-US" dirty="0" err="1" smtClean="0"/>
              <a:t>직접하는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진행 하는 데에 너무 많은 시간이 소요되고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객관적이지 못하기 때문에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통해서만 하는 것이 어떻냐고 피드백을 주셨었습니다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저희는 원래 하던 방식과 교수님께서 </a:t>
            </a:r>
            <a:r>
              <a:rPr lang="ko-KR" altLang="en-US" dirty="0" err="1" smtClean="0"/>
              <a:t>조언해주신</a:t>
            </a:r>
            <a:r>
              <a:rPr lang="ko-KR" altLang="en-US" dirty="0" smtClean="0"/>
              <a:t> 방식 모두를 해보기로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결과를 모두 확인해 더 정확도가 높은 쪽으로 진행을 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위의 방법들을 시도해보았을 때 너무 많은 시간이 소요 되면 특정 분야로 범위를 좁히는 방법도 고려 중입니다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임무는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최정헌</a:t>
            </a:r>
            <a:r>
              <a:rPr lang="ko-KR" altLang="en-US" dirty="0" smtClean="0"/>
              <a:t> 조원이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코드 작성을 이재혁 조원이 맡고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홍순재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김동호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정시욱</a:t>
            </a:r>
            <a:r>
              <a:rPr lang="ko-KR" altLang="en-US" dirty="0" smtClean="0"/>
              <a:t> 조원이 맡았습니다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동안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 개를 추가해 총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만 개를 처리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1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라벨링도</a:t>
            </a:r>
            <a:r>
              <a:rPr lang="ko-KR" altLang="en-US" dirty="0" smtClean="0"/>
              <a:t> 시작 했으며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주가 정보와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라벨링한</a:t>
            </a:r>
            <a:r>
              <a:rPr lang="ko-KR" altLang="en-US" dirty="0" smtClean="0"/>
              <a:t> 데이터를 저장한 후에 호재도 악재도 아닌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번으로 </a:t>
            </a:r>
            <a:r>
              <a:rPr lang="ko-KR" altLang="en-US" dirty="0" err="1" smtClean="0"/>
              <a:t>라벨링한</a:t>
            </a:r>
            <a:r>
              <a:rPr lang="ko-KR" altLang="en-US" dirty="0" smtClean="0"/>
              <a:t> 데이터는 제외합니다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4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를 통해서 등락률과 호재 또는 악재 여부를 비교해 해당 날짜에 올랐으면 호재인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내렸으면 악재인 뉴스를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테이블에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9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이번엔 </a:t>
            </a:r>
            <a:r>
              <a:rPr lang="en-US" altLang="ko-KR" dirty="0" smtClean="0"/>
              <a:t>1</a:t>
            </a:r>
            <a:r>
              <a:rPr lang="ko-KR" altLang="en-US" smtClean="0"/>
              <a:t>차 </a:t>
            </a:r>
            <a:r>
              <a:rPr lang="ko-KR" altLang="en-US" smtClean="0"/>
              <a:t>라벨링을 </a:t>
            </a:r>
            <a:r>
              <a:rPr lang="ko-KR" altLang="en-US" dirty="0" smtClean="0"/>
              <a:t>하지 않고 진행하는 경우를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ko-KR" altLang="en-US" dirty="0" err="1" smtClean="0"/>
              <a:t>우리종금</a:t>
            </a:r>
            <a:r>
              <a:rPr lang="ko-KR" altLang="en-US" dirty="0" smtClean="0"/>
              <a:t> 주식이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일에 상승했을 경우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뉴스를 모두 호재로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반대일 경우엔 악재로 처리해주며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등하락률이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내외일 경우엔 기타로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넣습니다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2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계획입니다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주차에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통한 결과를 이용해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라벨링을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과정을 구현 및 검증 데이터를 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주차에 위의 결과를 검증하고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라벨링만을</a:t>
            </a:r>
            <a:r>
              <a:rPr lang="ko-KR" altLang="en-US" dirty="0" smtClean="0"/>
              <a:t> 이용한 방법을 수행합니다</a:t>
            </a: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주차에는 두 번째 방법을 학습 및 검증을 할 계획입니다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여기까지입니다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 뉴스 알림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708996" y="1914525"/>
            <a:ext cx="2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진행 상황 보고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 err="1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2016125058 </a:t>
            </a:r>
            <a:r>
              <a:rPr lang="ko-KR" altLang="en-US" sz="2000" dirty="0">
                <a:solidFill>
                  <a:schemeClr val="bg1"/>
                </a:solidFill>
              </a:rPr>
              <a:t>이재혁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2014122029 </a:t>
            </a:r>
            <a:r>
              <a:rPr lang="ko-KR" altLang="en-US" sz="2000" dirty="0">
                <a:solidFill>
                  <a:schemeClr val="bg1"/>
                </a:solidFill>
              </a:rPr>
              <a:t>김동호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2017125084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정시욱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1001031" y="1399004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r>
              <a:rPr lang="en-US" altLang="ko-KR" sz="2400" dirty="0" smtClean="0"/>
              <a:t>	-&gt;	2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274807" y="882061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b="1" dirty="0" smtClean="0"/>
              <a:t>1)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274807" y="2064104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b="1" dirty="0"/>
              <a:t>2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1001031" y="2587324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trike="sngStrike" dirty="0" smtClean="0"/>
              <a:t>1</a:t>
            </a:r>
            <a:r>
              <a:rPr lang="ko-KR" altLang="en-US" sz="2400" strike="sngStrike" dirty="0" smtClean="0"/>
              <a:t>차 </a:t>
            </a:r>
            <a:r>
              <a:rPr lang="ko-KR" altLang="en-US" sz="2400" strike="sngStrike" dirty="0" err="1" smtClean="0"/>
              <a:t>라벨링</a:t>
            </a:r>
            <a:r>
              <a:rPr lang="en-US" altLang="ko-KR" sz="2400" dirty="0" smtClean="0"/>
              <a:t>	-&gt;	2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0" y="174175"/>
            <a:ext cx="234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 smtClean="0"/>
              <a:t>모듈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703759" y="4280095"/>
            <a:ext cx="823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800" dirty="0" err="1" smtClean="0"/>
              <a:t>머신런닝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최정헌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22463" y="3572209"/>
            <a:ext cx="3160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 smtClean="0"/>
              <a:t>임무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703758" y="5695867"/>
            <a:ext cx="823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/>
              <a:t>1</a:t>
            </a:r>
            <a:r>
              <a:rPr lang="ko-KR" altLang="en-US" sz="2800" dirty="0" smtClean="0"/>
              <a:t>차 </a:t>
            </a:r>
            <a:r>
              <a:rPr lang="ko-KR" altLang="en-US" sz="2800" dirty="0" err="1" smtClean="0"/>
              <a:t>라벨링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홍순재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김동호 </a:t>
            </a:r>
            <a:r>
              <a:rPr lang="en-US" altLang="ko-KR" sz="2800" dirty="0" smtClean="0"/>
              <a:t>&amp; </a:t>
            </a:r>
            <a:r>
              <a:rPr lang="ko-KR" altLang="en-US" sz="2800" dirty="0" err="1" smtClean="0"/>
              <a:t>정시욱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703758" y="4987981"/>
            <a:ext cx="8231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800" dirty="0" smtClean="0"/>
              <a:t>2</a:t>
            </a:r>
            <a:r>
              <a:rPr lang="ko-KR" altLang="en-US" sz="2800" dirty="0" smtClean="0"/>
              <a:t>차 </a:t>
            </a:r>
            <a:r>
              <a:rPr lang="ko-KR" altLang="en-US" sz="2800" dirty="0" err="1" smtClean="0"/>
              <a:t>라벨링</a:t>
            </a:r>
            <a:r>
              <a:rPr lang="ko-KR" altLang="en-US" sz="2800" dirty="0" smtClean="0"/>
              <a:t> 코드</a:t>
            </a:r>
            <a:r>
              <a:rPr lang="en-US" altLang="ko-KR" sz="2800" dirty="0" smtClean="0"/>
              <a:t>:  </a:t>
            </a:r>
            <a:r>
              <a:rPr lang="ko-KR" altLang="en-US" sz="2800" dirty="0" smtClean="0"/>
              <a:t>이재혁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64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285413" y="345562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3</a:t>
            </a:r>
            <a:r>
              <a:rPr lang="ko-KR" altLang="en-US" sz="2400" dirty="0" smtClean="0"/>
              <a:t>만 개</a:t>
            </a:r>
            <a:endParaRPr lang="en-US" altLang="ko-KR" sz="2400" dirty="0" smtClean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7" y="1001449"/>
            <a:ext cx="11463130" cy="52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75089" y="356818"/>
            <a:ext cx="443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날짜 별 종목 등락률 정보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9" y="818483"/>
            <a:ext cx="6934200" cy="1390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75090" y="2520662"/>
            <a:ext cx="443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r>
              <a:rPr lang="ko-KR" altLang="en-US" sz="2400" dirty="0" smtClean="0"/>
              <a:t> 자료</a:t>
            </a:r>
            <a:endParaRPr lang="en-US" altLang="ko-KR" sz="2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9" y="2982327"/>
            <a:ext cx="9121837" cy="36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75089" y="356818"/>
            <a:ext cx="443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차 </a:t>
            </a:r>
            <a:r>
              <a:rPr lang="ko-KR" altLang="en-US" sz="2400" dirty="0" err="1" smtClean="0"/>
              <a:t>라벨링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9" y="994947"/>
            <a:ext cx="11493200" cy="46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</a:t>
            </a:r>
            <a:r>
              <a:rPr lang="ko-KR" altLang="en-US" sz="2800" b="1" dirty="0" smtClean="0"/>
              <a:t>차 </a:t>
            </a:r>
            <a:r>
              <a:rPr lang="ko-KR" altLang="en-US" sz="2800" b="1" dirty="0" err="1" smtClean="0"/>
              <a:t>라벨링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CDB9A-89E7-4F5D-95ED-7150133CCE81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5/13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88"/>
          <a:stretch/>
        </p:blipFill>
        <p:spPr>
          <a:xfrm>
            <a:off x="543340" y="983974"/>
            <a:ext cx="9217348" cy="55024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9DC41D-CDB3-41BB-AC63-6C73F779AC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821" y="924924"/>
            <a:ext cx="4248743" cy="4953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2A303-1B5F-4A93-9475-CDB9EB7BE0D7}"/>
              </a:ext>
            </a:extLst>
          </p:cNvPr>
          <p:cNvSpPr txBox="1"/>
          <p:nvPr/>
        </p:nvSpPr>
        <p:spPr>
          <a:xfrm>
            <a:off x="6096000" y="2100291"/>
            <a:ext cx="574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실제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우리종금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주식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5/12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기준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860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KRW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5/13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기준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870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KRW</a:t>
            </a:r>
          </a:p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우리종금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5/13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뉴스들을 호재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8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계획 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1098884" y="1337232"/>
            <a:ext cx="1037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</a:t>
            </a:r>
            <a:r>
              <a:rPr lang="ko-KR" altLang="en-US" sz="2400" dirty="0" smtClean="0"/>
              <a:t>주차</a:t>
            </a:r>
            <a:r>
              <a:rPr lang="en-US" altLang="ko-KR" sz="2400" dirty="0"/>
              <a:t>[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~ 5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24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2F392B-EAFF-4D62-9654-A87773DA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3" y="1440608"/>
            <a:ext cx="32385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7003" y="1863718"/>
            <a:ext cx="854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라벨링</a:t>
            </a:r>
            <a:r>
              <a:rPr lang="ko-KR" altLang="en-US" dirty="0"/>
              <a:t> 및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라벨링</a:t>
            </a:r>
            <a:r>
              <a:rPr lang="en-US" altLang="ko-KR" dirty="0"/>
              <a:t>,  </a:t>
            </a:r>
            <a:r>
              <a:rPr lang="ko-KR" altLang="en-US" dirty="0"/>
              <a:t>검증 과정 구현 및 검증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2F392B-EAFF-4D62-9654-A87773DA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3" y="2876376"/>
            <a:ext cx="323850" cy="34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1098884" y="2816993"/>
            <a:ext cx="1037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13</a:t>
            </a:r>
            <a:r>
              <a:rPr lang="ko-KR" altLang="en-US" sz="2400" dirty="0" smtClean="0"/>
              <a:t>주차</a:t>
            </a:r>
            <a:r>
              <a:rPr lang="en-US" altLang="ko-KR" sz="2400" dirty="0"/>
              <a:t>[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25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~ 5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31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7002" y="3338041"/>
            <a:ext cx="854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 검증 및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라벨링만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2F392B-EAFF-4D62-9654-A87773DA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3" y="4184687"/>
            <a:ext cx="32385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1098884" y="4140693"/>
            <a:ext cx="1037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14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[6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~ 6</a:t>
            </a:r>
            <a:r>
              <a:rPr lang="ko-KR" altLang="en-US" sz="2400" dirty="0" smtClean="0"/>
              <a:t>월 </a:t>
            </a:r>
            <a:r>
              <a:rPr lang="en-US" altLang="ko-KR" sz="2400" dirty="0"/>
              <a:t>7</a:t>
            </a:r>
            <a:r>
              <a:rPr lang="ko-KR" altLang="en-US" sz="2400" dirty="0" smtClean="0"/>
              <a:t>일</a:t>
            </a:r>
            <a:r>
              <a:rPr lang="en-US" altLang="ko-KR" sz="2400" dirty="0" smtClean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7002" y="4666346"/>
            <a:ext cx="854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및 모델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5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439</Words>
  <Application>Microsoft Office PowerPoint</Application>
  <PresentationFormat>와이드스크린</PresentationFormat>
  <Paragraphs>64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시욱 정</cp:lastModifiedBy>
  <cp:revision>159</cp:revision>
  <dcterms:created xsi:type="dcterms:W3CDTF">2021-03-18T15:48:12Z</dcterms:created>
  <dcterms:modified xsi:type="dcterms:W3CDTF">2021-05-17T03:29:37Z</dcterms:modified>
</cp:coreProperties>
</file>