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5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301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631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8" name="Graphic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29" y="430970"/>
            <a:ext cx="11201542" cy="88340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82387"/>
            <a:ext cx="2628900" cy="5494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2387"/>
            <a:ext cx="7734300" cy="5494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3019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1122363"/>
            <a:ext cx="10595428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229" y="430970"/>
            <a:ext cx="11201542" cy="8834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2573"/>
            <a:ext cx="5181600" cy="418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2573"/>
            <a:ext cx="5181600" cy="418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2515"/>
            <a:ext cx="10515600" cy="1124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72101"/>
            <a:ext cx="5157787" cy="7240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2727"/>
            <a:ext cx="5157787" cy="346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72101"/>
            <a:ext cx="5183188" cy="7240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2727"/>
            <a:ext cx="5183188" cy="3466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690" y="990600"/>
            <a:ext cx="4912102" cy="1066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37000">
                <a:srgbClr val="F5F5F5"/>
              </a:gs>
              <a:gs pos="0">
                <a:srgbClr val="B2B2B2"/>
              </a:gs>
              <a:gs pos="100000">
                <a:srgbClr val="D4D4D4">
                  <a:lumMod val="96000"/>
                </a:srgbClr>
              </a:gs>
            </a:gsLst>
            <a:lin ang="14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90" y="990600"/>
            <a:ext cx="4912102" cy="1066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7A5-E416-4952-AD0C-7AF552945DF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svg"/><Relationship Id="rId14" Type="http://schemas.openxmlformats.org/officeDocument/2006/relationships/image" Target="../media/image3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1"/>
            </a:gs>
            <a:gs pos="37000">
              <a:srgbClr val="F5F5F5"/>
            </a:gs>
            <a:gs pos="0">
              <a:srgbClr val="B2B2B2"/>
            </a:gs>
            <a:gs pos="100000">
              <a:srgbClr val="D4D4D4">
                <a:lumMod val="96000"/>
              </a:srgbClr>
            </a:gs>
          </a:gsLst>
          <a:lin ang="14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690" y="990600"/>
            <a:ext cx="11497510" cy="7620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8872" y="4702400"/>
            <a:ext cx="2031312" cy="20313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153"/>
            <a:ext cx="10515600" cy="110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465"/>
            <a:ext cx="10515600" cy="398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25CE-EA27-43C6-AB1F-080E7FF7D09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652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57A5-E416-4952-AD0C-7AF552945DF5}" type="slidenum">
              <a:rPr lang="en-US" smtClean="0"/>
            </a:fld>
            <a:endParaRPr lang="en-US" dirty="0"/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8510" y="132658"/>
            <a:ext cx="6625920" cy="522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630" indent="-34163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" panose="05000000000000000000" pitchFamily="2" charset="2"/>
        <a:buChar char="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4855" indent="-287655" algn="l" defTabSz="9144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2055" indent="-287655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Source Serif Pro" panose="02040603050405020204" pitchFamily="18" charset="0"/>
        <a:buChar char="▶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1122363"/>
            <a:ext cx="10595428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ITMD 536 STLC Best Practice - implementing a blog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7625"/>
            <a:ext cx="9144000" cy="1762125"/>
          </a:xfrm>
        </p:spPr>
        <p:txBody>
          <a:bodyPr>
            <a:normAutofit lnSpcReduction="20000"/>
          </a:bodyPr>
          <a:lstStyle/>
          <a:p>
            <a:r>
              <a:rPr lang="en-US" sz="5400" b="1" dirty="0"/>
              <a:t>Final Project</a:t>
            </a:r>
            <a:endParaRPr lang="en-US" sz="5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CoC">
      <a:majorFont>
        <a:latin typeface="Source Sans Pro Semibold"/>
        <a:ea typeface=""/>
        <a:cs typeface=""/>
      </a:majorFont>
      <a:minorFont>
        <a:latin typeface="Source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CollegeOfComputingPowerpointTemplate</Template>
  <TotalTime>0</TotalTime>
  <Words>79</Words>
  <Application>WPS 文字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方正书宋_GBK</vt:lpstr>
      <vt:lpstr>Wingdings</vt:lpstr>
      <vt:lpstr>Source Serif Pro</vt:lpstr>
      <vt:lpstr>苹方-简</vt:lpstr>
      <vt:lpstr>Source Sans Pro Semibold</vt:lpstr>
      <vt:lpstr>微软雅黑</vt:lpstr>
      <vt:lpstr>汉仪旗黑</vt:lpstr>
      <vt:lpstr>宋体</vt:lpstr>
      <vt:lpstr>Arial Unicode MS</vt:lpstr>
      <vt:lpstr>Wingdings</vt:lpstr>
      <vt:lpstr>宋体-简</vt:lpstr>
      <vt:lpstr>Calibri</vt:lpstr>
      <vt:lpstr>Helvetica Neue</vt:lpstr>
      <vt:lpstr>汉仪书宋二KW</vt:lpstr>
      <vt:lpstr>Office Theme</vt:lpstr>
      <vt:lpstr>ITMD 536 Software Testing &amp; Maintenance</vt:lpstr>
      <vt:lpstr>Objectives</vt:lpstr>
      <vt:lpstr>6.1.1 Meaning/Purpose of Tool Support for Testing</vt:lpstr>
      <vt:lpstr>6.1.2 Test Tool Classification</vt:lpstr>
      <vt:lpstr>6.1.2 Test Tool Classification</vt:lpstr>
      <vt:lpstr>6.1.3 Tool Support for Management of Testing and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Nazneen Hashmi</dc:creator>
  <cp:lastModifiedBy>kunliu</cp:lastModifiedBy>
  <cp:revision>26</cp:revision>
  <dcterms:created xsi:type="dcterms:W3CDTF">2021-11-27T14:41:35Z</dcterms:created>
  <dcterms:modified xsi:type="dcterms:W3CDTF">2021-11-27T14:41:35Z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