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6"/>
  </p:notesMasterIdLst>
  <p:handoutMasterIdLst>
    <p:handoutMasterId r:id="rId17"/>
  </p:handoutMasterIdLst>
  <p:sldIdLst>
    <p:sldId id="350" r:id="rId5"/>
    <p:sldId id="365" r:id="rId6"/>
    <p:sldId id="361" r:id="rId7"/>
    <p:sldId id="366" r:id="rId8"/>
    <p:sldId id="356" r:id="rId9"/>
    <p:sldId id="369" r:id="rId10"/>
    <p:sldId id="372" r:id="rId11"/>
    <p:sldId id="370" r:id="rId12"/>
    <p:sldId id="362" r:id="rId13"/>
    <p:sldId id="368" r:id="rId14"/>
    <p:sldId id="3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C1F85D-CB07-4138-98F0-FBAC2D1840C7}" v="5" dt="2023-01-16T20:30:13.1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5226" autoAdjust="0"/>
  </p:normalViewPr>
  <p:slideViewPr>
    <p:cSldViewPr snapToGrid="0">
      <p:cViewPr varScale="1">
        <p:scale>
          <a:sx n="127" d="100"/>
          <a:sy n="127" d="100"/>
        </p:scale>
        <p:origin x="272" y="18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a kara" userId="774450c722b6788e" providerId="LiveId" clId="{19C1F85D-CB07-4138-98F0-FBAC2D1840C7}"/>
    <pc:docChg chg="custSel addSld delSld modSld">
      <pc:chgData name="nisa kara" userId="774450c722b6788e" providerId="LiveId" clId="{19C1F85D-CB07-4138-98F0-FBAC2D1840C7}" dt="2023-01-16T20:32:28.054" v="59" actId="20577"/>
      <pc:docMkLst>
        <pc:docMk/>
      </pc:docMkLst>
      <pc:sldChg chg="addSp delSp modSp mod">
        <pc:chgData name="nisa kara" userId="774450c722b6788e" providerId="LiveId" clId="{19C1F85D-CB07-4138-98F0-FBAC2D1840C7}" dt="2023-01-16T12:49:41.485" v="32" actId="478"/>
        <pc:sldMkLst>
          <pc:docMk/>
          <pc:sldMk cId="289860937" sldId="352"/>
        </pc:sldMkLst>
        <pc:spChg chg="del mod">
          <ac:chgData name="nisa kara" userId="774450c722b6788e" providerId="LiveId" clId="{19C1F85D-CB07-4138-98F0-FBAC2D1840C7}" dt="2023-01-16T12:48:49.343" v="1" actId="478"/>
          <ac:spMkLst>
            <pc:docMk/>
            <pc:sldMk cId="289860937" sldId="352"/>
            <ac:spMk id="3" creationId="{91AA5D8C-0134-F046-A548-3465F817747C}"/>
          </ac:spMkLst>
        </pc:spChg>
        <pc:spChg chg="mod">
          <ac:chgData name="nisa kara" userId="774450c722b6788e" providerId="LiveId" clId="{19C1F85D-CB07-4138-98F0-FBAC2D1840C7}" dt="2023-01-16T12:48:54.500" v="13" actId="20577"/>
          <ac:spMkLst>
            <pc:docMk/>
            <pc:sldMk cId="289860937" sldId="352"/>
            <ac:spMk id="4" creationId="{C7EC6698-132B-1143-A2A9-00A97D9572D8}"/>
          </ac:spMkLst>
        </pc:spChg>
        <pc:spChg chg="del mod">
          <ac:chgData name="nisa kara" userId="774450c722b6788e" providerId="LiveId" clId="{19C1F85D-CB07-4138-98F0-FBAC2D1840C7}" dt="2023-01-16T12:49:02.358" v="16" actId="478"/>
          <ac:spMkLst>
            <pc:docMk/>
            <pc:sldMk cId="289860937" sldId="352"/>
            <ac:spMk id="5" creationId="{6979C7D4-91CF-6443-91D5-65DC860B407D}"/>
          </ac:spMkLst>
        </pc:spChg>
        <pc:spChg chg="mod">
          <ac:chgData name="nisa kara" userId="774450c722b6788e" providerId="LiveId" clId="{19C1F85D-CB07-4138-98F0-FBAC2D1840C7}" dt="2023-01-16T12:48:58.042" v="14" actId="20577"/>
          <ac:spMkLst>
            <pc:docMk/>
            <pc:sldMk cId="289860937" sldId="352"/>
            <ac:spMk id="6" creationId="{C0015C52-08ED-464E-B7E8-24892D9C1319}"/>
          </ac:spMkLst>
        </pc:spChg>
        <pc:spChg chg="del mod">
          <ac:chgData name="nisa kara" userId="774450c722b6788e" providerId="LiveId" clId="{19C1F85D-CB07-4138-98F0-FBAC2D1840C7}" dt="2023-01-16T12:49:19.905" v="26" actId="478"/>
          <ac:spMkLst>
            <pc:docMk/>
            <pc:sldMk cId="289860937" sldId="352"/>
            <ac:spMk id="7" creationId="{3E1C152D-1AA6-9242-B5C9-B06EEE4F9661}"/>
          </ac:spMkLst>
        </pc:spChg>
        <pc:spChg chg="mod">
          <ac:chgData name="nisa kara" userId="774450c722b6788e" providerId="LiveId" clId="{19C1F85D-CB07-4138-98F0-FBAC2D1840C7}" dt="2023-01-16T12:49:25.406" v="28" actId="20577"/>
          <ac:spMkLst>
            <pc:docMk/>
            <pc:sldMk cId="289860937" sldId="352"/>
            <ac:spMk id="8" creationId="{B32B0C1D-C221-7C47-B7D6-77E7BDB41749}"/>
          </ac:spMkLst>
        </pc:spChg>
        <pc:spChg chg="del">
          <ac:chgData name="nisa kara" userId="774450c722b6788e" providerId="LiveId" clId="{19C1F85D-CB07-4138-98F0-FBAC2D1840C7}" dt="2023-01-16T12:49:28.187" v="29" actId="478"/>
          <ac:spMkLst>
            <pc:docMk/>
            <pc:sldMk cId="289860937" sldId="352"/>
            <ac:spMk id="9" creationId="{38FB4732-AB07-C54D-AF44-F8ADB6D2B8B6}"/>
          </ac:spMkLst>
        </pc:spChg>
        <pc:spChg chg="mod">
          <ac:chgData name="nisa kara" userId="774450c722b6788e" providerId="LiveId" clId="{19C1F85D-CB07-4138-98F0-FBAC2D1840C7}" dt="2023-01-16T12:49:06.135" v="18" actId="20577"/>
          <ac:spMkLst>
            <pc:docMk/>
            <pc:sldMk cId="289860937" sldId="352"/>
            <ac:spMk id="10" creationId="{69BD3932-D1D0-1045-BD96-8B26F11B8515}"/>
          </ac:spMkLst>
        </pc:spChg>
        <pc:spChg chg="del">
          <ac:chgData name="nisa kara" userId="774450c722b6788e" providerId="LiveId" clId="{19C1F85D-CB07-4138-98F0-FBAC2D1840C7}" dt="2023-01-16T12:49:32.549" v="31" actId="478"/>
          <ac:spMkLst>
            <pc:docMk/>
            <pc:sldMk cId="289860937" sldId="352"/>
            <ac:spMk id="11" creationId="{7F247A08-A350-EF44-9F10-FC72B5466602}"/>
          </ac:spMkLst>
        </pc:spChg>
        <pc:spChg chg="mod">
          <ac:chgData name="nisa kara" userId="774450c722b6788e" providerId="LiveId" clId="{19C1F85D-CB07-4138-98F0-FBAC2D1840C7}" dt="2023-01-16T12:49:08.389" v="19" actId="20577"/>
          <ac:spMkLst>
            <pc:docMk/>
            <pc:sldMk cId="289860937" sldId="352"/>
            <ac:spMk id="12" creationId="{B115086E-2AC3-4F4D-8F85-104CFA64FECF}"/>
          </ac:spMkLst>
        </pc:spChg>
        <pc:spChg chg="add del mod">
          <ac:chgData name="nisa kara" userId="774450c722b6788e" providerId="LiveId" clId="{19C1F85D-CB07-4138-98F0-FBAC2D1840C7}" dt="2023-01-16T12:49:03.587" v="17" actId="478"/>
          <ac:spMkLst>
            <pc:docMk/>
            <pc:sldMk cId="289860937" sldId="352"/>
            <ac:spMk id="14" creationId="{E58958BC-C9B1-B5A0-64DB-BBB4D0578035}"/>
          </ac:spMkLst>
        </pc:spChg>
        <pc:spChg chg="add del mod">
          <ac:chgData name="nisa kara" userId="774450c722b6788e" providerId="LiveId" clId="{19C1F85D-CB07-4138-98F0-FBAC2D1840C7}" dt="2023-01-16T12:49:22.599" v="27" actId="478"/>
          <ac:spMkLst>
            <pc:docMk/>
            <pc:sldMk cId="289860937" sldId="352"/>
            <ac:spMk id="17" creationId="{0E99B7E2-9407-96CA-D4D7-A7494A6ADCDA}"/>
          </ac:spMkLst>
        </pc:spChg>
        <pc:spChg chg="add del mod">
          <ac:chgData name="nisa kara" userId="774450c722b6788e" providerId="LiveId" clId="{19C1F85D-CB07-4138-98F0-FBAC2D1840C7}" dt="2023-01-16T12:49:29.428" v="30" actId="478"/>
          <ac:spMkLst>
            <pc:docMk/>
            <pc:sldMk cId="289860937" sldId="352"/>
            <ac:spMk id="19" creationId="{C30EF72A-4878-C117-91AB-6546CCEB7A1A}"/>
          </ac:spMkLst>
        </pc:spChg>
        <pc:spChg chg="add del mod">
          <ac:chgData name="nisa kara" userId="774450c722b6788e" providerId="LiveId" clId="{19C1F85D-CB07-4138-98F0-FBAC2D1840C7}" dt="2023-01-16T12:49:41.485" v="32" actId="478"/>
          <ac:spMkLst>
            <pc:docMk/>
            <pc:sldMk cId="289860937" sldId="352"/>
            <ac:spMk id="21" creationId="{8529C774-2CA3-15B7-7979-38652E5A6F00}"/>
          </ac:spMkLst>
        </pc:spChg>
      </pc:sldChg>
      <pc:sldChg chg="modSp mod">
        <pc:chgData name="nisa kara" userId="774450c722b6788e" providerId="LiveId" clId="{19C1F85D-CB07-4138-98F0-FBAC2D1840C7}" dt="2023-01-16T14:23:07.198" v="33" actId="1076"/>
        <pc:sldMkLst>
          <pc:docMk/>
          <pc:sldMk cId="299855071" sldId="366"/>
        </pc:sldMkLst>
        <pc:spChg chg="mod">
          <ac:chgData name="nisa kara" userId="774450c722b6788e" providerId="LiveId" clId="{19C1F85D-CB07-4138-98F0-FBAC2D1840C7}" dt="2023-01-16T14:23:07.198" v="33" actId="1076"/>
          <ac:spMkLst>
            <pc:docMk/>
            <pc:sldMk cId="299855071" sldId="366"/>
            <ac:spMk id="19" creationId="{4EFBDBCE-9B7E-BF23-DEBE-0CFE3540C973}"/>
          </ac:spMkLst>
        </pc:spChg>
      </pc:sldChg>
      <pc:sldChg chg="new del">
        <pc:chgData name="nisa kara" userId="774450c722b6788e" providerId="LiveId" clId="{19C1F85D-CB07-4138-98F0-FBAC2D1840C7}" dt="2023-01-16T20:29:39.093" v="35" actId="2696"/>
        <pc:sldMkLst>
          <pc:docMk/>
          <pc:sldMk cId="3027404096" sldId="370"/>
        </pc:sldMkLst>
      </pc:sldChg>
      <pc:sldChg chg="addSp delSp modSp new mod">
        <pc:chgData name="nisa kara" userId="774450c722b6788e" providerId="LiveId" clId="{19C1F85D-CB07-4138-98F0-FBAC2D1840C7}" dt="2023-01-16T20:32:28.054" v="59" actId="20577"/>
        <pc:sldMkLst>
          <pc:docMk/>
          <pc:sldMk cId="3351039532" sldId="370"/>
        </pc:sldMkLst>
        <pc:spChg chg="mod">
          <ac:chgData name="nisa kara" userId="774450c722b6788e" providerId="LiveId" clId="{19C1F85D-CB07-4138-98F0-FBAC2D1840C7}" dt="2023-01-16T20:32:28.054" v="59" actId="20577"/>
          <ac:spMkLst>
            <pc:docMk/>
            <pc:sldMk cId="3351039532" sldId="370"/>
            <ac:spMk id="2" creationId="{FC9BEA8B-7259-1E40-824A-13158061421F}"/>
          </ac:spMkLst>
        </pc:spChg>
        <pc:spChg chg="del">
          <ac:chgData name="nisa kara" userId="774450c722b6788e" providerId="LiveId" clId="{19C1F85D-CB07-4138-98F0-FBAC2D1840C7}" dt="2023-01-16T20:29:55.692" v="37" actId="478"/>
          <ac:spMkLst>
            <pc:docMk/>
            <pc:sldMk cId="3351039532" sldId="370"/>
            <ac:spMk id="3" creationId="{1FF325F7-A75C-34E8-156C-AF7D3B50E22E}"/>
          </ac:spMkLst>
        </pc:spChg>
        <pc:spChg chg="del">
          <ac:chgData name="nisa kara" userId="774450c722b6788e" providerId="LiveId" clId="{19C1F85D-CB07-4138-98F0-FBAC2D1840C7}" dt="2023-01-16T20:30:16.318" v="43" actId="478"/>
          <ac:spMkLst>
            <pc:docMk/>
            <pc:sldMk cId="3351039532" sldId="370"/>
            <ac:spMk id="4" creationId="{5250000B-F516-8A08-BD10-297C8F5EFDCC}"/>
          </ac:spMkLst>
        </pc:spChg>
        <pc:spChg chg="del">
          <ac:chgData name="nisa kara" userId="774450c722b6788e" providerId="LiveId" clId="{19C1F85D-CB07-4138-98F0-FBAC2D1840C7}" dt="2023-01-16T20:30:18.966" v="44" actId="478"/>
          <ac:spMkLst>
            <pc:docMk/>
            <pc:sldMk cId="3351039532" sldId="370"/>
            <ac:spMk id="5" creationId="{7053D2A4-4C3D-FF93-EAE4-0A421AE31DA2}"/>
          </ac:spMkLst>
        </pc:spChg>
        <pc:picChg chg="add mod">
          <ac:chgData name="nisa kara" userId="774450c722b6788e" providerId="LiveId" clId="{19C1F85D-CB07-4138-98F0-FBAC2D1840C7}" dt="2023-01-16T20:30:13.108" v="42" actId="1076"/>
          <ac:picMkLst>
            <pc:docMk/>
            <pc:sldMk cId="3351039532" sldId="370"/>
            <ac:picMk id="1026" creationId="{FA658F86-05AA-E7E5-0CE9-60C146E2DFC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6/18/24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June 18, 2024</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June 18, 2024</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June 18, 2024</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June 18, 2024</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June 18, 2024</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June 18, 2024</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June 18, 2024</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June 18, 2024</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June 18, 2024</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June 18, 2024</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3067244" y="2125513"/>
            <a:ext cx="9124756" cy="1514019"/>
          </a:xfrm>
        </p:spPr>
        <p:txBody>
          <a:bodyPr/>
          <a:lstStyle/>
          <a:p>
            <a:r>
              <a:rPr lang="en-US" b="0" dirty="0">
                <a:latin typeface="Times New Roman" panose="02020603050405020304" pitchFamily="18" charset="0"/>
                <a:cs typeface="Times New Roman" panose="02020603050405020304" pitchFamily="18" charset="0"/>
              </a:rPr>
              <a:t>CSE 101 – Arduino Project</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410131" y="4549553"/>
            <a:ext cx="5448494" cy="953337"/>
          </a:xfrm>
        </p:spPr>
        <p:txBody>
          <a:bodyPr/>
          <a:lstStyle/>
          <a:p>
            <a:r>
              <a:rPr lang="en-US" dirty="0">
                <a:latin typeface="+mj-lt"/>
              </a:rPr>
              <a:t>Group 16</a:t>
            </a:r>
            <a:r>
              <a:rPr lang="en-US" dirty="0"/>
              <a:t> </a:t>
            </a:r>
          </a:p>
          <a:p>
            <a:r>
              <a:rPr lang="en-US" dirty="0"/>
              <a:t>Instructor: Mehmet GÖKTÜRK </a:t>
            </a:r>
          </a:p>
          <a:p>
            <a:endParaRPr lang="en-US" dirty="0"/>
          </a:p>
          <a:p>
            <a:endParaRPr lang="en-US" dirty="0"/>
          </a:p>
        </p:txBody>
      </p:sp>
      <p:pic>
        <p:nvPicPr>
          <p:cNvPr id="1026" name="Picture 2" descr="Gebze Teknik Üniversitesi - Vikipedi">
            <a:extLst>
              <a:ext uri="{FF2B5EF4-FFF2-40B4-BE49-F238E27FC236}">
                <a16:creationId xmlns:a16="http://schemas.microsoft.com/office/drawing/2014/main" id="{A79BF927-18F6-C74D-C689-3C816A74A6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9093" y="168437"/>
            <a:ext cx="3143250" cy="178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58BCC1-E335-3A78-1675-07547BD67C09}"/>
              </a:ext>
            </a:extLst>
          </p:cNvPr>
          <p:cNvSpPr>
            <a:spLocks noGrp="1"/>
          </p:cNvSpPr>
          <p:nvPr>
            <p:ph type="title"/>
          </p:nvPr>
        </p:nvSpPr>
        <p:spPr/>
        <p:txBody>
          <a:bodyPr/>
          <a:lstStyle/>
          <a:p>
            <a:r>
              <a:rPr lang="en-US" dirty="0"/>
              <a:t>Conclusion</a:t>
            </a:r>
          </a:p>
        </p:txBody>
      </p:sp>
      <p:sp>
        <p:nvSpPr>
          <p:cNvPr id="17" name="Slide Number Placeholder 16">
            <a:extLst>
              <a:ext uri="{FF2B5EF4-FFF2-40B4-BE49-F238E27FC236}">
                <a16:creationId xmlns:a16="http://schemas.microsoft.com/office/drawing/2014/main" id="{EDC12FDE-7C4F-1FFE-0626-AF49E1B1EDCB}"/>
              </a:ext>
            </a:extLst>
          </p:cNvPr>
          <p:cNvSpPr>
            <a:spLocks noGrp="1"/>
          </p:cNvSpPr>
          <p:nvPr>
            <p:ph type="sldNum" sz="quarter" idx="34"/>
          </p:nvPr>
        </p:nvSpPr>
        <p:spPr/>
        <p:txBody>
          <a:bodyPr/>
          <a:lstStyle/>
          <a:p>
            <a:fld id="{294A09A9-5501-47C1-A89A-A340965A2BE2}" type="slidenum">
              <a:rPr lang="en-US" smtClean="0"/>
              <a:pPr/>
              <a:t>10</a:t>
            </a:fld>
            <a:endParaRPr lang="en-US" dirty="0">
              <a:latin typeface="+mn-lt"/>
            </a:endParaRPr>
          </a:p>
        </p:txBody>
      </p:sp>
      <p:sp>
        <p:nvSpPr>
          <p:cNvPr id="2" name="TextBox 1">
            <a:extLst>
              <a:ext uri="{FF2B5EF4-FFF2-40B4-BE49-F238E27FC236}">
                <a16:creationId xmlns:a16="http://schemas.microsoft.com/office/drawing/2014/main" id="{3F01AEBA-8E84-E535-65FA-E886A8A7FEAA}"/>
              </a:ext>
            </a:extLst>
          </p:cNvPr>
          <p:cNvSpPr txBox="1"/>
          <p:nvPr/>
        </p:nvSpPr>
        <p:spPr>
          <a:xfrm>
            <a:off x="1091682" y="2228671"/>
            <a:ext cx="6158204" cy="2246769"/>
          </a:xfrm>
          <a:prstGeom prst="rect">
            <a:avLst/>
          </a:prstGeom>
          <a:noFill/>
        </p:spPr>
        <p:txBody>
          <a:bodyPr wrap="square" rtlCol="0">
            <a:spAutoFit/>
          </a:bodyPr>
          <a:lstStyle/>
          <a:p>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First, we identify the fingerprint. The code saves it, and the name is defined there. After the name is defined, when you have your fingerprint scanned at the beginning of the class, it perceives it as attendance and writes it to a text file and we can pull out the text file so that way we can take the attendance.</a:t>
            </a:r>
          </a:p>
          <a:p>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2775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F639B-C62A-8393-A851-135775E3FB07}"/>
              </a:ext>
            </a:extLst>
          </p:cNvPr>
          <p:cNvSpPr>
            <a:spLocks noGrp="1"/>
          </p:cNvSpPr>
          <p:nvPr>
            <p:ph type="ctrTitle"/>
          </p:nvPr>
        </p:nvSpPr>
        <p:spPr/>
        <p:txBody>
          <a:bodyPr/>
          <a:lstStyle/>
          <a:p>
            <a:r>
              <a:rPr lang="en-US" dirty="0"/>
              <a:t>Thank You</a:t>
            </a:r>
          </a:p>
        </p:txBody>
      </p:sp>
      <p:sp>
        <p:nvSpPr>
          <p:cNvPr id="3" name="Text Placeholder 2">
            <a:extLst>
              <a:ext uri="{FF2B5EF4-FFF2-40B4-BE49-F238E27FC236}">
                <a16:creationId xmlns:a16="http://schemas.microsoft.com/office/drawing/2014/main" id="{DB126377-60E7-B3D0-BE99-FED8E306FEAD}"/>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071594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A67CF1-F71F-7E0E-44F9-9086CEA3250A}"/>
              </a:ext>
            </a:extLst>
          </p:cNvPr>
          <p:cNvSpPr>
            <a:spLocks noGrp="1"/>
          </p:cNvSpPr>
          <p:nvPr>
            <p:ph type="title"/>
          </p:nvPr>
        </p:nvSpPr>
        <p:spPr/>
        <p:txBody>
          <a:bodyPr>
            <a:normAutofit fontScale="90000"/>
          </a:bodyPr>
          <a:lstStyle/>
          <a:p>
            <a:r>
              <a:rPr lang="en-US" dirty="0"/>
              <a:t>What is the project?</a:t>
            </a:r>
          </a:p>
        </p:txBody>
      </p:sp>
      <p:sp>
        <p:nvSpPr>
          <p:cNvPr id="10" name="Rectangle 2">
            <a:extLst>
              <a:ext uri="{FF2B5EF4-FFF2-40B4-BE49-F238E27FC236}">
                <a16:creationId xmlns:a16="http://schemas.microsoft.com/office/drawing/2014/main" id="{B73F4DEF-C296-9A42-CF56-6039F379398B}"/>
              </a:ext>
            </a:extLst>
          </p:cNvPr>
          <p:cNvSpPr>
            <a:spLocks noGrp="1" noChangeArrowheads="1"/>
          </p:cNvSpPr>
          <p:nvPr>
            <p:ph type="body" sz="quarter" idx="11"/>
          </p:nvPr>
        </p:nvSpPr>
        <p:spPr bwMode="auto">
          <a:xfrm>
            <a:off x="1055134" y="2709483"/>
            <a:ext cx="10038963" cy="40524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Our project is a class attendance system with fingerprint sensor.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66847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normAutofit fontScale="90000"/>
          </a:bodyPr>
          <a:lstStyle/>
          <a:p>
            <a:r>
              <a:rPr lang="en-US" dirty="0"/>
              <a:t>Project Description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1233170" y="2261371"/>
            <a:ext cx="6829232" cy="2795232"/>
          </a:xfrm>
        </p:spPr>
        <p:txBody>
          <a:bodyPr/>
          <a:lstStyle/>
          <a:p>
            <a:r>
              <a:rPr lang="en-US" sz="2000" b="0" i="0" dirty="0">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a:t>
            </a:r>
            <a:r>
              <a:rPr lang="en-US" sz="2000" b="0" i="0" dirty="0">
                <a:effectLst/>
                <a:latin typeface="Times New Roman" panose="02020603050405020304" pitchFamily="18" charset="0"/>
                <a:cs typeface="Times New Roman" panose="02020603050405020304" pitchFamily="18" charset="0"/>
              </a:rPr>
              <a:t>his project uses the most reliable way of uniquely identifying students through fingerprint reading. Such type of application is very useful in school as well as in college for daily attendance. </a:t>
            </a: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project requires a fingerprint reader for finger detection.</a:t>
            </a: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Every student can login to the system through finger detection.</a:t>
            </a: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fingerprint of the student is compared with the one stored in database and if it matches then attendance is marked for that student.</a:t>
            </a:r>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pic>
        <p:nvPicPr>
          <p:cNvPr id="10" name="Picture 9">
            <a:extLst>
              <a:ext uri="{FF2B5EF4-FFF2-40B4-BE49-F238E27FC236}">
                <a16:creationId xmlns:a16="http://schemas.microsoft.com/office/drawing/2014/main" id="{7354A20B-E75C-5040-BB53-62DC0FF20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9395" y="699795"/>
            <a:ext cx="2709608" cy="25850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a:extLst>
              <a:ext uri="{FF2B5EF4-FFF2-40B4-BE49-F238E27FC236}">
                <a16:creationId xmlns:a16="http://schemas.microsoft.com/office/drawing/2014/main" id="{C5599674-D55A-2532-E304-AED244EE82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9395" y="3564295"/>
            <a:ext cx="2709608" cy="2453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61B81C-65D5-0B7C-1C63-92A6525D47A9}"/>
              </a:ext>
            </a:extLst>
          </p:cNvPr>
          <p:cNvSpPr>
            <a:spLocks noGrp="1"/>
          </p:cNvSpPr>
          <p:nvPr>
            <p:ph type="title"/>
          </p:nvPr>
        </p:nvSpPr>
        <p:spPr/>
        <p:txBody>
          <a:bodyPr/>
          <a:lstStyle/>
          <a:p>
            <a:r>
              <a:rPr lang="en-US" dirty="0"/>
              <a:t>Aims and Goals</a:t>
            </a:r>
          </a:p>
        </p:txBody>
      </p:sp>
      <p:sp>
        <p:nvSpPr>
          <p:cNvPr id="17" name="Slide Number Placeholder 16">
            <a:extLst>
              <a:ext uri="{FF2B5EF4-FFF2-40B4-BE49-F238E27FC236}">
                <a16:creationId xmlns:a16="http://schemas.microsoft.com/office/drawing/2014/main" id="{294F5531-ADF0-B179-90E2-58050588C61D}"/>
              </a:ext>
            </a:extLst>
          </p:cNvPr>
          <p:cNvSpPr>
            <a:spLocks noGrp="1"/>
          </p:cNvSpPr>
          <p:nvPr>
            <p:ph type="sldNum" sz="quarter" idx="34"/>
          </p:nvPr>
        </p:nvSpPr>
        <p:spPr/>
        <p:txBody>
          <a:bodyPr/>
          <a:lstStyle/>
          <a:p>
            <a:fld id="{294A09A9-5501-47C1-A89A-A340965A2BE2}" type="slidenum">
              <a:rPr lang="en-US" smtClean="0"/>
              <a:pPr/>
              <a:t>4</a:t>
            </a:fld>
            <a:endParaRPr lang="en-US" dirty="0">
              <a:latin typeface="+mn-lt"/>
            </a:endParaRPr>
          </a:p>
        </p:txBody>
      </p:sp>
      <p:sp>
        <p:nvSpPr>
          <p:cNvPr id="19" name="TextBox 18">
            <a:extLst>
              <a:ext uri="{FF2B5EF4-FFF2-40B4-BE49-F238E27FC236}">
                <a16:creationId xmlns:a16="http://schemas.microsoft.com/office/drawing/2014/main" id="{4EFBDBCE-9B7E-BF23-DEBE-0CFE3540C973}"/>
              </a:ext>
            </a:extLst>
          </p:cNvPr>
          <p:cNvSpPr txBox="1"/>
          <p:nvPr/>
        </p:nvSpPr>
        <p:spPr>
          <a:xfrm>
            <a:off x="1166327" y="3811934"/>
            <a:ext cx="7396207" cy="1384995"/>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In this project, it is aimed to design and implement a system that will track student attendance with fingerprint reading method.</a:t>
            </a:r>
            <a:endParaRPr lang="en-US" dirty="0"/>
          </a:p>
        </p:txBody>
      </p:sp>
      <p:sp>
        <p:nvSpPr>
          <p:cNvPr id="20" name="TextBox 19">
            <a:extLst>
              <a:ext uri="{FF2B5EF4-FFF2-40B4-BE49-F238E27FC236}">
                <a16:creationId xmlns:a16="http://schemas.microsoft.com/office/drawing/2014/main" id="{360B1096-695F-4E93-387A-CCD9DDD9F00B}"/>
              </a:ext>
            </a:extLst>
          </p:cNvPr>
          <p:cNvSpPr txBox="1"/>
          <p:nvPr/>
        </p:nvSpPr>
        <p:spPr>
          <a:xfrm>
            <a:off x="1166327" y="1968759"/>
            <a:ext cx="6307493" cy="2092881"/>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Today, universities mostly use the paper-based system. In this project, we are aiming to digitize it and increase its security in the virtual environment.</a:t>
            </a:r>
          </a:p>
          <a:p>
            <a:endParaRPr lang="en-US" dirty="0"/>
          </a:p>
        </p:txBody>
      </p:sp>
    </p:spTree>
    <p:extLst>
      <p:ext uri="{BB962C8B-B14F-4D97-AF65-F5344CB8AC3E}">
        <p14:creationId xmlns:p14="http://schemas.microsoft.com/office/powerpoint/2010/main" val="299855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64022" y="879063"/>
            <a:ext cx="7532277" cy="610863"/>
          </a:xfrm>
        </p:spPr>
        <p:txBody>
          <a:bodyPr/>
          <a:lstStyle/>
          <a:p>
            <a:r>
              <a:rPr lang="en-US" dirty="0"/>
              <a:t>Steps of the Project</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34"/>
          </p:nvPr>
        </p:nvSpPr>
        <p:spPr>
          <a:xfrm>
            <a:off x="971550" y="6332220"/>
            <a:ext cx="523240" cy="247651"/>
          </a:xfrm>
        </p:spPr>
        <p:txBody>
          <a:bodyPr/>
          <a:lstStyle/>
          <a:p>
            <a:fld id="{294A09A9-5501-47C1-A89A-A340965A2BE2}" type="slidenum">
              <a:rPr lang="en-US" smtClean="0"/>
              <a:pPr/>
              <a:t>5</a:t>
            </a:fld>
            <a:endParaRPr lang="en-US" dirty="0"/>
          </a:p>
        </p:txBody>
      </p:sp>
      <p:sp>
        <p:nvSpPr>
          <p:cNvPr id="39" name="TextBox 38">
            <a:extLst>
              <a:ext uri="{FF2B5EF4-FFF2-40B4-BE49-F238E27FC236}">
                <a16:creationId xmlns:a16="http://schemas.microsoft.com/office/drawing/2014/main" id="{B81E0E99-8DEE-4A4C-00EC-47474BC27885}"/>
              </a:ext>
            </a:extLst>
          </p:cNvPr>
          <p:cNvSpPr txBox="1"/>
          <p:nvPr/>
        </p:nvSpPr>
        <p:spPr>
          <a:xfrm>
            <a:off x="971550" y="2192694"/>
            <a:ext cx="6446287" cy="1953868"/>
          </a:xfrm>
          <a:prstGeom prst="rect">
            <a:avLst/>
          </a:prstGeom>
          <a:noFill/>
        </p:spPr>
        <p:txBody>
          <a:bodyPr wrap="square" rtlCol="0">
            <a:spAutoFit/>
          </a:bodyPr>
          <a:lstStyle/>
          <a:p>
            <a:pPr>
              <a:lnSpc>
                <a:spcPct val="150000"/>
              </a:lnSpc>
            </a:pPr>
            <a:r>
              <a:rPr lang="en-US" sz="2800" dirty="0">
                <a:solidFill>
                  <a:schemeClr val="bg1"/>
                </a:solidFill>
                <a:latin typeface="Times New Roman" panose="02020603050405020304" pitchFamily="18" charset="0"/>
                <a:cs typeface="Times New Roman" panose="02020603050405020304" pitchFamily="18" charset="0"/>
              </a:rPr>
              <a:t>The project has two main parts:</a:t>
            </a:r>
          </a:p>
          <a:p>
            <a:pPr marL="285750" indent="-285750">
              <a:lnSpc>
                <a:spcPct val="150000"/>
              </a:lnSpc>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Equipment part</a:t>
            </a:r>
          </a:p>
          <a:p>
            <a:pPr marL="285750" indent="-285750">
              <a:lnSpc>
                <a:spcPct val="150000"/>
              </a:lnSpc>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Coding part</a:t>
            </a:r>
          </a:p>
        </p:txBody>
      </p:sp>
    </p:spTree>
    <p:extLst>
      <p:ext uri="{BB962C8B-B14F-4D97-AF65-F5344CB8AC3E}">
        <p14:creationId xmlns:p14="http://schemas.microsoft.com/office/powerpoint/2010/main" val="188845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FEEE8-E8A1-14D4-C792-F74D71F34FBC}"/>
              </a:ext>
            </a:extLst>
          </p:cNvPr>
          <p:cNvSpPr>
            <a:spLocks noGrp="1"/>
          </p:cNvSpPr>
          <p:nvPr>
            <p:ph type="title"/>
          </p:nvPr>
        </p:nvSpPr>
        <p:spPr/>
        <p:txBody>
          <a:bodyPr/>
          <a:lstStyle/>
          <a:p>
            <a:r>
              <a:rPr lang="en-US" dirty="0"/>
              <a:t>Materials Used</a:t>
            </a:r>
          </a:p>
        </p:txBody>
      </p:sp>
      <p:sp>
        <p:nvSpPr>
          <p:cNvPr id="3" name="Text Placeholder 2">
            <a:extLst>
              <a:ext uri="{FF2B5EF4-FFF2-40B4-BE49-F238E27FC236}">
                <a16:creationId xmlns:a16="http://schemas.microsoft.com/office/drawing/2014/main" id="{57C8BD59-01FE-5076-791A-5A2038D0A61A}"/>
              </a:ext>
            </a:extLst>
          </p:cNvPr>
          <p:cNvSpPr>
            <a:spLocks noGrp="1"/>
          </p:cNvSpPr>
          <p:nvPr>
            <p:ph type="body" sz="quarter" idx="10"/>
          </p:nvPr>
        </p:nvSpPr>
        <p:spPr>
          <a:xfrm>
            <a:off x="812541" y="2171457"/>
            <a:ext cx="4838700" cy="574318"/>
          </a:xfrm>
        </p:spPr>
        <p: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Arduino UNO</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Fingerprint Sensor</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20 jumper wire</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Bread Board</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4  Push Buttons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1 Red LED</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16x2 LCD Screen</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1k Resistor</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Laptop</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Buzzer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5" name="Slide Number Placeholder 14">
            <a:extLst>
              <a:ext uri="{FF2B5EF4-FFF2-40B4-BE49-F238E27FC236}">
                <a16:creationId xmlns:a16="http://schemas.microsoft.com/office/drawing/2014/main" id="{B8EB8CDD-51F3-712C-A8D6-4024F86D9B83}"/>
              </a:ext>
            </a:extLst>
          </p:cNvPr>
          <p:cNvSpPr>
            <a:spLocks noGrp="1"/>
          </p:cNvSpPr>
          <p:nvPr>
            <p:ph type="sldNum" sz="quarter" idx="23"/>
          </p:nvPr>
        </p:nvSpPr>
        <p:spPr/>
        <p:txBody>
          <a:bodyPr/>
          <a:lstStyle/>
          <a:p>
            <a:fld id="{294A09A9-5501-47C1-A89A-A340965A2BE2}" type="slidenum">
              <a:rPr lang="en-US" smtClean="0"/>
              <a:pPr/>
              <a:t>6</a:t>
            </a:fld>
            <a:endParaRPr lang="en-US" dirty="0">
              <a:latin typeface="+mn-lt"/>
            </a:endParaRPr>
          </a:p>
        </p:txBody>
      </p:sp>
      <p:pic>
        <p:nvPicPr>
          <p:cNvPr id="17" name="Picture 16" descr="A picture containing text&#10;&#10;Description automatically generated">
            <a:extLst>
              <a:ext uri="{FF2B5EF4-FFF2-40B4-BE49-F238E27FC236}">
                <a16:creationId xmlns:a16="http://schemas.microsoft.com/office/drawing/2014/main" id="{595DAC42-5544-C354-555C-C511A513C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7587" y="1339429"/>
            <a:ext cx="2895600" cy="2238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9" name="Picture 18" descr="A picture containing indoor&#10;&#10;Description automatically generated">
            <a:extLst>
              <a:ext uri="{FF2B5EF4-FFF2-40B4-BE49-F238E27FC236}">
                <a16:creationId xmlns:a16="http://schemas.microsoft.com/office/drawing/2014/main" id="{16E4D02A-5D4E-5E79-F164-5A9C7226A9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7587" y="3780453"/>
            <a:ext cx="2895600" cy="24057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0338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8CE9CB-76BC-36E2-8194-3F48E1641377}"/>
              </a:ext>
            </a:extLst>
          </p:cNvPr>
          <p:cNvSpPr>
            <a:spLocks noGrp="1"/>
          </p:cNvSpPr>
          <p:nvPr>
            <p:ph type="title"/>
          </p:nvPr>
        </p:nvSpPr>
        <p:spPr/>
        <p:txBody>
          <a:bodyPr/>
          <a:lstStyle/>
          <a:p>
            <a:r>
              <a:rPr lang="en-US" dirty="0"/>
              <a:t>Equipment Part</a:t>
            </a:r>
          </a:p>
        </p:txBody>
      </p:sp>
      <p:sp>
        <p:nvSpPr>
          <p:cNvPr id="4" name="Text Placeholder 3">
            <a:extLst>
              <a:ext uri="{FF2B5EF4-FFF2-40B4-BE49-F238E27FC236}">
                <a16:creationId xmlns:a16="http://schemas.microsoft.com/office/drawing/2014/main" id="{07C6E76C-7CF6-FAEB-C0B6-2B497F6267FD}"/>
              </a:ext>
            </a:extLst>
          </p:cNvPr>
          <p:cNvSpPr>
            <a:spLocks noGrp="1"/>
          </p:cNvSpPr>
          <p:nvPr>
            <p:ph type="body" sz="quarter" idx="11"/>
          </p:nvPr>
        </p:nvSpPr>
        <p:spPr>
          <a:xfrm>
            <a:off x="952499" y="2289363"/>
            <a:ext cx="9880342" cy="2795232"/>
          </a:xfrm>
        </p:spPr>
        <p:txBody>
          <a:bodyPr/>
          <a:lstStyle/>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We are using 4 push buttons. Our first push button is to enroll. </a:t>
            </a: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Enroll key is used for enrollment of a new student into the system. So, when the user wants to enroll new finger then he or she needs to press the enroll button then the LCD asks for the ID, where the user wants to store the fingerprint image.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The second button is the ok button. The user needs to press the ok button to proceed with selected ID.</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To select an ID, we use the third and fourth button to go up and down.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2913EB90-6510-C679-70C6-2E890B60486E}"/>
              </a:ext>
            </a:extLst>
          </p:cNvPr>
          <p:cNvSpPr>
            <a:spLocks noGrp="1"/>
          </p:cNvSpPr>
          <p:nvPr>
            <p:ph type="sldNum" sz="quarter" idx="16"/>
          </p:nvPr>
        </p:nvSpPr>
        <p:spPr/>
        <p:txBody>
          <a:bodyPr/>
          <a:lstStyle/>
          <a:p>
            <a:fld id="{294A09A9-5501-47C1-A89A-A340965A2BE2}" type="slidenum">
              <a:rPr lang="en-US" smtClean="0"/>
              <a:pPr/>
              <a:t>7</a:t>
            </a:fld>
            <a:endParaRPr lang="en-US" dirty="0">
              <a:latin typeface="+mn-lt"/>
            </a:endParaRPr>
          </a:p>
        </p:txBody>
      </p:sp>
    </p:spTree>
    <p:extLst>
      <p:ext uri="{BB962C8B-B14F-4D97-AF65-F5344CB8AC3E}">
        <p14:creationId xmlns:p14="http://schemas.microsoft.com/office/powerpoint/2010/main" val="4179985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EA8B-7259-1E40-824A-13158061421F}"/>
              </a:ext>
            </a:extLst>
          </p:cNvPr>
          <p:cNvSpPr>
            <a:spLocks noGrp="1"/>
          </p:cNvSpPr>
          <p:nvPr>
            <p:ph type="title"/>
          </p:nvPr>
        </p:nvSpPr>
        <p:spPr/>
        <p:txBody>
          <a:bodyPr/>
          <a:lstStyle/>
          <a:p>
            <a:r>
              <a:rPr lang="en-US" dirty="0"/>
              <a:t>Circuit Diagram</a:t>
            </a:r>
          </a:p>
        </p:txBody>
      </p:sp>
      <p:sp>
        <p:nvSpPr>
          <p:cNvPr id="6" name="Slide Number Placeholder 5">
            <a:extLst>
              <a:ext uri="{FF2B5EF4-FFF2-40B4-BE49-F238E27FC236}">
                <a16:creationId xmlns:a16="http://schemas.microsoft.com/office/drawing/2014/main" id="{0FC6FDB5-E368-6688-EA93-FBF92CBF98E5}"/>
              </a:ext>
            </a:extLst>
          </p:cNvPr>
          <p:cNvSpPr>
            <a:spLocks noGrp="1"/>
          </p:cNvSpPr>
          <p:nvPr>
            <p:ph type="sldNum" sz="quarter" idx="13"/>
          </p:nvPr>
        </p:nvSpPr>
        <p:spPr/>
        <p:txBody>
          <a:bodyPr/>
          <a:lstStyle/>
          <a:p>
            <a:fld id="{294A09A9-5501-47C1-A89A-A340965A2BE2}" type="slidenum">
              <a:rPr lang="en-US" smtClean="0"/>
              <a:pPr/>
              <a:t>8</a:t>
            </a:fld>
            <a:endParaRPr lang="en-US" dirty="0">
              <a:latin typeface="+mn-lt"/>
            </a:endParaRPr>
          </a:p>
        </p:txBody>
      </p:sp>
      <p:pic>
        <p:nvPicPr>
          <p:cNvPr id="7" name="Picture 6" descr="A screenshot of a computer&#10;&#10;Description automatically generated with low confidence">
            <a:extLst>
              <a:ext uri="{FF2B5EF4-FFF2-40B4-BE49-F238E27FC236}">
                <a16:creationId xmlns:a16="http://schemas.microsoft.com/office/drawing/2014/main" id="{5EABA43B-194A-34D9-7610-854D97052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242" y="2043404"/>
            <a:ext cx="7965233" cy="35089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51039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64023" y="879063"/>
            <a:ext cx="6267201" cy="610863"/>
          </a:xfrm>
        </p:spPr>
        <p:txBody>
          <a:bodyPr>
            <a:normAutofit/>
          </a:bodyPr>
          <a:lstStyle/>
          <a:p>
            <a:r>
              <a:rPr lang="en-US" dirty="0"/>
              <a:t>Recording Fingerprint</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9</a:t>
            </a:fld>
            <a:endParaRPr lang="en-US" dirty="0"/>
          </a:p>
        </p:txBody>
      </p:sp>
      <p:pic>
        <p:nvPicPr>
          <p:cNvPr id="19" name="VIDEO-2023-01-16-14-08-18 (1)">
            <a:hlinkClick r:id="" action="ppaction://media"/>
            <a:extLst>
              <a:ext uri="{FF2B5EF4-FFF2-40B4-BE49-F238E27FC236}">
                <a16:creationId xmlns:a16="http://schemas.microsoft.com/office/drawing/2014/main" id="{83EA7418-D9BA-0E6D-C36A-0641011E9E2E}"/>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624466" y="2321337"/>
            <a:ext cx="8051379" cy="3657600"/>
          </a:xfrm>
          <a:prstGeom prst="rect">
            <a:avLst/>
          </a:prstGeom>
          <a:ln>
            <a:noFill/>
          </a:ln>
          <a:effectLst/>
          <a:scene3d>
            <a:camera prst="orthographicFront"/>
            <a:lightRig rig="balanced" dir="t"/>
          </a:scene3d>
          <a:sp3d prstMaterial="softEdge">
            <a:bevelT w="203200" h="101600" prst="cross"/>
            <a:contourClr>
              <a:srgbClr val="FFFFFF"/>
            </a:contourClr>
          </a:sp3d>
        </p:spPr>
      </p:pic>
    </p:spTree>
    <p:extLst>
      <p:ext uri="{BB962C8B-B14F-4D97-AF65-F5344CB8AC3E}">
        <p14:creationId xmlns:p14="http://schemas.microsoft.com/office/powerpoint/2010/main" val="76767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192" fill="hold"/>
                                        <p:tgtEl>
                                          <p:spTgt spid="1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fill="hold" display="0">
                  <p:stCondLst>
                    <p:cond delay="indefinite"/>
                  </p:stCondLst>
                </p:cTn>
                <p:tgtEl>
                  <p:spTgt spid="19"/>
                </p:tgtEl>
              </p:cMediaNode>
            </p:video>
            <p:seq concurrent="1" nextAc="seek">
              <p:cTn id="8" restart="whenNotActive" fill="hold" evtFilter="cancelBubble" nodeType="interactiveSeq">
                <p:stCondLst>
                  <p:cond evt="onClick" delay="0">
                    <p:tgtEl>
                      <p:spTgt spid="1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9"/>
                                        </p:tgtEl>
                                      </p:cBhvr>
                                    </p:cmd>
                                  </p:childTnLst>
                                </p:cTn>
                              </p:par>
                            </p:childTnLst>
                          </p:cTn>
                        </p:par>
                      </p:childTnLst>
                    </p:cTn>
                  </p:par>
                </p:childTnLst>
              </p:cTn>
              <p:nextCondLst>
                <p:cond evt="onClick" delay="0">
                  <p:tgtEl>
                    <p:spTgt spid="19"/>
                  </p:tgtEl>
                </p:cond>
              </p:nextCondLst>
            </p:seq>
          </p:childTnLst>
        </p:cTn>
      </p:par>
    </p:tnLst>
  </p:timing>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1654</TotalTime>
  <Words>393</Words>
  <Application>Microsoft Macintosh PowerPoint</Application>
  <PresentationFormat>Geniş ekran</PresentationFormat>
  <Paragraphs>44</Paragraphs>
  <Slides>11</Slides>
  <Notes>0</Notes>
  <HiddenSlides>0</HiddenSlides>
  <MMClips>1</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11</vt:i4>
      </vt:variant>
    </vt:vector>
  </HeadingPairs>
  <TitlesOfParts>
    <vt:vector size="18" baseType="lpstr">
      <vt:lpstr>Arial</vt:lpstr>
      <vt:lpstr>Calibri</vt:lpstr>
      <vt:lpstr>Franklin Gothic Book</vt:lpstr>
      <vt:lpstr>Franklin Gothic Demi</vt:lpstr>
      <vt:lpstr>Times New Roman</vt:lpstr>
      <vt:lpstr>Wingdings</vt:lpstr>
      <vt:lpstr>Theme1</vt:lpstr>
      <vt:lpstr>CSE 101 – Arduino Project</vt:lpstr>
      <vt:lpstr>What is the project?</vt:lpstr>
      <vt:lpstr>Project Description</vt:lpstr>
      <vt:lpstr>Aims and Goals</vt:lpstr>
      <vt:lpstr>Steps of the Project</vt:lpstr>
      <vt:lpstr>Materials Used</vt:lpstr>
      <vt:lpstr>Equipment Part</vt:lpstr>
      <vt:lpstr>Circuit Diagram</vt:lpstr>
      <vt:lpstr>Recording Fingerprint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101 – Arduino Project</dc:title>
  <dc:creator>nisa kara</dc:creator>
  <cp:lastModifiedBy>TUĞÇE POLAT</cp:lastModifiedBy>
  <cp:revision>4</cp:revision>
  <dcterms:created xsi:type="dcterms:W3CDTF">2023-01-16T10:31:48Z</dcterms:created>
  <dcterms:modified xsi:type="dcterms:W3CDTF">2024-06-18T15:07:10Z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