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2"/>
  </p:notesMasterIdLst>
  <p:handoutMasterIdLst>
    <p:handoutMasterId r:id="rId13"/>
  </p:handoutMasterIdLst>
  <p:sldIdLst>
    <p:sldId id="299" r:id="rId3"/>
    <p:sldId id="300" r:id="rId4"/>
    <p:sldId id="301" r:id="rId5"/>
    <p:sldId id="303" r:id="rId6"/>
    <p:sldId id="265" r:id="rId7"/>
    <p:sldId id="304" r:id="rId8"/>
    <p:sldId id="305" r:id="rId9"/>
    <p:sldId id="306" r:id="rId10"/>
    <p:sldId id="307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B9BA"/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57" autoAdjust="0"/>
    <p:restoredTop sz="94505" autoAdjust="0"/>
  </p:normalViewPr>
  <p:slideViewPr>
    <p:cSldViewPr>
      <p:cViewPr varScale="1">
        <p:scale>
          <a:sx n="144" d="100"/>
          <a:sy n="144" d="100"/>
        </p:scale>
        <p:origin x="276" y="11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"/>
          <p:cNvSpPr txBox="1">
            <a:spLocks/>
          </p:cNvSpPr>
          <p:nvPr/>
        </p:nvSpPr>
        <p:spPr>
          <a:xfrm>
            <a:off x="645677" y="915566"/>
            <a:ext cx="4450844" cy="12241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Roboto" panose="02000000000000000000" pitchFamily="2" charset="0"/>
                <a:ea typeface="Roboto" panose="02000000000000000000" pitchFamily="2" charset="0"/>
              </a:rPr>
              <a:t>Programmable</a:t>
            </a:r>
            <a:endParaRPr lang="bs-Latn-BA" sz="4400" dirty="0">
              <a:ln>
                <a:solidFill>
                  <a:schemeClr val="accent1">
                    <a:lumMod val="75000"/>
                  </a:schemeClr>
                </a:solidFill>
              </a:ln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4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Roboto" panose="02000000000000000000" pitchFamily="2" charset="0"/>
                <a:ea typeface="Roboto" panose="02000000000000000000" pitchFamily="2" charset="0"/>
              </a:rPr>
              <a:t>macropad </a:t>
            </a:r>
            <a:endParaRPr kumimoji="0" lang="en-US" altLang="ko-KR" sz="5400" i="0" u="none" strike="noStrike" kern="1200" cap="none" spc="0" normalizeH="0" baseline="0" noProof="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ysClr val="window" lastClr="FFFFFF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Text Placeholder 3"/>
          <p:cNvSpPr txBox="1">
            <a:spLocks/>
          </p:cNvSpPr>
          <p:nvPr/>
        </p:nvSpPr>
        <p:spPr>
          <a:xfrm>
            <a:off x="683568" y="2319722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bs-Latn-BA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C304 Project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Text Placeholder 3"/>
          <p:cNvSpPr txBox="1">
            <a:spLocks/>
          </p:cNvSpPr>
          <p:nvPr/>
        </p:nvSpPr>
        <p:spPr>
          <a:xfrm>
            <a:off x="3779912" y="3723878"/>
            <a:ext cx="4450844" cy="79208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bs-Latn-BA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Mentor: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bs-Latn-BA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Prof. Ali Abd Almisreb, PhD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9" name="Text Placeholder 3"/>
          <p:cNvSpPr txBox="1">
            <a:spLocks/>
          </p:cNvSpPr>
          <p:nvPr/>
        </p:nvSpPr>
        <p:spPr>
          <a:xfrm>
            <a:off x="683568" y="3795886"/>
            <a:ext cx="4450844" cy="79208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bs-Latn-BA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Studetns: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bs-Latn-BA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Harun Tucaković &amp;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bs-Latn-BA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Muhammed Mušanović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7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2487" y="1253421"/>
            <a:ext cx="6652377" cy="296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31000"/>
              <a:buFont typeface="Arial" panose="020B0604020202020204" pitchFamily="34" charset="0"/>
              <a:buChar char="•"/>
            </a:pPr>
            <a:r>
              <a:rPr lang="bs-Latn-BA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Create a programmable macropad which is going to provide user with additional functionalities that are not available on standard </a:t>
            </a:r>
            <a:r>
              <a:rPr lang="bs-Latn-BA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keyboard.</a:t>
            </a:r>
            <a:endParaRPr lang="bs-Latn-BA" altLang="ko-KR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pPr marL="285750" indent="-285750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31000"/>
              <a:buFont typeface="Arial" panose="020B0604020202020204" pitchFamily="34" charset="0"/>
              <a:buChar char="•"/>
            </a:pPr>
            <a:r>
              <a:rPr lang="bs-Latn-BA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Additional keys should be completely customizable and programmable using simple </a:t>
            </a:r>
            <a:r>
              <a:rPr lang="bs-Latn-BA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GUI.</a:t>
            </a:r>
            <a:endParaRPr lang="bs-Latn-BA" altLang="ko-KR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pPr marL="285750" indent="-285750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31000"/>
              <a:buFont typeface="Arial" panose="020B0604020202020204" pitchFamily="34" charset="0"/>
              <a:buChar char="•"/>
            </a:pPr>
            <a:endParaRPr lang="bs-Latn-BA" altLang="ko-KR" sz="1600" spc="1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SzPct val="131000"/>
              <a:buFont typeface="Arial" panose="020B0604020202020204" pitchFamily="34" charset="0"/>
              <a:buChar char="•"/>
            </a:pPr>
            <a:endParaRPr lang="bs-Latn-BA" altLang="ko-KR" sz="1600" spc="1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SzPct val="131000"/>
              <a:buFont typeface="Arial" panose="020B0604020202020204" pitchFamily="34" charset="0"/>
              <a:buChar char="•"/>
            </a:pPr>
            <a:endParaRPr lang="bs-Latn-BA" altLang="ko-KR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9711" y="411510"/>
            <a:ext cx="5832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altLang="ko-KR" sz="2800" b="1" dirty="0" smtClean="0">
                <a:solidFill>
                  <a:schemeClr val="accent3"/>
                </a:solidFill>
                <a:cs typeface="Arial" pitchFamily="34" charset="0"/>
              </a:rPr>
              <a:t>Our goal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13794" y="3579862"/>
            <a:ext cx="638107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31000"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NOTE: Due to coronavirus outbreak and quarantine that closed the whole world during the semester we </a:t>
            </a:r>
            <a:r>
              <a:rPr lang="bs-Latn-BA" sz="105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bs-Latn-BA" sz="105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were unable 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get our hands on the hardware parts needed for creating actual physical macropad. </a:t>
            </a:r>
            <a:r>
              <a:rPr lang="bs-Latn-BA" sz="105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Therefore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we </a:t>
            </a:r>
            <a:r>
              <a:rPr lang="bs-Latn-BA" sz="105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created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GUI simulation of the macropad. It is a software that acts like physical macropad would behave and provides a possibility to fully test the application and project as a whole. </a:t>
            </a:r>
            <a:endParaRPr lang="bs-Latn-BA" altLang="ko-KR" sz="1000" spc="100" dirty="0" smtClean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2487" y="1253421"/>
            <a:ext cx="6805977" cy="3393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31000"/>
              <a:buFont typeface="Arial" panose="020B0604020202020204" pitchFamily="34" charset="0"/>
              <a:buChar char="•"/>
            </a:pPr>
            <a:r>
              <a:rPr lang="bs-Latn-BA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The project consists out of two applications:</a:t>
            </a:r>
          </a:p>
          <a:p>
            <a:pPr marL="742950" lvl="1" indent="-285750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31000"/>
              <a:buFont typeface="Arial" panose="020B0604020202020204" pitchFamily="34" charset="0"/>
              <a:buChar char="•"/>
            </a:pPr>
            <a:r>
              <a:rPr lang="bs-Latn-BA" altLang="ko-KR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Macropad</a:t>
            </a:r>
            <a:r>
              <a:rPr lang="bs-Latn-BA" altLang="ko-KR" sz="1600" i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 - </a:t>
            </a:r>
            <a:r>
              <a:rPr lang="en-US" altLang="ko-KR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simulation of the physical </a:t>
            </a:r>
            <a:r>
              <a:rPr lang="en-US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macropad</a:t>
            </a:r>
            <a:r>
              <a:rPr lang="bs-Latn-BA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.</a:t>
            </a:r>
            <a:endParaRPr lang="bs-Latn-BA" altLang="ko-KR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pPr marL="742950" lvl="1" indent="-285750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31000"/>
              <a:buFont typeface="Arial" panose="020B0604020202020204" pitchFamily="34" charset="0"/>
              <a:buChar char="•"/>
            </a:pPr>
            <a:r>
              <a:rPr lang="bs-Latn-BA" altLang="ko-KR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Macropad Settings </a:t>
            </a:r>
            <a:r>
              <a:rPr lang="bs-Latn-BA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- </a:t>
            </a:r>
            <a:r>
              <a:rPr lang="en-US" altLang="ko-KR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main macropad driver with GUI for configuring the </a:t>
            </a:r>
            <a:r>
              <a:rPr lang="en-US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Macropad</a:t>
            </a:r>
            <a:r>
              <a:rPr lang="bs-Latn-BA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.</a:t>
            </a:r>
            <a:endParaRPr lang="bs-Latn-BA" altLang="ko-KR" sz="16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pPr marL="285750" indent="-285750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31000"/>
              <a:buFont typeface="Arial" panose="020B0604020202020204" pitchFamily="34" charset="0"/>
              <a:buChar char="•"/>
            </a:pPr>
            <a:r>
              <a:rPr lang="bs-Latn-BA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Applications are developed for Unix based operating </a:t>
            </a:r>
            <a:r>
              <a:rPr lang="bs-Latn-BA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systems.</a:t>
            </a:r>
            <a:endParaRPr lang="bs-Latn-BA" altLang="ko-KR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pPr marL="285750" indent="-285750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31000"/>
              <a:buFont typeface="Arial" panose="020B0604020202020204" pitchFamily="34" charset="0"/>
              <a:buChar char="•"/>
            </a:pPr>
            <a:r>
              <a:rPr lang="en-US" altLang="ko-KR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They are designed to communicate over wireless or ethernet connection on LAN (Local Area Network).</a:t>
            </a:r>
            <a:endParaRPr lang="bs-Latn-BA" altLang="ko-KR" sz="1600" spc="1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pPr marL="285750" indent="-285750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SzPct val="131000"/>
              <a:buFont typeface="Arial" panose="020B0604020202020204" pitchFamily="34" charset="0"/>
              <a:buChar char="•"/>
            </a:pPr>
            <a:endParaRPr lang="bs-Latn-BA" altLang="ko-KR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9711" y="411510"/>
            <a:ext cx="5832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altLang="ko-KR" sz="2800" b="1" dirty="0" smtClean="0">
                <a:solidFill>
                  <a:schemeClr val="accent3"/>
                </a:solidFill>
                <a:cs typeface="Arial" pitchFamily="34" charset="0"/>
              </a:rPr>
              <a:t>Introduction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0" y="945182"/>
            <a:ext cx="2527912" cy="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2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2488" y="1253421"/>
            <a:ext cx="6617594" cy="216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31000"/>
              <a:buFont typeface="Arial" panose="020B0604020202020204" pitchFamily="34" charset="0"/>
              <a:buChar char="•"/>
            </a:pPr>
            <a:r>
              <a:rPr lang="bs-Latn-BA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Macropad simulation application consists out of simple GUI and server (for effective communication with Macropad Settings application).</a:t>
            </a:r>
          </a:p>
          <a:p>
            <a:pPr marL="285750" indent="-285750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31000"/>
              <a:buFont typeface="Arial" panose="020B0604020202020204" pitchFamily="34" charset="0"/>
              <a:buChar char="•"/>
            </a:pPr>
            <a:r>
              <a:rPr lang="bs-Latn-BA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After connecting to the server (by entering IP address of machine which is running Macropad Settings), one is able to use application by pressing button that one wants.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79711" y="411510"/>
            <a:ext cx="5832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altLang="ko-KR" sz="2800" b="1" dirty="0" smtClean="0">
                <a:solidFill>
                  <a:schemeClr val="accent3"/>
                </a:solidFill>
                <a:cs typeface="Arial" pitchFamily="34" charset="0"/>
              </a:rPr>
              <a:t>Macropad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0" y="945182"/>
            <a:ext cx="2023856" cy="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3923928" y="945183"/>
            <a:ext cx="4636153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2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43558"/>
            <a:ext cx="4383110" cy="3579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1"/>
          <a:stretch/>
        </p:blipFill>
        <p:spPr>
          <a:xfrm>
            <a:off x="946128" y="987575"/>
            <a:ext cx="3726455" cy="2448272"/>
          </a:xfrm>
          <a:prstGeom prst="rect">
            <a:avLst/>
          </a:prstGeom>
        </p:spPr>
      </p:pic>
      <p:sp>
        <p:nvSpPr>
          <p:cNvPr id="148" name="Text Placeholder 1"/>
          <p:cNvSpPr txBox="1">
            <a:spLocks/>
          </p:cNvSpPr>
          <p:nvPr/>
        </p:nvSpPr>
        <p:spPr>
          <a:xfrm>
            <a:off x="5431585" y="1923678"/>
            <a:ext cx="3744416" cy="1208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s-Latn-BA" altLang="ko-KR" sz="2400" b="1" dirty="0" smtClean="0">
                <a:solidFill>
                  <a:schemeClr val="bg1"/>
                </a:solidFill>
                <a:cs typeface="Arial" pitchFamily="34" charset="0"/>
              </a:rPr>
              <a:t>Macropad</a:t>
            </a:r>
            <a:r>
              <a:rPr lang="bs-Latn-BA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bs-Latn-BA" altLang="ko-KR" sz="2000" dirty="0" smtClean="0">
                <a:solidFill>
                  <a:schemeClr val="bg1"/>
                </a:solidFill>
                <a:cs typeface="Arial" pitchFamily="34" charset="0"/>
              </a:rPr>
              <a:t>application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2488" y="1253421"/>
            <a:ext cx="6617594" cy="343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31000"/>
              <a:buFont typeface="Arial" panose="020B0604020202020204" pitchFamily="34" charset="0"/>
              <a:buChar char="•"/>
            </a:pPr>
            <a:r>
              <a:rPr lang="en-US" altLang="ko-KR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Macropad Settings application also consists out of GUI and server part. </a:t>
            </a:r>
            <a:r>
              <a:rPr lang="bs-Latn-BA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It acts</a:t>
            </a:r>
            <a:r>
              <a:rPr lang="en-US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 </a:t>
            </a:r>
            <a:r>
              <a:rPr lang="en-US" altLang="ko-KR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like driver for Macropad and provides much more functionalities. </a:t>
            </a:r>
            <a:endParaRPr lang="bs-Latn-BA" altLang="ko-KR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pPr marL="285750" indent="-285750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31000"/>
              <a:buFont typeface="Arial" panose="020B0604020202020204" pitchFamily="34" charset="0"/>
              <a:buChar char="•"/>
            </a:pPr>
            <a:r>
              <a:rPr lang="bs-Latn-BA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Provides one with simple GUI to customize names and functionalities of butons on the macropad.</a:t>
            </a:r>
          </a:p>
          <a:p>
            <a:pPr marL="285750" indent="-285750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31000"/>
              <a:buFont typeface="Arial" panose="020B0604020202020204" pitchFamily="34" charset="0"/>
              <a:buChar char="•"/>
            </a:pPr>
            <a:r>
              <a:rPr lang="bs-Latn-BA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There are </a:t>
            </a:r>
            <a:r>
              <a:rPr lang="en-US" altLang="ko-KR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six in-built command/functionalities from which user can </a:t>
            </a:r>
            <a:r>
              <a:rPr lang="en-US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choose</a:t>
            </a:r>
            <a:r>
              <a:rPr lang="bs-Latn-BA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, but there is also option to add custom command and name for button.</a:t>
            </a:r>
          </a:p>
          <a:p>
            <a:pPr marL="285750" indent="-285750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31000"/>
              <a:buFont typeface="Arial" panose="020B0604020202020204" pitchFamily="34" charset="0"/>
              <a:buChar char="•"/>
            </a:pPr>
            <a:endParaRPr lang="bs-Latn-BA" altLang="ko-KR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9711" y="411510"/>
            <a:ext cx="5832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altLang="ko-KR" sz="2800" b="1" dirty="0" smtClean="0">
                <a:solidFill>
                  <a:schemeClr val="accent3"/>
                </a:solidFill>
                <a:cs typeface="Arial" pitchFamily="34" charset="0"/>
              </a:rPr>
              <a:t>Macropad Settings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0" y="945182"/>
            <a:ext cx="3536024" cy="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43558"/>
            <a:ext cx="4248472" cy="3579862"/>
          </a:xfrm>
          <a:prstGeom prst="rect">
            <a:avLst/>
          </a:prstGeom>
        </p:spPr>
      </p:pic>
      <p:sp>
        <p:nvSpPr>
          <p:cNvPr id="148" name="Text Placeholder 1"/>
          <p:cNvSpPr txBox="1">
            <a:spLocks/>
          </p:cNvSpPr>
          <p:nvPr/>
        </p:nvSpPr>
        <p:spPr>
          <a:xfrm>
            <a:off x="5431585" y="1923678"/>
            <a:ext cx="3744416" cy="1208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s-Latn-BA" altLang="ko-KR" sz="2400" b="1" dirty="0" smtClean="0">
                <a:solidFill>
                  <a:schemeClr val="bg1"/>
                </a:solidFill>
                <a:cs typeface="Arial" pitchFamily="34" charset="0"/>
              </a:rPr>
              <a:t>Macropad </a:t>
            </a:r>
          </a:p>
          <a:p>
            <a:pPr marL="0" indent="0">
              <a:buNone/>
            </a:pPr>
            <a:r>
              <a:rPr lang="bs-Latn-BA" altLang="ko-KR" sz="2400" b="1" dirty="0" smtClean="0">
                <a:solidFill>
                  <a:schemeClr val="bg1"/>
                </a:solidFill>
                <a:cs typeface="Arial" pitchFamily="34" charset="0"/>
              </a:rPr>
              <a:t>Settings</a:t>
            </a:r>
            <a:r>
              <a:rPr lang="bs-Latn-BA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bs-Latn-BA" altLang="ko-KR" sz="2000" dirty="0" smtClean="0">
                <a:solidFill>
                  <a:schemeClr val="bg1"/>
                </a:solidFill>
                <a:cs typeface="Arial" pitchFamily="34" charset="0"/>
              </a:rPr>
              <a:t>application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018"/>
          <a:stretch/>
        </p:blipFill>
        <p:spPr>
          <a:xfrm>
            <a:off x="899592" y="957094"/>
            <a:ext cx="368674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4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2488" y="1253421"/>
            <a:ext cx="6617594" cy="296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31000"/>
              <a:buFont typeface="Arial" panose="020B0604020202020204" pitchFamily="34" charset="0"/>
              <a:buChar char="•"/>
            </a:pPr>
            <a:r>
              <a:rPr lang="bs-Latn-BA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Applications are completely developed in C++ programming language.</a:t>
            </a:r>
          </a:p>
          <a:p>
            <a:pPr marL="285750" indent="-285750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31000"/>
              <a:buFont typeface="Arial" panose="020B0604020202020204" pitchFamily="34" charset="0"/>
              <a:buChar char="•"/>
            </a:pPr>
            <a:r>
              <a:rPr lang="bs-Latn-BA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For developing both graphical user interfaces </a:t>
            </a:r>
            <a:r>
              <a:rPr lang="bs-Latn-BA" altLang="ko-KR" sz="1600" i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QT Creator </a:t>
            </a:r>
            <a:r>
              <a:rPr lang="bs-Latn-BA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is used, which is </a:t>
            </a:r>
            <a:r>
              <a:rPr lang="en-US" altLang="ko-KR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free and open-source C++ toolkit </a:t>
            </a:r>
            <a:r>
              <a:rPr lang="en-US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for</a:t>
            </a:r>
            <a:r>
              <a:rPr lang="bs-Latn-BA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 </a:t>
            </a:r>
            <a:r>
              <a:rPr lang="en-US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developing </a:t>
            </a:r>
            <a:r>
              <a:rPr lang="bs-Latn-BA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GUI.</a:t>
            </a:r>
          </a:p>
          <a:p>
            <a:pPr marL="285750" indent="-285750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31000"/>
              <a:buFont typeface="Arial" panose="020B0604020202020204" pitchFamily="34" charset="0"/>
              <a:buChar char="•"/>
            </a:pPr>
            <a:r>
              <a:rPr lang="en-US" altLang="ko-KR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To be able to </a:t>
            </a:r>
            <a:r>
              <a:rPr lang="en-US" altLang="ko-KR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continuously </a:t>
            </a:r>
            <a:r>
              <a:rPr lang="en-US" altLang="ko-KR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run communication server and actual GUI application in parallel as a same program we used multithreading techniques and </a:t>
            </a:r>
            <a:r>
              <a:rPr lang="en-US" altLang="ko-KR" sz="1600" i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pthread</a:t>
            </a:r>
            <a:r>
              <a:rPr lang="en-US" altLang="ko-KR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 library in C++.</a:t>
            </a:r>
            <a:endParaRPr lang="bs-Latn-BA" altLang="ko-KR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9711" y="411510"/>
            <a:ext cx="5832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altLang="ko-KR" sz="2800" b="1" dirty="0" smtClean="0">
                <a:solidFill>
                  <a:schemeClr val="accent3"/>
                </a:solidFill>
                <a:cs typeface="Arial" pitchFamily="34" charset="0"/>
              </a:rPr>
              <a:t>Implementation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0" y="945182"/>
            <a:ext cx="3031968" cy="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2488" y="1253421"/>
            <a:ext cx="6617594" cy="328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31000"/>
              <a:buFont typeface="Arial" panose="020B0604020202020204" pitchFamily="34" charset="0"/>
              <a:buChar char="•"/>
            </a:pPr>
            <a:r>
              <a:rPr lang="en-US" altLang="ko-KR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This project has slightly changed compared to our project proposal that was provided at the beginning of the semester. </a:t>
            </a:r>
            <a:endParaRPr lang="bs-Latn-BA" altLang="ko-KR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pPr marL="285750" indent="-285750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31000"/>
              <a:buFont typeface="Arial" panose="020B0604020202020204" pitchFamily="34" charset="0"/>
              <a:buChar char="•"/>
            </a:pPr>
            <a:r>
              <a:rPr lang="en-US" altLang="ko-KR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Changes that were made are due to worldwide coronavirus pandemic that prevented us from getting necessary hardware. </a:t>
            </a:r>
            <a:endParaRPr lang="bs-Latn-BA" altLang="ko-KR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pPr marL="285750" indent="-285750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31000"/>
              <a:buFont typeface="Arial" panose="020B0604020202020204" pitchFamily="34" charset="0"/>
              <a:buChar char="•"/>
            </a:pPr>
            <a:r>
              <a:rPr lang="en-US" altLang="ko-KR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But, on the other hand, it provided us with opportunity to create this simulation that works in the same exact way in which physical macropad would work.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79711" y="411510"/>
            <a:ext cx="5832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altLang="ko-KR" sz="2800" b="1" dirty="0" smtClean="0">
                <a:solidFill>
                  <a:schemeClr val="accent3"/>
                </a:solidFill>
                <a:cs typeface="Arial" pitchFamily="34" charset="0"/>
              </a:rPr>
              <a:t>Results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0" y="945182"/>
            <a:ext cx="1663816" cy="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3491880" y="945183"/>
            <a:ext cx="5068201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8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447</Words>
  <Application>Microsoft Office PowerPoint</Application>
  <PresentationFormat>On-screen Show (16:9)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Arial Unicode MS</vt:lpstr>
      <vt:lpstr>Roboto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Muhammed Mušanović</cp:lastModifiedBy>
  <cp:revision>94</cp:revision>
  <dcterms:created xsi:type="dcterms:W3CDTF">2016-12-05T23:26:54Z</dcterms:created>
  <dcterms:modified xsi:type="dcterms:W3CDTF">2020-05-29T14:32:51Z</dcterms:modified>
</cp:coreProperties>
</file>