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63E6C-DAF5-D149-BBAE-2F6D1C0CC112}" type="datetimeFigureOut">
              <a:rPr lang="en-IT" smtClean="0"/>
              <a:t>27/11/23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99A62-8603-534D-9C15-F6DB28292AE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78910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5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4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9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7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7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4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7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11/27/23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27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 title="Web Video Player">
                <a:extLst>
                  <a:ext uri="{FF2B5EF4-FFF2-40B4-BE49-F238E27FC236}">
                    <a16:creationId xmlns:a16="http://schemas.microsoft.com/office/drawing/2014/main" id="{F18664FC-B886-D4DB-D4BD-5F108ED43C6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60500" y="819149"/>
              <a:ext cx="9271000" cy="52197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 title="Web Video Player">
                <a:extLst>
                  <a:ext uri="{FF2B5EF4-FFF2-40B4-BE49-F238E27FC236}">
                    <a16:creationId xmlns:a16="http://schemas.microsoft.com/office/drawing/2014/main" id="{F18664FC-B886-D4DB-D4BD-5F108ED43C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0500" y="819149"/>
                <a:ext cx="9271000" cy="52197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636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73EC1-243B-12AE-D5B5-A7BEB1626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3127884"/>
            <a:ext cx="4903893" cy="2930016"/>
          </a:xfrm>
        </p:spPr>
        <p:txBody>
          <a:bodyPr anchor="b">
            <a:normAutofit/>
          </a:bodyPr>
          <a:lstStyle/>
          <a:p>
            <a:r>
              <a:rPr lang="en-IT" dirty="0"/>
              <a:t>BLENDER FOR SCIENCE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B6E58724-6213-6661-F8CE-FDCDEB156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599474"/>
            <a:ext cx="5452533" cy="445842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539575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6BF6F42E-03E6-BF44-9E85-5F2FC925398D}">
  <we:reference id="wa104221182" version="3.3.0.0" store="en-GB" storeType="OMEX"/>
  <we:alternateReferences>
    <we:reference id="wa104221182" version="3.3.0.0" store="wa104221182" storeType="OMEX"/>
  </we:alternateReferences>
  <we:properties>
    <we:property name="slideId" value="257"/>
    <we:property name="vid" value="&quot;https://www.youtube.com/watch?v=eoY1Mc70uTo&quot;"/>
    <we:property name="autoplay" value="1"/>
    <we:property name="starttime" value="0"/>
    <we:property name="endtime" value="0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3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Amasis MT Pro Medium</vt:lpstr>
      <vt:lpstr>Aptos</vt:lpstr>
      <vt:lpstr>Arial</vt:lpstr>
      <vt:lpstr>Univers Light</vt:lpstr>
      <vt:lpstr>TribuneVTI</vt:lpstr>
      <vt:lpstr>PowerPoint Presentation</vt:lpstr>
      <vt:lpstr>BLENDER FOR SCIENCE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BLENDER FOR SCIENCE</dc:title>
  <dc:creator>Davide Rambaldi</dc:creator>
  <cp:lastModifiedBy>Davide Rambaldi</cp:lastModifiedBy>
  <cp:revision>7</cp:revision>
  <dcterms:created xsi:type="dcterms:W3CDTF">2023-11-27T08:42:06Z</dcterms:created>
  <dcterms:modified xsi:type="dcterms:W3CDTF">2023-11-28T09:35:03Z</dcterms:modified>
</cp:coreProperties>
</file>