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80ae465ed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c80ae465e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8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1" name="Google Shape;41;p10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2" name="Google Shape;4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6" y="4636176"/>
            <a:ext cx="413700" cy="4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0"/>
          <p:cNvSpPr/>
          <p:nvPr/>
        </p:nvSpPr>
        <p:spPr>
          <a:xfrm>
            <a:off x="571175" y="-1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ru-RU" sz="36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Крестики-нолики в процедурном стиле</a:t>
            </a:r>
            <a:endParaRPr b="0" i="0" sz="36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ava.png" id="50" name="Google Shape;5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rgbClr val="ABB1B9"/>
                </a:solidFill>
              </a:rPr>
              <a:t>Пишем крестики-нолики в процедурном стиле</a:t>
            </a:r>
            <a:endParaRPr b="0" i="0" sz="1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1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-RU" sz="1600" u="none" cap="none" strike="noStrik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Java. Уровень 1</a:t>
            </a:r>
            <a:endParaRPr b="0" i="0" sz="1600" u="none" cap="none" strike="noStrike">
              <a:solidFill>
                <a:srgbClr val="BDC2C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1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1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59" name="Google Shape;59;p11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1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1"/>
          <p:cNvSpPr/>
          <p:nvPr/>
        </p:nvSpPr>
        <p:spPr>
          <a:xfrm>
            <a:off x="2398" y="-8001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1"/>
          <p:cNvSpPr/>
          <p:nvPr/>
        </p:nvSpPr>
        <p:spPr>
          <a:xfrm>
            <a:off x="573598" y="-8001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1"/>
          <p:cNvSpPr/>
          <p:nvPr/>
        </p:nvSpPr>
        <p:spPr>
          <a:xfrm>
            <a:off x="11447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17159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1"/>
          <p:cNvSpPr/>
          <p:nvPr/>
        </p:nvSpPr>
        <p:spPr>
          <a:xfrm>
            <a:off x="22871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1"/>
          <p:cNvSpPr/>
          <p:nvPr/>
        </p:nvSpPr>
        <p:spPr>
          <a:xfrm>
            <a:off x="28583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1"/>
          <p:cNvSpPr/>
          <p:nvPr/>
        </p:nvSpPr>
        <p:spPr>
          <a:xfrm>
            <a:off x="34295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1"/>
          <p:cNvSpPr/>
          <p:nvPr/>
        </p:nvSpPr>
        <p:spPr>
          <a:xfrm>
            <a:off x="40007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1"/>
          <p:cNvSpPr/>
          <p:nvPr/>
        </p:nvSpPr>
        <p:spPr>
          <a:xfrm>
            <a:off x="45719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1"/>
          <p:cNvSpPr/>
          <p:nvPr/>
        </p:nvSpPr>
        <p:spPr>
          <a:xfrm>
            <a:off x="51431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1"/>
          <p:cNvSpPr/>
          <p:nvPr/>
        </p:nvSpPr>
        <p:spPr>
          <a:xfrm>
            <a:off x="57143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62855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1"/>
          <p:cNvSpPr/>
          <p:nvPr/>
        </p:nvSpPr>
        <p:spPr>
          <a:xfrm>
            <a:off x="68567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1"/>
          <p:cNvSpPr/>
          <p:nvPr/>
        </p:nvSpPr>
        <p:spPr>
          <a:xfrm>
            <a:off x="74279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1"/>
          <p:cNvSpPr/>
          <p:nvPr/>
        </p:nvSpPr>
        <p:spPr>
          <a:xfrm>
            <a:off x="7999198" y="-8001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1"/>
          <p:cNvSpPr/>
          <p:nvPr/>
        </p:nvSpPr>
        <p:spPr>
          <a:xfrm>
            <a:off x="8570398" y="-8001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1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ru-RU" sz="2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4</a:t>
            </a:r>
            <a:endParaRPr b="1" i="0" sz="20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ctrTitle"/>
          </p:nvPr>
        </p:nvSpPr>
        <p:spPr>
          <a:xfrm>
            <a:off x="1144800" y="275625"/>
            <a:ext cx="68544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-RU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занятия</a:t>
            </a:r>
            <a:endParaRPr b="0" i="0" sz="32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90" name="Google Shape;90;p12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2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2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2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2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2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2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2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2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2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2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2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2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2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2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2"/>
          <p:cNvSpPr txBox="1"/>
          <p:nvPr/>
        </p:nvSpPr>
        <p:spPr>
          <a:xfrm>
            <a:off x="1144800" y="849625"/>
            <a:ext cx="6854400" cy="37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Приступаем к написанию крестиков-ноликов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Игровое поле, инициализация и вывод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Ход игрока-человека (взаимодействие с консолью)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Ход игрока-компьютера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Основной игровой цикл, условия победы и завершения игры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Повторный разбор написанного кода;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1" i="1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* Занятие полностью проходит в IntelliJ IDEA</a:t>
            </a:r>
            <a:endParaRPr b="1" i="1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F9F9FB"/>
                </a:solidFill>
              </a:rPr>
              <a:t>Вопросы участников . . .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