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73446" autoAdjust="0"/>
  </p:normalViewPr>
  <p:slideViewPr>
    <p:cSldViewPr snapToGrid="0" snapToObjects="1">
      <p:cViewPr varScale="1">
        <p:scale>
          <a:sx n="69" d="100"/>
          <a:sy n="69" d="100"/>
        </p:scale>
        <p:origin x="2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6C956-8CFA-E149-AB8C-31354AFBF5C4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36F5E-38D3-8047-B722-F0D832511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project focuses on the dataset created from Bowdoin's collection of Kate </a:t>
            </a:r>
            <a:r>
              <a:rPr lang="en-US" dirty="0" err="1" smtClean="0"/>
              <a:t>Furbish's</a:t>
            </a:r>
            <a:r>
              <a:rPr lang="en-US" dirty="0" smtClean="0"/>
              <a:t> </a:t>
            </a:r>
            <a:r>
              <a:rPr lang="en-US" dirty="0" err="1" smtClean="0"/>
              <a:t>botanitcal</a:t>
            </a:r>
            <a:r>
              <a:rPr lang="en-US" dirty="0" smtClean="0"/>
              <a:t> drawings</a:t>
            </a:r>
          </a:p>
          <a:p>
            <a:r>
              <a:rPr lang="en-US" dirty="0" smtClean="0"/>
              <a:t>Kate Furbish was a botanist from Brunswick, Maine.</a:t>
            </a:r>
            <a:endParaRPr lang="en-US" baseline="30000" dirty="0" smtClean="0"/>
          </a:p>
          <a:p>
            <a:r>
              <a:rPr lang="en-US" dirty="0" smtClean="0"/>
              <a:t>She lived from 1834 to 1931, where she traveled around Maine collecting samples and cataloging hundreds of the flora in Maine.</a:t>
            </a:r>
            <a:endParaRPr lang="en-US" baseline="30000" dirty="0" smtClean="0"/>
          </a:p>
          <a:p>
            <a:r>
              <a:rPr lang="en-US" dirty="0" smtClean="0"/>
              <a:t>Her </a:t>
            </a:r>
            <a:r>
              <a:rPr lang="en-US" dirty="0" err="1" smtClean="0"/>
              <a:t>dilligent</a:t>
            </a:r>
            <a:r>
              <a:rPr lang="en-US" dirty="0" smtClean="0"/>
              <a:t>, prolific cataloging of the flora of Maine while defying gender norms of her time marks Furbish as one of the unsung </a:t>
            </a:r>
            <a:r>
              <a:rPr lang="en-US" dirty="0" err="1" smtClean="0"/>
              <a:t>heros</a:t>
            </a:r>
            <a:r>
              <a:rPr lang="en-US" dirty="0" smtClean="0"/>
              <a:t> of botany. </a:t>
            </a:r>
          </a:p>
          <a:p>
            <a:r>
              <a:rPr lang="en-US" dirty="0" smtClean="0"/>
              <a:t>Her work is now largely curated at Bowdoin College, and can be seen on </a:t>
            </a:r>
            <a:r>
              <a:rPr lang="en-US" dirty="0" err="1" smtClean="0"/>
              <a:t>dipslay</a:t>
            </a:r>
            <a:r>
              <a:rPr lang="en-US" dirty="0" smtClean="0"/>
              <a:t> in Hawthorne-Longfellow Library. Our project uses a dataset that holds information on each sample in her catalogues, such as: </a:t>
            </a:r>
          </a:p>
          <a:p>
            <a:pPr lvl="1"/>
            <a:r>
              <a:rPr lang="en-US" dirty="0" smtClean="0"/>
              <a:t>Location of where the sample was found</a:t>
            </a:r>
          </a:p>
          <a:p>
            <a:pPr lvl="1"/>
            <a:r>
              <a:rPr lang="en-US" dirty="0" smtClean="0"/>
              <a:t>Year that the sample was found</a:t>
            </a:r>
          </a:p>
          <a:p>
            <a:pPr lvl="1"/>
            <a:r>
              <a:rPr lang="en-US" dirty="0" smtClean="0"/>
              <a:t>Common and scientific labels (current and at time of discovery)</a:t>
            </a:r>
          </a:p>
          <a:p>
            <a:pPr lvl="1"/>
            <a:r>
              <a:rPr lang="en-US" dirty="0" smtClean="0"/>
              <a:t>Where in her books each flora sample can be found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6F5E-38D3-8047-B722-F0D8325111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1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6F5E-38D3-8047-B722-F0D8325111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87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6F5E-38D3-8047-B722-F0D8325111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16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6F5E-38D3-8047-B722-F0D8325111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63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6F5E-38D3-8047-B722-F0D8325111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63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6F5E-38D3-8047-B722-F0D8325111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63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6F5E-38D3-8047-B722-F0D8325111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29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6F5E-38D3-8047-B722-F0D8325111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70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Interactive Data Visualization: Kate Furbish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2: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4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smtClean="0"/>
              <a:t>skills that </a:t>
            </a:r>
            <a:r>
              <a:rPr lang="en-US" dirty="0" smtClean="0"/>
              <a:t>we learned!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Searching / filtering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GeoJSON</a:t>
            </a:r>
            <a:endParaRPr lang="en-US" dirty="0" smtClean="0"/>
          </a:p>
          <a:p>
            <a:pPr lvl="1">
              <a:lnSpc>
                <a:spcPct val="200000"/>
              </a:lnSpc>
            </a:pPr>
            <a:r>
              <a:rPr lang="en-US" dirty="0" smtClean="0"/>
              <a:t>Projection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Zooming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GitHub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Message Passing (between visualizations)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Range Slider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63265" y="3145972"/>
            <a:ext cx="2036114" cy="8288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9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Dataset </a:t>
            </a:r>
            <a:r>
              <a:rPr lang="en-US" dirty="0"/>
              <a:t>created from Bowdoin's collection of Kate </a:t>
            </a:r>
            <a:r>
              <a:rPr lang="en-US" dirty="0" err="1"/>
              <a:t>Furbish's</a:t>
            </a:r>
            <a:r>
              <a:rPr lang="en-US" dirty="0"/>
              <a:t> </a:t>
            </a:r>
            <a:r>
              <a:rPr lang="en-US" dirty="0" err="1"/>
              <a:t>botanitcal</a:t>
            </a:r>
            <a:r>
              <a:rPr lang="en-US" dirty="0"/>
              <a:t> </a:t>
            </a:r>
            <a:r>
              <a:rPr lang="en-US" dirty="0" smtClean="0"/>
              <a:t>drawings</a:t>
            </a:r>
          </a:p>
          <a:p>
            <a:r>
              <a:rPr lang="en-US" dirty="0" smtClean="0"/>
              <a:t>Kate </a:t>
            </a:r>
            <a:r>
              <a:rPr lang="en-US" dirty="0"/>
              <a:t>Furbish was a botanist from Brunswick, </a:t>
            </a:r>
            <a:r>
              <a:rPr lang="en-US" dirty="0" smtClean="0"/>
              <a:t>Maine.</a:t>
            </a:r>
            <a:endParaRPr lang="en-US" baseline="30000" dirty="0"/>
          </a:p>
          <a:p>
            <a:r>
              <a:rPr lang="en-US" dirty="0" smtClean="0"/>
              <a:t>She </a:t>
            </a:r>
            <a:r>
              <a:rPr lang="en-US" dirty="0"/>
              <a:t>lived from 1834 to 1931, where she traveled around Maine collecting samples and cataloging hundreds of the flora in </a:t>
            </a:r>
            <a:r>
              <a:rPr lang="en-US" dirty="0" smtClean="0"/>
              <a:t>Maine.</a:t>
            </a:r>
            <a:endParaRPr lang="en-US" baseline="30000" dirty="0"/>
          </a:p>
          <a:p>
            <a:r>
              <a:rPr lang="en-US" dirty="0" smtClean="0"/>
              <a:t>Our </a:t>
            </a:r>
            <a:r>
              <a:rPr lang="en-US" dirty="0"/>
              <a:t>project uses a dataset that holds information on each sample in her catalogues, such as: </a:t>
            </a:r>
          </a:p>
          <a:p>
            <a:pPr lvl="1"/>
            <a:r>
              <a:rPr lang="en-US" dirty="0"/>
              <a:t>Location of where the sample was found</a:t>
            </a:r>
          </a:p>
          <a:p>
            <a:pPr lvl="1"/>
            <a:r>
              <a:rPr lang="en-US" dirty="0"/>
              <a:t>Year that the sample was found</a:t>
            </a:r>
          </a:p>
          <a:p>
            <a:pPr lvl="1"/>
            <a:r>
              <a:rPr lang="en-US" dirty="0"/>
              <a:t>Common and scientific labels (current and at time of discovery)</a:t>
            </a:r>
          </a:p>
          <a:p>
            <a:pPr lvl="1"/>
            <a:r>
              <a:rPr lang="en-US" dirty="0"/>
              <a:t>Where in her books each flora sample can be found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8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Sample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849972"/>
              </p:ext>
            </p:extLst>
          </p:nvPr>
        </p:nvGraphicFramePr>
        <p:xfrm>
          <a:off x="1671925" y="3129419"/>
          <a:ext cx="8947151" cy="525572"/>
        </p:xfrm>
        <a:graphic>
          <a:graphicData uri="http://schemas.openxmlformats.org/drawingml/2006/table">
            <a:tbl>
              <a:tblPr/>
              <a:tblGrid>
                <a:gridCol w="486997"/>
                <a:gridCol w="554950"/>
                <a:gridCol w="1121225"/>
                <a:gridCol w="1087249"/>
                <a:gridCol w="1234480"/>
                <a:gridCol w="1268457"/>
                <a:gridCol w="1438339"/>
                <a:gridCol w="1041947"/>
                <a:gridCol w="713507"/>
              </a:tblGrid>
              <a:tr h="174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Volume</a:t>
                      </a:r>
                    </a:p>
                  </a:txBody>
                  <a:tcPr marL="11326" marR="11326" marT="11326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Page</a:t>
                      </a:r>
                    </a:p>
                  </a:txBody>
                  <a:tcPr marL="11326" marR="11326" marT="11326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KF Scientific Name</a:t>
                      </a:r>
                    </a:p>
                  </a:txBody>
                  <a:tcPr marL="11326" marR="11326" marT="11326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KF Scientific Name</a:t>
                      </a:r>
                    </a:p>
                  </a:txBody>
                  <a:tcPr marL="11326" marR="11326" marT="11326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AH Scientific Name</a:t>
                      </a:r>
                    </a:p>
                  </a:txBody>
                  <a:tcPr marL="11326" marR="11326" marT="11326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AH Common Name</a:t>
                      </a:r>
                    </a:p>
                  </a:txBody>
                  <a:tcPr marL="11326" marR="11326" marT="11326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Dimensions (hxw, cm)</a:t>
                      </a:r>
                    </a:p>
                  </a:txBody>
                  <a:tcPr marL="11326" marR="11326" marT="11326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Place Name-1</a:t>
                      </a:r>
                    </a:p>
                  </a:txBody>
                  <a:tcPr marL="11326" marR="11326" marT="11326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Year-1</a:t>
                      </a:r>
                    </a:p>
                  </a:txBody>
                  <a:tcPr marL="11326" marR="11326" marT="11326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3397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1326" marR="11326" marT="113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11326" marR="11326" marT="113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Actaea rubra Willd</a:t>
                      </a:r>
                    </a:p>
                  </a:txBody>
                  <a:tcPr marL="11326" marR="11326" marT="113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Actaea spicata L </a:t>
                      </a:r>
                    </a:p>
                  </a:txBody>
                  <a:tcPr marL="11326" marR="11326" marT="113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Actaea rubra (Ait) Willd </a:t>
                      </a:r>
                    </a:p>
                  </a:txBody>
                  <a:tcPr marL="11326" marR="11326" marT="113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 baneberry</a:t>
                      </a:r>
                    </a:p>
                  </a:txBody>
                  <a:tcPr marL="11326" marR="11326" marT="113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32.4 x 24.8 </a:t>
                      </a:r>
                    </a:p>
                  </a:txBody>
                  <a:tcPr marL="11326" marR="11326" marT="113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Brunswick</a:t>
                      </a:r>
                    </a:p>
                  </a:txBody>
                  <a:tcPr marL="11326" marR="11326" marT="113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1870</a:t>
                      </a:r>
                    </a:p>
                  </a:txBody>
                  <a:tcPr marL="11326" marR="11326" marT="113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2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Determine where Kate Furbish went and when.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Identify where certain flora are located in Maine.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Identify where in her collections each of the flora are documented.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Determine where she found the most flora.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Determine which were her most active </a:t>
            </a:r>
            <a:r>
              <a:rPr lang="en-US" dirty="0" smtClean="0"/>
              <a:t>years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202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Interactions &amp; Associated Visual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Interactive Scaled Dots: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Click to show relevant data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Size reflects number of samples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Zoom in on state to display distribution + further detail (future)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Search Box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Allows searching </a:t>
            </a:r>
            <a:r>
              <a:rPr lang="en-US" dirty="0"/>
              <a:t>for flora </a:t>
            </a:r>
            <a:r>
              <a:rPr lang="en-US" dirty="0" smtClean="0"/>
              <a:t>by AH </a:t>
            </a:r>
            <a:r>
              <a:rPr lang="en-US" dirty="0"/>
              <a:t>Scientific </a:t>
            </a:r>
            <a:r>
              <a:rPr lang="en-US" dirty="0" smtClean="0"/>
              <a:t>name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by common </a:t>
            </a:r>
            <a:r>
              <a:rPr lang="en-US" dirty="0" smtClean="0"/>
              <a:t>name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Enables clicking to see specific flora (select individually &amp; select all)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Enables deselect to remove specific flora (deselect individually &amp; deselect all)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644" b="209"/>
          <a:stretch/>
        </p:blipFill>
        <p:spPr>
          <a:xfrm>
            <a:off x="8586370" y="1306286"/>
            <a:ext cx="2926965" cy="4460033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633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Interactions &amp; Associated Visual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Towns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Mouse-over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tooltip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Click </a:t>
            </a:r>
            <a:r>
              <a:rPr lang="en-US" dirty="0">
                <a:sym typeface="Wingdings"/>
              </a:rPr>
              <a:t> shown in town </a:t>
            </a:r>
            <a:r>
              <a:rPr lang="en-US" dirty="0" smtClean="0">
                <a:sym typeface="Wingdings"/>
              </a:rPr>
              <a:t>inspector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Town </a:t>
            </a:r>
            <a:r>
              <a:rPr lang="en-US" dirty="0"/>
              <a:t>Inspector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Displays relevant and important information for selected town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"/>
          <a:stretch/>
        </p:blipFill>
        <p:spPr>
          <a:xfrm>
            <a:off x="5912484" y="2052918"/>
            <a:ext cx="5638814" cy="2521424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678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Interactions &amp; Associated Visual Effects (Future)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Year </a:t>
            </a:r>
            <a:r>
              <a:rPr lang="en-US" dirty="0" smtClean="0"/>
              <a:t>Slider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Enables </a:t>
            </a:r>
            <a:r>
              <a:rPr lang="en-US" dirty="0"/>
              <a:t>user to determine which year range they are interested </a:t>
            </a:r>
            <a:r>
              <a:rPr lang="en-US" dirty="0" smtClean="0"/>
              <a:t>in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Information </a:t>
            </a:r>
            <a:r>
              <a:rPr lang="en-US" dirty="0" smtClean="0"/>
              <a:t>passing</a:t>
            </a:r>
          </a:p>
          <a:p>
            <a:pPr lvl="1">
              <a:lnSpc>
                <a:spcPct val="200000"/>
              </a:lnSpc>
            </a:pPr>
            <a:r>
              <a:rPr lang="en-US" smtClean="0"/>
              <a:t>Animate to show time-lapse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Sample </a:t>
            </a:r>
            <a:r>
              <a:rPr lang="en-US" dirty="0"/>
              <a:t>distribution doughnut </a:t>
            </a:r>
            <a:r>
              <a:rPr lang="en-US" dirty="0" smtClean="0"/>
              <a:t>chart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When zoomed in (due to click), show donut chart displaying distribution</a:t>
            </a:r>
            <a:endParaRPr lang="en-US" dirty="0"/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678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pic>
        <p:nvPicPr>
          <p:cNvPr id="5" name="Picture 4" descr="map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041" y="1363197"/>
            <a:ext cx="6793299" cy="50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43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of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Where did she go and when</a:t>
            </a:r>
            <a:r>
              <a:rPr lang="en-US" dirty="0" smtClean="0"/>
              <a:t>?</a:t>
            </a:r>
          </a:p>
          <a:p>
            <a:pPr>
              <a:lnSpc>
                <a:spcPct val="200000"/>
              </a:lnSpc>
            </a:pPr>
            <a:r>
              <a:rPr lang="en-US" dirty="0"/>
              <a:t>Where are certain flora located</a:t>
            </a:r>
            <a:r>
              <a:rPr lang="en-US" dirty="0" smtClean="0"/>
              <a:t>?</a:t>
            </a:r>
          </a:p>
          <a:p>
            <a:pPr>
              <a:lnSpc>
                <a:spcPct val="200000"/>
              </a:lnSpc>
            </a:pPr>
            <a:r>
              <a:rPr lang="en-US" dirty="0"/>
              <a:t>Where in the collection is this flora (regarding page and volume number)</a:t>
            </a:r>
            <a:r>
              <a:rPr lang="en-US" dirty="0" smtClean="0"/>
              <a:t>?</a:t>
            </a:r>
          </a:p>
          <a:p>
            <a:pPr>
              <a:lnSpc>
                <a:spcPct val="200000"/>
              </a:lnSpc>
            </a:pPr>
            <a:r>
              <a:rPr lang="en-US" dirty="0"/>
              <a:t>Where did she find the most flora</a:t>
            </a:r>
            <a:r>
              <a:rPr lang="en-US" dirty="0" smtClean="0"/>
              <a:t>?</a:t>
            </a:r>
          </a:p>
          <a:p>
            <a:pPr>
              <a:lnSpc>
                <a:spcPct val="200000"/>
              </a:lnSpc>
            </a:pPr>
            <a:r>
              <a:rPr lang="en-US" dirty="0"/>
              <a:t>What were her most active </a:t>
            </a:r>
            <a:r>
              <a:rPr lang="en-US" dirty="0" smtClean="0"/>
              <a:t>years?</a:t>
            </a:r>
          </a:p>
        </p:txBody>
      </p:sp>
    </p:spTree>
    <p:extLst>
      <p:ext uri="{BB962C8B-B14F-4D97-AF65-F5344CB8AC3E}">
        <p14:creationId xmlns:p14="http://schemas.microsoft.com/office/powerpoint/2010/main" val="179185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</TotalTime>
  <Words>569</Words>
  <Application>Microsoft Macintosh PowerPoint</Application>
  <PresentationFormat>Widescreen</PresentationFormat>
  <Paragraphs>91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Century Gothic</vt:lpstr>
      <vt:lpstr>Wingdings</vt:lpstr>
      <vt:lpstr>Wingdings 3</vt:lpstr>
      <vt:lpstr>Arial</vt:lpstr>
      <vt:lpstr>Ion</vt:lpstr>
      <vt:lpstr>Interactive Data Visualization: Kate Furbish</vt:lpstr>
      <vt:lpstr>Dataset</vt:lpstr>
      <vt:lpstr>Data Sample</vt:lpstr>
      <vt:lpstr>Goals</vt:lpstr>
      <vt:lpstr>Implemented Interactions &amp; Associated Visual Effects</vt:lpstr>
      <vt:lpstr>Implemented Interactions &amp; Associated Visual Effects</vt:lpstr>
      <vt:lpstr>Implemented Interactions &amp; Associated Visual Effects (Future)</vt:lpstr>
      <vt:lpstr>Future Work</vt:lpstr>
      <vt:lpstr>Degree of Success</vt:lpstr>
      <vt:lpstr>New skills that we learned!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Data Visualization</dc:title>
  <dc:creator>Son Ngo</dc:creator>
  <cp:lastModifiedBy>Tucker Gordon</cp:lastModifiedBy>
  <cp:revision>43</cp:revision>
  <dcterms:created xsi:type="dcterms:W3CDTF">2016-11-03T01:57:44Z</dcterms:created>
  <dcterms:modified xsi:type="dcterms:W3CDTF">2016-12-08T16:19:04Z</dcterms:modified>
</cp:coreProperties>
</file>