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3446" autoAdjust="0"/>
  </p:normalViewPr>
  <p:slideViewPr>
    <p:cSldViewPr snapToGrid="0" snapToObjects="1">
      <p:cViewPr varScale="1">
        <p:scale>
          <a:sx n="69" d="100"/>
          <a:sy n="69" d="100"/>
        </p:scale>
        <p:origin x="4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C956-8CFA-E149-AB8C-31354AFBF5C4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6F5E-38D3-8047-B722-F0D83251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project focuses on the dataset created from Bowdoin's collection of Kate </a:t>
            </a:r>
            <a:r>
              <a:rPr lang="en-US" dirty="0" err="1" smtClean="0"/>
              <a:t>Furbish's</a:t>
            </a:r>
            <a:r>
              <a:rPr lang="en-US" dirty="0" smtClean="0"/>
              <a:t> </a:t>
            </a:r>
            <a:r>
              <a:rPr lang="en-US" dirty="0" err="1" smtClean="0"/>
              <a:t>botanitcal</a:t>
            </a:r>
            <a:r>
              <a:rPr lang="en-US" dirty="0" smtClean="0"/>
              <a:t> drawings</a:t>
            </a:r>
          </a:p>
          <a:p>
            <a:r>
              <a:rPr lang="en-US" dirty="0" smtClean="0"/>
              <a:t>Kate Furbish was a botanist from Brunswick, Maine.</a:t>
            </a:r>
            <a:endParaRPr lang="en-US" baseline="30000" dirty="0" smtClean="0"/>
          </a:p>
          <a:p>
            <a:r>
              <a:rPr lang="en-US" dirty="0" smtClean="0"/>
              <a:t>She lived from 1834 to 1931, where she traveled around Maine collecting samples and cataloging hundreds of the flora in Maine.</a:t>
            </a:r>
            <a:endParaRPr lang="en-US" baseline="30000" dirty="0" smtClean="0"/>
          </a:p>
          <a:p>
            <a:r>
              <a:rPr lang="en-US" dirty="0" smtClean="0"/>
              <a:t>Her </a:t>
            </a:r>
            <a:r>
              <a:rPr lang="en-US" dirty="0" err="1" smtClean="0"/>
              <a:t>dilligent</a:t>
            </a:r>
            <a:r>
              <a:rPr lang="en-US" dirty="0" smtClean="0"/>
              <a:t>, prolific cataloging of the flora of Maine while defying gender norms of her time marks Furbish as one of the unsung </a:t>
            </a:r>
            <a:r>
              <a:rPr lang="en-US" dirty="0" err="1" smtClean="0"/>
              <a:t>heros</a:t>
            </a:r>
            <a:r>
              <a:rPr lang="en-US" dirty="0" smtClean="0"/>
              <a:t> of botany. </a:t>
            </a:r>
          </a:p>
          <a:p>
            <a:r>
              <a:rPr lang="en-US" dirty="0" smtClean="0"/>
              <a:t>Her work is now largely curated at Bowdoin College, and can be seen on </a:t>
            </a:r>
            <a:r>
              <a:rPr lang="en-US" dirty="0" err="1" smtClean="0"/>
              <a:t>dipslay</a:t>
            </a:r>
            <a:r>
              <a:rPr lang="en-US" dirty="0" smtClean="0"/>
              <a:t> in Hawthorne-Longfellow Library. Our project uses a dataset that holds information on each sample in her catalogues, such as: </a:t>
            </a:r>
          </a:p>
          <a:p>
            <a:pPr lvl="1"/>
            <a:r>
              <a:rPr lang="en-US" dirty="0" smtClean="0"/>
              <a:t>Location of where the sample was found</a:t>
            </a:r>
          </a:p>
          <a:p>
            <a:pPr lvl="1"/>
            <a:r>
              <a:rPr lang="en-US" dirty="0" smtClean="0"/>
              <a:t>Year that the sample was found</a:t>
            </a:r>
          </a:p>
          <a:p>
            <a:pPr lvl="1"/>
            <a:r>
              <a:rPr lang="en-US" dirty="0" smtClean="0"/>
              <a:t>Common and scientific labels (current and at time of discovery)</a:t>
            </a:r>
          </a:p>
          <a:p>
            <a:pPr lvl="1"/>
            <a:r>
              <a:rPr lang="en-US" dirty="0" smtClean="0"/>
              <a:t>Where in her books each flora sample can be found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1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9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6F5E-38D3-8047-B722-F0D8325111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Data Visualization: Kate Furbish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2: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things that we </a:t>
            </a:r>
            <a:r>
              <a:rPr lang="en-US" dirty="0" smtClean="0"/>
              <a:t>learned!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Searching / filtering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GeoJSON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Projection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Zooming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GitHub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Message Passing (between visualizations)</a:t>
            </a:r>
          </a:p>
          <a:p>
            <a:pPr>
              <a:lnSpc>
                <a:spcPct val="200000"/>
              </a:lnSpc>
            </a:pPr>
            <a:r>
              <a:rPr lang="en-US" smtClean="0"/>
              <a:t>Range </a:t>
            </a:r>
            <a:r>
              <a:rPr lang="en-US" smtClean="0"/>
              <a:t>Slider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created from Bowdoin's collection of Kate </a:t>
            </a:r>
            <a:r>
              <a:rPr lang="en-US" dirty="0" err="1"/>
              <a:t>Furbish's</a:t>
            </a:r>
            <a:r>
              <a:rPr lang="en-US" dirty="0"/>
              <a:t> </a:t>
            </a:r>
            <a:r>
              <a:rPr lang="en-US" dirty="0" err="1"/>
              <a:t>botanitcal</a:t>
            </a:r>
            <a:r>
              <a:rPr lang="en-US" dirty="0"/>
              <a:t> </a:t>
            </a:r>
            <a:r>
              <a:rPr lang="en-US" dirty="0" smtClean="0"/>
              <a:t>drawings</a:t>
            </a:r>
          </a:p>
          <a:p>
            <a:r>
              <a:rPr lang="en-US" dirty="0" smtClean="0"/>
              <a:t>Kate </a:t>
            </a:r>
            <a:r>
              <a:rPr lang="en-US" dirty="0"/>
              <a:t>Furbish was a botanist from Brunswick, </a:t>
            </a:r>
            <a:r>
              <a:rPr lang="en-US" dirty="0" smtClean="0"/>
              <a:t>Maine.</a:t>
            </a:r>
            <a:endParaRPr lang="en-US" baseline="30000" dirty="0"/>
          </a:p>
          <a:p>
            <a:r>
              <a:rPr lang="en-US" dirty="0" smtClean="0"/>
              <a:t>She </a:t>
            </a:r>
            <a:r>
              <a:rPr lang="en-US" dirty="0"/>
              <a:t>lived from 1834 to 1931, where she traveled around Maine collecting samples and cataloging hundreds of the flora in </a:t>
            </a:r>
            <a:r>
              <a:rPr lang="en-US" dirty="0" smtClean="0"/>
              <a:t>Maine.</a:t>
            </a:r>
            <a:endParaRPr lang="en-US" baseline="30000" dirty="0"/>
          </a:p>
          <a:p>
            <a:r>
              <a:rPr lang="en-US" dirty="0" smtClean="0"/>
              <a:t>Our </a:t>
            </a:r>
            <a:r>
              <a:rPr lang="en-US" dirty="0"/>
              <a:t>project uses a dataset that holds information on each sample in her catalogues, such as: </a:t>
            </a:r>
          </a:p>
          <a:p>
            <a:pPr lvl="1"/>
            <a:r>
              <a:rPr lang="en-US" dirty="0"/>
              <a:t>Location of where the sample was found</a:t>
            </a:r>
          </a:p>
          <a:p>
            <a:pPr lvl="1"/>
            <a:r>
              <a:rPr lang="en-US" dirty="0"/>
              <a:t>Year that the sample was found</a:t>
            </a:r>
          </a:p>
          <a:p>
            <a:pPr lvl="1"/>
            <a:r>
              <a:rPr lang="en-US" dirty="0"/>
              <a:t>Common and scientific labels (current and at time of discovery)</a:t>
            </a:r>
          </a:p>
          <a:p>
            <a:pPr lvl="1"/>
            <a:r>
              <a:rPr lang="en-US" dirty="0"/>
              <a:t>Where in her books each flora sample can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49972"/>
              </p:ext>
            </p:extLst>
          </p:nvPr>
        </p:nvGraphicFramePr>
        <p:xfrm>
          <a:off x="1671925" y="3129419"/>
          <a:ext cx="8947151" cy="525572"/>
        </p:xfrm>
        <a:graphic>
          <a:graphicData uri="http://schemas.openxmlformats.org/drawingml/2006/table">
            <a:tbl>
              <a:tblPr/>
              <a:tblGrid>
                <a:gridCol w="486997"/>
                <a:gridCol w="554950"/>
                <a:gridCol w="1121225"/>
                <a:gridCol w="1087249"/>
                <a:gridCol w="1234480"/>
                <a:gridCol w="1268457"/>
                <a:gridCol w="1438339"/>
                <a:gridCol w="1041947"/>
                <a:gridCol w="713507"/>
              </a:tblGrid>
              <a:tr h="174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Volume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Page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KF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KF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AH Scientific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AH Common Name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Dimensions (hxw, cm)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Place Name-1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/>
                        </a:rPr>
                        <a:t>Year-1</a:t>
                      </a:r>
                    </a:p>
                  </a:txBody>
                  <a:tcPr marL="11326" marR="11326" marT="11326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39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rubra Willd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spicata L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Actaea rubra (Ait) Willd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baneberry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32.4 x 24.8 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Brunswick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1870</a:t>
                      </a:r>
                    </a:p>
                  </a:txBody>
                  <a:tcPr marL="11326" marR="11326" marT="11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Determine where Kate Furbish went and when.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where certain flora are located in Maine.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where in her collections each of the flora are documented.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where she found the most flora.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which were her most active years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if we can evaluate for genus instead of species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0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Interactive Scaled Dots: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Click to show relevant data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Size reflects number of samples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Zoom in on state to display distribution + further detail (future)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Search Box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Allows searching </a:t>
            </a:r>
            <a:r>
              <a:rPr lang="en-US" dirty="0"/>
              <a:t>for flora </a:t>
            </a:r>
            <a:r>
              <a:rPr lang="en-US" dirty="0" smtClean="0"/>
              <a:t>by AH </a:t>
            </a:r>
            <a:r>
              <a:rPr lang="en-US" dirty="0"/>
              <a:t>Scientific </a:t>
            </a:r>
            <a:r>
              <a:rPr lang="en-US" dirty="0" smtClean="0"/>
              <a:t>name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by common </a:t>
            </a:r>
            <a:r>
              <a:rPr lang="en-US" dirty="0" smtClean="0"/>
              <a:t>name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clicking to see specific flora (select individually &amp; select all)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deselect to remove specific flora (deselect individually &amp; deselect all)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644" b="209"/>
          <a:stretch/>
        </p:blipFill>
        <p:spPr>
          <a:xfrm>
            <a:off x="8586370" y="1306286"/>
            <a:ext cx="2926965" cy="446003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3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Towns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Mouse-over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tooltip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Click </a:t>
            </a:r>
            <a:r>
              <a:rPr lang="en-US" dirty="0">
                <a:sym typeface="Wingdings"/>
              </a:rPr>
              <a:t> shown in town </a:t>
            </a:r>
            <a:r>
              <a:rPr lang="en-US" dirty="0" smtClean="0">
                <a:sym typeface="Wingdings"/>
              </a:rPr>
              <a:t>inspector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Town </a:t>
            </a:r>
            <a:r>
              <a:rPr lang="en-US" dirty="0"/>
              <a:t>Inspector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Displays relevant and important information for selected town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"/>
          <a:stretch/>
        </p:blipFill>
        <p:spPr>
          <a:xfrm>
            <a:off x="5912484" y="2052918"/>
            <a:ext cx="5638814" cy="252142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7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Interactions &amp; Associated Visual Effects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Year </a:t>
            </a:r>
            <a:r>
              <a:rPr lang="en-US" dirty="0" smtClean="0"/>
              <a:t>Slider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Enables </a:t>
            </a:r>
            <a:r>
              <a:rPr lang="en-US" dirty="0"/>
              <a:t>user to determine which year range they are interested </a:t>
            </a:r>
            <a:r>
              <a:rPr lang="en-US" dirty="0" smtClean="0"/>
              <a:t>in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Information passing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Sample </a:t>
            </a:r>
            <a:r>
              <a:rPr lang="en-US" dirty="0"/>
              <a:t>distribution doughnut </a:t>
            </a:r>
            <a:r>
              <a:rPr lang="en-US" dirty="0" smtClean="0"/>
              <a:t>chart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When zoomed in (due to click), show donut chart displaying distribution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7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5" name="Picture 4" descr="ma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41" y="1363197"/>
            <a:ext cx="6793299" cy="50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Where did she go and when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are certain flora located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in the collection is this flora (regarding page and volume number)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Where did she find the most flora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What were her most active years</a:t>
            </a:r>
            <a:r>
              <a:rPr lang="en-US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dirty="0"/>
              <a:t>Is there a way we can evaluate for genus instead of species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587</Words>
  <Application>Microsoft Macintosh PowerPoint</Application>
  <PresentationFormat>Widescreen</PresentationFormat>
  <Paragraphs>91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Wingdings</vt:lpstr>
      <vt:lpstr>Wingdings 3</vt:lpstr>
      <vt:lpstr>Arial</vt:lpstr>
      <vt:lpstr>Ion</vt:lpstr>
      <vt:lpstr>Interactive Data Visualization: Kate Furbish</vt:lpstr>
      <vt:lpstr>Dataset</vt:lpstr>
      <vt:lpstr>Data Sample</vt:lpstr>
      <vt:lpstr>Goals</vt:lpstr>
      <vt:lpstr>Implemented Interactions &amp; Associated Visual Effects</vt:lpstr>
      <vt:lpstr>Implemented Interactions &amp; Associated Visual Effects</vt:lpstr>
      <vt:lpstr>Implemented Interactions &amp; Associated Visual Effects (Future)</vt:lpstr>
      <vt:lpstr>Future Work</vt:lpstr>
      <vt:lpstr>Degree of Success</vt:lpstr>
      <vt:lpstr>New things that we learned!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</dc:title>
  <dc:creator>Son Ngo</dc:creator>
  <cp:lastModifiedBy>Tucker Gordon</cp:lastModifiedBy>
  <cp:revision>38</cp:revision>
  <dcterms:created xsi:type="dcterms:W3CDTF">2016-11-03T01:57:44Z</dcterms:created>
  <dcterms:modified xsi:type="dcterms:W3CDTF">2016-12-08T14:39:42Z</dcterms:modified>
</cp:coreProperties>
</file>