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6"/>
    <p:restoredTop sz="73420" autoAdjust="0"/>
  </p:normalViewPr>
  <p:slideViewPr>
    <p:cSldViewPr snapToGrid="0" snapToObjects="1">
      <p:cViewPr varScale="1">
        <p:scale>
          <a:sx n="68" d="100"/>
          <a:sy n="68" d="100"/>
        </p:scale>
        <p:origin x="-1616" y="-1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A6C956-8CFA-E149-AB8C-31354AFBF5C4}" type="datetimeFigureOut">
              <a:rPr lang="en-US" smtClean="0"/>
              <a:t>12/7/16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36F5E-38D3-8047-B722-F0D832511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68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Our project focuses on the dataset created from Bowdoin's collection of Kate </a:t>
            </a:r>
            <a:r>
              <a:rPr lang="en-US" dirty="0" err="1" smtClean="0"/>
              <a:t>Furbish's</a:t>
            </a:r>
            <a:r>
              <a:rPr lang="en-US" dirty="0" smtClean="0"/>
              <a:t> </a:t>
            </a:r>
            <a:r>
              <a:rPr lang="en-US" dirty="0" err="1" smtClean="0"/>
              <a:t>botanitcal</a:t>
            </a:r>
            <a:r>
              <a:rPr lang="en-US" dirty="0" smtClean="0"/>
              <a:t> drawings</a:t>
            </a:r>
          </a:p>
          <a:p>
            <a:r>
              <a:rPr lang="en-US" dirty="0" smtClean="0"/>
              <a:t>Kate Furbish was a botanist from Brunswick, Maine.</a:t>
            </a:r>
            <a:endParaRPr lang="en-US" baseline="30000" dirty="0" smtClean="0"/>
          </a:p>
          <a:p>
            <a:r>
              <a:rPr lang="en-US" dirty="0" smtClean="0"/>
              <a:t>She lived from 1834 to 1931, where she traveled around Maine collecting samples and cataloging hundreds of the flora in Maine.</a:t>
            </a:r>
            <a:endParaRPr lang="en-US" baseline="30000" dirty="0" smtClean="0"/>
          </a:p>
          <a:p>
            <a:r>
              <a:rPr lang="en-US" dirty="0" smtClean="0"/>
              <a:t>Her </a:t>
            </a:r>
            <a:r>
              <a:rPr lang="en-US" dirty="0" err="1" smtClean="0"/>
              <a:t>dilligent</a:t>
            </a:r>
            <a:r>
              <a:rPr lang="en-US" dirty="0" smtClean="0"/>
              <a:t>, prolific cataloging of the flora of Maine while defying gender norms of her time marks Furbish as one of the unsung </a:t>
            </a:r>
            <a:r>
              <a:rPr lang="en-US" dirty="0" err="1" smtClean="0"/>
              <a:t>heros</a:t>
            </a:r>
            <a:r>
              <a:rPr lang="en-US" dirty="0" smtClean="0"/>
              <a:t> of botany. </a:t>
            </a:r>
          </a:p>
          <a:p>
            <a:r>
              <a:rPr lang="en-US" dirty="0" smtClean="0"/>
              <a:t>Her work is now largely curated at Bowdoin College, and can be seen on </a:t>
            </a:r>
            <a:r>
              <a:rPr lang="en-US" dirty="0" err="1" smtClean="0"/>
              <a:t>dipslay</a:t>
            </a:r>
            <a:r>
              <a:rPr lang="en-US" dirty="0" smtClean="0"/>
              <a:t> in Hawthorne-Longfellow Library. Our project uses a dataset that holds information on each sample in her catalogues, such as: </a:t>
            </a:r>
          </a:p>
          <a:p>
            <a:pPr lvl="1"/>
            <a:r>
              <a:rPr lang="en-US" dirty="0" smtClean="0"/>
              <a:t>Location of where the sample was found</a:t>
            </a:r>
          </a:p>
          <a:p>
            <a:pPr lvl="1"/>
            <a:r>
              <a:rPr lang="en-US" dirty="0" smtClean="0"/>
              <a:t>Year that the sample was found</a:t>
            </a:r>
          </a:p>
          <a:p>
            <a:pPr lvl="1"/>
            <a:r>
              <a:rPr lang="en-US" dirty="0" smtClean="0"/>
              <a:t>Common and scientific labels (current and at time of discovery)</a:t>
            </a:r>
          </a:p>
          <a:p>
            <a:pPr lvl="1"/>
            <a:r>
              <a:rPr lang="en-US" dirty="0" smtClean="0"/>
              <a:t>Where in her books each flora sample can be found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6F5E-38D3-8047-B722-F0D8325111E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6174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6F5E-38D3-8047-B722-F0D8325111E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0871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6F5E-38D3-8047-B722-F0D8325111E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9162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6F5E-38D3-8047-B722-F0D8325111E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5631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6F5E-38D3-8047-B722-F0D8325111E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5631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6F5E-38D3-8047-B722-F0D8325111E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5631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6F5E-38D3-8047-B722-F0D8325111E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4294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6F5E-38D3-8047-B722-F0D8325111E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470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12/7/16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12/7/16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12/7/16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12/7/16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12/7/16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12/7/16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12/7/16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Interactive Data </a:t>
            </a:r>
            <a:r>
              <a:rPr lang="en-US" dirty="0" smtClean="0"/>
              <a:t>Visualization: Kate Furbish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Project </a:t>
            </a:r>
            <a:r>
              <a:rPr lang="en-US" dirty="0" smtClean="0"/>
              <a:t>2: Final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848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Dataset </a:t>
            </a:r>
            <a:r>
              <a:rPr lang="en-US" dirty="0"/>
              <a:t>created from Bowdoin's collection of Kate </a:t>
            </a:r>
            <a:r>
              <a:rPr lang="en-US" dirty="0" err="1"/>
              <a:t>Furbish's</a:t>
            </a:r>
            <a:r>
              <a:rPr lang="en-US" dirty="0"/>
              <a:t> </a:t>
            </a:r>
            <a:r>
              <a:rPr lang="en-US" dirty="0" err="1"/>
              <a:t>botanitcal</a:t>
            </a:r>
            <a:r>
              <a:rPr lang="en-US" dirty="0"/>
              <a:t> </a:t>
            </a:r>
            <a:r>
              <a:rPr lang="en-US" dirty="0" smtClean="0"/>
              <a:t>drawings</a:t>
            </a:r>
          </a:p>
          <a:p>
            <a:r>
              <a:rPr lang="en-US" dirty="0" smtClean="0"/>
              <a:t>Kate </a:t>
            </a:r>
            <a:r>
              <a:rPr lang="en-US" dirty="0"/>
              <a:t>Furbish was a botanist from Brunswick, </a:t>
            </a:r>
            <a:r>
              <a:rPr lang="en-US" dirty="0" smtClean="0"/>
              <a:t>Maine.</a:t>
            </a:r>
            <a:endParaRPr lang="en-US" baseline="30000" dirty="0"/>
          </a:p>
          <a:p>
            <a:r>
              <a:rPr lang="en-US" dirty="0" smtClean="0"/>
              <a:t>She </a:t>
            </a:r>
            <a:r>
              <a:rPr lang="en-US" dirty="0"/>
              <a:t>lived from 1834 to 1931, where she traveled around Maine collecting samples and cataloging hundreds of the flora in </a:t>
            </a:r>
            <a:r>
              <a:rPr lang="en-US" dirty="0" smtClean="0"/>
              <a:t>Maine.</a:t>
            </a:r>
            <a:endParaRPr lang="en-US" baseline="30000" dirty="0"/>
          </a:p>
          <a:p>
            <a:r>
              <a:rPr lang="en-US" dirty="0" smtClean="0"/>
              <a:t>Our </a:t>
            </a:r>
            <a:r>
              <a:rPr lang="en-US" dirty="0"/>
              <a:t>project uses a dataset that holds information on each sample in her catalogues, such as: </a:t>
            </a:r>
          </a:p>
          <a:p>
            <a:pPr lvl="1"/>
            <a:r>
              <a:rPr lang="en-US" dirty="0"/>
              <a:t>Location of where the sample was found</a:t>
            </a:r>
          </a:p>
          <a:p>
            <a:pPr lvl="1"/>
            <a:r>
              <a:rPr lang="en-US" dirty="0"/>
              <a:t>Year that the sample was found</a:t>
            </a:r>
          </a:p>
          <a:p>
            <a:pPr lvl="1"/>
            <a:r>
              <a:rPr lang="en-US" dirty="0"/>
              <a:t>Common and scientific labels (current and at time of discovery)</a:t>
            </a:r>
          </a:p>
          <a:p>
            <a:pPr lvl="1"/>
            <a:r>
              <a:rPr lang="en-US" dirty="0"/>
              <a:t>Where in her books each flora sample can be found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8857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Sample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7849972"/>
              </p:ext>
            </p:extLst>
          </p:nvPr>
        </p:nvGraphicFramePr>
        <p:xfrm>
          <a:off x="1671925" y="3129419"/>
          <a:ext cx="8947151" cy="525572"/>
        </p:xfrm>
        <a:graphic>
          <a:graphicData uri="http://schemas.openxmlformats.org/drawingml/2006/table">
            <a:tbl>
              <a:tblPr/>
              <a:tblGrid>
                <a:gridCol w="486997"/>
                <a:gridCol w="554950"/>
                <a:gridCol w="1121225"/>
                <a:gridCol w="1087249"/>
                <a:gridCol w="1234480"/>
                <a:gridCol w="1268457"/>
                <a:gridCol w="1438339"/>
                <a:gridCol w="1041947"/>
                <a:gridCol w="713507"/>
              </a:tblGrid>
              <a:tr h="1744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/>
                        </a:rPr>
                        <a:t>Volume</a:t>
                      </a:r>
                    </a:p>
                  </a:txBody>
                  <a:tcPr marL="11326" marR="11326" marT="11326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/>
                        </a:rPr>
                        <a:t>Page</a:t>
                      </a:r>
                    </a:p>
                  </a:txBody>
                  <a:tcPr marL="11326" marR="11326" marT="11326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/>
                        </a:rPr>
                        <a:t>KF Scientific Name</a:t>
                      </a:r>
                    </a:p>
                  </a:txBody>
                  <a:tcPr marL="11326" marR="11326" marT="11326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/>
                        </a:rPr>
                        <a:t>KF Scientific Name</a:t>
                      </a:r>
                    </a:p>
                  </a:txBody>
                  <a:tcPr marL="11326" marR="11326" marT="11326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/>
                        </a:rPr>
                        <a:t>AH Scientific Name</a:t>
                      </a:r>
                    </a:p>
                  </a:txBody>
                  <a:tcPr marL="11326" marR="11326" marT="11326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/>
                        </a:rPr>
                        <a:t>AH Common Name</a:t>
                      </a:r>
                    </a:p>
                  </a:txBody>
                  <a:tcPr marL="11326" marR="11326" marT="11326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/>
                        </a:rPr>
                        <a:t>Dimensions (hxw, cm)</a:t>
                      </a:r>
                    </a:p>
                  </a:txBody>
                  <a:tcPr marL="11326" marR="11326" marT="11326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/>
                        </a:rPr>
                        <a:t>Place Name-1</a:t>
                      </a:r>
                    </a:p>
                  </a:txBody>
                  <a:tcPr marL="11326" marR="11326" marT="11326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/>
                        </a:rPr>
                        <a:t>Year-1</a:t>
                      </a:r>
                    </a:p>
                  </a:txBody>
                  <a:tcPr marL="11326" marR="11326" marT="11326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</a:tr>
              <a:tr h="3397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1326" marR="11326" marT="1132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37</a:t>
                      </a:r>
                    </a:p>
                  </a:txBody>
                  <a:tcPr marL="11326" marR="11326" marT="1132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Actaea rubra Willd</a:t>
                      </a:r>
                    </a:p>
                  </a:txBody>
                  <a:tcPr marL="11326" marR="11326" marT="1132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Actaea spicata L </a:t>
                      </a:r>
                    </a:p>
                  </a:txBody>
                  <a:tcPr marL="11326" marR="11326" marT="1132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Actaea rubra (Ait) Willd </a:t>
                      </a:r>
                    </a:p>
                  </a:txBody>
                  <a:tcPr marL="11326" marR="11326" marT="1132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red baneberry</a:t>
                      </a:r>
                    </a:p>
                  </a:txBody>
                  <a:tcPr marL="11326" marR="11326" marT="1132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32.4 x 24.8 </a:t>
                      </a:r>
                    </a:p>
                  </a:txBody>
                  <a:tcPr marL="11326" marR="11326" marT="1132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Brunswick</a:t>
                      </a:r>
                    </a:p>
                  </a:txBody>
                  <a:tcPr marL="11326" marR="11326" marT="1132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1870</a:t>
                      </a:r>
                    </a:p>
                  </a:txBody>
                  <a:tcPr marL="11326" marR="11326" marT="1132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7274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853248"/>
            <a:ext cx="8946541" cy="4195481"/>
          </a:xfrm>
        </p:spPr>
        <p:txBody>
          <a:bodyPr anchor="t">
            <a:normAutofit fontScale="92500" lnSpcReduction="10000"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Determine where Kate Furbish went and when.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Identify where certain flora are located in Maine.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Identify where in her collections each of the flora are documented.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Determine where she found the most flora.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Determine which were her most active years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Determine if we can evaluate for genus instead of species</a:t>
            </a:r>
          </a:p>
          <a:p>
            <a:pPr>
              <a:lnSpc>
                <a:spcPct val="200000"/>
              </a:lnSpc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420209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Implemented Interactions &amp; Associated Visual Effects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Interactive Scaled Dots:</a:t>
            </a:r>
          </a:p>
          <a:p>
            <a:pPr lvl="1">
              <a:lnSpc>
                <a:spcPct val="200000"/>
              </a:lnSpc>
            </a:pPr>
            <a:r>
              <a:rPr lang="en-US" dirty="0" smtClean="0"/>
              <a:t>Click to show relevant data</a:t>
            </a:r>
          </a:p>
          <a:p>
            <a:pPr lvl="1">
              <a:lnSpc>
                <a:spcPct val="200000"/>
              </a:lnSpc>
            </a:pPr>
            <a:r>
              <a:rPr lang="en-US" dirty="0" smtClean="0"/>
              <a:t>Size reflects number of samples</a:t>
            </a:r>
          </a:p>
          <a:p>
            <a:pPr lvl="1">
              <a:lnSpc>
                <a:spcPct val="200000"/>
              </a:lnSpc>
            </a:pPr>
            <a:r>
              <a:rPr lang="en-US" dirty="0" smtClean="0"/>
              <a:t>Zoom in on state to display distribution + further detail (future)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Search Box</a:t>
            </a:r>
          </a:p>
          <a:p>
            <a:pPr lvl="1">
              <a:lnSpc>
                <a:spcPct val="200000"/>
              </a:lnSpc>
            </a:pPr>
            <a:r>
              <a:rPr lang="en-US" dirty="0" smtClean="0"/>
              <a:t>Allows searching </a:t>
            </a:r>
            <a:r>
              <a:rPr lang="en-US" dirty="0"/>
              <a:t>for flora </a:t>
            </a:r>
            <a:r>
              <a:rPr lang="en-US" dirty="0" smtClean="0"/>
              <a:t>by AH </a:t>
            </a:r>
            <a:r>
              <a:rPr lang="en-US" dirty="0"/>
              <a:t>Scientific </a:t>
            </a:r>
            <a:r>
              <a:rPr lang="en-US" dirty="0" smtClean="0"/>
              <a:t>name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/>
              <a:t>by common </a:t>
            </a:r>
            <a:r>
              <a:rPr lang="en-US" dirty="0" smtClean="0"/>
              <a:t>name</a:t>
            </a:r>
          </a:p>
          <a:p>
            <a:pPr lvl="1">
              <a:lnSpc>
                <a:spcPct val="200000"/>
              </a:lnSpc>
            </a:pPr>
            <a:r>
              <a:rPr lang="en-US" dirty="0" smtClean="0"/>
              <a:t>Enables clicking to see specific flora (select individually &amp; select all)</a:t>
            </a:r>
          </a:p>
          <a:p>
            <a:pPr lvl="1">
              <a:lnSpc>
                <a:spcPct val="200000"/>
              </a:lnSpc>
            </a:pPr>
            <a:r>
              <a:rPr lang="en-US" dirty="0" smtClean="0"/>
              <a:t>Enables deselect to remove specific flora (deselect individually &amp; deselect all)</a:t>
            </a:r>
          </a:p>
        </p:txBody>
      </p:sp>
    </p:spTree>
    <p:extLst>
      <p:ext uri="{BB962C8B-B14F-4D97-AF65-F5344CB8AC3E}">
        <p14:creationId xmlns:p14="http://schemas.microsoft.com/office/powerpoint/2010/main" val="9263313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Implemented Interactions &amp; Associated Visual Effects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Towns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Mouse-over 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 tooltip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Click </a:t>
            </a:r>
            <a:r>
              <a:rPr lang="en-US" dirty="0">
                <a:sym typeface="Wingdings"/>
              </a:rPr>
              <a:t> shown in town </a:t>
            </a:r>
            <a:r>
              <a:rPr lang="en-US" dirty="0" smtClean="0">
                <a:sym typeface="Wingdings"/>
              </a:rPr>
              <a:t>inspector</a:t>
            </a:r>
            <a:endParaRPr lang="en-US" dirty="0" smtClean="0"/>
          </a:p>
          <a:p>
            <a:pPr>
              <a:lnSpc>
                <a:spcPct val="200000"/>
              </a:lnSpc>
            </a:pPr>
            <a:r>
              <a:rPr lang="en-US" dirty="0" smtClean="0"/>
              <a:t>Town </a:t>
            </a:r>
            <a:r>
              <a:rPr lang="en-US" dirty="0"/>
              <a:t>Inspector</a:t>
            </a:r>
          </a:p>
          <a:p>
            <a:pPr lvl="1">
              <a:lnSpc>
                <a:spcPct val="200000"/>
              </a:lnSpc>
            </a:pPr>
            <a:r>
              <a:rPr lang="en-US" dirty="0" smtClean="0"/>
              <a:t>Displays relevant and important information for selected town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7894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Implemented Interactions &amp; Associated Visual </a:t>
            </a:r>
            <a:r>
              <a:rPr lang="en-US" dirty="0" smtClean="0"/>
              <a:t>Effects (Future)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Year </a:t>
            </a:r>
            <a:r>
              <a:rPr lang="en-US" dirty="0" smtClean="0"/>
              <a:t>Slider</a:t>
            </a:r>
          </a:p>
          <a:p>
            <a:pPr lvl="1">
              <a:lnSpc>
                <a:spcPct val="200000"/>
              </a:lnSpc>
            </a:pPr>
            <a:r>
              <a:rPr lang="en-US" dirty="0" smtClean="0"/>
              <a:t>Enables </a:t>
            </a:r>
            <a:r>
              <a:rPr lang="en-US" dirty="0"/>
              <a:t>user to determine which year range they are interested </a:t>
            </a:r>
            <a:r>
              <a:rPr lang="en-US" dirty="0" smtClean="0"/>
              <a:t>in</a:t>
            </a:r>
          </a:p>
          <a:p>
            <a:pPr lvl="1">
              <a:lnSpc>
                <a:spcPct val="200000"/>
              </a:lnSpc>
            </a:pPr>
            <a:r>
              <a:rPr lang="en-US" dirty="0" smtClean="0"/>
              <a:t>Information passing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Sample </a:t>
            </a:r>
            <a:r>
              <a:rPr lang="en-US" dirty="0"/>
              <a:t>distribution doughnut </a:t>
            </a:r>
            <a:r>
              <a:rPr lang="en-US" dirty="0" smtClean="0"/>
              <a:t>chart</a:t>
            </a:r>
          </a:p>
          <a:p>
            <a:pPr lvl="1">
              <a:lnSpc>
                <a:spcPct val="200000"/>
              </a:lnSpc>
            </a:pPr>
            <a:r>
              <a:rPr lang="en-US" dirty="0" smtClean="0"/>
              <a:t>When zoomed in (due to click), show donut chart displaying distribution</a:t>
            </a:r>
            <a:endParaRPr lang="en-US" dirty="0"/>
          </a:p>
          <a:p>
            <a:pPr>
              <a:lnSpc>
                <a:spcPct val="200000"/>
              </a:lnSpc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167894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Degree of Success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200000"/>
              </a:lnSpc>
            </a:pPr>
            <a:r>
              <a:rPr lang="en-US" dirty="0"/>
              <a:t>Where did she go and when</a:t>
            </a:r>
            <a:r>
              <a:rPr lang="en-US" dirty="0" smtClean="0"/>
              <a:t>?</a:t>
            </a:r>
          </a:p>
          <a:p>
            <a:pPr>
              <a:lnSpc>
                <a:spcPct val="200000"/>
              </a:lnSpc>
            </a:pPr>
            <a:r>
              <a:rPr lang="en-US" dirty="0"/>
              <a:t>Where are certain flora located</a:t>
            </a:r>
            <a:r>
              <a:rPr lang="en-US" dirty="0" smtClean="0"/>
              <a:t>?</a:t>
            </a:r>
          </a:p>
          <a:p>
            <a:pPr>
              <a:lnSpc>
                <a:spcPct val="200000"/>
              </a:lnSpc>
            </a:pPr>
            <a:r>
              <a:rPr lang="en-US" dirty="0"/>
              <a:t>Where in the collection is this flora (regarding page and volume number)</a:t>
            </a:r>
            <a:r>
              <a:rPr lang="en-US" dirty="0" smtClean="0"/>
              <a:t>?</a:t>
            </a:r>
          </a:p>
          <a:p>
            <a:pPr>
              <a:lnSpc>
                <a:spcPct val="200000"/>
              </a:lnSpc>
            </a:pPr>
            <a:r>
              <a:rPr lang="en-US" dirty="0"/>
              <a:t>Where did she find the most flora</a:t>
            </a:r>
            <a:r>
              <a:rPr lang="en-US" dirty="0" smtClean="0"/>
              <a:t>?</a:t>
            </a:r>
          </a:p>
          <a:p>
            <a:pPr>
              <a:lnSpc>
                <a:spcPct val="200000"/>
              </a:lnSpc>
            </a:pPr>
            <a:r>
              <a:rPr lang="en-US" dirty="0"/>
              <a:t>What were her most active years</a:t>
            </a:r>
            <a:r>
              <a:rPr lang="en-US" dirty="0" smtClean="0"/>
              <a:t>?</a:t>
            </a:r>
          </a:p>
          <a:p>
            <a:pPr>
              <a:lnSpc>
                <a:spcPct val="200000"/>
              </a:lnSpc>
            </a:pPr>
            <a:r>
              <a:rPr lang="en-US" dirty="0"/>
              <a:t>Is there a way we can evaluate for genus instead of species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8500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things that we discover!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Searching</a:t>
            </a:r>
          </a:p>
          <a:p>
            <a:pPr>
              <a:lnSpc>
                <a:spcPct val="200000"/>
              </a:lnSpc>
            </a:pPr>
            <a:r>
              <a:rPr lang="en-US" dirty="0" err="1" smtClean="0"/>
              <a:t>GeoJSON</a:t>
            </a:r>
            <a:endParaRPr lang="en-US" dirty="0" smtClean="0"/>
          </a:p>
          <a:p>
            <a:pPr lvl="1">
              <a:lnSpc>
                <a:spcPct val="200000"/>
              </a:lnSpc>
            </a:pPr>
            <a:r>
              <a:rPr lang="en-US" dirty="0" smtClean="0"/>
              <a:t>Projection</a:t>
            </a:r>
          </a:p>
          <a:p>
            <a:pPr lvl="1">
              <a:lnSpc>
                <a:spcPct val="200000"/>
              </a:lnSpc>
            </a:pPr>
            <a:r>
              <a:rPr lang="en-US" dirty="0" smtClean="0"/>
              <a:t>Zooming</a:t>
            </a:r>
          </a:p>
          <a:p>
            <a:pPr>
              <a:lnSpc>
                <a:spcPct val="200000"/>
              </a:lnSpc>
            </a:pPr>
            <a:r>
              <a:rPr lang="en-US" dirty="0" err="1" smtClean="0"/>
              <a:t>GitHub</a:t>
            </a:r>
            <a:endParaRPr lang="en-US" dirty="0" smtClean="0"/>
          </a:p>
          <a:p>
            <a:pPr>
              <a:lnSpc>
                <a:spcPct val="200000"/>
              </a:lnSpc>
            </a:pPr>
            <a:r>
              <a:rPr lang="en-US" dirty="0" smtClean="0"/>
              <a:t>Message Passing (between visualizations)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Range Slider</a:t>
            </a:r>
            <a:endParaRPr lang="en-US" dirty="0" smtClean="0"/>
          </a:p>
          <a:p>
            <a:pPr>
              <a:lnSpc>
                <a:spcPct val="2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888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103</TotalTime>
  <Words>593</Words>
  <Application>Microsoft Macintosh PowerPoint</Application>
  <PresentationFormat>Custom</PresentationFormat>
  <Paragraphs>90</Paragraphs>
  <Slides>9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Ion</vt:lpstr>
      <vt:lpstr>Interactive Data Visualization: Kate Furbish</vt:lpstr>
      <vt:lpstr>Dataset</vt:lpstr>
      <vt:lpstr>Data Sample</vt:lpstr>
      <vt:lpstr>Goals</vt:lpstr>
      <vt:lpstr>Implemented Interactions &amp; Associated Visual Effects</vt:lpstr>
      <vt:lpstr>Implemented Interactions &amp; Associated Visual Effects</vt:lpstr>
      <vt:lpstr>Implemented Interactions &amp; Associated Visual Effects (Future)</vt:lpstr>
      <vt:lpstr>Degree of Success</vt:lpstr>
      <vt:lpstr>New things that we discover!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Interactive Data Visualization</dc:title>
  <dc:creator>Son Ngo</dc:creator>
  <cp:lastModifiedBy>Marcus Esben Fredskov Christiansen</cp:lastModifiedBy>
  <cp:revision>32</cp:revision>
  <dcterms:created xsi:type="dcterms:W3CDTF">2016-11-03T01:57:44Z</dcterms:created>
  <dcterms:modified xsi:type="dcterms:W3CDTF">2016-12-08T01:52:15Z</dcterms:modified>
</cp:coreProperties>
</file>