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0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7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bstract twist of multi-colored cords">
            <a:extLst>
              <a:ext uri="{FF2B5EF4-FFF2-40B4-BE49-F238E27FC236}">
                <a16:creationId xmlns:a16="http://schemas.microsoft.com/office/drawing/2014/main" id="{FAE2EE74-4D34-AE88-2A41-5B9DFE90E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02" b="162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F4568-423B-BB41-A885-3A0FF406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Global CO2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A033C-C3F1-4A49-AD3C-B1BBF359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BY: tori &amp; TJ</a:t>
            </a: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F949-B363-E246-81EA-1C911CA1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1160229"/>
            <a:ext cx="9076329" cy="1064277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B72E-0CD1-D943-88F3-71DD13A9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2224506"/>
            <a:ext cx="9076329" cy="365015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Global Carbon Dioxide Emissions have grown exponentially since 1950. </a:t>
            </a:r>
          </a:p>
          <a:p>
            <a:r>
              <a:rPr lang="en-US" dirty="0"/>
              <a:t>Our agency, </a:t>
            </a:r>
            <a:r>
              <a:rPr lang="en-US" dirty="0" err="1"/>
              <a:t>Bizzle</a:t>
            </a:r>
            <a:r>
              <a:rPr lang="en-US" dirty="0"/>
              <a:t>, was created to control global CO2 emissions to protect our Globe’s biosphere.</a:t>
            </a:r>
          </a:p>
          <a:p>
            <a:r>
              <a:rPr lang="en-US" dirty="0" err="1"/>
              <a:t>Bizzle</a:t>
            </a:r>
            <a:r>
              <a:rPr lang="en-US" dirty="0"/>
              <a:t> tracks each countries annual output, informs the country, and ensures action will be taken in the countries that are producing a large portion of the global Carbon Dioxide Emissions. </a:t>
            </a:r>
          </a:p>
          <a:p>
            <a:r>
              <a:rPr lang="en-US" dirty="0" err="1"/>
              <a:t>Bizzle’s</a:t>
            </a:r>
            <a:r>
              <a:rPr lang="en-US" dirty="0"/>
              <a:t> purpose is to prevent the Earth from environmental disaster. Specifically, global warming. </a:t>
            </a:r>
          </a:p>
          <a:p>
            <a:r>
              <a:rPr lang="en-US" dirty="0"/>
              <a:t>We have recently been hired to create a report that identifies the top five countries producing the most CO2. </a:t>
            </a:r>
          </a:p>
        </p:txBody>
      </p:sp>
    </p:spTree>
    <p:extLst>
      <p:ext uri="{BB962C8B-B14F-4D97-AF65-F5344CB8AC3E}">
        <p14:creationId xmlns:p14="http://schemas.microsoft.com/office/powerpoint/2010/main" val="193269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C5A7-3403-734C-BA80-36FDB117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441614"/>
            <a:ext cx="9076329" cy="1064277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B239-89AD-ED4C-8CDE-0256770C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505891"/>
            <a:ext cx="6431582" cy="339252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Recognize the top five countries with the most production.</a:t>
            </a:r>
          </a:p>
          <a:p>
            <a:r>
              <a:rPr lang="en-US" dirty="0"/>
              <a:t>Ensure the data is credible.</a:t>
            </a:r>
          </a:p>
          <a:p>
            <a:r>
              <a:rPr lang="en-US" dirty="0"/>
              <a:t>Find actionable information within the data.</a:t>
            </a:r>
          </a:p>
          <a:p>
            <a:r>
              <a:rPr lang="en-US" dirty="0"/>
              <a:t>Create glanceable and simple dashboards that a general audience can understand.</a:t>
            </a:r>
          </a:p>
          <a:p>
            <a:r>
              <a:rPr lang="en-US" dirty="0"/>
              <a:t>Out of the top five countries, identify which country </a:t>
            </a:r>
            <a:r>
              <a:rPr lang="en-US" dirty="0" err="1"/>
              <a:t>Bizzle</a:t>
            </a:r>
            <a:r>
              <a:rPr lang="en-US" dirty="0"/>
              <a:t> should devote the most resources.</a:t>
            </a:r>
          </a:p>
          <a:p>
            <a:r>
              <a:rPr lang="en-US" dirty="0"/>
              <a:t>Report information with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CA12-1CB3-8F4F-BC04-BAA065A8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54" y="181103"/>
            <a:ext cx="9076329" cy="79438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C85A-4F54-964F-A524-93BCD5E1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53" y="1091247"/>
            <a:ext cx="5745162" cy="285813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The top five countries are:</a:t>
            </a:r>
          </a:p>
          <a:p>
            <a:pPr marL="0" indent="0">
              <a:buNone/>
            </a:pPr>
            <a:r>
              <a:rPr lang="en-US" sz="1800" dirty="0"/>
              <a:t>         1) China - produced 10,667.89 million </a:t>
            </a:r>
            <a:r>
              <a:rPr lang="en-US" sz="1800" dirty="0" err="1"/>
              <a:t>tonnes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2) United States - produced 4,712.77 million </a:t>
            </a:r>
            <a:r>
              <a:rPr lang="en-US" sz="1800" dirty="0" err="1"/>
              <a:t>tonnes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3) Russia - produced 1,577.14 million </a:t>
            </a:r>
            <a:r>
              <a:rPr lang="en-US" sz="1800" dirty="0" err="1"/>
              <a:t>tonnes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4) Germany - produced 644.31 million </a:t>
            </a:r>
            <a:r>
              <a:rPr lang="en-US" sz="1800" dirty="0" err="1"/>
              <a:t>tonnes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5) United Kingdom – produced 329.58 million </a:t>
            </a:r>
            <a:r>
              <a:rPr lang="en-US" sz="1800" dirty="0" err="1"/>
              <a:t>tonnes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216F9-4419-F740-A698-9E139C2ABE62}"/>
              </a:ext>
            </a:extLst>
          </p:cNvPr>
          <p:cNvSpPr txBox="1"/>
          <p:nvPr/>
        </p:nvSpPr>
        <p:spPr>
          <a:xfrm>
            <a:off x="432353" y="4065139"/>
            <a:ext cx="85453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our analysis, China produced the most CO2 in 2020 than any other country in the world.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China produced 2.26x more than the closest country, the United States.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Contributed to 59.11% of the total CO2 emitted by the top five countries.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China is a high priority country that </a:t>
            </a:r>
            <a:r>
              <a:rPr lang="en-US" dirty="0" err="1"/>
              <a:t>Bizzle</a:t>
            </a:r>
            <a:r>
              <a:rPr lang="en-US" dirty="0"/>
              <a:t> should devote resources towards to help lower the countries annual emissions. </a:t>
            </a:r>
          </a:p>
        </p:txBody>
      </p:sp>
    </p:spTree>
    <p:extLst>
      <p:ext uri="{BB962C8B-B14F-4D97-AF65-F5344CB8AC3E}">
        <p14:creationId xmlns:p14="http://schemas.microsoft.com/office/powerpoint/2010/main" val="366768733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3841"/>
      </a:dk2>
      <a:lt2>
        <a:srgbClr val="E2E8E6"/>
      </a:lt2>
      <a:accent1>
        <a:srgbClr val="B13B63"/>
      </a:accent1>
      <a:accent2>
        <a:srgbClr val="C34DA6"/>
      </a:accent2>
      <a:accent3>
        <a:srgbClr val="C3564D"/>
      </a:accent3>
      <a:accent4>
        <a:srgbClr val="3BB13B"/>
      </a:accent4>
      <a:accent5>
        <a:srgbClr val="48B777"/>
      </a:accent5>
      <a:accent6>
        <a:srgbClr val="3BB19E"/>
      </a:accent6>
      <a:hlink>
        <a:srgbClr val="319472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288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Goudy Old Style</vt:lpstr>
      <vt:lpstr>MarrakeshVTI</vt:lpstr>
      <vt:lpstr>Global CO2 Emissions</vt:lpstr>
      <vt:lpstr>Scenario</vt:lpstr>
      <vt:lpstr>Goals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CO2 Emissions</dc:title>
  <dc:creator>Tracy, Tucker J</dc:creator>
  <cp:lastModifiedBy>Tracy, Tucker J</cp:lastModifiedBy>
  <cp:revision>5</cp:revision>
  <dcterms:created xsi:type="dcterms:W3CDTF">2022-04-26T01:26:40Z</dcterms:created>
  <dcterms:modified xsi:type="dcterms:W3CDTF">2022-04-26T22:58:10Z</dcterms:modified>
</cp:coreProperties>
</file>