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private.com/6910b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private.com/6910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Cleaning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all the variable names in “airquality2” lowercase with one command.</a:t>
            </a:r>
          </a:p>
          <a:p>
            <a:pPr lvl="0"/>
            <a:r>
              <a:rPr/>
              <a:t>Convert “solar.r” to “solar_r”. You may want to use “rename” from the package “tidyverse”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That was really really basic cleaning, let’s move to some more advanced cleaning.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have not already, let’s load the package “tidyverse”, which includes several useful packages.</a:t>
            </a:r>
          </a:p>
          <a:p>
            <a:pPr lvl="0"/>
            <a:r>
              <a:rPr/>
              <a:t>We will also load a package called “janitor”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Attaching core tidyverse packages ──────────────────────── tidyverse 2.0.0 ──
## ✔ dplyr     1.1.4     ✔ readr     2.1.4
## ✔ forcats   1.0.0     ✔ stringr   1.5.1
## ✔ ggplot2   3.4.4     ✔ tibble    3.2.1
## ✔ lubridate 1.9.3     ✔ tidyr     1.3.0
## ✔ purrr     1.0.2     
## ── Conflicts ────────────────────────────────────────── tidyverse_conflicts() ──
## ✖ dplyr::filter() masks stats::filter()
## ✖ dplyr::lag()    masks stats::lag()
## ℹ Use the conflicted package (&lt;http://conflicted.r-lib.org/&gt;) to force all conflicts to become errors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(janitor)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'janitor'
## 
## The following objects are masked from 'package:stats':
## 
##     chisq.test, fisher.test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bring in some very messy, problematic epidemiological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is data of a fictional ebola outbreak and characteristics of hospital admittants</a:t>
            </a:r>
          </a:p>
          <a:p>
            <a:pPr lvl="0"/>
            <a:r>
              <a:rPr/>
              <a:t>you can run this line in the script, or the chunk in the .rmd</a:t>
            </a:r>
          </a:p>
          <a:p>
            <a:pPr lvl="1"/>
            <a:r>
              <a:rPr/>
              <a:t>I did not display it here because it’s too big for powerpoint</a:t>
            </a:r>
          </a:p>
          <a:p>
            <a:pPr lvl="0" indent="0">
              <a:buNone/>
            </a:pPr>
            <a:r>
              <a:rPr>
                <a:latin typeface="Courier"/>
              </a:rPr>
              <a:t>ebola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"linelist_raw.csv"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(ebola,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if the names look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merged_header and “X” looks strange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(ebola)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"case_id"         "generation"      "infection.date"  "date.onset"     
##  [5] "hosp.date"       "date_of_outcome" "outcome"         "gender"         
##  [9] "hospital"        "lon"             "lat"             "infector"       
## [13] "source"          "age"             "age_unit"        "row_num"        
## [17] "wt_kg"           "ht_cm"           "ct_blood"        "fever"          
## [21] "chills"          "cough"           "aches"           "vomit"          
## [25] "temp"            "time_admission"  "merged_header"   "X"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inside these columns??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just the letter a over and over again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(ebola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b 
## 6611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just the letter b over and over again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(ebola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merged_header)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a 
## 6611</a:t>
            </a:r>
          </a:p>
          <a:p>
            <a:pPr lvl="0" indent="0" marL="0">
              <a:buNone/>
            </a:pPr>
            <a:r>
              <a:rPr/>
              <a:t>ebola %&gt;% # to my left you see a “pipe”, pipes can be used when the package “dplyr” is loaded (included in tidyverse) select(-c(merged_header, X)) %&gt;% # tells it to remove the columns “merged_header” and “X” names() # allows us to check the names of the columns that are left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 connect code between multiple lines in a neat way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Unfortunately, what I just did above was not saved to “ebola”, to save it, I must assign it to itself (or a new object)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ebola &lt;- ebola %&gt;% select(-c(merged_header,X))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we’ve removed those two meaningless columns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check to see if there are any duplicate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nrow(ebola)</a:t>
            </a:r>
          </a:p>
          <a:p>
            <a:pPr lvl="0" indent="0" marL="0">
              <a:buNone/>
            </a:pPr>
            <a:r>
              <a:rPr/>
              <a:t>ebola &lt;- ebola %&gt;% distinct() # apparently two rows were identical and have been removed # the above “piped” code is identical to this code, that’s the way pipes work ebola &lt;- distinct(ebola)</a:t>
            </a:r>
          </a:p>
          <a:p>
            <a:pPr lvl="0" indent="0" marL="0">
              <a:buNone/>
            </a:pPr>
            <a:r>
              <a:rPr/>
              <a:t>str(ebola) # Recall: only categorical and ordinal variables should be stored as characters (letters, words, sentences) # Count and continuous variables should be stored as numeric or integer # QUESTION: Are any variables here stored as the wrong type (also called class)?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Suppose that age was stored as a character (it’s correctly an integer here)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missingness (NAs)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We’ll start with a built-in dataset that is known to be problematic.</a:t>
            </a:r>
          </a:p>
          <a:p>
            <a:pPr lvl="0"/>
            <a:r>
              <a:rPr/>
              <a:t>Recall that since it’s built in, I don’t use anything like “read.csv(”filename.csv”)”</a:t>
            </a:r>
          </a:p>
          <a:p>
            <a:pPr lvl="0"/>
            <a:r>
              <a:rPr/>
              <a:t>Since it’s built into R, you can actually see it anytime by just typing its name in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(airquality) 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could fix it like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ebola &lt;- ebola %&gt;% mutate(age = as.numeric(age))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identically, without using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ebola &lt;- mutate(ebola, age = as.numeric(age)) # The pipe feels more natural to most people, but both get the job done.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commands for conversion are things like “as.integer”, “as.character”, “as.logical”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Working with Dates!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Dates often pose a problem because they are stored as “character” variables in most file formats.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actually convert them to a class called “Date” in R, allowing R to interpret them as dates.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as.Date(ebola$infection.date) #interprets them as dates</a:t>
            </a:r>
          </a:p>
          <a:p>
            <a:pPr lvl="0" indent="0" marL="0">
              <a:buNone/>
            </a:pPr>
            <a:r>
              <a:rPr/>
              <a:t>as.Date(ebola$hosp.date) #sometimes, the formatting is in such a way that R can’t interpret it by default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lubridate is a powerful package that makes it easier to work with 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library(lubridate) #almost always involves the use of lubridate</a:t>
                </a:r>
              </a:p>
              <a:p>
                <a:pPr lvl="0" indent="0" marL="0">
                  <a:buNone/>
                </a:pPr>
                <a:r>
                  <a:rPr/>
                  <a:t>mdy(ebola$hosp.date) # it handles the hospitalization date with ease!</a:t>
                </a:r>
              </a:p>
              <a:p>
                <a:pPr lvl="0" indent="0" marL="0">
                  <a:buNone/>
                </a:pPr>
                <a:r>
                  <a:rPr/>
                  <a:t>ebola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o</m:t>
                    </m:r>
                    <m:r>
                      <m:t>s</m:t>
                    </m:r>
                    <m:r>
                      <m:t>p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d</m:t>
                    </m:r>
                    <m:r>
                      <m:t>y</m:t>
                    </m:r>
                    <m:r>
                      <m:rPr>
                        <m:sty m:val="p"/>
                      </m:rPr>
                      <m:t>(</m:t>
                    </m:r>
                    <m:r>
                      <m:t>e</m:t>
                    </m:r>
                    <m:r>
                      <m:t>b</m:t>
                    </m:r>
                    <m:r>
                      <m:t>o</m:t>
                    </m:r>
                    <m:r>
                      <m:t>l</m:t>
                    </m:r>
                    <m:r>
                      <m:t>a</m:t>
                    </m:r>
                  </m:oMath>
                </a14:m>
                <a:r>
                  <a:rPr/>
                  <a:t>hosp.date)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our dates in order is often the first step to making data useable for analysis.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 times, we have time-series data that would be interesting if aggregated by day, or month, or year.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Taking a peek, we see six variables and how the first three rows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Note the NAs, we are missing some solar radiation measurements and some ozone measurements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(airquality,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Ozone Solar.R Wind Temp Month Day
## 1    41     190  7.4   67     5   1
## 2    36     118  8.0   72     5   2
## 3    12     149 12.6   74     5   3
## 4    18     313 11.5   62     5   4
## 5    NA      NA 14.3   56     5   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QUESTION: What do you notice upon running this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(airquality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Solar.R)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workaround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na.rm is an argument that removes NAs, set to FALSE by default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(airquality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Solar.R,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185.9315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QUESTION: How many NA’s are there for each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(airquality)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QUESTION: How many rows have NAs in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Ctrl+ click this link to find out: </a:t>
            </a:r>
            <a:r>
              <a:rPr>
                <a:hlinkClick r:id="rId2"/>
              </a:rPr>
              <a:t>https://gprivate.com/6910b</a:t>
            </a:r>
          </a:p>
          <a:p>
            <a:pPr lvl="0"/>
            <a:r>
              <a:rPr/>
              <a:t>Don’t be afraid to google!!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Losing that many rows is not ideal, but we don’t want to try guessing what the values are.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Check your work. It should have removed as many rows as we determined have NAs!</a:t>
            </a:r>
          </a:p>
          <a:p>
            <a:pPr lvl="0" indent="0">
              <a:buNone/>
            </a:pPr>
            <a:r>
              <a:rPr>
                <a:latin typeface="Courier"/>
              </a:rPr>
              <a:t>airquality2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(airquality)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Cleaning up the naming scheme.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am not crazy about the capital letters or the period in “Solar.R”</a:t>
            </a:r>
          </a:p>
          <a:p>
            <a:pPr lvl="0"/>
            <a:r>
              <a:rPr/>
              <a:t>I like snake_case</a:t>
            </a:r>
          </a:p>
          <a:p>
            <a:pPr lvl="0"/>
            <a:r>
              <a:rPr/>
              <a:t>I know off-hand how to manually change everything</a:t>
            </a:r>
          </a:p>
          <a:p>
            <a:pPr lvl="0"/>
            <a:r>
              <a:rPr/>
              <a:t>I wonder if there is a command to make them all lowercase at once: </a:t>
            </a:r>
            <a:r>
              <a:rPr>
                <a:hlinkClick r:id="rId2"/>
              </a:rPr>
              <a:t>https://gprivate.com/6910n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(airquality2)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"Ozone"   "Solar.R" "Wind"    "Temp"    "Month"   "Day"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Data in R</dc:title>
  <dc:creator/>
  <cp:keywords/>
  <dcterms:created xsi:type="dcterms:W3CDTF">2024-01-24T18:25:38Z</dcterms:created>
  <dcterms:modified xsi:type="dcterms:W3CDTF">2024-01-24T18:25:38Z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2024-01-24</vt:lpwstr>
  </property>
  <property fmtid="{D5CDD505-2E9C-101B-9397-08002B2CF9AE}" pid="3" name="output">
    <vt:lpwstr>powerpoint_presentation</vt:lpwstr>
  </property>
</Properties>
</file>