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4" r:id="rId3"/>
    <p:sldId id="280" r:id="rId4"/>
    <p:sldId id="257" r:id="rId5"/>
    <p:sldId id="258" r:id="rId6"/>
    <p:sldId id="275" r:id="rId7"/>
    <p:sldId id="276" r:id="rId8"/>
    <p:sldId id="277" r:id="rId9"/>
    <p:sldId id="281" r:id="rId10"/>
    <p:sldId id="279" r:id="rId11"/>
    <p:sldId id="278"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94613" autoAdjust="0"/>
  </p:normalViewPr>
  <p:slideViewPr>
    <p:cSldViewPr snapToGrid="0" showGuides="1">
      <p:cViewPr varScale="1">
        <p:scale>
          <a:sx n="102" d="100"/>
          <a:sy n="102" d="100"/>
        </p:scale>
        <p:origin x="90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6D4D77-C720-4A97-899E-8259E39A3C34}" type="datetimeFigureOut">
              <a:rPr lang="en-US" smtClean="0"/>
              <a:t>9/17/2024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1DF54-6AA0-4F61-ADC6-AA44F4E20D93}" type="slidenum">
              <a:rPr lang="en-US" smtClean="0"/>
              <a:t>‹#›</a:t>
            </a:fld>
            <a:endParaRPr lang="en-US"/>
          </a:p>
        </p:txBody>
      </p:sp>
    </p:spTree>
    <p:extLst>
      <p:ext uri="{BB962C8B-B14F-4D97-AF65-F5344CB8AC3E}">
        <p14:creationId xmlns:p14="http://schemas.microsoft.com/office/powerpoint/2010/main" val="321873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51DF54-6AA0-4F61-ADC6-AA44F4E20D93}" type="slidenum">
              <a:rPr lang="en-US" smtClean="0"/>
              <a:t>1</a:t>
            </a:fld>
            <a:endParaRPr lang="en-US"/>
          </a:p>
        </p:txBody>
      </p:sp>
    </p:spTree>
    <p:extLst>
      <p:ext uri="{BB962C8B-B14F-4D97-AF65-F5344CB8AC3E}">
        <p14:creationId xmlns:p14="http://schemas.microsoft.com/office/powerpoint/2010/main" val="2528270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51DF54-6AA0-4F61-ADC6-AA44F4E20D93}" type="slidenum">
              <a:rPr lang="en-US" smtClean="0"/>
              <a:t>5</a:t>
            </a:fld>
            <a:endParaRPr lang="en-US"/>
          </a:p>
        </p:txBody>
      </p:sp>
    </p:spTree>
    <p:extLst>
      <p:ext uri="{BB962C8B-B14F-4D97-AF65-F5344CB8AC3E}">
        <p14:creationId xmlns:p14="http://schemas.microsoft.com/office/powerpoint/2010/main" val="2363084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727A54C6-8A07-96F7-3AFE-E74DFBC5D837}"/>
              </a:ext>
            </a:extLst>
          </p:cNvPr>
          <p:cNvGraphicFramePr>
            <a:graphicFrameLocks noChangeAspect="1"/>
          </p:cNvGraphicFramePr>
          <p:nvPr userDrawn="1">
            <p:custDataLst>
              <p:tags r:id="rId1"/>
            </p:custDataLst>
            <p:extLst>
              <p:ext uri="{D42A27DB-BD31-4B8C-83A1-F6EECF244321}">
                <p14:modId xmlns:p14="http://schemas.microsoft.com/office/powerpoint/2010/main" val="28084975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02CD761-F502-3D66-5223-896F06985F7E}"/>
              </a:ext>
            </a:extLst>
          </p:cNvPr>
          <p:cNvSpPr>
            <a:spLocks noGrp="1"/>
          </p:cNvSpPr>
          <p:nvPr>
            <p:ph type="ctrTitle"/>
          </p:nvPr>
        </p:nvSpPr>
        <p:spPr>
          <a:xfrm>
            <a:off x="1524000" y="1122363"/>
            <a:ext cx="9144000" cy="2387600"/>
          </a:xfrm>
        </p:spPr>
        <p:txBody>
          <a:bodyPr vert="horz"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70228-6925-1AAC-1150-9B3EBCEE9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58C383-687C-6721-314C-DF82ED5B28B2}"/>
              </a:ext>
            </a:extLst>
          </p:cNvPr>
          <p:cNvSpPr>
            <a:spLocks noGrp="1"/>
          </p:cNvSpPr>
          <p:nvPr>
            <p:ph type="dt" sz="half" idx="10"/>
          </p:nvPr>
        </p:nvSpPr>
        <p:spPr/>
        <p:txBody>
          <a:bodyPr/>
          <a:lstStyle/>
          <a:p>
            <a:fld id="{D555E07E-CDE9-4203-BFCF-27F735EF1125}" type="datetimeFigureOut">
              <a:rPr lang="en-US" smtClean="0"/>
              <a:t>9/17/2024</a:t>
            </a:fld>
            <a:endParaRPr lang="en-US"/>
          </a:p>
        </p:txBody>
      </p:sp>
      <p:sp>
        <p:nvSpPr>
          <p:cNvPr id="5" name="Footer Placeholder 4">
            <a:extLst>
              <a:ext uri="{FF2B5EF4-FFF2-40B4-BE49-F238E27FC236}">
                <a16:creationId xmlns:a16="http://schemas.microsoft.com/office/drawing/2014/main" id="{6170115B-BBFB-C19A-7C63-2E76D9C52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2D1AA-A3AF-CBAE-CA82-42B3086F8F96}"/>
              </a:ext>
            </a:extLst>
          </p:cNvPr>
          <p:cNvSpPr>
            <a:spLocks noGrp="1"/>
          </p:cNvSpPr>
          <p:nvPr>
            <p:ph type="sldNum" sz="quarter" idx="12"/>
          </p:nvPr>
        </p:nvSpPr>
        <p:spPr/>
        <p:txBody>
          <a:bodyPr/>
          <a:lstStyle/>
          <a:p>
            <a:fld id="{D94F8F94-2DCA-4D1C-A1F3-C7466A40C597}" type="slidenum">
              <a:rPr lang="en-US" smtClean="0"/>
              <a:t>‹#›</a:t>
            </a:fld>
            <a:endParaRPr lang="en-US"/>
          </a:p>
        </p:txBody>
      </p:sp>
    </p:spTree>
    <p:extLst>
      <p:ext uri="{BB962C8B-B14F-4D97-AF65-F5344CB8AC3E}">
        <p14:creationId xmlns:p14="http://schemas.microsoft.com/office/powerpoint/2010/main" val="3153710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6A9A934B-CBFF-1433-8C3C-D4748AABEA22}"/>
              </a:ext>
            </a:extLst>
          </p:cNvPr>
          <p:cNvGraphicFramePr>
            <a:graphicFrameLocks noChangeAspect="1"/>
          </p:cNvGraphicFramePr>
          <p:nvPr userDrawn="1">
            <p:custDataLst>
              <p:tags r:id="rId1"/>
            </p:custDataLst>
            <p:extLst>
              <p:ext uri="{D42A27DB-BD31-4B8C-83A1-F6EECF244321}">
                <p14:modId xmlns:p14="http://schemas.microsoft.com/office/powerpoint/2010/main" val="28994535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17BEA8A-570A-00F5-EA80-D516EAD2175A}"/>
              </a:ext>
            </a:extLst>
          </p:cNvPr>
          <p:cNvSpPr>
            <a:spLocks noGrp="1"/>
          </p:cNvSpPr>
          <p:nvPr>
            <p:ph type="title"/>
          </p:nvPr>
        </p:nvSpPr>
        <p:spPr/>
        <p:txBody>
          <a:bodyPr vert="horz"/>
          <a:lstStyle/>
          <a:p>
            <a:r>
              <a:rPr lang="en-US"/>
              <a:t>Click to edit Master title style</a:t>
            </a:r>
          </a:p>
        </p:txBody>
      </p:sp>
      <p:sp>
        <p:nvSpPr>
          <p:cNvPr id="3" name="Vertical Text Placeholder 2">
            <a:extLst>
              <a:ext uri="{FF2B5EF4-FFF2-40B4-BE49-F238E27FC236}">
                <a16:creationId xmlns:a16="http://schemas.microsoft.com/office/drawing/2014/main" id="{233F36CE-4C7F-60E7-AE2C-CB9BFDC3F2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DDB35-BDC2-C89C-975A-169EDAEA0424}"/>
              </a:ext>
            </a:extLst>
          </p:cNvPr>
          <p:cNvSpPr>
            <a:spLocks noGrp="1"/>
          </p:cNvSpPr>
          <p:nvPr>
            <p:ph type="dt" sz="half" idx="10"/>
          </p:nvPr>
        </p:nvSpPr>
        <p:spPr/>
        <p:txBody>
          <a:bodyPr/>
          <a:lstStyle/>
          <a:p>
            <a:fld id="{D555E07E-CDE9-4203-BFCF-27F735EF1125}" type="datetimeFigureOut">
              <a:rPr lang="en-US" smtClean="0"/>
              <a:t>9/17/2024</a:t>
            </a:fld>
            <a:endParaRPr lang="en-US"/>
          </a:p>
        </p:txBody>
      </p:sp>
      <p:sp>
        <p:nvSpPr>
          <p:cNvPr id="5" name="Footer Placeholder 4">
            <a:extLst>
              <a:ext uri="{FF2B5EF4-FFF2-40B4-BE49-F238E27FC236}">
                <a16:creationId xmlns:a16="http://schemas.microsoft.com/office/drawing/2014/main" id="{2A7D7A1A-673F-5FE5-1CC6-BC89E1C09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B250C-AF72-9C86-3EEF-263C5318295B}"/>
              </a:ext>
            </a:extLst>
          </p:cNvPr>
          <p:cNvSpPr>
            <a:spLocks noGrp="1"/>
          </p:cNvSpPr>
          <p:nvPr>
            <p:ph type="sldNum" sz="quarter" idx="12"/>
          </p:nvPr>
        </p:nvSpPr>
        <p:spPr/>
        <p:txBody>
          <a:bodyPr/>
          <a:lstStyle/>
          <a:p>
            <a:fld id="{D94F8F94-2DCA-4D1C-A1F3-C7466A40C597}" type="slidenum">
              <a:rPr lang="en-US" smtClean="0"/>
              <a:t>‹#›</a:t>
            </a:fld>
            <a:endParaRPr lang="en-US"/>
          </a:p>
        </p:txBody>
      </p:sp>
    </p:spTree>
    <p:extLst>
      <p:ext uri="{BB962C8B-B14F-4D97-AF65-F5344CB8AC3E}">
        <p14:creationId xmlns:p14="http://schemas.microsoft.com/office/powerpoint/2010/main" val="400398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56C6F97-5614-2EBB-5B86-684BB93AA5A8}"/>
              </a:ext>
            </a:extLst>
          </p:cNvPr>
          <p:cNvGraphicFramePr>
            <a:graphicFrameLocks noChangeAspect="1"/>
          </p:cNvGraphicFramePr>
          <p:nvPr userDrawn="1">
            <p:custDataLst>
              <p:tags r:id="rId1"/>
            </p:custDataLst>
            <p:extLst>
              <p:ext uri="{D42A27DB-BD31-4B8C-83A1-F6EECF244321}">
                <p14:modId xmlns:p14="http://schemas.microsoft.com/office/powerpoint/2010/main" val="1574269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Vertical Title 1">
            <a:extLst>
              <a:ext uri="{FF2B5EF4-FFF2-40B4-BE49-F238E27FC236}">
                <a16:creationId xmlns:a16="http://schemas.microsoft.com/office/drawing/2014/main" id="{01381A86-C046-C707-4F75-68EA84E092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A954B-BA9D-B96E-65CA-141C9E86B2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D905F-15AE-17BF-768D-52A4F42A469F}"/>
              </a:ext>
            </a:extLst>
          </p:cNvPr>
          <p:cNvSpPr>
            <a:spLocks noGrp="1"/>
          </p:cNvSpPr>
          <p:nvPr>
            <p:ph type="dt" sz="half" idx="10"/>
          </p:nvPr>
        </p:nvSpPr>
        <p:spPr/>
        <p:txBody>
          <a:bodyPr/>
          <a:lstStyle/>
          <a:p>
            <a:fld id="{D555E07E-CDE9-4203-BFCF-27F735EF1125}" type="datetimeFigureOut">
              <a:rPr lang="en-US" smtClean="0"/>
              <a:t>9/17/2024</a:t>
            </a:fld>
            <a:endParaRPr lang="en-US"/>
          </a:p>
        </p:txBody>
      </p:sp>
      <p:sp>
        <p:nvSpPr>
          <p:cNvPr id="5" name="Footer Placeholder 4">
            <a:extLst>
              <a:ext uri="{FF2B5EF4-FFF2-40B4-BE49-F238E27FC236}">
                <a16:creationId xmlns:a16="http://schemas.microsoft.com/office/drawing/2014/main" id="{4EC7740B-3F6D-B540-5E87-8A94725F6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C7789-ED5D-7521-44AB-47AB02EC49C0}"/>
              </a:ext>
            </a:extLst>
          </p:cNvPr>
          <p:cNvSpPr>
            <a:spLocks noGrp="1"/>
          </p:cNvSpPr>
          <p:nvPr>
            <p:ph type="sldNum" sz="quarter" idx="12"/>
          </p:nvPr>
        </p:nvSpPr>
        <p:spPr/>
        <p:txBody>
          <a:bodyPr/>
          <a:lstStyle/>
          <a:p>
            <a:fld id="{D94F8F94-2DCA-4D1C-A1F3-C7466A40C597}" type="slidenum">
              <a:rPr lang="en-US" smtClean="0"/>
              <a:t>‹#›</a:t>
            </a:fld>
            <a:endParaRPr lang="en-US"/>
          </a:p>
        </p:txBody>
      </p:sp>
    </p:spTree>
    <p:extLst>
      <p:ext uri="{BB962C8B-B14F-4D97-AF65-F5344CB8AC3E}">
        <p14:creationId xmlns:p14="http://schemas.microsoft.com/office/powerpoint/2010/main" val="2221962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87B6EA44-B528-6C8E-83A5-59A4E4CE8558}"/>
              </a:ext>
            </a:extLst>
          </p:cNvPr>
          <p:cNvGraphicFramePr>
            <a:graphicFrameLocks noChangeAspect="1"/>
          </p:cNvGraphicFramePr>
          <p:nvPr userDrawn="1">
            <p:custDataLst>
              <p:tags r:id="rId1"/>
            </p:custDataLst>
            <p:extLst>
              <p:ext uri="{D42A27DB-BD31-4B8C-83A1-F6EECF244321}">
                <p14:modId xmlns:p14="http://schemas.microsoft.com/office/powerpoint/2010/main" val="2453953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12" name="think-cell data - do not delete" hidden="1">
                        <a:extLst>
                          <a:ext uri="{FF2B5EF4-FFF2-40B4-BE49-F238E27FC236}">
                            <a16:creationId xmlns:a16="http://schemas.microsoft.com/office/drawing/2014/main" id="{87B6EA44-B528-6C8E-83A5-59A4E4CE855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94B422EF-7A98-96A5-9CBD-2CB90840623D}"/>
              </a:ext>
            </a:extLst>
          </p:cNvPr>
          <p:cNvSpPr>
            <a:spLocks noGrp="1"/>
          </p:cNvSpPr>
          <p:nvPr>
            <p:ph type="dt" sz="half" idx="10"/>
          </p:nvPr>
        </p:nvSpPr>
        <p:spPr/>
        <p:txBody>
          <a:bodyPr/>
          <a:lstStyle/>
          <a:p>
            <a:fld id="{0532F66C-934D-41FC-A4EE-8AAEB2C35E1B}" type="datetimeFigureOut">
              <a:rPr lang="en-US" smtClean="0"/>
              <a:t>9/17/2024</a:t>
            </a:fld>
            <a:endParaRPr lang="en-US"/>
          </a:p>
        </p:txBody>
      </p:sp>
      <p:sp>
        <p:nvSpPr>
          <p:cNvPr id="8" name="Footer Placeholder 7">
            <a:extLst>
              <a:ext uri="{FF2B5EF4-FFF2-40B4-BE49-F238E27FC236}">
                <a16:creationId xmlns:a16="http://schemas.microsoft.com/office/drawing/2014/main" id="{C7FD58F1-5B39-CCC5-FF5C-7379BBB191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8330C9-A6B1-731C-7A6A-A48D3ADD3F88}"/>
              </a:ext>
            </a:extLst>
          </p:cNvPr>
          <p:cNvSpPr>
            <a:spLocks noGrp="1"/>
          </p:cNvSpPr>
          <p:nvPr>
            <p:ph type="sldNum" sz="quarter" idx="12"/>
          </p:nvPr>
        </p:nvSpPr>
        <p:spPr/>
        <p:txBody>
          <a:bodyPr/>
          <a:lstStyle/>
          <a:p>
            <a:fld id="{1B17791C-349B-4668-9B0A-39456A8C001A}" type="slidenum">
              <a:rPr lang="en-US" smtClean="0"/>
              <a:t>‹#›</a:t>
            </a:fld>
            <a:endParaRPr lang="en-US"/>
          </a:p>
        </p:txBody>
      </p:sp>
      <p:sp>
        <p:nvSpPr>
          <p:cNvPr id="10" name="Title 1">
            <a:extLst>
              <a:ext uri="{FF2B5EF4-FFF2-40B4-BE49-F238E27FC236}">
                <a16:creationId xmlns:a16="http://schemas.microsoft.com/office/drawing/2014/main" id="{701EFA3A-E8B3-6F5C-E31B-ED1707B2ABFF}"/>
              </a:ext>
            </a:extLst>
          </p:cNvPr>
          <p:cNvSpPr>
            <a:spLocks noGrp="1"/>
          </p:cNvSpPr>
          <p:nvPr>
            <p:ph type="title" hasCustomPrompt="1"/>
          </p:nvPr>
        </p:nvSpPr>
        <p:spPr>
          <a:xfrm>
            <a:off x="495300" y="495300"/>
            <a:ext cx="11163300" cy="1388711"/>
          </a:xfrm>
        </p:spPr>
        <p:txBody>
          <a:bodyPr vert="horz" anchor="t"/>
          <a:lstStyle>
            <a:lvl1pPr>
              <a:defRPr/>
            </a:lvl1pPr>
          </a:lstStyle>
          <a:p>
            <a:r>
              <a:rPr lang="en-US" dirty="0"/>
              <a:t>SO WHAT? PLEASE WRITE YOUR KEY MESSAGE IN FULL SENTENCE HERE</a:t>
            </a:r>
          </a:p>
        </p:txBody>
      </p:sp>
      <p:sp>
        <p:nvSpPr>
          <p:cNvPr id="13" name="Text Placeholder 70">
            <a:extLst>
              <a:ext uri="{FF2B5EF4-FFF2-40B4-BE49-F238E27FC236}">
                <a16:creationId xmlns:a16="http://schemas.microsoft.com/office/drawing/2014/main" id="{5A275244-00E4-78E6-DEC7-4F94B8B73A5E}"/>
              </a:ext>
            </a:extLst>
          </p:cNvPr>
          <p:cNvSpPr>
            <a:spLocks noGrp="1"/>
          </p:cNvSpPr>
          <p:nvPr>
            <p:ph type="body" sz="quarter" idx="13"/>
          </p:nvPr>
        </p:nvSpPr>
        <p:spPr>
          <a:xfrm>
            <a:off x="504825" y="2075581"/>
            <a:ext cx="5310414" cy="419100"/>
          </a:xfrm>
        </p:spPr>
        <p:txBody>
          <a:bodyPr>
            <a:noAutofit/>
          </a:bodyPr>
          <a:lstStyle>
            <a:lvl1pPr>
              <a:defRPr sz="1800" b="1"/>
            </a:lvl1pPr>
          </a:lstStyle>
          <a:p>
            <a:pPr lvl="0"/>
            <a:r>
              <a:rPr lang="en-US" dirty="0"/>
              <a:t>Click to edit Master text styles</a:t>
            </a:r>
          </a:p>
        </p:txBody>
      </p:sp>
      <p:sp>
        <p:nvSpPr>
          <p:cNvPr id="14" name="Text Placeholder 70">
            <a:extLst>
              <a:ext uri="{FF2B5EF4-FFF2-40B4-BE49-F238E27FC236}">
                <a16:creationId xmlns:a16="http://schemas.microsoft.com/office/drawing/2014/main" id="{FC744D53-35D4-017E-9E81-7926821B0B0C}"/>
              </a:ext>
            </a:extLst>
          </p:cNvPr>
          <p:cNvSpPr>
            <a:spLocks noGrp="1"/>
          </p:cNvSpPr>
          <p:nvPr>
            <p:ph type="body" sz="quarter" idx="14"/>
          </p:nvPr>
        </p:nvSpPr>
        <p:spPr>
          <a:xfrm>
            <a:off x="6386287" y="2075581"/>
            <a:ext cx="5264125" cy="419100"/>
          </a:xfrm>
        </p:spPr>
        <p:txBody>
          <a:bodyPr>
            <a:noAutofit/>
          </a:bodyPr>
          <a:lstStyle>
            <a:lvl1pPr>
              <a:defRPr sz="1800" b="1"/>
            </a:lvl1pPr>
          </a:lstStyle>
          <a:p>
            <a:pPr lvl="0"/>
            <a:r>
              <a:rPr lang="en-US" dirty="0"/>
              <a:t>Click to edit Master text styles</a:t>
            </a:r>
          </a:p>
        </p:txBody>
      </p:sp>
      <p:sp>
        <p:nvSpPr>
          <p:cNvPr id="15" name="Content Placeholder 88">
            <a:extLst>
              <a:ext uri="{FF2B5EF4-FFF2-40B4-BE49-F238E27FC236}">
                <a16:creationId xmlns:a16="http://schemas.microsoft.com/office/drawing/2014/main" id="{9E2805C6-FD1F-4150-4BF0-4C39B034B1DE}"/>
              </a:ext>
            </a:extLst>
          </p:cNvPr>
          <p:cNvSpPr>
            <a:spLocks noGrp="1"/>
          </p:cNvSpPr>
          <p:nvPr>
            <p:ph sz="quarter" idx="17"/>
          </p:nvPr>
        </p:nvSpPr>
        <p:spPr>
          <a:xfrm>
            <a:off x="495300" y="2745306"/>
            <a:ext cx="5310414" cy="3350694"/>
          </a:xfrm>
        </p:spPr>
        <p:txBody>
          <a:bodyPr>
            <a:normAutofit/>
          </a:bodyPr>
          <a:lstStyle>
            <a:lvl1pPr>
              <a:defRPr sz="1400"/>
            </a:lvl1pPr>
          </a:lstStyle>
          <a:p>
            <a:pPr lvl="0"/>
            <a:r>
              <a:rPr lang="en-US" dirty="0"/>
              <a:t>Click to edit Master text styles</a:t>
            </a:r>
          </a:p>
        </p:txBody>
      </p:sp>
      <p:sp>
        <p:nvSpPr>
          <p:cNvPr id="16" name="Content Placeholder 88">
            <a:extLst>
              <a:ext uri="{FF2B5EF4-FFF2-40B4-BE49-F238E27FC236}">
                <a16:creationId xmlns:a16="http://schemas.microsoft.com/office/drawing/2014/main" id="{9288386B-0597-FCDF-266F-1B7C16AECA4B}"/>
              </a:ext>
            </a:extLst>
          </p:cNvPr>
          <p:cNvSpPr>
            <a:spLocks noGrp="1"/>
          </p:cNvSpPr>
          <p:nvPr>
            <p:ph sz="quarter" idx="18"/>
          </p:nvPr>
        </p:nvSpPr>
        <p:spPr>
          <a:xfrm>
            <a:off x="6386288" y="2745306"/>
            <a:ext cx="5264124" cy="3350694"/>
          </a:xfrm>
        </p:spPr>
        <p:txBody>
          <a:bodyPr>
            <a:normAutofit/>
          </a:bodyPr>
          <a:lstStyle>
            <a:lvl1pPr>
              <a:defRPr sz="1400"/>
            </a:lvl1pPr>
          </a:lstStyle>
          <a:p>
            <a:pPr lvl="0"/>
            <a:r>
              <a:rPr lang="en-US" dirty="0"/>
              <a:t>Click to edit Master text styles</a:t>
            </a:r>
          </a:p>
        </p:txBody>
      </p:sp>
    </p:spTree>
    <p:extLst>
      <p:ext uri="{BB962C8B-B14F-4D97-AF65-F5344CB8AC3E}">
        <p14:creationId xmlns:p14="http://schemas.microsoft.com/office/powerpoint/2010/main" val="80041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A45E0D9F-6502-F496-594C-7DF2200DC50D}"/>
              </a:ext>
            </a:extLst>
          </p:cNvPr>
          <p:cNvGraphicFramePr>
            <a:graphicFrameLocks noChangeAspect="1"/>
          </p:cNvGraphicFramePr>
          <p:nvPr userDrawn="1">
            <p:custDataLst>
              <p:tags r:id="rId1"/>
            </p:custDataLst>
            <p:extLst>
              <p:ext uri="{D42A27DB-BD31-4B8C-83A1-F6EECF244321}">
                <p14:modId xmlns:p14="http://schemas.microsoft.com/office/powerpoint/2010/main" val="3873239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FFB38B6-B73A-A8B3-146B-B21F41F402CE}"/>
              </a:ext>
            </a:extLst>
          </p:cNvPr>
          <p:cNvSpPr>
            <a:spLocks noGrp="1"/>
          </p:cNvSpPr>
          <p:nvPr>
            <p:ph type="title"/>
          </p:nvPr>
        </p:nvSpPr>
        <p:spPr/>
        <p:txBody>
          <a:bodyPr vert="horz"/>
          <a:lstStyle/>
          <a:p>
            <a:r>
              <a:rPr lang="en-US"/>
              <a:t>Click to edit Master title style</a:t>
            </a:r>
          </a:p>
        </p:txBody>
      </p:sp>
      <p:sp>
        <p:nvSpPr>
          <p:cNvPr id="3" name="Content Placeholder 2">
            <a:extLst>
              <a:ext uri="{FF2B5EF4-FFF2-40B4-BE49-F238E27FC236}">
                <a16:creationId xmlns:a16="http://schemas.microsoft.com/office/drawing/2014/main" id="{5D7EA429-9131-707B-0F5C-169ECD7E4D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D99E7-C545-82FE-5C1F-34EA4D1E7314}"/>
              </a:ext>
            </a:extLst>
          </p:cNvPr>
          <p:cNvSpPr>
            <a:spLocks noGrp="1"/>
          </p:cNvSpPr>
          <p:nvPr>
            <p:ph type="dt" sz="half" idx="10"/>
          </p:nvPr>
        </p:nvSpPr>
        <p:spPr/>
        <p:txBody>
          <a:bodyPr/>
          <a:lstStyle/>
          <a:p>
            <a:fld id="{D555E07E-CDE9-4203-BFCF-27F735EF1125}" type="datetimeFigureOut">
              <a:rPr lang="en-US" smtClean="0"/>
              <a:t>9/17/2024</a:t>
            </a:fld>
            <a:endParaRPr lang="en-US"/>
          </a:p>
        </p:txBody>
      </p:sp>
      <p:sp>
        <p:nvSpPr>
          <p:cNvPr id="5" name="Footer Placeholder 4">
            <a:extLst>
              <a:ext uri="{FF2B5EF4-FFF2-40B4-BE49-F238E27FC236}">
                <a16:creationId xmlns:a16="http://schemas.microsoft.com/office/drawing/2014/main" id="{3BE318F6-3EB4-C27B-4E77-9371473DF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38147-595D-3113-A4F5-9C43FAFB3748}"/>
              </a:ext>
            </a:extLst>
          </p:cNvPr>
          <p:cNvSpPr>
            <a:spLocks noGrp="1"/>
          </p:cNvSpPr>
          <p:nvPr>
            <p:ph type="sldNum" sz="quarter" idx="12"/>
          </p:nvPr>
        </p:nvSpPr>
        <p:spPr/>
        <p:txBody>
          <a:bodyPr/>
          <a:lstStyle/>
          <a:p>
            <a:fld id="{D94F8F94-2DCA-4D1C-A1F3-C7466A40C597}" type="slidenum">
              <a:rPr lang="en-US" smtClean="0"/>
              <a:t>‹#›</a:t>
            </a:fld>
            <a:endParaRPr lang="en-US"/>
          </a:p>
        </p:txBody>
      </p:sp>
    </p:spTree>
    <p:extLst>
      <p:ext uri="{BB962C8B-B14F-4D97-AF65-F5344CB8AC3E}">
        <p14:creationId xmlns:p14="http://schemas.microsoft.com/office/powerpoint/2010/main" val="205865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49BFD087-A016-6004-B321-5509857828A1}"/>
              </a:ext>
            </a:extLst>
          </p:cNvPr>
          <p:cNvGraphicFramePr>
            <a:graphicFrameLocks noChangeAspect="1"/>
          </p:cNvGraphicFramePr>
          <p:nvPr userDrawn="1">
            <p:custDataLst>
              <p:tags r:id="rId1"/>
            </p:custDataLst>
            <p:extLst>
              <p:ext uri="{D42A27DB-BD31-4B8C-83A1-F6EECF244321}">
                <p14:modId xmlns:p14="http://schemas.microsoft.com/office/powerpoint/2010/main" val="15892211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AB217C1-34C7-5DE1-9879-3873030F1358}"/>
              </a:ext>
            </a:extLst>
          </p:cNvPr>
          <p:cNvSpPr>
            <a:spLocks noGrp="1"/>
          </p:cNvSpPr>
          <p:nvPr>
            <p:ph type="title"/>
          </p:nvPr>
        </p:nvSpPr>
        <p:spPr>
          <a:xfrm>
            <a:off x="831850" y="1709738"/>
            <a:ext cx="10515600" cy="2852737"/>
          </a:xfrm>
        </p:spPr>
        <p:txBody>
          <a:bodyPr vert="horz"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2EEC0-2DF5-692F-5C3F-8680DE4879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293340-08B0-C7A3-9612-925156F4719E}"/>
              </a:ext>
            </a:extLst>
          </p:cNvPr>
          <p:cNvSpPr>
            <a:spLocks noGrp="1"/>
          </p:cNvSpPr>
          <p:nvPr>
            <p:ph type="dt" sz="half" idx="10"/>
          </p:nvPr>
        </p:nvSpPr>
        <p:spPr/>
        <p:txBody>
          <a:bodyPr/>
          <a:lstStyle/>
          <a:p>
            <a:fld id="{D555E07E-CDE9-4203-BFCF-27F735EF1125}" type="datetimeFigureOut">
              <a:rPr lang="en-US" smtClean="0"/>
              <a:t>9/17/2024</a:t>
            </a:fld>
            <a:endParaRPr lang="en-US"/>
          </a:p>
        </p:txBody>
      </p:sp>
      <p:sp>
        <p:nvSpPr>
          <p:cNvPr id="5" name="Footer Placeholder 4">
            <a:extLst>
              <a:ext uri="{FF2B5EF4-FFF2-40B4-BE49-F238E27FC236}">
                <a16:creationId xmlns:a16="http://schemas.microsoft.com/office/drawing/2014/main" id="{ACBD3FED-FCF4-866D-D63F-21C52E7E3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1B325-3130-6080-CD4B-250734271C90}"/>
              </a:ext>
            </a:extLst>
          </p:cNvPr>
          <p:cNvSpPr>
            <a:spLocks noGrp="1"/>
          </p:cNvSpPr>
          <p:nvPr>
            <p:ph type="sldNum" sz="quarter" idx="12"/>
          </p:nvPr>
        </p:nvSpPr>
        <p:spPr/>
        <p:txBody>
          <a:bodyPr/>
          <a:lstStyle/>
          <a:p>
            <a:fld id="{D94F8F94-2DCA-4D1C-A1F3-C7466A40C597}" type="slidenum">
              <a:rPr lang="en-US" smtClean="0"/>
              <a:t>‹#›</a:t>
            </a:fld>
            <a:endParaRPr lang="en-US"/>
          </a:p>
        </p:txBody>
      </p:sp>
    </p:spTree>
    <p:extLst>
      <p:ext uri="{BB962C8B-B14F-4D97-AF65-F5344CB8AC3E}">
        <p14:creationId xmlns:p14="http://schemas.microsoft.com/office/powerpoint/2010/main" val="291223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BCC6408E-0A3B-8835-1E34-6CA2F7E97E49}"/>
              </a:ext>
            </a:extLst>
          </p:cNvPr>
          <p:cNvGraphicFramePr>
            <a:graphicFrameLocks noChangeAspect="1"/>
          </p:cNvGraphicFramePr>
          <p:nvPr userDrawn="1">
            <p:custDataLst>
              <p:tags r:id="rId1"/>
            </p:custDataLst>
            <p:extLst>
              <p:ext uri="{D42A27DB-BD31-4B8C-83A1-F6EECF244321}">
                <p14:modId xmlns:p14="http://schemas.microsoft.com/office/powerpoint/2010/main" val="3674614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CFDD2F5-9226-4200-BD0C-3FA2ACDF757B}"/>
              </a:ext>
            </a:extLst>
          </p:cNvPr>
          <p:cNvSpPr>
            <a:spLocks noGrp="1"/>
          </p:cNvSpPr>
          <p:nvPr>
            <p:ph type="title"/>
          </p:nvPr>
        </p:nvSpPr>
        <p:spPr/>
        <p:txBody>
          <a:bodyPr vert="horz"/>
          <a:lstStyle/>
          <a:p>
            <a:r>
              <a:rPr lang="en-US"/>
              <a:t>Click to edit Master title style</a:t>
            </a:r>
          </a:p>
        </p:txBody>
      </p:sp>
      <p:sp>
        <p:nvSpPr>
          <p:cNvPr id="3" name="Content Placeholder 2">
            <a:extLst>
              <a:ext uri="{FF2B5EF4-FFF2-40B4-BE49-F238E27FC236}">
                <a16:creationId xmlns:a16="http://schemas.microsoft.com/office/drawing/2014/main" id="{168A96E7-6813-7A00-99D5-8510CD4CD1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59C9E-CEF0-C51D-13AC-8DC10C6413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96C52-4CB1-BE22-E875-BF31E60B85FF}"/>
              </a:ext>
            </a:extLst>
          </p:cNvPr>
          <p:cNvSpPr>
            <a:spLocks noGrp="1"/>
          </p:cNvSpPr>
          <p:nvPr>
            <p:ph type="dt" sz="half" idx="10"/>
          </p:nvPr>
        </p:nvSpPr>
        <p:spPr/>
        <p:txBody>
          <a:bodyPr/>
          <a:lstStyle/>
          <a:p>
            <a:fld id="{D555E07E-CDE9-4203-BFCF-27F735EF1125}" type="datetimeFigureOut">
              <a:rPr lang="en-US" smtClean="0"/>
              <a:t>9/17/2024</a:t>
            </a:fld>
            <a:endParaRPr lang="en-US"/>
          </a:p>
        </p:txBody>
      </p:sp>
      <p:sp>
        <p:nvSpPr>
          <p:cNvPr id="6" name="Footer Placeholder 5">
            <a:extLst>
              <a:ext uri="{FF2B5EF4-FFF2-40B4-BE49-F238E27FC236}">
                <a16:creationId xmlns:a16="http://schemas.microsoft.com/office/drawing/2014/main" id="{6414C684-25A9-4463-A1F6-4BDBA23E9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B42F6-FF30-A36A-A1AB-1BE6D0E34EA2}"/>
              </a:ext>
            </a:extLst>
          </p:cNvPr>
          <p:cNvSpPr>
            <a:spLocks noGrp="1"/>
          </p:cNvSpPr>
          <p:nvPr>
            <p:ph type="sldNum" sz="quarter" idx="12"/>
          </p:nvPr>
        </p:nvSpPr>
        <p:spPr/>
        <p:txBody>
          <a:bodyPr/>
          <a:lstStyle/>
          <a:p>
            <a:fld id="{D94F8F94-2DCA-4D1C-A1F3-C7466A40C597}" type="slidenum">
              <a:rPr lang="en-US" smtClean="0"/>
              <a:t>‹#›</a:t>
            </a:fld>
            <a:endParaRPr lang="en-US"/>
          </a:p>
        </p:txBody>
      </p:sp>
    </p:spTree>
    <p:extLst>
      <p:ext uri="{BB962C8B-B14F-4D97-AF65-F5344CB8AC3E}">
        <p14:creationId xmlns:p14="http://schemas.microsoft.com/office/powerpoint/2010/main" val="419615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A5002BDD-AA05-FA68-3DF7-1614BA752E78}"/>
              </a:ext>
            </a:extLst>
          </p:cNvPr>
          <p:cNvGraphicFramePr>
            <a:graphicFrameLocks noChangeAspect="1"/>
          </p:cNvGraphicFramePr>
          <p:nvPr userDrawn="1">
            <p:custDataLst>
              <p:tags r:id="rId1"/>
            </p:custDataLst>
            <p:extLst>
              <p:ext uri="{D42A27DB-BD31-4B8C-83A1-F6EECF244321}">
                <p14:modId xmlns:p14="http://schemas.microsoft.com/office/powerpoint/2010/main" val="2025718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3377FEC-323F-F183-F760-41A6F84F6893}"/>
              </a:ext>
            </a:extLst>
          </p:cNvPr>
          <p:cNvSpPr>
            <a:spLocks noGrp="1"/>
          </p:cNvSpPr>
          <p:nvPr>
            <p:ph type="title"/>
          </p:nvPr>
        </p:nvSpPr>
        <p:spPr>
          <a:xfrm>
            <a:off x="839788" y="365125"/>
            <a:ext cx="10515600" cy="1325563"/>
          </a:xfrm>
        </p:spPr>
        <p:txBody>
          <a:bodyPr vert="horz"/>
          <a:lstStyle/>
          <a:p>
            <a:r>
              <a:rPr lang="en-US"/>
              <a:t>Click to edit Master title style</a:t>
            </a:r>
          </a:p>
        </p:txBody>
      </p:sp>
      <p:sp>
        <p:nvSpPr>
          <p:cNvPr id="3" name="Text Placeholder 2">
            <a:extLst>
              <a:ext uri="{FF2B5EF4-FFF2-40B4-BE49-F238E27FC236}">
                <a16:creationId xmlns:a16="http://schemas.microsoft.com/office/drawing/2014/main" id="{8F0F018F-C635-1ABB-173F-70BE81571E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08DCD-958D-3CB3-25AC-CF6C3B3C1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0C3707-50C5-86DB-C2D4-F42307B3C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903887-2C2C-5918-0CFC-2DA957C85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9B8B4D-2BB9-7983-66EC-93D5881C137F}"/>
              </a:ext>
            </a:extLst>
          </p:cNvPr>
          <p:cNvSpPr>
            <a:spLocks noGrp="1"/>
          </p:cNvSpPr>
          <p:nvPr>
            <p:ph type="dt" sz="half" idx="10"/>
          </p:nvPr>
        </p:nvSpPr>
        <p:spPr/>
        <p:txBody>
          <a:bodyPr/>
          <a:lstStyle/>
          <a:p>
            <a:fld id="{D555E07E-CDE9-4203-BFCF-27F735EF1125}" type="datetimeFigureOut">
              <a:rPr lang="en-US" smtClean="0"/>
              <a:t>9/17/2024</a:t>
            </a:fld>
            <a:endParaRPr lang="en-US"/>
          </a:p>
        </p:txBody>
      </p:sp>
      <p:sp>
        <p:nvSpPr>
          <p:cNvPr id="8" name="Footer Placeholder 7">
            <a:extLst>
              <a:ext uri="{FF2B5EF4-FFF2-40B4-BE49-F238E27FC236}">
                <a16:creationId xmlns:a16="http://schemas.microsoft.com/office/drawing/2014/main" id="{29F4B4FC-8314-4E42-2FA2-E084396CF3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6775CA-C62F-482D-F21F-75B951ADC902}"/>
              </a:ext>
            </a:extLst>
          </p:cNvPr>
          <p:cNvSpPr>
            <a:spLocks noGrp="1"/>
          </p:cNvSpPr>
          <p:nvPr>
            <p:ph type="sldNum" sz="quarter" idx="12"/>
          </p:nvPr>
        </p:nvSpPr>
        <p:spPr/>
        <p:txBody>
          <a:bodyPr/>
          <a:lstStyle/>
          <a:p>
            <a:fld id="{D94F8F94-2DCA-4D1C-A1F3-C7466A40C597}" type="slidenum">
              <a:rPr lang="en-US" smtClean="0"/>
              <a:t>‹#›</a:t>
            </a:fld>
            <a:endParaRPr lang="en-US"/>
          </a:p>
        </p:txBody>
      </p:sp>
    </p:spTree>
    <p:extLst>
      <p:ext uri="{BB962C8B-B14F-4D97-AF65-F5344CB8AC3E}">
        <p14:creationId xmlns:p14="http://schemas.microsoft.com/office/powerpoint/2010/main" val="112706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C485981-7ADE-F603-92DC-86DB848038A0}"/>
              </a:ext>
            </a:extLst>
          </p:cNvPr>
          <p:cNvGraphicFramePr>
            <a:graphicFrameLocks noChangeAspect="1"/>
          </p:cNvGraphicFramePr>
          <p:nvPr userDrawn="1">
            <p:custDataLst>
              <p:tags r:id="rId1"/>
            </p:custDataLst>
            <p:extLst>
              <p:ext uri="{D42A27DB-BD31-4B8C-83A1-F6EECF244321}">
                <p14:modId xmlns:p14="http://schemas.microsoft.com/office/powerpoint/2010/main" val="5886445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38BB8AE-1822-24F3-C1C1-34B29AB5DC27}"/>
              </a:ext>
            </a:extLst>
          </p:cNvPr>
          <p:cNvSpPr>
            <a:spLocks noGrp="1"/>
          </p:cNvSpPr>
          <p:nvPr>
            <p:ph type="title"/>
          </p:nvPr>
        </p:nvSpPr>
        <p:spPr/>
        <p:txBody>
          <a:bodyPr vert="horz"/>
          <a:lstStyle/>
          <a:p>
            <a:r>
              <a:rPr lang="en-US"/>
              <a:t>Click to edit Master title style</a:t>
            </a:r>
          </a:p>
        </p:txBody>
      </p:sp>
      <p:sp>
        <p:nvSpPr>
          <p:cNvPr id="3" name="Date Placeholder 2">
            <a:extLst>
              <a:ext uri="{FF2B5EF4-FFF2-40B4-BE49-F238E27FC236}">
                <a16:creationId xmlns:a16="http://schemas.microsoft.com/office/drawing/2014/main" id="{FE3F7D0C-5EBE-DBF8-1EDF-A7F80CCEA179}"/>
              </a:ext>
            </a:extLst>
          </p:cNvPr>
          <p:cNvSpPr>
            <a:spLocks noGrp="1"/>
          </p:cNvSpPr>
          <p:nvPr>
            <p:ph type="dt" sz="half" idx="10"/>
          </p:nvPr>
        </p:nvSpPr>
        <p:spPr/>
        <p:txBody>
          <a:bodyPr/>
          <a:lstStyle/>
          <a:p>
            <a:fld id="{D555E07E-CDE9-4203-BFCF-27F735EF1125}" type="datetimeFigureOut">
              <a:rPr lang="en-US" smtClean="0"/>
              <a:t>9/17/2024</a:t>
            </a:fld>
            <a:endParaRPr lang="en-US"/>
          </a:p>
        </p:txBody>
      </p:sp>
      <p:sp>
        <p:nvSpPr>
          <p:cNvPr id="4" name="Footer Placeholder 3">
            <a:extLst>
              <a:ext uri="{FF2B5EF4-FFF2-40B4-BE49-F238E27FC236}">
                <a16:creationId xmlns:a16="http://schemas.microsoft.com/office/drawing/2014/main" id="{65B05C8A-6573-DA7D-1DBF-042690218F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1B74B4-4DCF-26F5-F6D6-08F7A639E56A}"/>
              </a:ext>
            </a:extLst>
          </p:cNvPr>
          <p:cNvSpPr>
            <a:spLocks noGrp="1"/>
          </p:cNvSpPr>
          <p:nvPr>
            <p:ph type="sldNum" sz="quarter" idx="12"/>
          </p:nvPr>
        </p:nvSpPr>
        <p:spPr/>
        <p:txBody>
          <a:bodyPr/>
          <a:lstStyle/>
          <a:p>
            <a:fld id="{D94F8F94-2DCA-4D1C-A1F3-C7466A40C597}" type="slidenum">
              <a:rPr lang="en-US" smtClean="0"/>
              <a:t>‹#›</a:t>
            </a:fld>
            <a:endParaRPr lang="en-US"/>
          </a:p>
        </p:txBody>
      </p:sp>
    </p:spTree>
    <p:extLst>
      <p:ext uri="{BB962C8B-B14F-4D97-AF65-F5344CB8AC3E}">
        <p14:creationId xmlns:p14="http://schemas.microsoft.com/office/powerpoint/2010/main" val="245638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E8829-D3D5-7706-1CAF-33538B7B2F12}"/>
              </a:ext>
            </a:extLst>
          </p:cNvPr>
          <p:cNvSpPr>
            <a:spLocks noGrp="1"/>
          </p:cNvSpPr>
          <p:nvPr>
            <p:ph type="dt" sz="half" idx="10"/>
          </p:nvPr>
        </p:nvSpPr>
        <p:spPr/>
        <p:txBody>
          <a:bodyPr/>
          <a:lstStyle/>
          <a:p>
            <a:fld id="{D555E07E-CDE9-4203-BFCF-27F735EF1125}" type="datetimeFigureOut">
              <a:rPr lang="en-US" smtClean="0"/>
              <a:t>9/17/2024</a:t>
            </a:fld>
            <a:endParaRPr lang="en-US"/>
          </a:p>
        </p:txBody>
      </p:sp>
      <p:sp>
        <p:nvSpPr>
          <p:cNvPr id="3" name="Footer Placeholder 2">
            <a:extLst>
              <a:ext uri="{FF2B5EF4-FFF2-40B4-BE49-F238E27FC236}">
                <a16:creationId xmlns:a16="http://schemas.microsoft.com/office/drawing/2014/main" id="{A41A83DC-5D44-7558-2F1D-E887BEEB3C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CFECB6-3516-D771-177A-D7F70BE25F5D}"/>
              </a:ext>
            </a:extLst>
          </p:cNvPr>
          <p:cNvSpPr>
            <a:spLocks noGrp="1"/>
          </p:cNvSpPr>
          <p:nvPr>
            <p:ph type="sldNum" sz="quarter" idx="12"/>
          </p:nvPr>
        </p:nvSpPr>
        <p:spPr/>
        <p:txBody>
          <a:bodyPr/>
          <a:lstStyle/>
          <a:p>
            <a:fld id="{D94F8F94-2DCA-4D1C-A1F3-C7466A40C597}" type="slidenum">
              <a:rPr lang="en-US" smtClean="0"/>
              <a:t>‹#›</a:t>
            </a:fld>
            <a:endParaRPr lang="en-US"/>
          </a:p>
        </p:txBody>
      </p:sp>
    </p:spTree>
    <p:extLst>
      <p:ext uri="{BB962C8B-B14F-4D97-AF65-F5344CB8AC3E}">
        <p14:creationId xmlns:p14="http://schemas.microsoft.com/office/powerpoint/2010/main" val="255862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3C648103-6D82-5B2D-7D5F-6A5FBA6BC3EE}"/>
              </a:ext>
            </a:extLst>
          </p:cNvPr>
          <p:cNvGraphicFramePr>
            <a:graphicFrameLocks noChangeAspect="1"/>
          </p:cNvGraphicFramePr>
          <p:nvPr userDrawn="1">
            <p:custDataLst>
              <p:tags r:id="rId1"/>
            </p:custDataLst>
            <p:extLst>
              <p:ext uri="{D42A27DB-BD31-4B8C-83A1-F6EECF244321}">
                <p14:modId xmlns:p14="http://schemas.microsoft.com/office/powerpoint/2010/main" val="3592615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AB3566A-E849-C597-8C8B-50D12DC0A5A7}"/>
              </a:ext>
            </a:extLst>
          </p:cNvPr>
          <p:cNvSpPr>
            <a:spLocks noGrp="1"/>
          </p:cNvSpPr>
          <p:nvPr>
            <p:ph type="title"/>
          </p:nvPr>
        </p:nvSpPr>
        <p:spPr>
          <a:xfrm>
            <a:off x="839788" y="457200"/>
            <a:ext cx="3932237" cy="1600200"/>
          </a:xfrm>
        </p:spPr>
        <p:txBody>
          <a:bodyPr vert="horz"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0D21D8-BEE5-6C81-18E4-4C98CBA01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B3E86E-0E26-0B50-C660-831A58F37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DEB74-890E-E3B2-5619-A247F38EA9E5}"/>
              </a:ext>
            </a:extLst>
          </p:cNvPr>
          <p:cNvSpPr>
            <a:spLocks noGrp="1"/>
          </p:cNvSpPr>
          <p:nvPr>
            <p:ph type="dt" sz="half" idx="10"/>
          </p:nvPr>
        </p:nvSpPr>
        <p:spPr/>
        <p:txBody>
          <a:bodyPr/>
          <a:lstStyle/>
          <a:p>
            <a:fld id="{D555E07E-CDE9-4203-BFCF-27F735EF1125}" type="datetimeFigureOut">
              <a:rPr lang="en-US" smtClean="0"/>
              <a:t>9/17/2024</a:t>
            </a:fld>
            <a:endParaRPr lang="en-US"/>
          </a:p>
        </p:txBody>
      </p:sp>
      <p:sp>
        <p:nvSpPr>
          <p:cNvPr id="6" name="Footer Placeholder 5">
            <a:extLst>
              <a:ext uri="{FF2B5EF4-FFF2-40B4-BE49-F238E27FC236}">
                <a16:creationId xmlns:a16="http://schemas.microsoft.com/office/drawing/2014/main" id="{235DABC7-5F67-9DB6-D9EC-64ECEFD603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993E4-C89A-9E8C-9519-801FA44B7F33}"/>
              </a:ext>
            </a:extLst>
          </p:cNvPr>
          <p:cNvSpPr>
            <a:spLocks noGrp="1"/>
          </p:cNvSpPr>
          <p:nvPr>
            <p:ph type="sldNum" sz="quarter" idx="12"/>
          </p:nvPr>
        </p:nvSpPr>
        <p:spPr/>
        <p:txBody>
          <a:bodyPr/>
          <a:lstStyle/>
          <a:p>
            <a:fld id="{D94F8F94-2DCA-4D1C-A1F3-C7466A40C597}" type="slidenum">
              <a:rPr lang="en-US" smtClean="0"/>
              <a:t>‹#›</a:t>
            </a:fld>
            <a:endParaRPr lang="en-US"/>
          </a:p>
        </p:txBody>
      </p:sp>
    </p:spTree>
    <p:extLst>
      <p:ext uri="{BB962C8B-B14F-4D97-AF65-F5344CB8AC3E}">
        <p14:creationId xmlns:p14="http://schemas.microsoft.com/office/powerpoint/2010/main" val="212132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771151FD-2002-D924-E3C8-0A916795DAC1}"/>
              </a:ext>
            </a:extLst>
          </p:cNvPr>
          <p:cNvGraphicFramePr>
            <a:graphicFrameLocks noChangeAspect="1"/>
          </p:cNvGraphicFramePr>
          <p:nvPr userDrawn="1">
            <p:custDataLst>
              <p:tags r:id="rId1"/>
            </p:custDataLst>
            <p:extLst>
              <p:ext uri="{D42A27DB-BD31-4B8C-83A1-F6EECF244321}">
                <p14:modId xmlns:p14="http://schemas.microsoft.com/office/powerpoint/2010/main" val="2663360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2D91C4D-EF65-5D7C-57D9-D24A022B95AF}"/>
              </a:ext>
            </a:extLst>
          </p:cNvPr>
          <p:cNvSpPr>
            <a:spLocks noGrp="1"/>
          </p:cNvSpPr>
          <p:nvPr>
            <p:ph type="title"/>
          </p:nvPr>
        </p:nvSpPr>
        <p:spPr>
          <a:xfrm>
            <a:off x="839788" y="457200"/>
            <a:ext cx="3932237" cy="1600200"/>
          </a:xfrm>
        </p:spPr>
        <p:txBody>
          <a:bodyPr vert="horz"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17555-2EF7-F6DD-B1F3-5F432D52E065}"/>
              </a:ext>
            </a:extLst>
          </p:cNvPr>
          <p:cNvSpPr>
            <a:spLocks noGrp="1"/>
          </p:cNvSpPr>
          <p:nvPr>
            <p:ph type="pic" idx="1"/>
          </p:nvPr>
        </p:nvSpPr>
        <p:spPr>
          <a:xfrm>
            <a:off x="5183188" y="0"/>
            <a:ext cx="7008812"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995151-0DAA-9132-8A73-E490CC4B9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3308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90E919C-6A31-85C0-F54B-E4D14B8D3C51}"/>
              </a:ext>
            </a:extLst>
          </p:cNvPr>
          <p:cNvGraphicFramePr>
            <a:graphicFrameLocks noChangeAspect="1"/>
          </p:cNvGraphicFramePr>
          <p:nvPr userDrawn="1">
            <p:custDataLst>
              <p:tags r:id="rId14"/>
            </p:custDataLst>
            <p:extLst>
              <p:ext uri="{D42A27DB-BD31-4B8C-83A1-F6EECF244321}">
                <p14:modId xmlns:p14="http://schemas.microsoft.com/office/powerpoint/2010/main" val="4108131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59" imgH="360" progId="TCLayout.ActiveDocument.1">
                  <p:embed/>
                </p:oleObj>
              </mc:Choice>
              <mc:Fallback>
                <p:oleObj name="think-cell Slide" r:id="rId15" imgW="359" imgH="360"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864F65D-E142-79CE-E9FD-200DB51531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C14410-248F-5DC4-0F35-645FE89A5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E123FCA-C7E2-B31A-30F7-34881A4C2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555E07E-CDE9-4203-BFCF-27F735EF1125}" type="datetimeFigureOut">
              <a:rPr lang="en-US" smtClean="0"/>
              <a:pPr/>
              <a:t>9/17/2024</a:t>
            </a:fld>
            <a:endParaRPr lang="en-US"/>
          </a:p>
        </p:txBody>
      </p:sp>
      <p:sp>
        <p:nvSpPr>
          <p:cNvPr id="5" name="Footer Placeholder 4">
            <a:extLst>
              <a:ext uri="{FF2B5EF4-FFF2-40B4-BE49-F238E27FC236}">
                <a16:creationId xmlns:a16="http://schemas.microsoft.com/office/drawing/2014/main" id="{62AD685C-03D6-12A2-1B47-650DA6F46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2D2BB888-86A8-2314-AB82-CF02FEA21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D94F8F94-2DCA-4D1C-A1F3-C7466A40C597}" type="slidenum">
              <a:rPr lang="en-US" smtClean="0"/>
              <a:pPr/>
              <a:t>‹#›</a:t>
            </a:fld>
            <a:endParaRPr lang="en-US"/>
          </a:p>
        </p:txBody>
      </p:sp>
    </p:spTree>
    <p:extLst>
      <p:ext uri="{BB962C8B-B14F-4D97-AF65-F5344CB8AC3E}">
        <p14:creationId xmlns:p14="http://schemas.microsoft.com/office/powerpoint/2010/main" val="252797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bg1"/>
          </a:solidFill>
          <a:latin typeface="Georgia" panose="02040502050405020303" pitchFamily="18" charset="0"/>
          <a:ea typeface="+mj-ea"/>
          <a:cs typeface="+mj-cs"/>
        </a:defRPr>
      </a:lvl1pPr>
    </p:titleStyle>
    <p:bodyStyle>
      <a:lvl1pPr marL="457200" indent="-4572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4.x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9.xml"/><Relationship Id="rId1" Type="http://schemas.openxmlformats.org/officeDocument/2006/relationships/tags" Target="../tags/tag23.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9.xml"/><Relationship Id="rId1" Type="http://schemas.openxmlformats.org/officeDocument/2006/relationships/tags" Target="../tags/tag24.xml"/><Relationship Id="rId5" Type="http://schemas.openxmlformats.org/officeDocument/2006/relationships/image" Target="../media/image7.jp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tags" Target="../tags/tag15.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image" Target="../media/image3.jp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4.jp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6.jp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9.xml"/><Relationship Id="rId1" Type="http://schemas.openxmlformats.org/officeDocument/2006/relationships/tags" Target="../tags/tag21.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9.xml"/><Relationship Id="rId1" Type="http://schemas.openxmlformats.org/officeDocument/2006/relationships/tags" Target="../tags/tag22.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D94D5D2-86A1-9DF5-A50F-40B2ED49C478}"/>
              </a:ext>
            </a:extLst>
          </p:cNvPr>
          <p:cNvGraphicFramePr>
            <a:graphicFrameLocks noChangeAspect="1"/>
          </p:cNvGraphicFramePr>
          <p:nvPr>
            <p:custDataLst>
              <p:tags r:id="rId1"/>
            </p:custDataLst>
            <p:extLst>
              <p:ext uri="{D42A27DB-BD31-4B8C-83A1-F6EECF244321}">
                <p14:modId xmlns:p14="http://schemas.microsoft.com/office/powerpoint/2010/main" val="1990823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9" imgH="360" progId="TCLayout.ActiveDocument.1">
                  <p:embed/>
                </p:oleObj>
              </mc:Choice>
              <mc:Fallback>
                <p:oleObj name="think-cell Slide"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1B100AAD-3EA6-0DC4-7895-D1C2BDB34A19}"/>
              </a:ext>
            </a:extLst>
          </p:cNvPr>
          <p:cNvSpPr>
            <a:spLocks noGrp="1"/>
          </p:cNvSpPr>
          <p:nvPr>
            <p:ph type="title"/>
          </p:nvPr>
        </p:nvSpPr>
        <p:spPr>
          <a:xfrm>
            <a:off x="839788" y="762000"/>
            <a:ext cx="4791755" cy="2521857"/>
          </a:xfrm>
        </p:spPr>
        <p:txBody>
          <a:bodyPr vert="horz"/>
          <a:lstStyle/>
          <a:p>
            <a:r>
              <a:rPr lang="en-US" dirty="0"/>
              <a:t>UGA Fall Career Fair</a:t>
            </a:r>
            <a:br>
              <a:rPr lang="en-US" dirty="0"/>
            </a:br>
            <a:r>
              <a:rPr lang="en-US" dirty="0"/>
              <a:t>&amp; Engineering  Career Fair</a:t>
            </a:r>
          </a:p>
        </p:txBody>
      </p:sp>
      <p:sp>
        <p:nvSpPr>
          <p:cNvPr id="7" name="Text Placeholder 6">
            <a:extLst>
              <a:ext uri="{FF2B5EF4-FFF2-40B4-BE49-F238E27FC236}">
                <a16:creationId xmlns:a16="http://schemas.microsoft.com/office/drawing/2014/main" id="{F3489312-2FC7-86D3-E427-DFA4A1C631D3}"/>
              </a:ext>
            </a:extLst>
          </p:cNvPr>
          <p:cNvSpPr>
            <a:spLocks noGrp="1"/>
          </p:cNvSpPr>
          <p:nvPr>
            <p:ph type="body" sz="half" idx="2"/>
          </p:nvPr>
        </p:nvSpPr>
        <p:spPr>
          <a:xfrm>
            <a:off x="839788" y="3429000"/>
            <a:ext cx="3932237" cy="2521857"/>
          </a:xfrm>
        </p:spPr>
        <p:txBody>
          <a:bodyPr/>
          <a:lstStyle/>
          <a:p>
            <a:r>
              <a:rPr lang="en-US" dirty="0"/>
              <a:t>244 employers at UGA Fall Career Fair next Monday (12-5pm)</a:t>
            </a:r>
          </a:p>
          <a:p>
            <a:r>
              <a:rPr lang="en-US" dirty="0"/>
              <a:t>195 signed up for the UGA Engineering and Computer Science Career Fair next Tuesday (3:30-7:30pm)</a:t>
            </a:r>
          </a:p>
        </p:txBody>
      </p:sp>
      <p:pic>
        <p:nvPicPr>
          <p:cNvPr id="31" name="Picture Placeholder 30" descr="A large group of people at a convention&#10;&#10;Description automatically generated">
            <a:extLst>
              <a:ext uri="{FF2B5EF4-FFF2-40B4-BE49-F238E27FC236}">
                <a16:creationId xmlns:a16="http://schemas.microsoft.com/office/drawing/2014/main" id="{C41ADDC4-245E-7518-F142-2E914D995D43}"/>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l="13095" r="13095"/>
          <a:stretch>
            <a:fillRect/>
          </a:stretch>
        </p:blipFill>
        <p:spPr/>
      </p:pic>
    </p:spTree>
    <p:extLst>
      <p:ext uri="{BB962C8B-B14F-4D97-AF65-F5344CB8AC3E}">
        <p14:creationId xmlns:p14="http://schemas.microsoft.com/office/powerpoint/2010/main" val="2382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B701A42-E5E7-2E9A-A30B-61CF83CDD2C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6" name="think-cell data - do not delete" hidden="1">
                        <a:extLst>
                          <a:ext uri="{FF2B5EF4-FFF2-40B4-BE49-F238E27FC236}">
                            <a16:creationId xmlns:a16="http://schemas.microsoft.com/office/drawing/2014/main" id="{DB701A42-E5E7-2E9A-A30B-61CF83CDD2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B7ABC20-D40F-0485-82D8-2389E76B2B34}"/>
              </a:ext>
            </a:extLst>
          </p:cNvPr>
          <p:cNvSpPr>
            <a:spLocks noGrp="1"/>
          </p:cNvSpPr>
          <p:nvPr>
            <p:ph type="title"/>
          </p:nvPr>
        </p:nvSpPr>
        <p:spPr>
          <a:xfrm>
            <a:off x="839788" y="457200"/>
            <a:ext cx="3932237" cy="3606800"/>
          </a:xfrm>
        </p:spPr>
        <p:txBody>
          <a:bodyPr vert="horz">
            <a:normAutofit/>
          </a:bodyPr>
          <a:lstStyle/>
          <a:p>
            <a:r>
              <a:rPr lang="en-US" dirty="0"/>
              <a:t>The goal of a pitch is to have a compelling conversation starter, that can lead to follow up questions like: </a:t>
            </a:r>
          </a:p>
        </p:txBody>
      </p:sp>
      <p:sp>
        <p:nvSpPr>
          <p:cNvPr id="4" name="Text Placeholder 3">
            <a:extLst>
              <a:ext uri="{FF2B5EF4-FFF2-40B4-BE49-F238E27FC236}">
                <a16:creationId xmlns:a16="http://schemas.microsoft.com/office/drawing/2014/main" id="{3D36515D-C26B-8BE8-91F8-08E1BEFD2818}"/>
              </a:ext>
            </a:extLst>
          </p:cNvPr>
          <p:cNvSpPr>
            <a:spLocks noGrp="1"/>
          </p:cNvSpPr>
          <p:nvPr>
            <p:ph type="body" sz="half" idx="2"/>
          </p:nvPr>
        </p:nvSpPr>
        <p:spPr>
          <a:xfrm>
            <a:off x="5065486" y="1358105"/>
            <a:ext cx="6850743" cy="4912066"/>
          </a:xfrm>
        </p:spPr>
        <p:txBody>
          <a:bodyPr>
            <a:normAutofit/>
          </a:bodyPr>
          <a:lstStyle/>
          <a:p>
            <a:r>
              <a:rPr lang="en-US" dirty="0"/>
              <a:t>When do opportunities in [marketing analytics] typically get posted? </a:t>
            </a:r>
          </a:p>
          <a:p>
            <a:r>
              <a:rPr lang="en-US" dirty="0"/>
              <a:t>How big of a cohort are you targeting for [the LEAD program]? </a:t>
            </a:r>
          </a:p>
          <a:p>
            <a:r>
              <a:rPr lang="en-US" dirty="0"/>
              <a:t>I've only seen [accounting] roles posted recently. What's the hiring timeline for [financial analyst] positions? </a:t>
            </a:r>
          </a:p>
          <a:p>
            <a:r>
              <a:rPr lang="en-US" dirty="0"/>
              <a:t>Who do you recommend I connect with for positions on the [quantitative solutions] team? </a:t>
            </a:r>
          </a:p>
          <a:p>
            <a:r>
              <a:rPr lang="en-US" dirty="0"/>
              <a:t>What do opportunities look like at the end of the two years of rotations? </a:t>
            </a:r>
          </a:p>
          <a:p>
            <a:r>
              <a:rPr lang="en-US" dirty="0"/>
              <a:t>Can I connect with you on LinkedIn and reach out when I see [marketing analytics] roles posted? </a:t>
            </a:r>
          </a:p>
          <a:p>
            <a:r>
              <a:rPr lang="en-US" dirty="0"/>
              <a:t>I've actually already applied to the [Business Solutions Consultant] role. What's your advice for how to stand out from here? </a:t>
            </a:r>
          </a:p>
          <a:p>
            <a:endParaRPr lang="en-US" dirty="0"/>
          </a:p>
        </p:txBody>
      </p:sp>
    </p:spTree>
    <p:extLst>
      <p:ext uri="{BB962C8B-B14F-4D97-AF65-F5344CB8AC3E}">
        <p14:creationId xmlns:p14="http://schemas.microsoft.com/office/powerpoint/2010/main" val="198010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B701A42-E5E7-2E9A-A30B-61CF83CDD2CD}"/>
              </a:ext>
            </a:extLst>
          </p:cNvPr>
          <p:cNvGraphicFramePr>
            <a:graphicFrameLocks noChangeAspect="1"/>
          </p:cNvGraphicFramePr>
          <p:nvPr>
            <p:custDataLst>
              <p:tags r:id="rId1"/>
            </p:custDataLst>
            <p:extLst>
              <p:ext uri="{D42A27DB-BD31-4B8C-83A1-F6EECF244321}">
                <p14:modId xmlns:p14="http://schemas.microsoft.com/office/powerpoint/2010/main" val="3056560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6" name="think-cell data - do not delete" hidden="1">
                        <a:extLst>
                          <a:ext uri="{FF2B5EF4-FFF2-40B4-BE49-F238E27FC236}">
                            <a16:creationId xmlns:a16="http://schemas.microsoft.com/office/drawing/2014/main" id="{DB701A42-E5E7-2E9A-A30B-61CF83CDD2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B7ABC20-D40F-0485-82D8-2389E76B2B34}"/>
              </a:ext>
            </a:extLst>
          </p:cNvPr>
          <p:cNvSpPr>
            <a:spLocks noGrp="1"/>
          </p:cNvSpPr>
          <p:nvPr>
            <p:ph type="title"/>
          </p:nvPr>
        </p:nvSpPr>
        <p:spPr/>
        <p:txBody>
          <a:bodyPr vert="horz"/>
          <a:lstStyle/>
          <a:p>
            <a:r>
              <a:rPr lang="en-US" dirty="0"/>
              <a:t>Have a Plan</a:t>
            </a:r>
          </a:p>
        </p:txBody>
      </p:sp>
      <p:sp>
        <p:nvSpPr>
          <p:cNvPr id="4" name="Text Placeholder 3">
            <a:extLst>
              <a:ext uri="{FF2B5EF4-FFF2-40B4-BE49-F238E27FC236}">
                <a16:creationId xmlns:a16="http://schemas.microsoft.com/office/drawing/2014/main" id="{3D36515D-C26B-8BE8-91F8-08E1BEFD2818}"/>
              </a:ext>
            </a:extLst>
          </p:cNvPr>
          <p:cNvSpPr>
            <a:spLocks noGrp="1"/>
          </p:cNvSpPr>
          <p:nvPr>
            <p:ph type="body" sz="half" idx="2"/>
          </p:nvPr>
        </p:nvSpPr>
        <p:spPr>
          <a:xfrm>
            <a:off x="839788" y="2322286"/>
            <a:ext cx="3932237" cy="3546702"/>
          </a:xfrm>
        </p:spPr>
        <p:txBody>
          <a:bodyPr/>
          <a:lstStyle/>
          <a:p>
            <a:r>
              <a:rPr lang="en-US" dirty="0"/>
              <a:t>Have 20-30 resumes printed</a:t>
            </a:r>
          </a:p>
          <a:p>
            <a:r>
              <a:rPr lang="en-US" dirty="0"/>
              <a:t>Identify your top 10-20 companies, but plan to pitch to more than that</a:t>
            </a:r>
          </a:p>
          <a:p>
            <a:r>
              <a:rPr lang="en-US" dirty="0"/>
              <a:t>Review Employer Map and Plan Route</a:t>
            </a:r>
          </a:p>
          <a:p>
            <a:r>
              <a:rPr lang="en-US" dirty="0"/>
              <a:t>Be open to approaching a company you're not familiar with to “practice” your pitch a few more times</a:t>
            </a:r>
          </a:p>
          <a:p>
            <a:endParaRPr lang="en-US" dirty="0"/>
          </a:p>
        </p:txBody>
      </p:sp>
      <p:pic>
        <p:nvPicPr>
          <p:cNvPr id="10" name="Picture Placeholder 9" descr="A person and person at a table&#10;&#10;Description automatically generated">
            <a:extLst>
              <a:ext uri="{FF2B5EF4-FFF2-40B4-BE49-F238E27FC236}">
                <a16:creationId xmlns:a16="http://schemas.microsoft.com/office/drawing/2014/main" id="{5D365324-9A1A-BA4D-A83B-EAE98B1E9A9A}"/>
              </a:ext>
            </a:extLst>
          </p:cNvPr>
          <p:cNvPicPr>
            <a:picLocks noGrp="1" noChangeAspect="1"/>
          </p:cNvPicPr>
          <p:nvPr>
            <p:ph type="pic" idx="1"/>
          </p:nvPr>
        </p:nvPicPr>
        <p:blipFill>
          <a:blip r:embed="rId5">
            <a:extLst>
              <a:ext uri="{28A0092B-C50C-407E-A947-70E740481C1C}">
                <a14:useLocalDpi xmlns:a14="http://schemas.microsoft.com/office/drawing/2010/main" val="0"/>
              </a:ext>
            </a:extLst>
          </a:blip>
          <a:srcRect l="15917" r="15917"/>
          <a:stretch>
            <a:fillRect/>
          </a:stretch>
        </p:blipFill>
        <p:spPr/>
      </p:pic>
    </p:spTree>
    <p:extLst>
      <p:ext uri="{BB962C8B-B14F-4D97-AF65-F5344CB8AC3E}">
        <p14:creationId xmlns:p14="http://schemas.microsoft.com/office/powerpoint/2010/main" val="138315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hink-cell data - do not delete" hidden="1">
            <a:extLst>
              <a:ext uri="{FF2B5EF4-FFF2-40B4-BE49-F238E27FC236}">
                <a16:creationId xmlns:a16="http://schemas.microsoft.com/office/drawing/2014/main" id="{42812BB8-B8AB-9BD9-A879-45A97018D1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17" name="think-cell data - do not delete" hidden="1">
                        <a:extLst>
                          <a:ext uri="{FF2B5EF4-FFF2-40B4-BE49-F238E27FC236}">
                            <a16:creationId xmlns:a16="http://schemas.microsoft.com/office/drawing/2014/main" id="{42812BB8-B8AB-9BD9-A879-45A97018D1B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EB357D9-1575-264C-7C00-04C0FF2093AE}"/>
              </a:ext>
            </a:extLst>
          </p:cNvPr>
          <p:cNvSpPr>
            <a:spLocks noGrp="1"/>
          </p:cNvSpPr>
          <p:nvPr>
            <p:ph type="title"/>
          </p:nvPr>
        </p:nvSpPr>
        <p:spPr/>
        <p:txBody>
          <a:bodyPr vert="horz"/>
          <a:lstStyle/>
          <a:p>
            <a:r>
              <a:rPr lang="en-US" dirty="0"/>
              <a:t>UGA Career Fair Checklist</a:t>
            </a:r>
          </a:p>
        </p:txBody>
      </p:sp>
      <p:sp>
        <p:nvSpPr>
          <p:cNvPr id="24" name="Text Placeholder 23">
            <a:extLst>
              <a:ext uri="{FF2B5EF4-FFF2-40B4-BE49-F238E27FC236}">
                <a16:creationId xmlns:a16="http://schemas.microsoft.com/office/drawing/2014/main" id="{75CB7FF4-6E88-42E1-41C5-F294E13DEADF}"/>
              </a:ext>
            </a:extLst>
          </p:cNvPr>
          <p:cNvSpPr>
            <a:spLocks noGrp="1"/>
          </p:cNvSpPr>
          <p:nvPr>
            <p:ph type="body" sz="quarter" idx="13"/>
          </p:nvPr>
        </p:nvSpPr>
        <p:spPr>
          <a:xfrm>
            <a:off x="541588" y="1912459"/>
            <a:ext cx="5310414" cy="419100"/>
          </a:xfrm>
        </p:spPr>
        <p:txBody>
          <a:bodyPr/>
          <a:lstStyle/>
          <a:p>
            <a:pPr marL="0" indent="0">
              <a:buNone/>
            </a:pPr>
            <a:r>
              <a:rPr lang="en-US" dirty="0"/>
              <a:t>Before the Career Fair</a:t>
            </a:r>
          </a:p>
        </p:txBody>
      </p:sp>
      <p:sp>
        <p:nvSpPr>
          <p:cNvPr id="25" name="Text Placeholder 24">
            <a:extLst>
              <a:ext uri="{FF2B5EF4-FFF2-40B4-BE49-F238E27FC236}">
                <a16:creationId xmlns:a16="http://schemas.microsoft.com/office/drawing/2014/main" id="{04DE39CF-30FE-E9B3-8612-53A7DDD2157B}"/>
              </a:ext>
            </a:extLst>
          </p:cNvPr>
          <p:cNvSpPr>
            <a:spLocks noGrp="1"/>
          </p:cNvSpPr>
          <p:nvPr>
            <p:ph type="body" sz="quarter" idx="14"/>
          </p:nvPr>
        </p:nvSpPr>
        <p:spPr>
          <a:xfrm>
            <a:off x="6394475" y="1876679"/>
            <a:ext cx="5264125" cy="419100"/>
          </a:xfrm>
        </p:spPr>
        <p:txBody>
          <a:bodyPr/>
          <a:lstStyle/>
          <a:p>
            <a:pPr marL="0" indent="0">
              <a:buNone/>
            </a:pPr>
            <a:r>
              <a:rPr lang="en-US" dirty="0"/>
              <a:t>At the Career Fair</a:t>
            </a:r>
          </a:p>
        </p:txBody>
      </p:sp>
      <p:sp>
        <p:nvSpPr>
          <p:cNvPr id="26" name="Content Placeholder 25">
            <a:extLst>
              <a:ext uri="{FF2B5EF4-FFF2-40B4-BE49-F238E27FC236}">
                <a16:creationId xmlns:a16="http://schemas.microsoft.com/office/drawing/2014/main" id="{C9739071-ACA4-C1B3-0245-DB6617C9D8D3}"/>
              </a:ext>
            </a:extLst>
          </p:cNvPr>
          <p:cNvSpPr>
            <a:spLocks noGrp="1"/>
          </p:cNvSpPr>
          <p:nvPr>
            <p:ph sz="quarter" idx="17"/>
          </p:nvPr>
        </p:nvSpPr>
        <p:spPr>
          <a:xfrm>
            <a:off x="533400" y="2295779"/>
            <a:ext cx="5310414" cy="3350694"/>
          </a:xfrm>
        </p:spPr>
        <p:txBody>
          <a:bodyPr/>
          <a:lstStyle/>
          <a:p>
            <a:pPr marL="285750" indent="-285750">
              <a:buFont typeface="Arial" panose="020B0604020202020204" pitchFamily="34" charset="0"/>
              <a:buChar char="•"/>
            </a:pPr>
            <a:r>
              <a:rPr lang="en-US" dirty="0"/>
              <a:t>Dress for success</a:t>
            </a:r>
          </a:p>
          <a:p>
            <a:pPr marL="285750" indent="-285750">
              <a:buFont typeface="Arial" panose="020B0604020202020204" pitchFamily="34" charset="0"/>
              <a:buChar char="•"/>
            </a:pPr>
            <a:r>
              <a:rPr lang="en-US" dirty="0"/>
              <a:t>Review your resume</a:t>
            </a:r>
          </a:p>
          <a:p>
            <a:pPr marL="742950" lvl="1" indent="-285750">
              <a:buFont typeface="Arial" panose="020B0604020202020204" pitchFamily="34" charset="0"/>
              <a:buChar char="•"/>
            </a:pPr>
            <a:r>
              <a:rPr lang="en-US" sz="1400" dirty="0"/>
              <a:t>Memorize all your bullet points</a:t>
            </a:r>
          </a:p>
          <a:p>
            <a:pPr marL="742950" lvl="1" indent="-285750">
              <a:buFont typeface="Arial" panose="020B0604020202020204" pitchFamily="34" charset="0"/>
              <a:buChar char="•"/>
            </a:pPr>
            <a:r>
              <a:rPr lang="en-US" sz="1400" dirty="0"/>
              <a:t>Have at least 20 copies</a:t>
            </a:r>
          </a:p>
          <a:p>
            <a:pPr marL="285750" indent="-285750">
              <a:buFont typeface="Arial" panose="020B0604020202020204" pitchFamily="34" charset="0"/>
              <a:buChar char="•"/>
            </a:pPr>
            <a:r>
              <a:rPr lang="en-US" dirty="0"/>
              <a:t>Apply in advance</a:t>
            </a:r>
          </a:p>
          <a:p>
            <a:pPr marL="285750" indent="-285750">
              <a:buFont typeface="Arial" panose="020B0604020202020204" pitchFamily="34" charset="0"/>
              <a:buChar char="•"/>
            </a:pPr>
            <a:r>
              <a:rPr lang="en-US" dirty="0"/>
              <a:t>Top target list</a:t>
            </a:r>
          </a:p>
          <a:p>
            <a:pPr marL="285750" indent="-285750">
              <a:buFont typeface="Arial" panose="020B0604020202020204" pitchFamily="34" charset="0"/>
              <a:buChar char="•"/>
            </a:pPr>
            <a:r>
              <a:rPr lang="en-US" dirty="0"/>
              <a:t>Research top target list</a:t>
            </a:r>
          </a:p>
          <a:p>
            <a:pPr marL="285750" indent="-285750">
              <a:buFont typeface="Arial" panose="020B0604020202020204" pitchFamily="34" charset="0"/>
              <a:buChar char="•"/>
            </a:pPr>
            <a:r>
              <a:rPr lang="en-US" dirty="0"/>
              <a:t>Have pitch ready</a:t>
            </a:r>
          </a:p>
          <a:p>
            <a:pPr marL="285750" indent="-285750">
              <a:buFont typeface="Arial" panose="020B0604020202020204" pitchFamily="34" charset="0"/>
              <a:buChar char="•"/>
            </a:pPr>
            <a:r>
              <a:rPr lang="en-US" dirty="0"/>
              <a:t>Have questions ready</a:t>
            </a:r>
          </a:p>
        </p:txBody>
      </p:sp>
      <p:sp>
        <p:nvSpPr>
          <p:cNvPr id="27" name="Content Placeholder 26">
            <a:extLst>
              <a:ext uri="{FF2B5EF4-FFF2-40B4-BE49-F238E27FC236}">
                <a16:creationId xmlns:a16="http://schemas.microsoft.com/office/drawing/2014/main" id="{865C7B15-1524-3B6C-C82E-C4A73A80574B}"/>
              </a:ext>
            </a:extLst>
          </p:cNvPr>
          <p:cNvSpPr>
            <a:spLocks noGrp="1"/>
          </p:cNvSpPr>
          <p:nvPr>
            <p:ph sz="quarter" idx="18"/>
          </p:nvPr>
        </p:nvSpPr>
        <p:spPr>
          <a:xfrm>
            <a:off x="6386288" y="2187019"/>
            <a:ext cx="5264124" cy="1904214"/>
          </a:xfrm>
        </p:spPr>
        <p:txBody>
          <a:bodyPr>
            <a:normAutofit/>
          </a:bodyPr>
          <a:lstStyle/>
          <a:p>
            <a:pPr marL="285750" indent="-285750">
              <a:buFont typeface="Arial" panose="020B0604020202020204" pitchFamily="34" charset="0"/>
              <a:buChar char="•"/>
            </a:pPr>
            <a:r>
              <a:rPr lang="en-US" dirty="0"/>
              <a:t>Arrive early</a:t>
            </a:r>
          </a:p>
          <a:p>
            <a:pPr marL="285750" indent="-285750">
              <a:buFont typeface="Arial" panose="020B0604020202020204" pitchFamily="34" charset="0"/>
              <a:buChar char="•"/>
            </a:pPr>
            <a:r>
              <a:rPr lang="en-US" dirty="0"/>
              <a:t>Review map and plan route</a:t>
            </a:r>
          </a:p>
          <a:p>
            <a:pPr marL="285750" indent="-285750">
              <a:buFont typeface="Arial" panose="020B0604020202020204" pitchFamily="34" charset="0"/>
              <a:buChar char="•"/>
            </a:pPr>
            <a:r>
              <a:rPr lang="en-US" dirty="0"/>
              <a:t>Practice with non-target companies</a:t>
            </a:r>
          </a:p>
          <a:p>
            <a:pPr marL="285750" indent="-285750">
              <a:buFont typeface="Arial" panose="020B0604020202020204" pitchFamily="34" charset="0"/>
              <a:buChar char="•"/>
            </a:pPr>
            <a:r>
              <a:rPr lang="en-US" dirty="0"/>
              <a:t>Plan to walk through every row of employers</a:t>
            </a:r>
          </a:p>
          <a:p>
            <a:pPr marL="285750" indent="-285750">
              <a:buFont typeface="Arial" panose="020B0604020202020204" pitchFamily="34" charset="0"/>
              <a:buChar char="•"/>
            </a:pPr>
            <a:r>
              <a:rPr lang="en-US" dirty="0"/>
              <a:t>Try to have a conversation</a:t>
            </a:r>
          </a:p>
        </p:txBody>
      </p:sp>
      <p:sp>
        <p:nvSpPr>
          <p:cNvPr id="3" name="Text Placeholder 24">
            <a:extLst>
              <a:ext uri="{FF2B5EF4-FFF2-40B4-BE49-F238E27FC236}">
                <a16:creationId xmlns:a16="http://schemas.microsoft.com/office/drawing/2014/main" id="{427FA2A3-AA84-6A29-D0C1-E526788884F3}"/>
              </a:ext>
            </a:extLst>
          </p:cNvPr>
          <p:cNvSpPr txBox="1">
            <a:spLocks/>
          </p:cNvSpPr>
          <p:nvPr/>
        </p:nvSpPr>
        <p:spPr>
          <a:xfrm>
            <a:off x="6386287" y="4225443"/>
            <a:ext cx="5264125" cy="419100"/>
          </a:xfrm>
          <a:prstGeom prst="rect">
            <a:avLst/>
          </a:prstGeom>
        </p:spPr>
        <p:txBody>
          <a:bodyPr vert="horz" lIns="91440" tIns="45720" rIns="91440" bIns="45720" rtlCol="0">
            <a:noAutofit/>
          </a:bodyPr>
          <a:lstStyle>
            <a:lvl1pPr marL="457200" indent="-457200" algn="l" defTabSz="914400" rtl="0" eaLnBrk="1" latinLnBrk="0" hangingPunct="1">
              <a:lnSpc>
                <a:spcPct val="90000"/>
              </a:lnSpc>
              <a:spcBef>
                <a:spcPts val="1000"/>
              </a:spcBef>
              <a:buFont typeface="Arial" panose="020B0604020202020204" pitchFamily="34" charset="0"/>
              <a:buChar char="•"/>
              <a:defRPr sz="1800" b="1" kern="1200">
                <a:solidFill>
                  <a:schemeClr val="bg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After the Career Fair</a:t>
            </a:r>
          </a:p>
        </p:txBody>
      </p:sp>
      <p:sp>
        <p:nvSpPr>
          <p:cNvPr id="4" name="Content Placeholder 26">
            <a:extLst>
              <a:ext uri="{FF2B5EF4-FFF2-40B4-BE49-F238E27FC236}">
                <a16:creationId xmlns:a16="http://schemas.microsoft.com/office/drawing/2014/main" id="{94BA2023-C56C-6437-6C28-ABBD6CB45194}"/>
              </a:ext>
            </a:extLst>
          </p:cNvPr>
          <p:cNvSpPr txBox="1">
            <a:spLocks/>
          </p:cNvSpPr>
          <p:nvPr/>
        </p:nvSpPr>
        <p:spPr>
          <a:xfrm>
            <a:off x="6348188" y="4543084"/>
            <a:ext cx="5264124" cy="145320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panose="020B0604020202020204" pitchFamily="34" charset="0"/>
              <a:buChar char="•"/>
              <a:defRPr sz="1400" kern="1200">
                <a:solidFill>
                  <a:schemeClr val="bg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t>Get connected</a:t>
            </a:r>
          </a:p>
          <a:p>
            <a:pPr marL="285750" indent="-285750"/>
            <a:r>
              <a:rPr lang="en-US" dirty="0"/>
              <a:t>Follow up</a:t>
            </a:r>
          </a:p>
        </p:txBody>
      </p:sp>
    </p:spTree>
    <p:extLst>
      <p:ext uri="{BB962C8B-B14F-4D97-AF65-F5344CB8AC3E}">
        <p14:creationId xmlns:p14="http://schemas.microsoft.com/office/powerpoint/2010/main" val="274186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D94D5D2-86A1-9DF5-A50F-40B2ED49C4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think-cell data - do not delete" hidden="1">
                        <a:extLst>
                          <a:ext uri="{FF2B5EF4-FFF2-40B4-BE49-F238E27FC236}">
                            <a16:creationId xmlns:a16="http://schemas.microsoft.com/office/drawing/2014/main" id="{3D94D5D2-86A1-9DF5-A50F-40B2ED49C4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1B100AAD-3EA6-0DC4-7895-D1C2BDB34A19}"/>
              </a:ext>
            </a:extLst>
          </p:cNvPr>
          <p:cNvSpPr>
            <a:spLocks noGrp="1"/>
          </p:cNvSpPr>
          <p:nvPr>
            <p:ph type="title"/>
          </p:nvPr>
        </p:nvSpPr>
        <p:spPr>
          <a:xfrm>
            <a:off x="839788" y="1683657"/>
            <a:ext cx="3932237" cy="1600200"/>
          </a:xfrm>
        </p:spPr>
        <p:txBody>
          <a:bodyPr vert="horz"/>
          <a:lstStyle/>
          <a:p>
            <a:r>
              <a:rPr lang="en-US" dirty="0"/>
              <a:t>Dress for Success</a:t>
            </a:r>
          </a:p>
        </p:txBody>
      </p:sp>
      <p:sp>
        <p:nvSpPr>
          <p:cNvPr id="7" name="Text Placeholder 6">
            <a:extLst>
              <a:ext uri="{FF2B5EF4-FFF2-40B4-BE49-F238E27FC236}">
                <a16:creationId xmlns:a16="http://schemas.microsoft.com/office/drawing/2014/main" id="{F3489312-2FC7-86D3-E427-DFA4A1C631D3}"/>
              </a:ext>
            </a:extLst>
          </p:cNvPr>
          <p:cNvSpPr>
            <a:spLocks noGrp="1"/>
          </p:cNvSpPr>
          <p:nvPr>
            <p:ph type="body" sz="half" idx="2"/>
          </p:nvPr>
        </p:nvSpPr>
        <p:spPr>
          <a:xfrm>
            <a:off x="839788" y="3429000"/>
            <a:ext cx="3932237" cy="2521857"/>
          </a:xfrm>
        </p:spPr>
        <p:txBody>
          <a:bodyPr/>
          <a:lstStyle/>
          <a:p>
            <a:pPr marL="0" indent="0">
              <a:buFont typeface="Arial" panose="020B0604020202020204" pitchFamily="34" charset="0"/>
              <a:buNone/>
            </a:pPr>
            <a:r>
              <a:rPr lang="en-US" dirty="0"/>
              <a:t>Note dress recommendations on the fair registration:</a:t>
            </a:r>
          </a:p>
          <a:p>
            <a:pPr marL="0" indent="0">
              <a:buFont typeface="Arial" panose="020B0604020202020204" pitchFamily="34" charset="0"/>
              <a:buNone/>
            </a:pPr>
            <a:r>
              <a:rPr lang="en-US" dirty="0"/>
              <a:t>Choose a professional outfit</a:t>
            </a:r>
          </a:p>
          <a:p>
            <a:pPr marL="0" indent="0">
              <a:buFont typeface="Arial" panose="020B0604020202020204" pitchFamily="34" charset="0"/>
              <a:buNone/>
            </a:pPr>
            <a:r>
              <a:rPr lang="en-US" dirty="0"/>
              <a:t>Carry a folder or padfolio with your resume and business cards</a:t>
            </a:r>
          </a:p>
          <a:p>
            <a:pPr marL="0" indent="0">
              <a:buFont typeface="Arial" panose="020B0604020202020204" pitchFamily="34" charset="0"/>
              <a:buNone/>
            </a:pPr>
            <a:r>
              <a:rPr lang="en-US" dirty="0"/>
              <a:t>Remember to set your phone to silent and dispose of gum or mints prior to talking to a recruiter</a:t>
            </a:r>
          </a:p>
        </p:txBody>
      </p:sp>
      <p:pic>
        <p:nvPicPr>
          <p:cNvPr id="15" name="Picture Placeholder 14" descr="A group of people talking in a room&#10;&#10;Description automatically generated">
            <a:extLst>
              <a:ext uri="{FF2B5EF4-FFF2-40B4-BE49-F238E27FC236}">
                <a16:creationId xmlns:a16="http://schemas.microsoft.com/office/drawing/2014/main" id="{7501F769-1D25-F6B5-ABA9-2AB153F88CBD}"/>
              </a:ext>
            </a:extLst>
          </p:cNvPr>
          <p:cNvPicPr>
            <a:picLocks noGrp="1" noChangeAspect="1"/>
          </p:cNvPicPr>
          <p:nvPr>
            <p:ph type="pic" idx="1"/>
          </p:nvPr>
        </p:nvPicPr>
        <p:blipFill>
          <a:blip r:embed="rId5">
            <a:extLst>
              <a:ext uri="{28A0092B-C50C-407E-A947-70E740481C1C}">
                <a14:useLocalDpi xmlns:a14="http://schemas.microsoft.com/office/drawing/2010/main" val="0"/>
              </a:ext>
            </a:extLst>
          </a:blip>
          <a:srcRect l="15917" r="15917"/>
          <a:stretch>
            <a:fillRect/>
          </a:stretch>
        </p:blipFill>
        <p:spPr/>
      </p:pic>
    </p:spTree>
    <p:extLst>
      <p:ext uri="{BB962C8B-B14F-4D97-AF65-F5344CB8AC3E}">
        <p14:creationId xmlns:p14="http://schemas.microsoft.com/office/powerpoint/2010/main" val="138720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F13EE89-C32E-183B-0AFF-30678E33B409}"/>
              </a:ext>
            </a:extLst>
          </p:cNvPr>
          <p:cNvGraphicFramePr>
            <a:graphicFrameLocks noChangeAspect="1"/>
          </p:cNvGraphicFramePr>
          <p:nvPr>
            <p:custDataLst>
              <p:tags r:id="rId1"/>
            </p:custDataLst>
            <p:extLst>
              <p:ext uri="{D42A27DB-BD31-4B8C-83A1-F6EECF244321}">
                <p14:modId xmlns:p14="http://schemas.microsoft.com/office/powerpoint/2010/main" val="3516599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D2384E5-0AB5-D1F7-3A0C-4437FAE48CDF}"/>
              </a:ext>
            </a:extLst>
          </p:cNvPr>
          <p:cNvSpPr>
            <a:spLocks noGrp="1"/>
          </p:cNvSpPr>
          <p:nvPr>
            <p:ph type="title"/>
          </p:nvPr>
        </p:nvSpPr>
        <p:spPr/>
        <p:txBody>
          <a:bodyPr vert="horz"/>
          <a:lstStyle/>
          <a:p>
            <a:r>
              <a:rPr lang="en-US" dirty="0"/>
              <a:t>Review Your Resume</a:t>
            </a:r>
          </a:p>
        </p:txBody>
      </p:sp>
      <p:pic>
        <p:nvPicPr>
          <p:cNvPr id="11" name="Picture Placeholder 10" descr="A person holding a book&#10;&#10;Description automatically generated">
            <a:extLst>
              <a:ext uri="{FF2B5EF4-FFF2-40B4-BE49-F238E27FC236}">
                <a16:creationId xmlns:a16="http://schemas.microsoft.com/office/drawing/2014/main" id="{FF6B0705-A18E-9DEE-0BC1-4D7E6469DE4B}"/>
              </a:ext>
            </a:extLst>
          </p:cNvPr>
          <p:cNvPicPr>
            <a:picLocks noGrp="1" noChangeAspect="1"/>
          </p:cNvPicPr>
          <p:nvPr>
            <p:ph type="pic" idx="1"/>
          </p:nvPr>
        </p:nvPicPr>
        <p:blipFill>
          <a:blip r:embed="rId5">
            <a:extLst>
              <a:ext uri="{28A0092B-C50C-407E-A947-70E740481C1C}">
                <a14:useLocalDpi xmlns:a14="http://schemas.microsoft.com/office/drawing/2010/main" val="0"/>
              </a:ext>
            </a:extLst>
          </a:blip>
          <a:srcRect l="20900" r="20900"/>
          <a:stretch>
            <a:fillRect/>
          </a:stretch>
        </p:blipFill>
        <p:spPr/>
      </p:pic>
      <p:sp>
        <p:nvSpPr>
          <p:cNvPr id="4" name="Text Placeholder 3">
            <a:extLst>
              <a:ext uri="{FF2B5EF4-FFF2-40B4-BE49-F238E27FC236}">
                <a16:creationId xmlns:a16="http://schemas.microsoft.com/office/drawing/2014/main" id="{11A575D8-081E-191D-5A2C-68043B91854F}"/>
              </a:ext>
            </a:extLst>
          </p:cNvPr>
          <p:cNvSpPr>
            <a:spLocks noGrp="1"/>
          </p:cNvSpPr>
          <p:nvPr>
            <p:ph type="body" sz="half" idx="2"/>
          </p:nvPr>
        </p:nvSpPr>
        <p:spPr/>
        <p:txBody>
          <a:bodyPr/>
          <a:lstStyle/>
          <a:p>
            <a:r>
              <a:rPr lang="en-US" dirty="0"/>
              <a:t>Memorize</a:t>
            </a:r>
            <a:r>
              <a:rPr lang="en-US" baseline="0" dirty="0"/>
              <a:t> all your bullet points</a:t>
            </a:r>
          </a:p>
          <a:p>
            <a:r>
              <a:rPr lang="en-US" baseline="0" dirty="0"/>
              <a:t>Bring 20+ printed copies to the fair to give to your target employers</a:t>
            </a:r>
            <a:endParaRPr lang="en-US" dirty="0"/>
          </a:p>
        </p:txBody>
      </p:sp>
    </p:spTree>
    <p:extLst>
      <p:ext uri="{BB962C8B-B14F-4D97-AF65-F5344CB8AC3E}">
        <p14:creationId xmlns:p14="http://schemas.microsoft.com/office/powerpoint/2010/main" val="6098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C72D85A-8F0E-0082-A038-D4D1ECCDE10B}"/>
              </a:ext>
            </a:extLst>
          </p:cNvPr>
          <p:cNvGraphicFramePr>
            <a:graphicFrameLocks noChangeAspect="1"/>
          </p:cNvGraphicFramePr>
          <p:nvPr>
            <p:custDataLst>
              <p:tags r:id="rId1"/>
            </p:custDataLst>
            <p:extLst>
              <p:ext uri="{D42A27DB-BD31-4B8C-83A1-F6EECF244321}">
                <p14:modId xmlns:p14="http://schemas.microsoft.com/office/powerpoint/2010/main" val="206918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9" imgH="360" progId="TCLayout.ActiveDocument.1">
                  <p:embed/>
                </p:oleObj>
              </mc:Choice>
              <mc:Fallback>
                <p:oleObj name="think-cell Slide"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CF8863B-9D18-CCD8-27BC-1431328741D6}"/>
              </a:ext>
            </a:extLst>
          </p:cNvPr>
          <p:cNvSpPr>
            <a:spLocks noGrp="1"/>
          </p:cNvSpPr>
          <p:nvPr>
            <p:ph type="title"/>
          </p:nvPr>
        </p:nvSpPr>
        <p:spPr/>
        <p:txBody>
          <a:bodyPr vert="horz"/>
          <a:lstStyle/>
          <a:p>
            <a:r>
              <a:rPr lang="en-US" dirty="0"/>
              <a:t>Apply in Advance</a:t>
            </a:r>
          </a:p>
        </p:txBody>
      </p:sp>
      <p:sp>
        <p:nvSpPr>
          <p:cNvPr id="4" name="Text Placeholder 3">
            <a:extLst>
              <a:ext uri="{FF2B5EF4-FFF2-40B4-BE49-F238E27FC236}">
                <a16:creationId xmlns:a16="http://schemas.microsoft.com/office/drawing/2014/main" id="{6D5E05EE-6079-2514-2025-A3A4D70ABC7F}"/>
              </a:ext>
            </a:extLst>
          </p:cNvPr>
          <p:cNvSpPr>
            <a:spLocks noGrp="1"/>
          </p:cNvSpPr>
          <p:nvPr>
            <p:ph type="body" sz="half" idx="2"/>
          </p:nvPr>
        </p:nvSpPr>
        <p:spPr/>
        <p:txBody>
          <a:bodyPr/>
          <a:lstStyle/>
          <a:p>
            <a:r>
              <a:rPr lang="en-US" dirty="0"/>
              <a:t>Apply via Handshake</a:t>
            </a:r>
          </a:p>
          <a:p>
            <a:r>
              <a:rPr lang="en-US" dirty="0"/>
              <a:t>Apply directly on career website</a:t>
            </a:r>
          </a:p>
        </p:txBody>
      </p:sp>
      <p:sp>
        <p:nvSpPr>
          <p:cNvPr id="11" name="Picture Placeholder 10">
            <a:extLst>
              <a:ext uri="{FF2B5EF4-FFF2-40B4-BE49-F238E27FC236}">
                <a16:creationId xmlns:a16="http://schemas.microsoft.com/office/drawing/2014/main" id="{19E5D880-B1E9-73EC-B7BB-E064B7FA931D}"/>
              </a:ext>
            </a:extLst>
          </p:cNvPr>
          <p:cNvSpPr>
            <a:spLocks noGrp="1"/>
          </p:cNvSpPr>
          <p:nvPr>
            <p:ph type="pic" idx="1"/>
          </p:nvPr>
        </p:nvSpPr>
        <p:spPr/>
        <p:txBody>
          <a:bodyPr/>
          <a:lstStyle/>
          <a:p>
            <a:endParaRPr lang="en-US"/>
          </a:p>
        </p:txBody>
      </p:sp>
      <p:pic>
        <p:nvPicPr>
          <p:cNvPr id="13" name="Picture 12">
            <a:extLst>
              <a:ext uri="{FF2B5EF4-FFF2-40B4-BE49-F238E27FC236}">
                <a16:creationId xmlns:a16="http://schemas.microsoft.com/office/drawing/2014/main" id="{13AF322C-BE07-2039-19EE-ADA22C514798}"/>
              </a:ext>
            </a:extLst>
          </p:cNvPr>
          <p:cNvPicPr>
            <a:picLocks noChangeAspect="1"/>
          </p:cNvPicPr>
          <p:nvPr/>
        </p:nvPicPr>
        <p:blipFill>
          <a:blip r:embed="rId6"/>
          <a:stretch>
            <a:fillRect/>
          </a:stretch>
        </p:blipFill>
        <p:spPr>
          <a:xfrm>
            <a:off x="5171518" y="659874"/>
            <a:ext cx="7032152" cy="5726783"/>
          </a:xfrm>
          <a:prstGeom prst="rect">
            <a:avLst/>
          </a:prstGeom>
        </p:spPr>
      </p:pic>
    </p:spTree>
    <p:extLst>
      <p:ext uri="{BB962C8B-B14F-4D97-AF65-F5344CB8AC3E}">
        <p14:creationId xmlns:p14="http://schemas.microsoft.com/office/powerpoint/2010/main" val="119675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37740F2-449D-37E6-986C-1039BF3428B7}"/>
              </a:ext>
            </a:extLst>
          </p:cNvPr>
          <p:cNvGraphicFramePr>
            <a:graphicFrameLocks noChangeAspect="1"/>
          </p:cNvGraphicFramePr>
          <p:nvPr>
            <p:custDataLst>
              <p:tags r:id="rId1"/>
            </p:custDataLst>
            <p:extLst>
              <p:ext uri="{D42A27DB-BD31-4B8C-83A1-F6EECF244321}">
                <p14:modId xmlns:p14="http://schemas.microsoft.com/office/powerpoint/2010/main" val="2494109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BC9ADA1-7BEB-5423-E8F2-A755AD23189E}"/>
              </a:ext>
            </a:extLst>
          </p:cNvPr>
          <p:cNvSpPr>
            <a:spLocks noGrp="1"/>
          </p:cNvSpPr>
          <p:nvPr>
            <p:ph type="title"/>
          </p:nvPr>
        </p:nvSpPr>
        <p:spPr>
          <a:xfrm>
            <a:off x="839788" y="188912"/>
            <a:ext cx="6141583" cy="1600200"/>
          </a:xfrm>
        </p:spPr>
        <p:txBody>
          <a:bodyPr vert="horz"/>
          <a:lstStyle/>
          <a:p>
            <a:r>
              <a:rPr lang="en-US" dirty="0"/>
              <a:t>Research</a:t>
            </a:r>
            <a:r>
              <a:rPr lang="en-US" baseline="0" dirty="0"/>
              <a:t> Target Companies</a:t>
            </a:r>
            <a:endParaRPr lang="en-US" dirty="0"/>
          </a:p>
        </p:txBody>
      </p:sp>
      <p:sp>
        <p:nvSpPr>
          <p:cNvPr id="4" name="Text Placeholder 3">
            <a:extLst>
              <a:ext uri="{FF2B5EF4-FFF2-40B4-BE49-F238E27FC236}">
                <a16:creationId xmlns:a16="http://schemas.microsoft.com/office/drawing/2014/main" id="{FDE7EBB3-FBAC-5141-FFA7-EA284DD4839E}"/>
              </a:ext>
            </a:extLst>
          </p:cNvPr>
          <p:cNvSpPr>
            <a:spLocks noGrp="1"/>
          </p:cNvSpPr>
          <p:nvPr>
            <p:ph type="body" sz="half" idx="2"/>
          </p:nvPr>
        </p:nvSpPr>
        <p:spPr>
          <a:xfrm>
            <a:off x="839788" y="2057400"/>
            <a:ext cx="5256212" cy="3811588"/>
          </a:xfrm>
        </p:spPr>
        <p:txBody>
          <a:bodyPr>
            <a:normAutofit/>
          </a:bodyPr>
          <a:lstStyle/>
          <a:p>
            <a:pPr marL="285750" indent="-285750">
              <a:buFont typeface="Arial" panose="020B0604020202020204" pitchFamily="34" charset="0"/>
              <a:buChar char="•"/>
            </a:pPr>
            <a:r>
              <a:rPr lang="en-US" dirty="0"/>
              <a:t>What is the organization’s mission/vision?</a:t>
            </a:r>
          </a:p>
          <a:p>
            <a:pPr marL="285750" indent="-285750">
              <a:buFont typeface="Arial" panose="020B0604020202020204" pitchFamily="34" charset="0"/>
              <a:buChar char="•"/>
            </a:pPr>
            <a:r>
              <a:rPr lang="en-US" dirty="0"/>
              <a:t>Where is the company located?</a:t>
            </a:r>
          </a:p>
          <a:p>
            <a:pPr marL="285750" indent="-285750">
              <a:buFont typeface="Arial" panose="020B0604020202020204" pitchFamily="34" charset="0"/>
              <a:buChar char="•"/>
            </a:pPr>
            <a:r>
              <a:rPr lang="en-US" dirty="0"/>
              <a:t>How many people are employed there?</a:t>
            </a:r>
          </a:p>
          <a:p>
            <a:pPr marL="285750" indent="-285750">
              <a:buFont typeface="Arial" panose="020B0604020202020204" pitchFamily="34" charset="0"/>
              <a:buChar char="•"/>
            </a:pPr>
            <a:r>
              <a:rPr lang="en-US" dirty="0"/>
              <a:t>What products or services do they provide?</a:t>
            </a:r>
          </a:p>
          <a:p>
            <a:pPr marL="285750" indent="-285750">
              <a:buFont typeface="Arial" panose="020B0604020202020204" pitchFamily="34" charset="0"/>
              <a:buChar char="•"/>
            </a:pPr>
            <a:r>
              <a:rPr lang="en-US" dirty="0"/>
              <a:t>How old is the company?</a:t>
            </a:r>
          </a:p>
          <a:p>
            <a:pPr marL="285750" indent="-285750">
              <a:buFont typeface="Arial" panose="020B0604020202020204" pitchFamily="34" charset="0"/>
              <a:buChar char="•"/>
            </a:pPr>
            <a:r>
              <a:rPr lang="en-US" dirty="0"/>
              <a:t>What is the organizational structure and how would this role fit into that?</a:t>
            </a:r>
          </a:p>
          <a:p>
            <a:pPr marL="285750" indent="-285750">
              <a:buFont typeface="Arial" panose="020B0604020202020204" pitchFamily="34" charset="0"/>
              <a:buChar char="•"/>
            </a:pPr>
            <a:r>
              <a:rPr lang="en-US" dirty="0"/>
              <a:t>Who are the company’s main competitors?</a:t>
            </a:r>
          </a:p>
          <a:p>
            <a:pPr marL="285750" indent="-285750">
              <a:buFont typeface="Arial" panose="020B0604020202020204" pitchFamily="34" charset="0"/>
              <a:buChar char="•"/>
            </a:pPr>
            <a:r>
              <a:rPr lang="en-US" dirty="0"/>
              <a:t>What are some major trends in the industry?</a:t>
            </a:r>
          </a:p>
        </p:txBody>
      </p:sp>
      <p:sp>
        <p:nvSpPr>
          <p:cNvPr id="9" name="Text Placeholder 3">
            <a:extLst>
              <a:ext uri="{FF2B5EF4-FFF2-40B4-BE49-F238E27FC236}">
                <a16:creationId xmlns:a16="http://schemas.microsoft.com/office/drawing/2014/main" id="{88B7A2D9-1C6A-6DB5-40B6-D1EBE574629D}"/>
              </a:ext>
            </a:extLst>
          </p:cNvPr>
          <p:cNvSpPr txBox="1">
            <a:spLocks/>
          </p:cNvSpPr>
          <p:nvPr/>
        </p:nvSpPr>
        <p:spPr>
          <a:xfrm>
            <a:off x="6357257" y="2057400"/>
            <a:ext cx="5529943"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How do they present themselves on social media? The news? What is their brand?</a:t>
            </a:r>
          </a:p>
          <a:p>
            <a:pPr marL="285750" indent="-285750">
              <a:buFont typeface="Arial" panose="020B0604020202020204" pitchFamily="34" charset="0"/>
              <a:buChar char="•"/>
            </a:pPr>
            <a:r>
              <a:rPr lang="en-US" dirty="0"/>
              <a:t>How do they describe themselves?</a:t>
            </a:r>
          </a:p>
          <a:p>
            <a:pPr marL="285750" indent="-285750">
              <a:buFont typeface="Arial" panose="020B0604020202020204" pitchFamily="34" charset="0"/>
              <a:buChar char="•"/>
            </a:pPr>
            <a:r>
              <a:rPr lang="en-US" dirty="0"/>
              <a:t>How do they want the person in the position to contribute to the role and the team?</a:t>
            </a:r>
          </a:p>
          <a:p>
            <a:pPr marL="285750" indent="-285750">
              <a:buFont typeface="Arial" panose="020B0604020202020204" pitchFamily="34" charset="0"/>
              <a:buChar char="•"/>
            </a:pPr>
            <a:r>
              <a:rPr lang="en-US" dirty="0"/>
              <a:t>How do you match their profile? What examples do you have to show that?</a:t>
            </a:r>
          </a:p>
          <a:p>
            <a:pPr marL="285750" indent="-285750">
              <a:buFont typeface="Arial" panose="020B0604020202020204" pitchFamily="34" charset="0"/>
              <a:buChar char="•"/>
            </a:pPr>
            <a:r>
              <a:rPr lang="en-US" dirty="0"/>
              <a:t>How can you help them achieve their goals?</a:t>
            </a:r>
          </a:p>
          <a:p>
            <a:pPr marL="285750" indent="-285750">
              <a:buFont typeface="Arial" panose="020B0604020202020204" pitchFamily="34" charset="0"/>
              <a:buChar char="•"/>
            </a:pPr>
            <a:r>
              <a:rPr lang="en-US" dirty="0"/>
              <a:t>Do the company’s values align with your own? </a:t>
            </a:r>
          </a:p>
        </p:txBody>
      </p:sp>
    </p:spTree>
    <p:extLst>
      <p:ext uri="{BB962C8B-B14F-4D97-AF65-F5344CB8AC3E}">
        <p14:creationId xmlns:p14="http://schemas.microsoft.com/office/powerpoint/2010/main" val="178409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B701A42-E5E7-2E9A-A30B-61CF83CDD2CD}"/>
              </a:ext>
            </a:extLst>
          </p:cNvPr>
          <p:cNvGraphicFramePr>
            <a:graphicFrameLocks noChangeAspect="1"/>
          </p:cNvGraphicFramePr>
          <p:nvPr>
            <p:custDataLst>
              <p:tags r:id="rId1"/>
            </p:custDataLst>
            <p:extLst>
              <p:ext uri="{D42A27DB-BD31-4B8C-83A1-F6EECF244321}">
                <p14:modId xmlns:p14="http://schemas.microsoft.com/office/powerpoint/2010/main" val="33062146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B7ABC20-D40F-0485-82D8-2389E76B2B34}"/>
              </a:ext>
            </a:extLst>
          </p:cNvPr>
          <p:cNvSpPr>
            <a:spLocks noGrp="1"/>
          </p:cNvSpPr>
          <p:nvPr>
            <p:ph type="title"/>
          </p:nvPr>
        </p:nvSpPr>
        <p:spPr/>
        <p:txBody>
          <a:bodyPr vert="horz"/>
          <a:lstStyle/>
          <a:p>
            <a:r>
              <a:rPr lang="en-US" dirty="0"/>
              <a:t>Have pitch ready</a:t>
            </a:r>
          </a:p>
        </p:txBody>
      </p:sp>
      <p:pic>
        <p:nvPicPr>
          <p:cNvPr id="9" name="Picture Placeholder 8" descr="A group of women standing in a room&#10;&#10;Description automatically generated">
            <a:extLst>
              <a:ext uri="{FF2B5EF4-FFF2-40B4-BE49-F238E27FC236}">
                <a16:creationId xmlns:a16="http://schemas.microsoft.com/office/drawing/2014/main" id="{6C3CFF7A-478F-476D-60C7-E2A00BEEAC96}"/>
              </a:ext>
            </a:extLst>
          </p:cNvPr>
          <p:cNvPicPr>
            <a:picLocks noGrp="1" noChangeAspect="1"/>
          </p:cNvPicPr>
          <p:nvPr>
            <p:ph type="pic" idx="1"/>
          </p:nvPr>
        </p:nvPicPr>
        <p:blipFill>
          <a:blip r:embed="rId5">
            <a:extLst>
              <a:ext uri="{28A0092B-C50C-407E-A947-70E740481C1C}">
                <a14:useLocalDpi xmlns:a14="http://schemas.microsoft.com/office/drawing/2010/main" val="0"/>
              </a:ext>
            </a:extLst>
          </a:blip>
          <a:srcRect l="21257" r="21257"/>
          <a:stretch>
            <a:fillRect/>
          </a:stretch>
        </p:blipFill>
        <p:spPr/>
      </p:pic>
      <p:sp>
        <p:nvSpPr>
          <p:cNvPr id="4" name="Text Placeholder 3">
            <a:extLst>
              <a:ext uri="{FF2B5EF4-FFF2-40B4-BE49-F238E27FC236}">
                <a16:creationId xmlns:a16="http://schemas.microsoft.com/office/drawing/2014/main" id="{3D36515D-C26B-8BE8-91F8-08E1BEFD2818}"/>
              </a:ext>
            </a:extLst>
          </p:cNvPr>
          <p:cNvSpPr>
            <a:spLocks noGrp="1"/>
          </p:cNvSpPr>
          <p:nvPr>
            <p:ph type="body" sz="half" idx="2"/>
          </p:nvPr>
        </p:nvSpPr>
        <p:spPr>
          <a:xfrm>
            <a:off x="839788" y="2347686"/>
            <a:ext cx="3932237" cy="3811588"/>
          </a:xfrm>
        </p:spPr>
        <p:txBody>
          <a:bodyPr/>
          <a:lstStyle/>
          <a:p>
            <a:r>
              <a:rPr lang="en-US" dirty="0"/>
              <a:t>Brief</a:t>
            </a:r>
          </a:p>
          <a:p>
            <a:r>
              <a:rPr lang="en-US" dirty="0"/>
              <a:t>Persuasive</a:t>
            </a:r>
          </a:p>
          <a:p>
            <a:r>
              <a:rPr lang="en-US" dirty="0"/>
              <a:t>Confident/competent </a:t>
            </a:r>
          </a:p>
          <a:p>
            <a:endParaRPr lang="en-US" dirty="0"/>
          </a:p>
          <a:p>
            <a:r>
              <a:rPr lang="en-US" sz="1600" b="1" kern="1200" dirty="0">
                <a:solidFill>
                  <a:schemeClr val="bg1"/>
                </a:solidFill>
                <a:effectLst/>
                <a:latin typeface="+mn-lt"/>
                <a:ea typeface="+mn-ea"/>
                <a:cs typeface="+mn-cs"/>
              </a:rPr>
              <a:t>Pitch bonus points: </a:t>
            </a:r>
          </a:p>
          <a:p>
            <a:r>
              <a:rPr lang="en-US" sz="1600" kern="1200" dirty="0">
                <a:solidFill>
                  <a:schemeClr val="bg1"/>
                </a:solidFill>
                <a:effectLst/>
                <a:latin typeface="+mn-lt"/>
                <a:ea typeface="+mn-ea"/>
                <a:cs typeface="+mn-cs"/>
              </a:rPr>
              <a:t>Customized</a:t>
            </a:r>
          </a:p>
          <a:p>
            <a:r>
              <a:rPr lang="en-US" sz="1600" kern="1200" dirty="0">
                <a:solidFill>
                  <a:schemeClr val="bg1"/>
                </a:solidFill>
                <a:effectLst/>
                <a:latin typeface="+mn-lt"/>
                <a:ea typeface="+mn-ea"/>
                <a:cs typeface="+mn-cs"/>
              </a:rPr>
              <a:t>Knowledgeable</a:t>
            </a:r>
          </a:p>
          <a:p>
            <a:r>
              <a:rPr lang="en-US" sz="1600" kern="1200" dirty="0">
                <a:solidFill>
                  <a:schemeClr val="bg1"/>
                </a:solidFill>
                <a:effectLst/>
                <a:latin typeface="+mn-lt"/>
                <a:ea typeface="+mn-ea"/>
                <a:cs typeface="+mn-cs"/>
              </a:rPr>
              <a:t>Prepared</a:t>
            </a:r>
          </a:p>
          <a:p>
            <a:endParaRPr lang="en-US" dirty="0"/>
          </a:p>
          <a:p>
            <a:r>
              <a:rPr lang="en-US" sz="1600" kern="1200" dirty="0">
                <a:solidFill>
                  <a:schemeClr val="bg1"/>
                </a:solidFill>
                <a:effectLst/>
                <a:latin typeface="+mn-lt"/>
                <a:ea typeface="+mn-ea"/>
                <a:cs typeface="+mn-cs"/>
              </a:rPr>
              <a:t>Practice on Big Interview! </a:t>
            </a:r>
          </a:p>
          <a:p>
            <a:endParaRPr lang="en-US" dirty="0"/>
          </a:p>
        </p:txBody>
      </p:sp>
    </p:spTree>
    <p:extLst>
      <p:ext uri="{BB962C8B-B14F-4D97-AF65-F5344CB8AC3E}">
        <p14:creationId xmlns:p14="http://schemas.microsoft.com/office/powerpoint/2010/main" val="384320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B701A42-E5E7-2E9A-A30B-61CF83CDD2CD}"/>
              </a:ext>
            </a:extLst>
          </p:cNvPr>
          <p:cNvGraphicFramePr>
            <a:graphicFrameLocks noChangeAspect="1"/>
          </p:cNvGraphicFramePr>
          <p:nvPr>
            <p:custDataLst>
              <p:tags r:id="rId1"/>
            </p:custDataLst>
            <p:extLst>
              <p:ext uri="{D42A27DB-BD31-4B8C-83A1-F6EECF244321}">
                <p14:modId xmlns:p14="http://schemas.microsoft.com/office/powerpoint/2010/main" val="34724519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6" name="think-cell data - do not delete" hidden="1">
                        <a:extLst>
                          <a:ext uri="{FF2B5EF4-FFF2-40B4-BE49-F238E27FC236}">
                            <a16:creationId xmlns:a16="http://schemas.microsoft.com/office/drawing/2014/main" id="{DB701A42-E5E7-2E9A-A30B-61CF83CDD2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B7ABC20-D40F-0485-82D8-2389E76B2B34}"/>
              </a:ext>
            </a:extLst>
          </p:cNvPr>
          <p:cNvSpPr>
            <a:spLocks noGrp="1"/>
          </p:cNvSpPr>
          <p:nvPr>
            <p:ph type="title"/>
          </p:nvPr>
        </p:nvSpPr>
        <p:spPr>
          <a:xfrm>
            <a:off x="839788" y="457200"/>
            <a:ext cx="3932237" cy="1807029"/>
          </a:xfrm>
        </p:spPr>
        <p:txBody>
          <a:bodyPr vert="horz">
            <a:normAutofit/>
          </a:bodyPr>
          <a:lstStyle/>
          <a:p>
            <a:r>
              <a:rPr lang="en-US" dirty="0"/>
              <a:t>Possible pitch openings: </a:t>
            </a:r>
          </a:p>
        </p:txBody>
      </p:sp>
      <p:sp>
        <p:nvSpPr>
          <p:cNvPr id="4" name="Text Placeholder 3">
            <a:extLst>
              <a:ext uri="{FF2B5EF4-FFF2-40B4-BE49-F238E27FC236}">
                <a16:creationId xmlns:a16="http://schemas.microsoft.com/office/drawing/2014/main" id="{3D36515D-C26B-8BE8-91F8-08E1BEFD2818}"/>
              </a:ext>
            </a:extLst>
          </p:cNvPr>
          <p:cNvSpPr>
            <a:spLocks noGrp="1"/>
          </p:cNvSpPr>
          <p:nvPr>
            <p:ph type="body" sz="half" idx="2"/>
          </p:nvPr>
        </p:nvSpPr>
        <p:spPr>
          <a:xfrm>
            <a:off x="5065486" y="1358105"/>
            <a:ext cx="6850743" cy="4912066"/>
          </a:xfrm>
        </p:spPr>
        <p:txBody>
          <a:bodyPr>
            <a:normAutofit/>
          </a:bodyPr>
          <a:lstStyle/>
          <a:p>
            <a:r>
              <a:rPr lang="en-US" dirty="0"/>
              <a:t>I'm a finance major now in the Analytics master's program looking for opportunities that build upon my internship last summer in [fraud detection analytics]…</a:t>
            </a:r>
          </a:p>
          <a:p>
            <a:r>
              <a:rPr lang="en-US" dirty="0"/>
              <a:t>I'm currently in the Master of Business Analytics program and I applied to the [Supply Chain LDP] role over the weekend...</a:t>
            </a:r>
          </a:p>
          <a:p>
            <a:r>
              <a:rPr lang="en-US" dirty="0"/>
              <a:t>I've been looking for [Mohawk] here today!. When researching companies who will be here today, your [innovations in sustainable flooring] really stood out to me…</a:t>
            </a:r>
          </a:p>
          <a:p>
            <a:r>
              <a:rPr lang="en-US" dirty="0"/>
              <a:t>I've recently spoken with [John Smith], who is a [Senior Data Analyst], and based on our conversation I’m excited to learn more about your [BI team that has been growing rapidly]… </a:t>
            </a:r>
          </a:p>
          <a:p>
            <a:r>
              <a:rPr lang="en-US" dirty="0"/>
              <a:t>Hi, thanks for being here today. How are you? </a:t>
            </a:r>
          </a:p>
        </p:txBody>
      </p:sp>
    </p:spTree>
    <p:extLst>
      <p:ext uri="{BB962C8B-B14F-4D97-AF65-F5344CB8AC3E}">
        <p14:creationId xmlns:p14="http://schemas.microsoft.com/office/powerpoint/2010/main" val="366265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B701A42-E5E7-2E9A-A30B-61CF83CDD2C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6" name="think-cell data - do not delete" hidden="1">
                        <a:extLst>
                          <a:ext uri="{FF2B5EF4-FFF2-40B4-BE49-F238E27FC236}">
                            <a16:creationId xmlns:a16="http://schemas.microsoft.com/office/drawing/2014/main" id="{DB701A42-E5E7-2E9A-A30B-61CF83CDD2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B7ABC20-D40F-0485-82D8-2389E76B2B34}"/>
              </a:ext>
            </a:extLst>
          </p:cNvPr>
          <p:cNvSpPr>
            <a:spLocks noGrp="1"/>
          </p:cNvSpPr>
          <p:nvPr>
            <p:ph type="title"/>
          </p:nvPr>
        </p:nvSpPr>
        <p:spPr>
          <a:xfrm>
            <a:off x="839788" y="678730"/>
            <a:ext cx="3932237" cy="1753385"/>
          </a:xfrm>
        </p:spPr>
        <p:txBody>
          <a:bodyPr vert="horz">
            <a:normAutofit fontScale="90000"/>
          </a:bodyPr>
          <a:lstStyle/>
          <a:p>
            <a:r>
              <a:rPr lang="en-US" dirty="0"/>
              <a:t>Putting it all together: some examples around 20 seconds long</a:t>
            </a:r>
          </a:p>
        </p:txBody>
      </p:sp>
      <p:sp>
        <p:nvSpPr>
          <p:cNvPr id="4" name="Text Placeholder 3">
            <a:extLst>
              <a:ext uri="{FF2B5EF4-FFF2-40B4-BE49-F238E27FC236}">
                <a16:creationId xmlns:a16="http://schemas.microsoft.com/office/drawing/2014/main" id="{3D36515D-C26B-8BE8-91F8-08E1BEFD2818}"/>
              </a:ext>
            </a:extLst>
          </p:cNvPr>
          <p:cNvSpPr>
            <a:spLocks noGrp="1"/>
          </p:cNvSpPr>
          <p:nvPr>
            <p:ph type="body" sz="half" idx="2"/>
          </p:nvPr>
        </p:nvSpPr>
        <p:spPr>
          <a:xfrm>
            <a:off x="5065486" y="1358105"/>
            <a:ext cx="6850743" cy="4912066"/>
          </a:xfrm>
        </p:spPr>
        <p:txBody>
          <a:bodyPr>
            <a:normAutofit/>
          </a:bodyPr>
          <a:lstStyle/>
          <a:p>
            <a:r>
              <a:rPr lang="en-US" dirty="0"/>
              <a:t>I’m John, now in a Master’s in Business Analytics after finishing my finance undergrad last May. I spent last summer at MasterCard as an Innovation Intern on a product team, where I performed risk analysis around a new product launch. I’m graduating in May and looking for a quantitative role within a product team. Thanks for chatting with me. </a:t>
            </a:r>
          </a:p>
          <a:p>
            <a:r>
              <a:rPr lang="en-US" dirty="0"/>
              <a:t>I'm currently in the Master of Business Analytics program and I applied to your Supply Chain LDP role over the weekend. My undergrad major was Management with a supply chain emphasis, and I’ve had two supply chain internships: one was in a manufacturing environment and another was with a larger retailer. What types of rotations have there been previously in this Supply Chain LDP? </a:t>
            </a:r>
          </a:p>
          <a:p>
            <a:r>
              <a:rPr lang="en-US" dirty="0"/>
              <a:t>I've been looking for Mohawk here today! I’m looking for roles in Georgia outside of the Atlanta metro. I grew up around the construction industry, and I’ve long admired your continuous innovations in sustainable flooring. I’ll be applying to your ASPIRE LDP program, but I’m interested in two of these programs: Sustainability and Sales Ops. Would you recommend that I just chose one or apply to both of these opportunities?  </a:t>
            </a:r>
          </a:p>
        </p:txBody>
      </p:sp>
    </p:spTree>
    <p:extLst>
      <p:ext uri="{BB962C8B-B14F-4D97-AF65-F5344CB8AC3E}">
        <p14:creationId xmlns:p14="http://schemas.microsoft.com/office/powerpoint/2010/main" val="769545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7">
      <a:dk1>
        <a:srgbClr val="333333"/>
      </a:dk1>
      <a:lt1>
        <a:sysClr val="window" lastClr="FFFFFF"/>
      </a:lt1>
      <a:dk2>
        <a:srgbClr val="4D148C"/>
      </a:dk2>
      <a:lt2>
        <a:srgbClr val="D8D9DC"/>
      </a:lt2>
      <a:accent1>
        <a:srgbClr val="3B106A"/>
      </a:accent1>
      <a:accent2>
        <a:srgbClr val="FFBC93"/>
      </a:accent2>
      <a:accent3>
        <a:srgbClr val="333333"/>
      </a:accent3>
      <a:accent4>
        <a:srgbClr val="4775E7"/>
      </a:accent4>
      <a:accent5>
        <a:srgbClr val="8971E1"/>
      </a:accent5>
      <a:accent6>
        <a:srgbClr val="D54773"/>
      </a:accent6>
      <a:hlink>
        <a:srgbClr val="6B9F25"/>
      </a:hlink>
      <a:folHlink>
        <a:srgbClr val="8C8C8C"/>
      </a:folHlink>
    </a:clrScheme>
    <a:fontScheme name="Custom 2">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TotalTime>
  <Words>907</Words>
  <Application>Microsoft Office PowerPoint</Application>
  <PresentationFormat>Widescreen</PresentationFormat>
  <Paragraphs>85</Paragraphs>
  <Slides>11</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Aptos</vt:lpstr>
      <vt:lpstr>Arial</vt:lpstr>
      <vt:lpstr>Georgia</vt:lpstr>
      <vt:lpstr>Office Theme</vt:lpstr>
      <vt:lpstr>think-cell Slide</vt:lpstr>
      <vt:lpstr>UGA Fall Career Fair &amp; Engineering  Career Fair</vt:lpstr>
      <vt:lpstr>UGA Career Fair Checklist</vt:lpstr>
      <vt:lpstr>Dress for Success</vt:lpstr>
      <vt:lpstr>Review Your Resume</vt:lpstr>
      <vt:lpstr>Apply in Advance</vt:lpstr>
      <vt:lpstr>Research Target Companies</vt:lpstr>
      <vt:lpstr>Have pitch ready</vt:lpstr>
      <vt:lpstr>Possible pitch openings: </vt:lpstr>
      <vt:lpstr>Putting it all together: some examples around 20 seconds long</vt:lpstr>
      <vt:lpstr>The goal of a pitch is to have a compelling conversation starter, that can lead to follow up questions like: </vt:lpstr>
      <vt:lpstr>Have a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Jiwon Park</dc:creator>
  <cp:lastModifiedBy>Andrew William Salinas</cp:lastModifiedBy>
  <cp:revision>8</cp:revision>
  <dcterms:created xsi:type="dcterms:W3CDTF">2024-09-16T18:21:35Z</dcterms:created>
  <dcterms:modified xsi:type="dcterms:W3CDTF">2024-09-17T13:29:57Z</dcterms:modified>
</cp:coreProperties>
</file>