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50" d="100"/>
          <a:sy n="150" d="100"/>
        </p:scale>
        <p:origin x="-2462" y="-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C113-04F2-4CF9-BC51-D47D822ED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3D474-EA67-4055-829D-6C77C5D18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98EF9-4FF3-44BA-80D7-FD97E75D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B5F9-C47D-4DF6-91E8-968419937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9CD81-473C-4C66-85B2-7DB95B2F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1F1EF-2060-42E8-9D5E-8C51BA33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8C7B-762C-400E-8F53-1EFAA2171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CD16-B57B-4FB2-8D60-6C8FB2B3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6FD7F-9BDB-4419-BE26-8C752FEF6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E4998-A810-46E9-8BB8-86220E14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B5F9-C47D-4DF6-91E8-968419937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ED188-A5B2-4C39-A0A2-3C93F773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4DC09-26E3-4959-A00A-840F2D75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8C7B-762C-400E-8F53-1EFAA2171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7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4B73D-2732-4C73-A6AC-1C0BEAC6C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3AC87-036A-4F70-B5FB-5D3BCD193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377FB-7E94-4797-97E1-E5428CD6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B5F9-C47D-4DF6-91E8-968419937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660C7-7BA3-445D-9894-57A66CBD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24538-5551-436D-A5EB-FEDA1BB5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8C7B-762C-400E-8F53-1EFAA2171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6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B752-9983-428C-9995-4159A0AB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83DA-A1C0-45DA-8F1D-292770C43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A87EE-9198-4A3B-B9F8-FD5A3AED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B5F9-C47D-4DF6-91E8-968419937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6691-AD12-42A3-AC9A-252807CF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C0706-5504-441E-A126-2CB85829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8C7B-762C-400E-8F53-1EFAA2171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6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1069-3DA2-47A8-A0DE-15920FB4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CC56A-4741-4306-9616-9C47B33B6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68742-F394-43A2-A950-EFAD4406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B5F9-C47D-4DF6-91E8-968419937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BE187-1AE4-48F0-8383-456D981F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1BEAA-9B08-43BE-BB18-9D2B96E4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8C7B-762C-400E-8F53-1EFAA2171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0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E71F-1DB8-4E8D-ABB1-4CED9BD6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F013C-AEA8-47AF-873A-5B3D9A5A3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E8171-AE79-4201-B0F2-55ACA4E85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93E0-56C4-4A2F-B9B7-CF3886AD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B5F9-C47D-4DF6-91E8-968419937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BD45-2217-4BCB-9AC9-B52C8D4A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74230-ABF5-4F27-8A32-F12C629A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8C7B-762C-400E-8F53-1EFAA2171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4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9826-CFC4-43AA-A66F-618C88EB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B112C-04AE-4E04-A9AF-765E60AEB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538A9-093E-4F5D-A5E2-306238178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10383-BB4E-47D6-AD72-01822F17C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81DDF-1BF2-49C7-9AFF-AB1CD5E38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96FB84-A3E9-4C28-90F1-1A98D950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B5F9-C47D-4DF6-91E8-968419937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61012-9811-4F31-AFD3-8B14569B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A04D3-D90C-4CE3-800A-37DFC032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8C7B-762C-400E-8F53-1EFAA2171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8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3612-E398-4100-A6D7-A03AA2B1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B19FE-D7B5-4B27-A003-62C0B8D9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B5F9-C47D-4DF6-91E8-968419937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618E3-A20F-4BA1-924C-BC32060F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9F22A-73BC-48DF-89BC-7629A17A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8C7B-762C-400E-8F53-1EFAA2171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9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DFBE5-1A81-4079-9EA1-39DA5129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B5F9-C47D-4DF6-91E8-968419937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F6769-55A4-46D1-976A-A2C944A4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4EDA5-6B45-4353-84AE-57C22527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8C7B-762C-400E-8F53-1EFAA2171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1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D015-B5D0-4CF9-B40F-F9EC51BF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A8666-3A92-40AF-9DE2-196BEB38D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01D34-D693-477A-8AD2-9D56E6A2A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CEC01-8BB6-4F8F-9776-EC721B08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B5F9-C47D-4DF6-91E8-968419937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B6A17-5A74-40C5-B819-A99C231F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6C498-8557-423D-9C88-7507B856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8C7B-762C-400E-8F53-1EFAA2171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8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55CC-4CD4-4F0E-8B31-884D1B2D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C4B1A-3605-4690-8FBD-62457DCD3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13367-BECF-4D23-A335-DD1A762CE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2AD45-D847-4ED2-8CE4-0D97D063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B5F9-C47D-4DF6-91E8-968419937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AF013-DFC7-483A-83BD-86F7BCB7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2F857-D07E-44F9-9AD6-99D27EAE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8C7B-762C-400E-8F53-1EFAA2171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5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D64CC-DE34-4901-ABBB-84FDDFBE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6C247-D006-434A-B61D-05794868D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BF800-B906-4171-8FC7-6648CF389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7B5F9-C47D-4DF6-91E8-9684199378F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C9059-4B1A-4B54-ACFD-6499E40F5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2B1F9-1695-452D-BE15-CB93FE3A0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8C7B-762C-400E-8F53-1EFAA2171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A349-93C7-44C0-9983-BBD3650C7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1487" y="2382387"/>
            <a:ext cx="1549021" cy="1356247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stellar" panose="020A0402060406010301" pitchFamily="18" charset="0"/>
              </a:rPr>
              <a:t>W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88FAD8-2481-48BA-AFE9-D81E36F3C80D}"/>
              </a:ext>
            </a:extLst>
          </p:cNvPr>
          <p:cNvSpPr txBox="1">
            <a:spLocks/>
          </p:cNvSpPr>
          <p:nvPr/>
        </p:nvSpPr>
        <p:spPr>
          <a:xfrm>
            <a:off x="6095997" y="3382538"/>
            <a:ext cx="495112" cy="3096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Castellar" panose="020A0402060406010301" pitchFamily="18" charset="0"/>
              </a:rPr>
              <a:t>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C16864-EC89-49BD-A7A6-75A52DCFB3B8}"/>
              </a:ext>
            </a:extLst>
          </p:cNvPr>
          <p:cNvSpPr txBox="1">
            <a:spLocks/>
          </p:cNvSpPr>
          <p:nvPr/>
        </p:nvSpPr>
        <p:spPr>
          <a:xfrm>
            <a:off x="5666925" y="3291839"/>
            <a:ext cx="429072" cy="40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Castellar" panose="020A0402060406010301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50494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Castellar</vt:lpstr>
      <vt:lpstr>Office Theme</vt:lpstr>
      <vt:lpstr>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</dc:title>
  <dc:creator>Tucker, Will</dc:creator>
  <cp:lastModifiedBy>Tucker, Will</cp:lastModifiedBy>
  <cp:revision>2</cp:revision>
  <dcterms:created xsi:type="dcterms:W3CDTF">2018-04-03T16:42:03Z</dcterms:created>
  <dcterms:modified xsi:type="dcterms:W3CDTF">2018-04-03T16:46:48Z</dcterms:modified>
</cp:coreProperties>
</file>