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31" r:id="rId2"/>
    <p:sldId id="344" r:id="rId3"/>
    <p:sldId id="354" r:id="rId4"/>
    <p:sldId id="334" r:id="rId5"/>
    <p:sldId id="355" r:id="rId6"/>
    <p:sldId id="359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830B9-1E81-4794-AD11-8DA3A1993E2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0497D-10BC-41F6-BD24-1E2E53D2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5D1DE-A7B1-4046-BEEF-D8F8EFF4F4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2463297"/>
            <a:ext cx="6169304" cy="1489639"/>
          </a:xfrm>
        </p:spPr>
        <p:txBody>
          <a:bodyPr wrap="square" lIns="0" anchor="b">
            <a:no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3600" y="0"/>
            <a:ext cx="7518400" cy="601688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054" y="2210349"/>
            <a:ext cx="5232613" cy="3902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5317" y="2209800"/>
            <a:ext cx="5230368" cy="3903133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054" y="2209897"/>
            <a:ext cx="5229935" cy="3901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6285909" y="2209897"/>
            <a:ext cx="5232991" cy="390144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01" y="1079929"/>
            <a:ext cx="5227024" cy="1009507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75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91876" y="1080999"/>
            <a:ext cx="5227024" cy="1009507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91876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9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913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361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412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2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4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1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633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78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7548922" y="-1721982"/>
            <a:ext cx="2921097" cy="63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5975647" y="1"/>
            <a:ext cx="6216352" cy="5750015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787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080" y="1943947"/>
            <a:ext cx="304800" cy="287867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907" y="3361107"/>
            <a:ext cx="152400" cy="3048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3540" y="3361107"/>
            <a:ext cx="287867" cy="3048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9051" y="3403440"/>
            <a:ext cx="304800" cy="220133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7133" y="3386507"/>
            <a:ext cx="304800" cy="2540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8385" y="3361107"/>
            <a:ext cx="304800" cy="3048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3905" y="3361107"/>
            <a:ext cx="304800" cy="3048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1633" y="3352640"/>
            <a:ext cx="304800" cy="321733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02411" y="3352640"/>
            <a:ext cx="304800" cy="321733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2080" y="3352640"/>
            <a:ext cx="304800" cy="321733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45476" y="3352640"/>
            <a:ext cx="304800" cy="321733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88700" y="3335707"/>
            <a:ext cx="304800" cy="3556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25600" y="2630287"/>
            <a:ext cx="287867" cy="321733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88700" y="2638753"/>
            <a:ext cx="304800" cy="3048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86512" y="2621820"/>
            <a:ext cx="338667" cy="338667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63391" y="2647220"/>
            <a:ext cx="304800" cy="287867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69247" y="2638753"/>
            <a:ext cx="304800" cy="3048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18812" y="2664153"/>
            <a:ext cx="254000" cy="2540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3023" y="2638753"/>
            <a:ext cx="304800" cy="3048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43820" y="2681087"/>
            <a:ext cx="321733" cy="220133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653943" y="2655218"/>
            <a:ext cx="287867" cy="271873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18123" y="2647220"/>
            <a:ext cx="272715" cy="287867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599123" y="2621820"/>
            <a:ext cx="304800" cy="338667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111633" y="2638753"/>
            <a:ext cx="304800" cy="3048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553905" y="2638753"/>
            <a:ext cx="304800" cy="3048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18385" y="2647220"/>
            <a:ext cx="304800" cy="287867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959051" y="2655687"/>
            <a:ext cx="304800" cy="270933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38140" y="2621820"/>
            <a:ext cx="338667" cy="338667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884040" y="2621820"/>
            <a:ext cx="220133" cy="338667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81823" y="2562553"/>
            <a:ext cx="304800" cy="338667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73100" y="2621820"/>
            <a:ext cx="304800" cy="33866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10711912" y="1935480"/>
            <a:ext cx="287867" cy="3048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563391" y="1943947"/>
            <a:ext cx="304800" cy="287867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969247" y="1918547"/>
            <a:ext cx="304800" cy="338667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401879" y="1935480"/>
            <a:ext cx="287867" cy="3048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653943" y="1935480"/>
            <a:ext cx="287867" cy="3048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843023" y="1935480"/>
            <a:ext cx="304800" cy="3048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252287" y="1935480"/>
            <a:ext cx="304800" cy="3048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625211" y="1952414"/>
            <a:ext cx="220133" cy="270933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153967" y="1943947"/>
            <a:ext cx="220133" cy="28786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562372" y="1943947"/>
            <a:ext cx="287867" cy="28786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18385" y="1935480"/>
            <a:ext cx="304800" cy="3048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489044" y="1856125"/>
            <a:ext cx="360979" cy="40108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967517" y="1943947"/>
            <a:ext cx="287867" cy="28786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363540" y="1943947"/>
            <a:ext cx="287867" cy="287867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41707" y="1935480"/>
            <a:ext cx="304800" cy="3048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245171" y="1935480"/>
            <a:ext cx="304800" cy="3048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695113" y="1935480"/>
            <a:ext cx="304800" cy="3048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1197167" y="1935480"/>
            <a:ext cx="287867" cy="3048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0183159" y="1943947"/>
            <a:ext cx="159925" cy="287867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0099697" y="2700363"/>
            <a:ext cx="326852" cy="18158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0692421" y="3422717"/>
            <a:ext cx="326852" cy="181583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851489" y="4118271"/>
            <a:ext cx="287867" cy="2540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252287" y="4084404"/>
            <a:ext cx="304800" cy="321733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6645476" y="4118271"/>
            <a:ext cx="304800" cy="2540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6102080" y="4109804"/>
            <a:ext cx="304800" cy="270933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599123" y="4092871"/>
            <a:ext cx="304800" cy="3048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111633" y="4092871"/>
            <a:ext cx="304800" cy="3048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553905" y="4092871"/>
            <a:ext cx="304800" cy="3048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018385" y="4092871"/>
            <a:ext cx="304800" cy="3048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517133" y="4092871"/>
            <a:ext cx="304800" cy="3048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59051" y="4092871"/>
            <a:ext cx="304800" cy="3048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884040" y="4092871"/>
            <a:ext cx="220133" cy="3048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262104" y="4118271"/>
            <a:ext cx="270933" cy="2540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405873" y="4092871"/>
            <a:ext cx="203200" cy="3048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73100" y="4092871"/>
            <a:ext cx="304800" cy="3048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673100" y="3386507"/>
            <a:ext cx="304800" cy="2540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1245171" y="3361107"/>
            <a:ext cx="304800" cy="3048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10119188" y="3361107"/>
            <a:ext cx="287867" cy="3048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563391" y="3386507"/>
            <a:ext cx="304800" cy="2540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8969247" y="3361107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8393412" y="3411907"/>
            <a:ext cx="304800" cy="2032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893823" y="3352640"/>
            <a:ext cx="203200" cy="321733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252287" y="3352640"/>
            <a:ext cx="304800" cy="321733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673100" y="4858502"/>
            <a:ext cx="304800" cy="321733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1295971" y="4858502"/>
            <a:ext cx="203200" cy="321733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841707" y="4858502"/>
            <a:ext cx="304800" cy="321733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2355073" y="4850035"/>
            <a:ext cx="304800" cy="338667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959051" y="4866968"/>
            <a:ext cx="304800" cy="3048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3508667" y="4883902"/>
            <a:ext cx="321733" cy="270933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4009919" y="4866968"/>
            <a:ext cx="321733" cy="3048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4545439" y="4866968"/>
            <a:ext cx="321733" cy="3048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5103167" y="4866968"/>
            <a:ext cx="321733" cy="3048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11163300" y="4084404"/>
            <a:ext cx="355600" cy="321733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94979" y="4084404"/>
            <a:ext cx="321733" cy="321733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0136121" y="4092871"/>
            <a:ext cx="254000" cy="3048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9563391" y="4092871"/>
            <a:ext cx="304800" cy="3048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8994647" y="4092871"/>
            <a:ext cx="254000" cy="3048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8401879" y="4101337"/>
            <a:ext cx="287867" cy="287867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5625212" y="4768093"/>
            <a:ext cx="5893689" cy="5438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67" dirty="0"/>
              <a:t>These are a selection of icons that can be pulled from the </a:t>
            </a:r>
            <a:r>
              <a:rPr lang="en-US" sz="1467" b="1" dirty="0"/>
              <a:t>Master Slides</a:t>
            </a:r>
            <a:r>
              <a:rPr lang="en-US" sz="1467" dirty="0"/>
              <a:t>. The color can be adjusted using the </a:t>
            </a:r>
            <a:r>
              <a:rPr lang="en-US" sz="1467" b="1" dirty="0"/>
              <a:t>Shape Outline </a:t>
            </a:r>
            <a:r>
              <a:rPr lang="en-US" sz="1467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563198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1148503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755" y="2702649"/>
            <a:ext cx="5306816" cy="1452705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44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39" y="4071062"/>
            <a:ext cx="6242304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639" y="5777747"/>
            <a:ext cx="6242304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8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289" y="3442453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99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3" y="2509079"/>
            <a:ext cx="10845797" cy="3603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103" y="2509079"/>
            <a:ext cx="10845797" cy="3603855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3" y="2509079"/>
            <a:ext cx="7225196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1" y="2509079"/>
            <a:ext cx="3357033" cy="20764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101" y="4704274"/>
            <a:ext cx="3357033" cy="1408661"/>
          </a:xfrm>
        </p:spPr>
        <p:txBody>
          <a:bodyPr lIns="0" rIns="0">
            <a:noAutofit/>
          </a:bodyPr>
          <a:lstStyle>
            <a:lvl1pPr marL="0" indent="0">
              <a:buNone/>
              <a:defRPr sz="1467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227765" cy="3560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63008" y="2330824"/>
            <a:ext cx="5232991" cy="356096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26" y="1095319"/>
            <a:ext cx="10965473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28" y="2207093"/>
            <a:ext cx="10965472" cy="390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87" y="382736"/>
            <a:ext cx="2060448" cy="39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425" y="6462701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4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1pPr>
      <a:lvl2pPr marL="461422" indent="-230712" algn="l" defTabSz="914377" rtl="0" eaLnBrk="1" latinLnBrk="0" hangingPunct="1">
        <a:lnSpc>
          <a:spcPct val="100000"/>
        </a:lnSpc>
        <a:spcBef>
          <a:spcPts val="1067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2pPr>
      <a:lvl3pPr marL="685783" indent="-224361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92072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>
          <p15:clr>
            <a:srgbClr val="F26B43"/>
          </p15:clr>
        </p15:guide>
        <p15:guide id="5" pos="5442">
          <p15:clr>
            <a:srgbClr val="F26B43"/>
          </p15:clr>
        </p15:guide>
        <p15:guide id="6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60960" rIns="121920" bIns="60960" rtlCol="0" anchor="t">
            <a:noAutofit/>
          </a:bodyPr>
          <a:lstStyle/>
          <a:p>
            <a:r>
              <a:rPr lang="en-US" i="1" dirty="0"/>
              <a:t>Capstone 1 for TEKsystems Bootcamp</a:t>
            </a:r>
            <a:endParaRPr lang="en-US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Tucker Watson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3/11/2021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4964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went about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Database creation &amp; Population </a:t>
            </a:r>
            <a:r>
              <a:rPr lang="en-US" dirty="0"/>
              <a:t>Took a lot of the time to find a way that worked with Web App</a:t>
            </a:r>
          </a:p>
          <a:p>
            <a:r>
              <a:rPr lang="en-US" b="1" dirty="0">
                <a:solidFill>
                  <a:srgbClr val="0097D9"/>
                </a:solidFill>
              </a:rPr>
              <a:t>Web Application </a:t>
            </a:r>
            <a:r>
              <a:rPr lang="en-US" dirty="0"/>
              <a:t>Used framework from the Puppy database </a:t>
            </a:r>
          </a:p>
          <a:p>
            <a:r>
              <a:rPr lang="en-US" b="1" dirty="0">
                <a:solidFill>
                  <a:srgbClr val="0097D9"/>
                </a:solidFill>
              </a:rPr>
              <a:t>Linking Excel to SQL and Dashboard </a:t>
            </a:r>
            <a:r>
              <a:rPr lang="en-US" dirty="0"/>
              <a:t>Had to plan how my Dashboard would look &amp; Created pivot tables according to the data I wanted to show</a:t>
            </a:r>
          </a:p>
          <a:p>
            <a:r>
              <a:rPr lang="en-US" b="1" dirty="0">
                <a:solidFill>
                  <a:srgbClr val="0097D9"/>
                </a:solidFill>
              </a:rPr>
              <a:t>Created </a:t>
            </a:r>
            <a:r>
              <a:rPr lang="en-US" b="1" dirty="0" err="1">
                <a:solidFill>
                  <a:srgbClr val="0097D9"/>
                </a:solidFill>
              </a:rPr>
              <a:t>Jupyter</a:t>
            </a:r>
            <a:r>
              <a:rPr lang="en-US" b="1" dirty="0">
                <a:solidFill>
                  <a:srgbClr val="0097D9"/>
                </a:solidFill>
              </a:rPr>
              <a:t> notebook as a database checker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535EF33A-04D8-4107-96E5-33B70AE88DFF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377"/>
              <a:t>2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Planning:</a:t>
            </a:r>
          </a:p>
        </p:txBody>
      </p:sp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Web Application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EER Diagram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535EF33A-04D8-4107-96E5-33B70AE88DFF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377"/>
              <a:t>4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BE441B-2B61-B840-9213-10E0C2B4E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Database layout - </a:t>
            </a:r>
            <a:r>
              <a:rPr lang="en-US" dirty="0"/>
              <a:t>After creating and populating my four tables I made an EER Diagram and connected the tables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C4BA-0F8B-D04D-88FC-5275FF326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378BFCE-18BB-4976-A671-96E52227518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A068F-1E0E-452F-BEF2-0570CF51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9" y="2330824"/>
            <a:ext cx="4464666" cy="35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Dashboard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Jupyter</a:t>
            </a:r>
            <a:r>
              <a:rPr lang="en-US" dirty="0">
                <a:cs typeface="Arial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Thanks for the time!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BB34D-B5D1-475F-84A2-18ED9A911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6368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122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Arial</vt:lpstr>
      <vt:lpstr>Calibri</vt:lpstr>
      <vt:lpstr>System Font Regular</vt:lpstr>
      <vt:lpstr>2018_TEK_PPT_Tmplt_Tagline</vt:lpstr>
      <vt:lpstr>Tractortek sales report</vt:lpstr>
      <vt:lpstr>How I went about this project</vt:lpstr>
      <vt:lpstr>Web Application Demo</vt:lpstr>
      <vt:lpstr>SQL Database EER Diagram</vt:lpstr>
      <vt:lpstr>Dashboard Demo</vt:lpstr>
      <vt:lpstr>Jupyter Notebook</vt:lpstr>
      <vt:lpstr>Thanks for the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Tractortek sales report</dc:title>
  <dc:creator>tucker watson</dc:creator>
  <cp:lastModifiedBy>tucker watson</cp:lastModifiedBy>
  <cp:revision>2</cp:revision>
  <dcterms:created xsi:type="dcterms:W3CDTF">2022-03-10T05:01:33Z</dcterms:created>
  <dcterms:modified xsi:type="dcterms:W3CDTF">2022-03-10T06:34:25Z</dcterms:modified>
</cp:coreProperties>
</file>