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331" r:id="rId2"/>
    <p:sldId id="344" r:id="rId3"/>
    <p:sldId id="354" r:id="rId4"/>
    <p:sldId id="334" r:id="rId5"/>
    <p:sldId id="355" r:id="rId6"/>
    <p:sldId id="359" r:id="rId7"/>
    <p:sldId id="3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830B9-1E81-4794-AD11-8DA3A1993E2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0497D-10BC-41F6-BD24-1E2E53D2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5D1DE-A7B1-4046-BEEF-D8F8EFF4F4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63" y="2463297"/>
            <a:ext cx="6169304" cy="1489639"/>
          </a:xfrm>
        </p:spPr>
        <p:txBody>
          <a:bodyPr wrap="square" lIns="0" anchor="b">
            <a:no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63" y="3864864"/>
            <a:ext cx="6169304" cy="418576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8"/>
            <a:ext cx="6169304" cy="344709"/>
          </a:xfrm>
        </p:spPr>
        <p:txBody>
          <a:bodyPr lIns="0"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44709"/>
          </a:xfrm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73600" y="0"/>
            <a:ext cx="7518400" cy="601688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054" y="2210349"/>
            <a:ext cx="5232613" cy="3902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5317" y="2209800"/>
            <a:ext cx="5230368" cy="3903133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054" y="2209897"/>
            <a:ext cx="5229935" cy="3901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6285909" y="2209897"/>
            <a:ext cx="5232991" cy="390144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2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01" y="1079929"/>
            <a:ext cx="5227024" cy="1009507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2982216"/>
            <a:ext cx="5227024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75" y="2982216"/>
            <a:ext cx="5227024" cy="31307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91876" y="1080999"/>
            <a:ext cx="5227024" cy="1009507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170469"/>
            <a:ext cx="5227024" cy="387735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91876" y="2170469"/>
            <a:ext cx="5227024" cy="387735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96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13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913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800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3611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3611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54121" y="3935392"/>
            <a:ext cx="3464780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4121" y="2206907"/>
            <a:ext cx="3464780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2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13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800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3611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54121" y="2334883"/>
            <a:ext cx="3464780" cy="359664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4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3935392"/>
            <a:ext cx="5330268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01" y="2206907"/>
            <a:ext cx="5330268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88633" y="3935392"/>
            <a:ext cx="5330268" cy="1994771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633" y="2206907"/>
            <a:ext cx="5330268" cy="1728485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0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101" y="2334884"/>
            <a:ext cx="5330268" cy="3595259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88633" y="2334884"/>
            <a:ext cx="5330268" cy="3595259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228594" indent="-228594">
              <a:buClr>
                <a:srgbClr val="FF9100"/>
              </a:buClr>
              <a:buFont typeface="Arial" panose="020B0604020202020204" pitchFamily="34" charset="0"/>
              <a:buChar char="•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FF9100"/>
              </a:buClr>
              <a:buFont typeface="System Font Regular"/>
              <a:buChar char="–"/>
              <a:defRPr sz="1467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Clr>
                <a:srgbClr val="F8971D"/>
              </a:buClr>
              <a:buFont typeface="System Font Regular"/>
              <a:buChar char="–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78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1"/>
            <a:ext cx="12192000" cy="604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1"/>
            <a:ext cx="12192000" cy="604411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7548922" y="-1721982"/>
            <a:ext cx="2921097" cy="63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9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5975647" y="1"/>
            <a:ext cx="6216352" cy="5750015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63" y="2176243"/>
            <a:ext cx="6169304" cy="2172903"/>
          </a:xfrm>
        </p:spPr>
        <p:txBody>
          <a:bodyPr wrap="square" lIns="0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63" y="4261587"/>
            <a:ext cx="6169304" cy="42056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787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2080" y="1943947"/>
            <a:ext cx="304800" cy="287867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7907" y="3361107"/>
            <a:ext cx="152400" cy="3048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3540" y="3361107"/>
            <a:ext cx="287867" cy="3048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9051" y="3403440"/>
            <a:ext cx="304800" cy="220133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7133" y="3386507"/>
            <a:ext cx="304800" cy="2540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8385" y="3361107"/>
            <a:ext cx="304800" cy="3048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3905" y="3361107"/>
            <a:ext cx="304800" cy="3048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11633" y="3352640"/>
            <a:ext cx="304800" cy="321733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02411" y="3352640"/>
            <a:ext cx="304800" cy="321733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02080" y="3352640"/>
            <a:ext cx="304800" cy="321733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45476" y="3352640"/>
            <a:ext cx="304800" cy="321733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88700" y="3335707"/>
            <a:ext cx="304800" cy="3556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25600" y="2630287"/>
            <a:ext cx="287867" cy="321733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88700" y="2638753"/>
            <a:ext cx="304800" cy="3048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686512" y="2621820"/>
            <a:ext cx="338667" cy="338667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63391" y="2647220"/>
            <a:ext cx="304800" cy="287867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69247" y="2638753"/>
            <a:ext cx="304800" cy="3048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18812" y="2664153"/>
            <a:ext cx="254000" cy="2540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43023" y="2638753"/>
            <a:ext cx="304800" cy="3048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43820" y="2681087"/>
            <a:ext cx="321733" cy="220133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653943" y="2655218"/>
            <a:ext cx="287867" cy="271873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118123" y="2647220"/>
            <a:ext cx="272715" cy="287867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599123" y="2621820"/>
            <a:ext cx="304800" cy="338667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111633" y="2638753"/>
            <a:ext cx="304800" cy="3048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553905" y="2638753"/>
            <a:ext cx="304800" cy="3048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018385" y="2647220"/>
            <a:ext cx="304800" cy="287867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959051" y="2655687"/>
            <a:ext cx="304800" cy="270933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338140" y="2621820"/>
            <a:ext cx="338667" cy="338667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884040" y="2621820"/>
            <a:ext cx="220133" cy="338667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81823" y="2562553"/>
            <a:ext cx="304800" cy="338667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73100" y="2621820"/>
            <a:ext cx="304800" cy="338667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10711912" y="1935480"/>
            <a:ext cx="287867" cy="3048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9563391" y="1943947"/>
            <a:ext cx="304800" cy="287867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969247" y="1918547"/>
            <a:ext cx="304800" cy="338667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401879" y="1935480"/>
            <a:ext cx="287867" cy="3048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653943" y="1935480"/>
            <a:ext cx="287867" cy="3048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843023" y="1935480"/>
            <a:ext cx="304800" cy="3048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252287" y="1935480"/>
            <a:ext cx="304800" cy="3048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625211" y="1952414"/>
            <a:ext cx="220133" cy="270933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153967" y="1943947"/>
            <a:ext cx="220133" cy="287867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562372" y="1943947"/>
            <a:ext cx="287867" cy="287867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18385" y="1935480"/>
            <a:ext cx="304800" cy="3048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3489044" y="1856125"/>
            <a:ext cx="360979" cy="40108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967517" y="1943947"/>
            <a:ext cx="287867" cy="28786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363540" y="1943947"/>
            <a:ext cx="287867" cy="287867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41707" y="1935480"/>
            <a:ext cx="304800" cy="3048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245171" y="1935480"/>
            <a:ext cx="304800" cy="3048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695113" y="1935480"/>
            <a:ext cx="304800" cy="3048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1197167" y="1935480"/>
            <a:ext cx="287867" cy="3048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10183159" y="1943947"/>
            <a:ext cx="159925" cy="287867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0099697" y="2700363"/>
            <a:ext cx="326852" cy="181583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10692421" y="3422717"/>
            <a:ext cx="326852" cy="181583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851489" y="4118271"/>
            <a:ext cx="287867" cy="2540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7252287" y="4084404"/>
            <a:ext cx="304800" cy="321733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6645476" y="4118271"/>
            <a:ext cx="304800" cy="2540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6102080" y="4109804"/>
            <a:ext cx="304800" cy="270933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599123" y="4092871"/>
            <a:ext cx="304800" cy="3048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111633" y="4092871"/>
            <a:ext cx="304800" cy="3048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4553905" y="4092871"/>
            <a:ext cx="304800" cy="3048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4018385" y="4092871"/>
            <a:ext cx="304800" cy="3048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3517133" y="4092871"/>
            <a:ext cx="304800" cy="3048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959051" y="4092871"/>
            <a:ext cx="304800" cy="3048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884040" y="4092871"/>
            <a:ext cx="220133" cy="3048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1262104" y="4118271"/>
            <a:ext cx="270933" cy="2540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405873" y="4092871"/>
            <a:ext cx="203200" cy="3048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673100" y="4092871"/>
            <a:ext cx="304800" cy="3048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673100" y="3386507"/>
            <a:ext cx="304800" cy="2540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1245171" y="3361107"/>
            <a:ext cx="304800" cy="3048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10119188" y="3361107"/>
            <a:ext cx="287867" cy="3048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563391" y="3386507"/>
            <a:ext cx="304800" cy="2540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8969247" y="3361107"/>
            <a:ext cx="304800" cy="3048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8393412" y="3411907"/>
            <a:ext cx="304800" cy="2032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893823" y="3352640"/>
            <a:ext cx="203200" cy="321733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252287" y="3352640"/>
            <a:ext cx="304800" cy="321733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673100" y="4858502"/>
            <a:ext cx="304800" cy="321733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1295971" y="4858502"/>
            <a:ext cx="203200" cy="321733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841707" y="4858502"/>
            <a:ext cx="304800" cy="321733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2355073" y="4850035"/>
            <a:ext cx="304800" cy="338667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959051" y="4866968"/>
            <a:ext cx="304800" cy="3048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3508667" y="4883902"/>
            <a:ext cx="321733" cy="270933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4009919" y="4866968"/>
            <a:ext cx="321733" cy="3048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4545439" y="4866968"/>
            <a:ext cx="321733" cy="3048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5103167" y="4866968"/>
            <a:ext cx="321733" cy="3048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11163300" y="4084404"/>
            <a:ext cx="355600" cy="321733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694979" y="4084404"/>
            <a:ext cx="321733" cy="321733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0136121" y="4092871"/>
            <a:ext cx="254000" cy="3048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9563391" y="4092871"/>
            <a:ext cx="304800" cy="3048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8994647" y="4092871"/>
            <a:ext cx="254000" cy="3048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8401879" y="4101337"/>
            <a:ext cx="287867" cy="287867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5625212" y="4768093"/>
            <a:ext cx="5893689" cy="54386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67" dirty="0"/>
              <a:t>These are a selection of icons that can be pulled from the </a:t>
            </a:r>
            <a:r>
              <a:rPr lang="en-US" sz="1467" b="1" dirty="0"/>
              <a:t>Master Slides</a:t>
            </a:r>
            <a:r>
              <a:rPr lang="en-US" sz="1467" dirty="0"/>
              <a:t>. The color can be adjusted using the </a:t>
            </a:r>
            <a:r>
              <a:rPr lang="en-US" sz="1467" b="1" dirty="0"/>
              <a:t>Shape Outline </a:t>
            </a:r>
            <a:r>
              <a:rPr lang="en-US" sz="1467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9966" y="6443765"/>
            <a:ext cx="545765" cy="256545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5631983" y="4722706"/>
            <a:ext cx="0" cy="61468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11485033" y="4722706"/>
            <a:ext cx="0" cy="61468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1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755" y="2702649"/>
            <a:ext cx="5306816" cy="1452705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44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39" y="4071062"/>
            <a:ext cx="6242304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639" y="5777747"/>
            <a:ext cx="6242304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8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289" y="3442453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3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759243" y="1"/>
            <a:ext cx="9432757" cy="55525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99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2" y="4071062"/>
            <a:ext cx="6238585" cy="1600439"/>
          </a:xfrm>
        </p:spPr>
        <p:txBody>
          <a:bodyPr lIns="0">
            <a:noAutofit/>
          </a:bodyPr>
          <a:lstStyle>
            <a:lvl1pPr>
              <a:defRPr sz="5333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2" y="5777747"/>
            <a:ext cx="6238585" cy="451405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2133">
                <a:solidFill>
                  <a:srgbClr val="0097D9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705" y="3442482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3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975648" y="1107987"/>
            <a:ext cx="6216352" cy="5750015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6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463" y="2176243"/>
            <a:ext cx="6169304" cy="2172903"/>
          </a:xfrm>
        </p:spPr>
        <p:txBody>
          <a:bodyPr wrap="square" lIns="0" anchor="b">
            <a:spAutoFit/>
          </a:bodyPr>
          <a:lstStyle>
            <a:lvl1pPr algn="l">
              <a:defRPr sz="4933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463" y="4261587"/>
            <a:ext cx="6169304" cy="42056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0463" y="5397589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463" y="5671171"/>
            <a:ext cx="6169304" cy="338554"/>
          </a:xfrm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463" y="1309833"/>
            <a:ext cx="4117040" cy="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3" y="2509079"/>
            <a:ext cx="10845797" cy="36038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103" y="2509079"/>
            <a:ext cx="10845797" cy="3603855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03" y="2509079"/>
            <a:ext cx="7225196" cy="3603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73101" y="2509079"/>
            <a:ext cx="3357033" cy="20764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101" y="4704274"/>
            <a:ext cx="3357033" cy="1408661"/>
          </a:xfrm>
        </p:spPr>
        <p:txBody>
          <a:bodyPr lIns="0" rIns="0">
            <a:noAutofit/>
          </a:bodyPr>
          <a:lstStyle>
            <a:lvl1pPr marL="0" indent="0">
              <a:buNone/>
              <a:defRPr sz="1467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673101" y="2227027"/>
            <a:ext cx="10845799" cy="38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1" y="1095319"/>
            <a:ext cx="10845799" cy="535531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673101" y="2227027"/>
            <a:ext cx="10845799" cy="381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227765" cy="3560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63008" y="2330824"/>
            <a:ext cx="5232991" cy="356096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1690412"/>
            <a:ext cx="10845800" cy="420564"/>
          </a:xfrm>
        </p:spPr>
        <p:txBody>
          <a:bodyPr wrap="square" lIns="0">
            <a:spAutoFit/>
          </a:bodyPr>
          <a:lstStyle>
            <a:lvl1pPr marL="0" indent="0">
              <a:buNone/>
              <a:defRPr sz="2133">
                <a:solidFill>
                  <a:schemeClr val="accent2"/>
                </a:solidFill>
              </a:defRPr>
            </a:lvl1pPr>
            <a:lvl2pPr marL="230710" indent="0">
              <a:buNone/>
              <a:defRPr/>
            </a:lvl2pPr>
            <a:lvl3pPr marL="461422" indent="0">
              <a:buNone/>
              <a:defRPr/>
            </a:lvl3pPr>
            <a:lvl4pPr marL="692133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94664" y="235644"/>
            <a:ext cx="4651401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9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426" y="1095319"/>
            <a:ext cx="10965473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428" y="2207093"/>
            <a:ext cx="10965472" cy="390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9966" y="6443765"/>
            <a:ext cx="545765" cy="256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87" y="382736"/>
            <a:ext cx="2060448" cy="39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425" y="6462701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5200" y="6239933"/>
            <a:ext cx="1066800" cy="618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395197" y="382408"/>
            <a:ext cx="3832395" cy="3836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553425" y="6448927"/>
            <a:ext cx="357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33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4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56629" indent="-156629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1pPr>
      <a:lvl2pPr marL="461422" indent="-230712" algn="l" defTabSz="914377" rtl="0" eaLnBrk="1" latinLnBrk="0" hangingPunct="1">
        <a:lnSpc>
          <a:spcPct val="100000"/>
        </a:lnSpc>
        <a:spcBef>
          <a:spcPts val="1067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2pPr>
      <a:lvl3pPr marL="685783" indent="-224361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3pPr>
      <a:lvl4pPr marL="920728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.AppleSystemUIFont" charset="0"/>
        <a:buChar char="–"/>
        <a:tabLst/>
        <a:defRPr sz="1867" kern="1200">
          <a:solidFill>
            <a:schemeClr val="bg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>
          <p15:clr>
            <a:srgbClr val="F26B43"/>
          </p15:clr>
        </p15:guide>
        <p15:guide id="5" pos="5442">
          <p15:clr>
            <a:srgbClr val="F26B43"/>
          </p15:clr>
        </p15:guide>
        <p15:guide id="6" orient="horz" pos="2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60960" rIns="121920" bIns="60960" rtlCol="0" anchor="t">
            <a:noAutofit/>
          </a:bodyPr>
          <a:lstStyle/>
          <a:p>
            <a:r>
              <a:rPr lang="en-US" i="1" dirty="0"/>
              <a:t>Capstone 1 for TEKsystems Bootcamp</a:t>
            </a:r>
            <a:endParaRPr lang="en-US" i="1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Tucker Watson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3/11/2021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4964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went about this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Database creation &amp; Population </a:t>
            </a:r>
            <a:r>
              <a:rPr lang="en-US" dirty="0"/>
              <a:t>Took a lot of the time to find a way that worked with Web App</a:t>
            </a:r>
          </a:p>
          <a:p>
            <a:r>
              <a:rPr lang="en-US" b="1" dirty="0">
                <a:solidFill>
                  <a:srgbClr val="0097D9"/>
                </a:solidFill>
              </a:rPr>
              <a:t>Web Application </a:t>
            </a:r>
            <a:r>
              <a:rPr lang="en-US" dirty="0"/>
              <a:t>Used framework from the Puppy database </a:t>
            </a:r>
          </a:p>
          <a:p>
            <a:r>
              <a:rPr lang="en-US" b="1" dirty="0">
                <a:solidFill>
                  <a:srgbClr val="0097D9"/>
                </a:solidFill>
              </a:rPr>
              <a:t>Linking Excel to SQL and Dashboard </a:t>
            </a:r>
            <a:r>
              <a:rPr lang="en-US" dirty="0"/>
              <a:t>Had to plan how my Dashboard would look &amp; Created pivot tables according to the data I wanted to show</a:t>
            </a:r>
          </a:p>
          <a:p>
            <a:r>
              <a:rPr lang="en-US" b="1" dirty="0">
                <a:solidFill>
                  <a:srgbClr val="0097D9"/>
                </a:solidFill>
              </a:rPr>
              <a:t>Created </a:t>
            </a:r>
            <a:r>
              <a:rPr lang="en-US" b="1" dirty="0" err="1">
                <a:solidFill>
                  <a:srgbClr val="0097D9"/>
                </a:solidFill>
              </a:rPr>
              <a:t>Jupyter</a:t>
            </a:r>
            <a:r>
              <a:rPr lang="en-US" b="1" dirty="0">
                <a:solidFill>
                  <a:srgbClr val="0097D9"/>
                </a:solidFill>
              </a:rPr>
              <a:t> notebook as a database checker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535EF33A-04D8-4107-96E5-33B70AE88DFF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377"/>
              <a:t>2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Planning:</a:t>
            </a:r>
          </a:p>
        </p:txBody>
      </p:sp>
    </p:spTree>
    <p:extLst>
      <p:ext uri="{BB962C8B-B14F-4D97-AF65-F5344CB8AC3E}">
        <p14:creationId xmlns:p14="http://schemas.microsoft.com/office/powerpoint/2010/main" val="15777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DCB4-5A60-4B75-90B2-4C01D72E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Web Application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CE17D-2234-4E46-B9A4-A8F0A36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EER Diagram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E0F59A-57A2-CB4E-B987-DE32357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535EF33A-04D8-4107-96E5-33B70AE88DFF}" type="slidenum">
              <a:rPr lang="en-US">
                <a:solidFill>
                  <a:srgbClr val="FFFFFF"/>
                </a:solidFill>
                <a:latin typeface="Arial" panose="020B0604020202020204"/>
              </a:rPr>
              <a:pPr defTabSz="914377"/>
              <a:t>4</a:t>
            </a:fld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BE441B-2B61-B840-9213-10E0C2B4E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Database layout - </a:t>
            </a:r>
            <a:r>
              <a:rPr lang="en-US" dirty="0"/>
              <a:t>After creating and populating my four tables I made an EER Diagram and connected the tables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C4BA-0F8B-D04D-88FC-5275FF326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Subtitle is Arial in Light Orange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378BFCE-18BB-4976-A671-96E52227518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A068F-1E0E-452F-BEF2-0570CF51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9" y="2330824"/>
            <a:ext cx="4464666" cy="35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DCB4-5A60-4B75-90B2-4C01D72E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Dashboard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DCB4-5A60-4B75-90B2-4C01D72E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Jupyter</a:t>
            </a:r>
            <a:r>
              <a:rPr lang="en-US" dirty="0">
                <a:cs typeface="Arial"/>
              </a:rPr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DCB4-5A60-4B75-90B2-4C01D72E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Thanks for the time!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BB34D-B5D1-475F-84A2-18ED9A911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6368509"/>
      </p:ext>
    </p:extLst>
  </p:cSld>
  <p:clrMapOvr>
    <a:masterClrMapping/>
  </p:clrMapOvr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129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.AppleSystemUIFont</vt:lpstr>
      <vt:lpstr>Arial</vt:lpstr>
      <vt:lpstr>Calibri</vt:lpstr>
      <vt:lpstr>System Font Regular</vt:lpstr>
      <vt:lpstr>2018_TEK_PPT_Tmplt_Tagline</vt:lpstr>
      <vt:lpstr>Tractortek sales report</vt:lpstr>
      <vt:lpstr>How I went about this project</vt:lpstr>
      <vt:lpstr>Web Application Demo</vt:lpstr>
      <vt:lpstr>SQL Database EER Diagram</vt:lpstr>
      <vt:lpstr>Dashboard Demo</vt:lpstr>
      <vt:lpstr>Jupyter Notebook</vt:lpstr>
      <vt:lpstr>Thanks for the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Tractortek sales report</dc:title>
  <dc:creator>tucker watson</dc:creator>
  <cp:lastModifiedBy>tucker watson</cp:lastModifiedBy>
  <cp:revision>1</cp:revision>
  <dcterms:created xsi:type="dcterms:W3CDTF">2022-03-10T05:01:33Z</dcterms:created>
  <dcterms:modified xsi:type="dcterms:W3CDTF">2022-03-10T06:32:18Z</dcterms:modified>
</cp:coreProperties>
</file>