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81" r:id="rId5"/>
    <p:sldId id="266" r:id="rId6"/>
    <p:sldId id="272" r:id="rId7"/>
    <p:sldId id="280" r:id="rId8"/>
    <p:sldId id="278" r:id="rId9"/>
    <p:sldId id="27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4039"/>
            <a:ext cx="10363200" cy="537411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78675"/>
            <a:ext cx="9448800" cy="12633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8C77F9-95C3-6E5F-549E-F411E932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47636"/>
              </p:ext>
            </p:extLst>
          </p:nvPr>
        </p:nvGraphicFramePr>
        <p:xfrm>
          <a:off x="4085389" y="2819534"/>
          <a:ext cx="4850064" cy="14595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42696">
                  <a:extLst>
                    <a:ext uri="{9D8B030D-6E8A-4147-A177-3AD203B41FA5}">
                      <a16:colId xmlns:a16="http://schemas.microsoft.com/office/drawing/2014/main" val="2781068225"/>
                    </a:ext>
                  </a:extLst>
                </a:gridCol>
                <a:gridCol w="2807368">
                  <a:extLst>
                    <a:ext uri="{9D8B030D-6E8A-4147-A177-3AD203B41FA5}">
                      <a16:colId xmlns:a16="http://schemas.microsoft.com/office/drawing/2014/main" val="69553156"/>
                    </a:ext>
                  </a:extLst>
                </a:gridCol>
              </a:tblGrid>
              <a:tr h="36489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Sao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694616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30658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6325947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84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4278"/>
            <a:ext cx="10972800" cy="2133600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99412"/>
            <a:ext cx="10972800" cy="396632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99412"/>
            <a:ext cx="10972800" cy="39663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163055"/>
            <a:ext cx="2799347" cy="3930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A89CE1A3-0798-1030-9863-78FC0687D49C}"/>
              </a:ext>
            </a:extLst>
          </p:cNvPr>
          <p:cNvSpPr txBox="1">
            <a:spLocks/>
          </p:cNvSpPr>
          <p:nvPr/>
        </p:nvSpPr>
        <p:spPr>
          <a:xfrm>
            <a:off x="2334125" y="4108485"/>
            <a:ext cx="834189" cy="47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DE752-3A2E-9351-721A-BCAE63D5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87" y="1802430"/>
            <a:ext cx="2629267" cy="2172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BD4EB-B036-6C77-7646-4F48D345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06" y="1959645"/>
            <a:ext cx="2131587" cy="2014788"/>
          </a:xfrm>
          <a:prstGeom prst="rect">
            <a:avLst/>
          </a:prstGeom>
        </p:spPr>
      </p:pic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F95662E-2E99-A194-CEAE-D4ADC72BAE97}"/>
              </a:ext>
            </a:extLst>
          </p:cNvPr>
          <p:cNvSpPr txBox="1">
            <a:spLocks/>
          </p:cNvSpPr>
          <p:nvPr/>
        </p:nvSpPr>
        <p:spPr>
          <a:xfrm>
            <a:off x="5398670" y="4110191"/>
            <a:ext cx="1394658" cy="473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E70DD-A8F2-37E7-F72D-AEFF16E1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012" y="2093698"/>
            <a:ext cx="3771388" cy="2014787"/>
          </a:xfrm>
          <a:prstGeom prst="rect">
            <a:avLst/>
          </a:prstGeom>
        </p:spPr>
      </p:pic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C18A2BC9-44E3-D6D2-300D-628248838A41}"/>
              </a:ext>
            </a:extLst>
          </p:cNvPr>
          <p:cNvSpPr txBox="1">
            <a:spLocks/>
          </p:cNvSpPr>
          <p:nvPr/>
        </p:nvSpPr>
        <p:spPr>
          <a:xfrm>
            <a:off x="9481388" y="4108485"/>
            <a:ext cx="1394658" cy="47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021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99412"/>
            <a:ext cx="10972800" cy="3850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180E1D-1062-8D84-5E95-74AA82E0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11" y="1884949"/>
            <a:ext cx="5167215" cy="42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99412"/>
            <a:ext cx="10972800" cy="11470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Demo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9CC2A-BA3C-48A2-6315-FD993C10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50" y="2446421"/>
            <a:ext cx="6959500" cy="36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2186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887723"/>
            <a:ext cx="10972800" cy="3551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007DD-B913-9B1B-20B4-7E4E2E66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6" y="998321"/>
            <a:ext cx="4288304" cy="51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098884"/>
            <a:ext cx="10972800" cy="29437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backend(ASP.NET Core)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Core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Architecture</a:t>
            </a: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18)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0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3347"/>
            <a:ext cx="10972800" cy="585537"/>
          </a:xfrm>
        </p:spPr>
        <p:txBody>
          <a:bodyPr/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99413"/>
            <a:ext cx="10972800" cy="29437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401</TotalTime>
  <Words>319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Times New Roman</vt:lpstr>
      <vt:lpstr>Seashore design template</vt:lpstr>
      <vt:lpstr>TRƯỜNG ĐẠI HỌC GIAO THÔNG VẬN TẢI</vt:lpstr>
      <vt:lpstr>Nội dung đồ án</vt:lpstr>
      <vt:lpstr>I. Tổng quan về đề tài</vt:lpstr>
      <vt:lpstr>I. Tổng quan về đề tài</vt:lpstr>
      <vt:lpstr>II. Phân tích và thiết kế hệ thống</vt:lpstr>
      <vt:lpstr>III. Kết quả chương trình và kiểm thử</vt:lpstr>
      <vt:lpstr>III. Kết quả chương trình và kiểm thử</vt:lpstr>
      <vt:lpstr>IV. Kết luận</vt:lpstr>
      <vt:lpstr>IV. Kết luận</vt:lpstr>
      <vt:lpstr>Em xin cảm ơn các thầy cô và các bạn đã tham dự lễ bảo vệ đồ án tốt nghiệp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</dc:title>
  <dc:creator>lluongqquy.2001@gmail.com</dc:creator>
  <cp:lastModifiedBy>lluongqquy.2001@gmail.com</cp:lastModifiedBy>
  <cp:revision>8</cp:revision>
  <dcterms:created xsi:type="dcterms:W3CDTF">2023-06-04T15:25:30Z</dcterms:created>
  <dcterms:modified xsi:type="dcterms:W3CDTF">2023-06-09T06:58:02Z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