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7" r:id="rId5"/>
    <p:sldId id="268" r:id="rId6"/>
    <p:sldId id="271" r:id="rId7"/>
    <p:sldId id="282" r:id="rId8"/>
    <p:sldId id="274" r:id="rId9"/>
    <p:sldId id="283" r:id="rId10"/>
    <p:sldId id="278" r:id="rId11"/>
    <p:sldId id="262" r:id="rId12"/>
    <p:sldId id="26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0T3Lsz+s+w+NVwy2QJQHamJzx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868" autoAdjust="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CDE1B-83B2-43F1-9FFF-8C0C8835C99B}" type="doc">
      <dgm:prSet loTypeId="urn:microsoft.com/office/officeart/2005/8/layout/orgChart1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CC3F5A-922F-4D42-B20E-ECDE113859F0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đồ án tốt nghiệp sinh viên</a:t>
          </a:r>
        </a:p>
      </dgm:t>
    </dgm:pt>
    <dgm:pt modelId="{9CF0AA74-C3B2-417F-99CE-CD3696ACD21C}" type="sibTrans" cxnId="{E3E9970F-D290-441F-AE05-E4589A836A76}">
      <dgm:prSet/>
      <dgm:spPr/>
      <dgm:t>
        <a:bodyPr/>
        <a:lstStyle/>
        <a:p>
          <a:pPr algn="ctr"/>
          <a:endParaRPr lang="en-US"/>
        </a:p>
      </dgm:t>
    </dgm:pt>
    <dgm:pt modelId="{E9655270-8C43-4C12-AF6F-62D9E234A40E}" type="parTrans" cxnId="{E3E9970F-D290-441F-AE05-E4589A836A76}">
      <dgm:prSet/>
      <dgm:spPr/>
      <dgm:t>
        <a:bodyPr/>
        <a:lstStyle/>
        <a:p>
          <a:pPr algn="ctr"/>
          <a:endParaRPr lang="en-US"/>
        </a:p>
      </dgm:t>
    </dgm:pt>
    <dgm:pt modelId="{CF9666FC-1E24-46A2-9832-D0B0E4B30D7A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đồ án</a:t>
          </a:r>
        </a:p>
      </dgm:t>
    </dgm:pt>
    <dgm:pt modelId="{F41A5A18-32B6-416D-A5E5-94E01AAFC767}" type="sibTrans" cxnId="{D93159A6-FB12-4A0C-BEB1-4D144CF0BB9F}">
      <dgm:prSet/>
      <dgm:spPr/>
      <dgm:t>
        <a:bodyPr/>
        <a:lstStyle/>
        <a:p>
          <a:endParaRPr lang="en-US"/>
        </a:p>
      </dgm:t>
    </dgm:pt>
    <dgm:pt modelId="{F2F68321-6578-4664-B82D-B65CAAB372BA}" type="parTrans" cxnId="{D93159A6-FB12-4A0C-BEB1-4D144CF0BB9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AFB338C-8943-4BE4-92B6-8746EAE6ED54}">
      <dgm:prSet phldrT="[Text]" custT="1"/>
      <dgm:spPr/>
      <dgm:t>
        <a:bodyPr/>
        <a:lstStyle/>
        <a:p>
          <a:pPr algn="ctr"/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98AE9-628F-4D8C-8F1F-9E4E144A6273}" type="sibTrans" cxnId="{50EE769C-9125-4192-BBA2-8137685FCB12}">
      <dgm:prSet/>
      <dgm:spPr/>
      <dgm:t>
        <a:bodyPr/>
        <a:lstStyle/>
        <a:p>
          <a:pPr algn="ctr"/>
          <a:endParaRPr lang="en-US"/>
        </a:p>
      </dgm:t>
    </dgm:pt>
    <dgm:pt modelId="{DFA8E673-94A0-481A-83F0-E94991411887}" type="parTrans" cxnId="{50EE769C-9125-4192-BBA2-8137685FCB1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95A40FA9-17DF-4888-B040-708FCCF4054A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Phân công hướng dẫn</a:t>
          </a:r>
        </a:p>
      </dgm:t>
    </dgm:pt>
    <dgm:pt modelId="{4360B1D4-B64A-4860-AB33-191D9CAE2850}" type="sibTrans" cxnId="{E6F18524-6057-43C7-ACDF-D1A2816E6EFE}">
      <dgm:prSet/>
      <dgm:spPr/>
      <dgm:t>
        <a:bodyPr/>
        <a:lstStyle/>
        <a:p>
          <a:pPr algn="ctr"/>
          <a:endParaRPr lang="en-US"/>
        </a:p>
      </dgm:t>
    </dgm:pt>
    <dgm:pt modelId="{3433B644-A91E-4343-A617-08608DCC7FD7}" type="parTrans" cxnId="{E6F18524-6057-43C7-ACDF-D1A2816E6EF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B8D0A0CE-E760-4A03-A62E-5F799A2760D7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sinh viên thực hiện</a:t>
          </a:r>
        </a:p>
      </dgm:t>
    </dgm:pt>
    <dgm:pt modelId="{B0562ACB-F218-43F6-87A6-C0A3C3C67942}" type="sibTrans" cxnId="{42F3BE4A-7282-4A6A-83D4-1EEA23A24069}">
      <dgm:prSet/>
      <dgm:spPr/>
      <dgm:t>
        <a:bodyPr/>
        <a:lstStyle/>
        <a:p>
          <a:endParaRPr lang="en-US"/>
        </a:p>
      </dgm:t>
    </dgm:pt>
    <dgm:pt modelId="{5F8321AD-B76D-4361-9F03-2A8733BDCD1C}" type="parTrans" cxnId="{42F3BE4A-7282-4A6A-83D4-1EEA23A2406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FB16ED0-FF90-47E7-90FF-DF1B69E8553A}">
      <dgm:prSet phldrT="[Text]" custT="1"/>
      <dgm:spPr/>
      <dgm:t>
        <a:bodyPr/>
        <a:lstStyle/>
        <a:p>
          <a:pPr algn="ctr"/>
          <a:r>
            <a:rPr lang="en-US" sz="1300" b="0">
              <a:latin typeface="Times New Roman" panose="02020603050405020304" pitchFamily="18" charset="0"/>
              <a:cs typeface="Times New Roman" panose="02020603050405020304" pitchFamily="18" charset="0"/>
            </a:rPr>
            <a:t>Quản lý quá trình làm đồ án</a:t>
          </a:r>
        </a:p>
      </dgm:t>
    </dgm:pt>
    <dgm:pt modelId="{8CB0929E-E47C-447B-96EF-CC13335E5687}" type="sibTrans" cxnId="{62948F5F-EE26-496A-80D7-0261F5148905}">
      <dgm:prSet/>
      <dgm:spPr/>
      <dgm:t>
        <a:bodyPr/>
        <a:lstStyle/>
        <a:p>
          <a:pPr algn="ctr"/>
          <a:endParaRPr lang="en-US"/>
        </a:p>
      </dgm:t>
    </dgm:pt>
    <dgm:pt modelId="{D2FEFF4D-4B39-4E1F-94FE-EBD1EFBC6A63}" type="parTrans" cxnId="{62948F5F-EE26-496A-80D7-0261F514890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40DEA48C-5D19-4DE6-BC04-AB7EA5BA663E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chi tiết của đồ án </a:t>
          </a:r>
        </a:p>
      </dgm:t>
    </dgm:pt>
    <dgm:pt modelId="{626D7715-4982-4FD0-A90B-CD2BBA63E8DE}" type="sibTrans" cxnId="{BF46851E-D26F-4CD1-8E39-AC7BFB7B89A4}">
      <dgm:prSet/>
      <dgm:spPr/>
      <dgm:t>
        <a:bodyPr/>
        <a:lstStyle/>
        <a:p>
          <a:pPr algn="ctr"/>
          <a:endParaRPr lang="en-US"/>
        </a:p>
      </dgm:t>
    </dgm:pt>
    <dgm:pt modelId="{6A4737D6-5E75-4DED-804C-ACB382D56CE3}" type="parTrans" cxnId="{BF46851E-D26F-4CD1-8E39-AC7BFB7B89A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E9066A1F-EE52-4DFA-A431-34AC6816E3D2}">
      <dgm:prSet phldrT="[Text]" custT="1"/>
      <dgm:spPr/>
      <dgm:t>
        <a:bodyPr/>
        <a:lstStyle/>
        <a:p>
          <a:pPr algn="ctr"/>
          <a:r>
            <a:rPr lang="vi-VN" sz="1300">
              <a:latin typeface="Times New Roman" panose="02020603050405020304" pitchFamily="18" charset="0"/>
              <a:cs typeface="Times New Roman" panose="02020603050405020304" pitchFamily="18" charset="0"/>
            </a:rPr>
            <a:t>Tạo lịch, g</a:t>
          </a:r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ửi email thông báo</a:t>
          </a:r>
        </a:p>
      </dgm:t>
    </dgm:pt>
    <dgm:pt modelId="{BFCBCA88-0782-4FEF-8991-99538917679B}" type="sibTrans" cxnId="{A9C4569E-85DC-42A8-A6A4-73B4A5B159CC}">
      <dgm:prSet/>
      <dgm:spPr/>
      <dgm:t>
        <a:bodyPr/>
        <a:lstStyle/>
        <a:p>
          <a:pPr algn="ctr"/>
          <a:endParaRPr lang="en-US"/>
        </a:p>
      </dgm:t>
    </dgm:pt>
    <dgm:pt modelId="{51179D99-365C-4FFA-B8FE-F2F2CF60BA96}" type="parTrans" cxnId="{A9C4569E-85DC-42A8-A6A4-73B4A5B159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D72127E8-0180-4B34-8D28-C74892768EA2}">
      <dgm:prSet phldrT="[Text]" custT="1"/>
      <dgm:spPr/>
      <dgm:t>
        <a:bodyPr/>
        <a:lstStyle/>
        <a:p>
          <a:r>
            <a:rPr lang="vi-V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Quản lý sinh </a:t>
          </a:r>
          <a:r>
            <a:rPr lang="vi-VN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viên </a:t>
          </a:r>
          <a:r>
            <a:rPr lang="vi-V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được hướng dẫn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4341E9-EC21-446F-8A1F-F2B27D10B430}" type="parTrans" cxnId="{E1EE6594-97AE-4BF4-AD38-FD57DDCC8C9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65E29B-8026-4E15-89BF-CCDA7AA8552D}" type="sibTrans" cxnId="{E1EE6594-97AE-4BF4-AD38-FD57DDCC8C96}">
      <dgm:prSet/>
      <dgm:spPr/>
      <dgm:t>
        <a:bodyPr/>
        <a:lstStyle/>
        <a:p>
          <a:endParaRPr lang="en-US"/>
        </a:p>
      </dgm:t>
    </dgm:pt>
    <dgm:pt modelId="{FF191E48-3DB3-4898-B39B-794DE2155C1F}">
      <dgm:prSet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trị hệ thống</a:t>
          </a:r>
        </a:p>
      </dgm:t>
    </dgm:pt>
    <dgm:pt modelId="{360818EB-9B67-4E32-A663-428EC81E7135}" type="parTrans" cxnId="{04014F05-A4C8-4EC5-8FEC-A7470F72EF1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FDEE522-EA2A-4F59-8034-65EE9CE20E3E}" type="sibTrans" cxnId="{04014F05-A4C8-4EC5-8FEC-A7470F72EF15}">
      <dgm:prSet/>
      <dgm:spPr/>
      <dgm:t>
        <a:bodyPr/>
        <a:lstStyle/>
        <a:p>
          <a:endParaRPr lang="en-US"/>
        </a:p>
      </dgm:t>
    </dgm:pt>
    <dgm:pt modelId="{0D06851B-67E1-4ABD-AFAD-41E034A77874}">
      <dgm:prSet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Đăng nhập</a:t>
          </a:r>
        </a:p>
      </dgm:t>
    </dgm:pt>
    <dgm:pt modelId="{04817A26-A42A-40BF-BF5C-A45BAC7E0774}" type="parTrans" cxnId="{D4AD1D6D-F7F4-4C63-8416-F7DF3E5A3DA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F0A3BC3-C909-4C64-8C85-45AF5A33DF19}" type="sibTrans" cxnId="{D4AD1D6D-F7F4-4C63-8416-F7DF3E5A3DAE}">
      <dgm:prSet/>
      <dgm:spPr/>
      <dgm:t>
        <a:bodyPr/>
        <a:lstStyle/>
        <a:p>
          <a:endParaRPr lang="en-US"/>
        </a:p>
      </dgm:t>
    </dgm:pt>
    <dgm:pt modelId="{E0B44A7C-07CA-42B6-A341-75043C493C55}">
      <dgm:prSet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tài khoản</a:t>
          </a:r>
        </a:p>
      </dgm:t>
    </dgm:pt>
    <dgm:pt modelId="{963C764F-BA58-4172-ADE0-8501002CD998}" type="parTrans" cxnId="{41859D66-DBF6-43DD-B151-335A0BF46D8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B5B6691-9A11-4AC8-A380-A1DC8AC108C2}" type="sibTrans" cxnId="{41859D66-DBF6-43DD-B151-335A0BF46D83}">
      <dgm:prSet/>
      <dgm:spPr/>
      <dgm:t>
        <a:bodyPr/>
        <a:lstStyle/>
        <a:p>
          <a:endParaRPr lang="en-US"/>
        </a:p>
      </dgm:t>
    </dgm:pt>
    <dgm:pt modelId="{FAB93114-9DF2-41B1-BAA0-1ED625B8FA25}">
      <dgm:prSet phldrT="[Text]" custT="1"/>
      <dgm:spPr/>
      <dgm:t>
        <a:bodyPr/>
        <a:lstStyle/>
        <a:p>
          <a:pPr algn="ctr"/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Quản lý giảng viên hướng dẫn</a:t>
          </a:r>
        </a:p>
      </dgm:t>
    </dgm:pt>
    <dgm:pt modelId="{51A48749-CBCE-4BC7-BF24-D9A2C870CDC9}" type="sibTrans" cxnId="{3FFA28A5-9382-4750-A652-A25108BD4EF5}">
      <dgm:prSet/>
      <dgm:spPr/>
      <dgm:t>
        <a:bodyPr/>
        <a:lstStyle/>
        <a:p>
          <a:pPr algn="ctr"/>
          <a:endParaRPr lang="en-US"/>
        </a:p>
      </dgm:t>
    </dgm:pt>
    <dgm:pt modelId="{5ADBC49F-CD8F-4FEC-8B8B-5F5EC5F4133D}" type="parTrans" cxnId="{3FFA28A5-9382-4750-A652-A25108BD4EF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pPr algn="ctr"/>
          <a:endParaRPr lang="en-US" sz="1000"/>
        </a:p>
      </dgm:t>
    </dgm:pt>
    <dgm:pt modelId="{8507A96C-9D9D-4214-A5D8-B5C716AE77EC}" type="pres">
      <dgm:prSet presAssocID="{ACBCDE1B-83B2-43F1-9FFF-8C0C8835C9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489AE3-AB2E-42A8-9C08-BC156C7565DD}" type="pres">
      <dgm:prSet presAssocID="{33CC3F5A-922F-4D42-B20E-ECDE113859F0}" presName="hierRoot1" presStyleCnt="0">
        <dgm:presLayoutVars>
          <dgm:hierBranch val="init"/>
        </dgm:presLayoutVars>
      </dgm:prSet>
      <dgm:spPr/>
    </dgm:pt>
    <dgm:pt modelId="{4A876B85-2894-4507-8A62-8445BD288425}" type="pres">
      <dgm:prSet presAssocID="{33CC3F5A-922F-4D42-B20E-ECDE113859F0}" presName="rootComposite1" presStyleCnt="0"/>
      <dgm:spPr/>
    </dgm:pt>
    <dgm:pt modelId="{0974501D-FBE3-4451-BF1A-63D0891641BE}" type="pres">
      <dgm:prSet presAssocID="{33CC3F5A-922F-4D42-B20E-ECDE113859F0}" presName="rootText1" presStyleLbl="node0" presStyleIdx="0" presStyleCnt="1" custScaleX="2636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C64D7-19DD-4A30-8228-120923F4EF93}" type="pres">
      <dgm:prSet presAssocID="{33CC3F5A-922F-4D42-B20E-ECDE113859F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F826840-31FC-461F-8D37-20688439BF31}" type="pres">
      <dgm:prSet presAssocID="{33CC3F5A-922F-4D42-B20E-ECDE113859F0}" presName="hierChild2" presStyleCnt="0"/>
      <dgm:spPr/>
    </dgm:pt>
    <dgm:pt modelId="{127B1224-8929-49FA-8BB4-732BFB25E5D4}" type="pres">
      <dgm:prSet presAssocID="{360818EB-9B67-4E32-A663-428EC81E713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08BEBBB-7490-4290-9881-E3A40624D458}" type="pres">
      <dgm:prSet presAssocID="{FF191E48-3DB3-4898-B39B-794DE2155C1F}" presName="hierRoot2" presStyleCnt="0">
        <dgm:presLayoutVars>
          <dgm:hierBranch val="init"/>
        </dgm:presLayoutVars>
      </dgm:prSet>
      <dgm:spPr/>
    </dgm:pt>
    <dgm:pt modelId="{F1663194-A517-4022-B979-5E4151F01D10}" type="pres">
      <dgm:prSet presAssocID="{FF191E48-3DB3-4898-B39B-794DE2155C1F}" presName="rootComposite" presStyleCnt="0"/>
      <dgm:spPr/>
    </dgm:pt>
    <dgm:pt modelId="{C4E1C971-38D3-4912-BE3E-EBC8016D71FE}" type="pres">
      <dgm:prSet presAssocID="{FF191E48-3DB3-4898-B39B-794DE2155C1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D4221-7D6F-4F19-9335-26ADCDA2E5EE}" type="pres">
      <dgm:prSet presAssocID="{FF191E48-3DB3-4898-B39B-794DE2155C1F}" presName="rootConnector" presStyleLbl="node2" presStyleIdx="0" presStyleCnt="3"/>
      <dgm:spPr/>
      <dgm:t>
        <a:bodyPr/>
        <a:lstStyle/>
        <a:p>
          <a:endParaRPr lang="en-US"/>
        </a:p>
      </dgm:t>
    </dgm:pt>
    <dgm:pt modelId="{5EACAAB2-30FE-496E-BC8C-C65B8C6095A4}" type="pres">
      <dgm:prSet presAssocID="{FF191E48-3DB3-4898-B39B-794DE2155C1F}" presName="hierChild4" presStyleCnt="0"/>
      <dgm:spPr/>
    </dgm:pt>
    <dgm:pt modelId="{EF2F87B2-A3A3-4548-AB90-62EAEECEE3AA}" type="pres">
      <dgm:prSet presAssocID="{04817A26-A42A-40BF-BF5C-A45BAC7E0774}" presName="Name37" presStyleLbl="parChTrans1D3" presStyleIdx="0" presStyleCnt="9"/>
      <dgm:spPr/>
      <dgm:t>
        <a:bodyPr/>
        <a:lstStyle/>
        <a:p>
          <a:endParaRPr lang="en-US"/>
        </a:p>
      </dgm:t>
    </dgm:pt>
    <dgm:pt modelId="{BCF6F8A9-D1A3-4E45-AE67-C44FAE04D8D6}" type="pres">
      <dgm:prSet presAssocID="{0D06851B-67E1-4ABD-AFAD-41E034A77874}" presName="hierRoot2" presStyleCnt="0">
        <dgm:presLayoutVars>
          <dgm:hierBranch val="init"/>
        </dgm:presLayoutVars>
      </dgm:prSet>
      <dgm:spPr/>
    </dgm:pt>
    <dgm:pt modelId="{CE772957-A829-4AF4-95C5-B6CC0366EDB5}" type="pres">
      <dgm:prSet presAssocID="{0D06851B-67E1-4ABD-AFAD-41E034A77874}" presName="rootComposite" presStyleCnt="0"/>
      <dgm:spPr/>
    </dgm:pt>
    <dgm:pt modelId="{9052891E-1262-4D18-A4F3-23A57BD9D72B}" type="pres">
      <dgm:prSet presAssocID="{0D06851B-67E1-4ABD-AFAD-41E034A77874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EEA04-8D6D-4598-96CF-A7EBC85013EF}" type="pres">
      <dgm:prSet presAssocID="{0D06851B-67E1-4ABD-AFAD-41E034A77874}" presName="rootConnector" presStyleLbl="node3" presStyleIdx="0" presStyleCnt="9"/>
      <dgm:spPr/>
      <dgm:t>
        <a:bodyPr/>
        <a:lstStyle/>
        <a:p>
          <a:endParaRPr lang="en-US"/>
        </a:p>
      </dgm:t>
    </dgm:pt>
    <dgm:pt modelId="{0B7E11E6-9478-4B9A-8369-36E4EA752AA6}" type="pres">
      <dgm:prSet presAssocID="{0D06851B-67E1-4ABD-AFAD-41E034A77874}" presName="hierChild4" presStyleCnt="0"/>
      <dgm:spPr/>
    </dgm:pt>
    <dgm:pt modelId="{C7B6DA1C-F412-456C-87FE-D7EA011157CD}" type="pres">
      <dgm:prSet presAssocID="{0D06851B-67E1-4ABD-AFAD-41E034A77874}" presName="hierChild5" presStyleCnt="0"/>
      <dgm:spPr/>
    </dgm:pt>
    <dgm:pt modelId="{CD035597-107C-4428-87CB-EF5C663D3E66}" type="pres">
      <dgm:prSet presAssocID="{963C764F-BA58-4172-ADE0-8501002CD998}" presName="Name37" presStyleLbl="parChTrans1D3" presStyleIdx="1" presStyleCnt="9"/>
      <dgm:spPr/>
      <dgm:t>
        <a:bodyPr/>
        <a:lstStyle/>
        <a:p>
          <a:endParaRPr lang="en-US"/>
        </a:p>
      </dgm:t>
    </dgm:pt>
    <dgm:pt modelId="{F264F2FF-2904-47B0-8974-D48850639EF6}" type="pres">
      <dgm:prSet presAssocID="{E0B44A7C-07CA-42B6-A341-75043C493C55}" presName="hierRoot2" presStyleCnt="0">
        <dgm:presLayoutVars>
          <dgm:hierBranch val="init"/>
        </dgm:presLayoutVars>
      </dgm:prSet>
      <dgm:spPr/>
    </dgm:pt>
    <dgm:pt modelId="{F8628C0B-92A6-4C45-885B-E4816EBBD438}" type="pres">
      <dgm:prSet presAssocID="{E0B44A7C-07CA-42B6-A341-75043C493C55}" presName="rootComposite" presStyleCnt="0"/>
      <dgm:spPr/>
    </dgm:pt>
    <dgm:pt modelId="{385A9755-773B-47CF-AA41-F57C8682A40A}" type="pres">
      <dgm:prSet presAssocID="{E0B44A7C-07CA-42B6-A341-75043C493C55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3A6C8-CAD3-444D-A387-8E8326A4EE58}" type="pres">
      <dgm:prSet presAssocID="{E0B44A7C-07CA-42B6-A341-75043C493C55}" presName="rootConnector" presStyleLbl="node3" presStyleIdx="1" presStyleCnt="9"/>
      <dgm:spPr/>
      <dgm:t>
        <a:bodyPr/>
        <a:lstStyle/>
        <a:p>
          <a:endParaRPr lang="en-US"/>
        </a:p>
      </dgm:t>
    </dgm:pt>
    <dgm:pt modelId="{EB1804D2-755B-44F2-A9E8-9C08B05F9A6B}" type="pres">
      <dgm:prSet presAssocID="{E0B44A7C-07CA-42B6-A341-75043C493C55}" presName="hierChild4" presStyleCnt="0"/>
      <dgm:spPr/>
    </dgm:pt>
    <dgm:pt modelId="{8612919A-0891-40D4-8FE5-6E430160F758}" type="pres">
      <dgm:prSet presAssocID="{E0B44A7C-07CA-42B6-A341-75043C493C55}" presName="hierChild5" presStyleCnt="0"/>
      <dgm:spPr/>
    </dgm:pt>
    <dgm:pt modelId="{D59E299D-20B8-4F57-9EEB-46AB6E86157D}" type="pres">
      <dgm:prSet presAssocID="{FF191E48-3DB3-4898-B39B-794DE2155C1F}" presName="hierChild5" presStyleCnt="0"/>
      <dgm:spPr/>
    </dgm:pt>
    <dgm:pt modelId="{CA809783-29F2-4A45-BF89-3458BAD97590}" type="pres">
      <dgm:prSet presAssocID="{F2F68321-6578-4664-B82D-B65CAAB372B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F93131F-E5A7-4CEA-B782-F935E0A830E0}" type="pres">
      <dgm:prSet presAssocID="{CF9666FC-1E24-46A2-9832-D0B0E4B30D7A}" presName="hierRoot2" presStyleCnt="0">
        <dgm:presLayoutVars>
          <dgm:hierBranch val="init"/>
        </dgm:presLayoutVars>
      </dgm:prSet>
      <dgm:spPr/>
    </dgm:pt>
    <dgm:pt modelId="{18B53A37-D14D-428D-9E34-FEB68CE9A21B}" type="pres">
      <dgm:prSet presAssocID="{CF9666FC-1E24-46A2-9832-D0B0E4B30D7A}" presName="rootComposite" presStyleCnt="0"/>
      <dgm:spPr/>
    </dgm:pt>
    <dgm:pt modelId="{EE6A40C9-1E88-4B1D-9612-11C5CBA09C10}" type="pres">
      <dgm:prSet presAssocID="{CF9666FC-1E24-46A2-9832-D0B0E4B30D7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072AA-4865-40FE-B1CA-C3CB49D77F3E}" type="pres">
      <dgm:prSet presAssocID="{CF9666FC-1E24-46A2-9832-D0B0E4B30D7A}" presName="rootConnector" presStyleLbl="node2" presStyleIdx="1" presStyleCnt="3"/>
      <dgm:spPr/>
      <dgm:t>
        <a:bodyPr/>
        <a:lstStyle/>
        <a:p>
          <a:endParaRPr lang="en-US"/>
        </a:p>
      </dgm:t>
    </dgm:pt>
    <dgm:pt modelId="{30A46BD2-288D-4851-9F47-2FBA8852171A}" type="pres">
      <dgm:prSet presAssocID="{CF9666FC-1E24-46A2-9832-D0B0E4B30D7A}" presName="hierChild4" presStyleCnt="0"/>
      <dgm:spPr/>
    </dgm:pt>
    <dgm:pt modelId="{BBE0EF31-E73B-4DD2-AA7E-033ADE67C98E}" type="pres">
      <dgm:prSet presAssocID="{DFA8E673-94A0-481A-83F0-E94991411887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42AD2E3-30F9-4D76-A0EE-3983239A0AE1}" type="pres">
      <dgm:prSet presAssocID="{FAFB338C-8943-4BE4-92B6-8746EAE6ED54}" presName="hierRoot2" presStyleCnt="0">
        <dgm:presLayoutVars>
          <dgm:hierBranch val="init"/>
        </dgm:presLayoutVars>
      </dgm:prSet>
      <dgm:spPr/>
    </dgm:pt>
    <dgm:pt modelId="{29A3AA86-2655-4691-8B97-7983378BC385}" type="pres">
      <dgm:prSet presAssocID="{FAFB338C-8943-4BE4-92B6-8746EAE6ED54}" presName="rootComposite" presStyleCnt="0"/>
      <dgm:spPr/>
    </dgm:pt>
    <dgm:pt modelId="{2FD9D18C-9750-4CAA-9DDE-69B9BBBC8725}" type="pres">
      <dgm:prSet presAssocID="{FAFB338C-8943-4BE4-92B6-8746EAE6ED54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1F9A8-8EBD-46EB-B2A0-8477B52F78EF}" type="pres">
      <dgm:prSet presAssocID="{FAFB338C-8943-4BE4-92B6-8746EAE6ED54}" presName="rootConnector" presStyleLbl="node3" presStyleIdx="2" presStyleCnt="9"/>
      <dgm:spPr/>
      <dgm:t>
        <a:bodyPr/>
        <a:lstStyle/>
        <a:p>
          <a:endParaRPr lang="en-US"/>
        </a:p>
      </dgm:t>
    </dgm:pt>
    <dgm:pt modelId="{16CE808C-38EE-4F65-8F29-BCA37CAFA58A}" type="pres">
      <dgm:prSet presAssocID="{FAFB338C-8943-4BE4-92B6-8746EAE6ED54}" presName="hierChild4" presStyleCnt="0"/>
      <dgm:spPr/>
    </dgm:pt>
    <dgm:pt modelId="{6F88BA40-3E43-4AB2-A05B-CF56CF132316}" type="pres">
      <dgm:prSet presAssocID="{FAFB338C-8943-4BE4-92B6-8746EAE6ED54}" presName="hierChild5" presStyleCnt="0"/>
      <dgm:spPr/>
    </dgm:pt>
    <dgm:pt modelId="{F596BA46-3A06-4EBD-8581-94962172B4BF}" type="pres">
      <dgm:prSet presAssocID="{3433B644-A91E-4343-A617-08608DCC7FD7}" presName="Name37" presStyleLbl="parChTrans1D3" presStyleIdx="3" presStyleCnt="9"/>
      <dgm:spPr/>
      <dgm:t>
        <a:bodyPr/>
        <a:lstStyle/>
        <a:p>
          <a:endParaRPr lang="en-US"/>
        </a:p>
      </dgm:t>
    </dgm:pt>
    <dgm:pt modelId="{AEA07D0D-C865-4D22-9C73-B515DAFE7694}" type="pres">
      <dgm:prSet presAssocID="{95A40FA9-17DF-4888-B040-708FCCF4054A}" presName="hierRoot2" presStyleCnt="0">
        <dgm:presLayoutVars>
          <dgm:hierBranch val="init"/>
        </dgm:presLayoutVars>
      </dgm:prSet>
      <dgm:spPr/>
    </dgm:pt>
    <dgm:pt modelId="{DACE48F6-8F72-48F8-8ACD-132F3B666025}" type="pres">
      <dgm:prSet presAssocID="{95A40FA9-17DF-4888-B040-708FCCF4054A}" presName="rootComposite" presStyleCnt="0"/>
      <dgm:spPr/>
    </dgm:pt>
    <dgm:pt modelId="{2025F2F8-D131-4BCE-9DAA-747A245A2A48}" type="pres">
      <dgm:prSet presAssocID="{95A40FA9-17DF-4888-B040-708FCCF4054A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4CF96-6955-42AC-9857-CCD8E239A27C}" type="pres">
      <dgm:prSet presAssocID="{95A40FA9-17DF-4888-B040-708FCCF4054A}" presName="rootConnector" presStyleLbl="node3" presStyleIdx="3" presStyleCnt="9"/>
      <dgm:spPr/>
      <dgm:t>
        <a:bodyPr/>
        <a:lstStyle/>
        <a:p>
          <a:endParaRPr lang="en-US"/>
        </a:p>
      </dgm:t>
    </dgm:pt>
    <dgm:pt modelId="{FC85DF5B-C162-4A01-A3C2-01249DB5D57B}" type="pres">
      <dgm:prSet presAssocID="{95A40FA9-17DF-4888-B040-708FCCF4054A}" presName="hierChild4" presStyleCnt="0"/>
      <dgm:spPr/>
    </dgm:pt>
    <dgm:pt modelId="{5E72C640-800A-4606-8A98-AA4CD5B86603}" type="pres">
      <dgm:prSet presAssocID="{95A40FA9-17DF-4888-B040-708FCCF4054A}" presName="hierChild5" presStyleCnt="0"/>
      <dgm:spPr/>
    </dgm:pt>
    <dgm:pt modelId="{014FF36F-B4D0-4576-9B7B-C100F08936F2}" type="pres">
      <dgm:prSet presAssocID="{5F8321AD-B76D-4361-9F03-2A8733BDCD1C}" presName="Name37" presStyleLbl="parChTrans1D3" presStyleIdx="4" presStyleCnt="9"/>
      <dgm:spPr/>
      <dgm:t>
        <a:bodyPr/>
        <a:lstStyle/>
        <a:p>
          <a:endParaRPr lang="en-US"/>
        </a:p>
      </dgm:t>
    </dgm:pt>
    <dgm:pt modelId="{44530A6E-2C31-44B9-B5BC-ACC65BD458BC}" type="pres">
      <dgm:prSet presAssocID="{B8D0A0CE-E760-4A03-A62E-5F799A2760D7}" presName="hierRoot2" presStyleCnt="0">
        <dgm:presLayoutVars>
          <dgm:hierBranch val="init"/>
        </dgm:presLayoutVars>
      </dgm:prSet>
      <dgm:spPr/>
    </dgm:pt>
    <dgm:pt modelId="{6B759C17-F172-4A92-808D-779A28E5B8B1}" type="pres">
      <dgm:prSet presAssocID="{B8D0A0CE-E760-4A03-A62E-5F799A2760D7}" presName="rootComposite" presStyleCnt="0"/>
      <dgm:spPr/>
    </dgm:pt>
    <dgm:pt modelId="{B1BF1399-E98B-4E70-9EAC-2F21E828374F}" type="pres">
      <dgm:prSet presAssocID="{B8D0A0CE-E760-4A03-A62E-5F799A2760D7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6AF71-5863-41D1-B141-AD85347927BA}" type="pres">
      <dgm:prSet presAssocID="{B8D0A0CE-E760-4A03-A62E-5F799A2760D7}" presName="rootConnector" presStyleLbl="node3" presStyleIdx="4" presStyleCnt="9"/>
      <dgm:spPr/>
      <dgm:t>
        <a:bodyPr/>
        <a:lstStyle/>
        <a:p>
          <a:endParaRPr lang="en-US"/>
        </a:p>
      </dgm:t>
    </dgm:pt>
    <dgm:pt modelId="{B3217C2B-7F93-49F9-A3AC-9E27D7C5EB8B}" type="pres">
      <dgm:prSet presAssocID="{B8D0A0CE-E760-4A03-A62E-5F799A2760D7}" presName="hierChild4" presStyleCnt="0"/>
      <dgm:spPr/>
    </dgm:pt>
    <dgm:pt modelId="{DCD2C98C-E1FA-4BB9-9A51-41C17AAB4459}" type="pres">
      <dgm:prSet presAssocID="{B8D0A0CE-E760-4A03-A62E-5F799A2760D7}" presName="hierChild5" presStyleCnt="0"/>
      <dgm:spPr/>
    </dgm:pt>
    <dgm:pt modelId="{C3071681-9F1B-4B2A-A74D-067CCB6C025E}" type="pres">
      <dgm:prSet presAssocID="{5ADBC49F-CD8F-4FEC-8B8B-5F5EC5F4133D}" presName="Name37" presStyleLbl="parChTrans1D3" presStyleIdx="5" presStyleCnt="9"/>
      <dgm:spPr/>
      <dgm:t>
        <a:bodyPr/>
        <a:lstStyle/>
        <a:p>
          <a:endParaRPr lang="en-US"/>
        </a:p>
      </dgm:t>
    </dgm:pt>
    <dgm:pt modelId="{10B0DE7D-424C-4F77-A2D2-372AFB896384}" type="pres">
      <dgm:prSet presAssocID="{FAB93114-9DF2-41B1-BAA0-1ED625B8FA25}" presName="hierRoot2" presStyleCnt="0">
        <dgm:presLayoutVars>
          <dgm:hierBranch val="init"/>
        </dgm:presLayoutVars>
      </dgm:prSet>
      <dgm:spPr/>
    </dgm:pt>
    <dgm:pt modelId="{5EAE8A03-0B58-4870-AD7C-32822A118345}" type="pres">
      <dgm:prSet presAssocID="{FAB93114-9DF2-41B1-BAA0-1ED625B8FA25}" presName="rootComposite" presStyleCnt="0"/>
      <dgm:spPr/>
    </dgm:pt>
    <dgm:pt modelId="{51BE1DCF-002C-49F9-849E-8E49E1C4E530}" type="pres">
      <dgm:prSet presAssocID="{FAB93114-9DF2-41B1-BAA0-1ED625B8FA25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CAE1F-E332-42DE-B148-ED94899C75F6}" type="pres">
      <dgm:prSet presAssocID="{FAB93114-9DF2-41B1-BAA0-1ED625B8FA25}" presName="rootConnector" presStyleLbl="node3" presStyleIdx="5" presStyleCnt="9"/>
      <dgm:spPr/>
      <dgm:t>
        <a:bodyPr/>
        <a:lstStyle/>
        <a:p>
          <a:endParaRPr lang="en-US"/>
        </a:p>
      </dgm:t>
    </dgm:pt>
    <dgm:pt modelId="{8B32ED98-8B02-4629-96AD-A3CEE06B2FA5}" type="pres">
      <dgm:prSet presAssocID="{FAB93114-9DF2-41B1-BAA0-1ED625B8FA25}" presName="hierChild4" presStyleCnt="0"/>
      <dgm:spPr/>
    </dgm:pt>
    <dgm:pt modelId="{E3AE50A0-8BE7-4E71-B162-3E3B905AE2A0}" type="pres">
      <dgm:prSet presAssocID="{FAB93114-9DF2-41B1-BAA0-1ED625B8FA25}" presName="hierChild5" presStyleCnt="0"/>
      <dgm:spPr/>
    </dgm:pt>
    <dgm:pt modelId="{097496E6-69A7-4EE1-A49D-84EF6F31CC49}" type="pres">
      <dgm:prSet presAssocID="{CF9666FC-1E24-46A2-9832-D0B0E4B30D7A}" presName="hierChild5" presStyleCnt="0"/>
      <dgm:spPr/>
    </dgm:pt>
    <dgm:pt modelId="{568B77A2-30E8-4FE6-8CDD-BC3D4F567C65}" type="pres">
      <dgm:prSet presAssocID="{D2FEFF4D-4B39-4E1F-94FE-EBD1EFBC6A6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78DC415-54F0-4FBC-9393-89603D66F0C1}" type="pres">
      <dgm:prSet presAssocID="{2FB16ED0-FF90-47E7-90FF-DF1B69E8553A}" presName="hierRoot2" presStyleCnt="0">
        <dgm:presLayoutVars>
          <dgm:hierBranch val="init"/>
        </dgm:presLayoutVars>
      </dgm:prSet>
      <dgm:spPr/>
    </dgm:pt>
    <dgm:pt modelId="{AA3B75D1-7F18-4DA2-9AC1-C03BE0F6D24C}" type="pres">
      <dgm:prSet presAssocID="{2FB16ED0-FF90-47E7-90FF-DF1B69E8553A}" presName="rootComposite" presStyleCnt="0"/>
      <dgm:spPr/>
    </dgm:pt>
    <dgm:pt modelId="{F688CFEE-74CD-44BB-A349-61F0A4998E83}" type="pres">
      <dgm:prSet presAssocID="{2FB16ED0-FF90-47E7-90FF-DF1B69E855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7F4D4-4995-45AF-9D23-7A082AE81D54}" type="pres">
      <dgm:prSet presAssocID="{2FB16ED0-FF90-47E7-90FF-DF1B69E8553A}" presName="rootConnector" presStyleLbl="node2" presStyleIdx="2" presStyleCnt="3"/>
      <dgm:spPr/>
      <dgm:t>
        <a:bodyPr/>
        <a:lstStyle/>
        <a:p>
          <a:endParaRPr lang="en-US"/>
        </a:p>
      </dgm:t>
    </dgm:pt>
    <dgm:pt modelId="{8A9C0E6B-485A-4B46-9EF0-0C40E7F71F0A}" type="pres">
      <dgm:prSet presAssocID="{2FB16ED0-FF90-47E7-90FF-DF1B69E8553A}" presName="hierChild4" presStyleCnt="0"/>
      <dgm:spPr/>
    </dgm:pt>
    <dgm:pt modelId="{6515CDD2-6A31-4400-8A00-8C4A4FEED488}" type="pres">
      <dgm:prSet presAssocID="{6A4737D6-5E75-4DED-804C-ACB382D56CE3}" presName="Name37" presStyleLbl="parChTrans1D3" presStyleIdx="6" presStyleCnt="9"/>
      <dgm:spPr/>
      <dgm:t>
        <a:bodyPr/>
        <a:lstStyle/>
        <a:p>
          <a:endParaRPr lang="en-US"/>
        </a:p>
      </dgm:t>
    </dgm:pt>
    <dgm:pt modelId="{EE6BAF4A-8EAF-4DB9-A7A0-AFF53E5DCB6E}" type="pres">
      <dgm:prSet presAssocID="{40DEA48C-5D19-4DE6-BC04-AB7EA5BA663E}" presName="hierRoot2" presStyleCnt="0">
        <dgm:presLayoutVars>
          <dgm:hierBranch val="init"/>
        </dgm:presLayoutVars>
      </dgm:prSet>
      <dgm:spPr/>
    </dgm:pt>
    <dgm:pt modelId="{9F5DCAB0-C70A-4C27-820A-3062AB78179B}" type="pres">
      <dgm:prSet presAssocID="{40DEA48C-5D19-4DE6-BC04-AB7EA5BA663E}" presName="rootComposite" presStyleCnt="0"/>
      <dgm:spPr/>
    </dgm:pt>
    <dgm:pt modelId="{C6EC570F-F9F1-44EC-B0DB-06E40E546343}" type="pres">
      <dgm:prSet presAssocID="{40DEA48C-5D19-4DE6-BC04-AB7EA5BA663E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E4B21-1BCD-4C3C-BBB5-F8B3128A5E99}" type="pres">
      <dgm:prSet presAssocID="{40DEA48C-5D19-4DE6-BC04-AB7EA5BA663E}" presName="rootConnector" presStyleLbl="node3" presStyleIdx="6" presStyleCnt="9"/>
      <dgm:spPr/>
      <dgm:t>
        <a:bodyPr/>
        <a:lstStyle/>
        <a:p>
          <a:endParaRPr lang="en-US"/>
        </a:p>
      </dgm:t>
    </dgm:pt>
    <dgm:pt modelId="{82822672-6BA7-4C6B-AD33-5D2C8D3DA828}" type="pres">
      <dgm:prSet presAssocID="{40DEA48C-5D19-4DE6-BC04-AB7EA5BA663E}" presName="hierChild4" presStyleCnt="0"/>
      <dgm:spPr/>
    </dgm:pt>
    <dgm:pt modelId="{13634B20-7366-4CE0-9343-9BDDA7845A1A}" type="pres">
      <dgm:prSet presAssocID="{40DEA48C-5D19-4DE6-BC04-AB7EA5BA663E}" presName="hierChild5" presStyleCnt="0"/>
      <dgm:spPr/>
    </dgm:pt>
    <dgm:pt modelId="{68DC4BE9-346D-45B0-8F31-771152E3D423}" type="pres">
      <dgm:prSet presAssocID="{51179D99-365C-4FFA-B8FE-F2F2CF60BA96}" presName="Name37" presStyleLbl="parChTrans1D3" presStyleIdx="7" presStyleCnt="9"/>
      <dgm:spPr/>
      <dgm:t>
        <a:bodyPr/>
        <a:lstStyle/>
        <a:p>
          <a:endParaRPr lang="en-US"/>
        </a:p>
      </dgm:t>
    </dgm:pt>
    <dgm:pt modelId="{F3B51193-353B-4C2F-BF9D-967F0B8FBD05}" type="pres">
      <dgm:prSet presAssocID="{E9066A1F-EE52-4DFA-A431-34AC6816E3D2}" presName="hierRoot2" presStyleCnt="0">
        <dgm:presLayoutVars>
          <dgm:hierBranch val="init"/>
        </dgm:presLayoutVars>
      </dgm:prSet>
      <dgm:spPr/>
    </dgm:pt>
    <dgm:pt modelId="{E108AA3F-752A-428F-8136-068319ACE447}" type="pres">
      <dgm:prSet presAssocID="{E9066A1F-EE52-4DFA-A431-34AC6816E3D2}" presName="rootComposite" presStyleCnt="0"/>
      <dgm:spPr/>
    </dgm:pt>
    <dgm:pt modelId="{A40C4851-B83E-4219-9DEC-9BDFDA2821BC}" type="pres">
      <dgm:prSet presAssocID="{E9066A1F-EE52-4DFA-A431-34AC6816E3D2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C5095-7539-4BB7-8303-7DD5B767FA62}" type="pres">
      <dgm:prSet presAssocID="{E9066A1F-EE52-4DFA-A431-34AC6816E3D2}" presName="rootConnector" presStyleLbl="node3" presStyleIdx="7" presStyleCnt="9"/>
      <dgm:spPr/>
      <dgm:t>
        <a:bodyPr/>
        <a:lstStyle/>
        <a:p>
          <a:endParaRPr lang="en-US"/>
        </a:p>
      </dgm:t>
    </dgm:pt>
    <dgm:pt modelId="{0B6E08D8-685A-4832-8BE5-D42BB5024D0E}" type="pres">
      <dgm:prSet presAssocID="{E9066A1F-EE52-4DFA-A431-34AC6816E3D2}" presName="hierChild4" presStyleCnt="0"/>
      <dgm:spPr/>
    </dgm:pt>
    <dgm:pt modelId="{1B5D3E52-2EE4-4882-9B1B-0C666F8BFB6B}" type="pres">
      <dgm:prSet presAssocID="{E9066A1F-EE52-4DFA-A431-34AC6816E3D2}" presName="hierChild5" presStyleCnt="0"/>
      <dgm:spPr/>
    </dgm:pt>
    <dgm:pt modelId="{37B5B0D9-CFB9-46B5-BE4C-AB89211E0784}" type="pres">
      <dgm:prSet presAssocID="{B24341E9-EC21-446F-8A1F-F2B27D10B430}" presName="Name37" presStyleLbl="parChTrans1D3" presStyleIdx="8" presStyleCnt="9"/>
      <dgm:spPr/>
      <dgm:t>
        <a:bodyPr/>
        <a:lstStyle/>
        <a:p>
          <a:endParaRPr lang="en-US"/>
        </a:p>
      </dgm:t>
    </dgm:pt>
    <dgm:pt modelId="{9C70AC52-5885-407F-AAAF-EDE4D84E42F7}" type="pres">
      <dgm:prSet presAssocID="{D72127E8-0180-4B34-8D28-C74892768EA2}" presName="hierRoot2" presStyleCnt="0">
        <dgm:presLayoutVars>
          <dgm:hierBranch val="init"/>
        </dgm:presLayoutVars>
      </dgm:prSet>
      <dgm:spPr/>
    </dgm:pt>
    <dgm:pt modelId="{155225BB-61FB-4742-8577-D69CE878C919}" type="pres">
      <dgm:prSet presAssocID="{D72127E8-0180-4B34-8D28-C74892768EA2}" presName="rootComposite" presStyleCnt="0"/>
      <dgm:spPr/>
    </dgm:pt>
    <dgm:pt modelId="{A0B896AC-86F5-43E9-BB71-8ADD1D23BC3C}" type="pres">
      <dgm:prSet presAssocID="{D72127E8-0180-4B34-8D28-C74892768EA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8C951-4975-4424-821D-A259DD224329}" type="pres">
      <dgm:prSet presAssocID="{D72127E8-0180-4B34-8D28-C74892768EA2}" presName="rootConnector" presStyleLbl="node3" presStyleIdx="8" presStyleCnt="9"/>
      <dgm:spPr/>
      <dgm:t>
        <a:bodyPr/>
        <a:lstStyle/>
        <a:p>
          <a:endParaRPr lang="en-US"/>
        </a:p>
      </dgm:t>
    </dgm:pt>
    <dgm:pt modelId="{39B4CABC-2F5B-4403-8A5F-519612422257}" type="pres">
      <dgm:prSet presAssocID="{D72127E8-0180-4B34-8D28-C74892768EA2}" presName="hierChild4" presStyleCnt="0"/>
      <dgm:spPr/>
    </dgm:pt>
    <dgm:pt modelId="{BE27E658-27DD-4A11-BE84-075C33B64421}" type="pres">
      <dgm:prSet presAssocID="{D72127E8-0180-4B34-8D28-C74892768EA2}" presName="hierChild5" presStyleCnt="0"/>
      <dgm:spPr/>
    </dgm:pt>
    <dgm:pt modelId="{6D1E9AB7-6E18-4DB2-B317-5415550998CC}" type="pres">
      <dgm:prSet presAssocID="{2FB16ED0-FF90-47E7-90FF-DF1B69E8553A}" presName="hierChild5" presStyleCnt="0"/>
      <dgm:spPr/>
    </dgm:pt>
    <dgm:pt modelId="{28E4EEDF-745A-447A-86E8-D444AAB2C623}" type="pres">
      <dgm:prSet presAssocID="{33CC3F5A-922F-4D42-B20E-ECDE113859F0}" presName="hierChild3" presStyleCnt="0"/>
      <dgm:spPr/>
    </dgm:pt>
  </dgm:ptLst>
  <dgm:cxnLst>
    <dgm:cxn modelId="{A85150E5-9FC7-458C-9D5D-097D290A1AFD}" type="presOf" srcId="{D2FEFF4D-4B39-4E1F-94FE-EBD1EFBC6A63}" destId="{568B77A2-30E8-4FE6-8CDD-BC3D4F567C65}" srcOrd="0" destOrd="0" presId="urn:microsoft.com/office/officeart/2005/8/layout/orgChart1"/>
    <dgm:cxn modelId="{41859D66-DBF6-43DD-B151-335A0BF46D83}" srcId="{FF191E48-3DB3-4898-B39B-794DE2155C1F}" destId="{E0B44A7C-07CA-42B6-A341-75043C493C55}" srcOrd="1" destOrd="0" parTransId="{963C764F-BA58-4172-ADE0-8501002CD998}" sibTransId="{8B5B6691-9A11-4AC8-A380-A1DC8AC108C2}"/>
    <dgm:cxn modelId="{BFC11EEC-6B33-4137-8625-4908A6B84C25}" type="presOf" srcId="{FAB93114-9DF2-41B1-BAA0-1ED625B8FA25}" destId="{51BE1DCF-002C-49F9-849E-8E49E1C4E530}" srcOrd="0" destOrd="0" presId="urn:microsoft.com/office/officeart/2005/8/layout/orgChart1"/>
    <dgm:cxn modelId="{3FFA28A5-9382-4750-A652-A25108BD4EF5}" srcId="{CF9666FC-1E24-46A2-9832-D0B0E4B30D7A}" destId="{FAB93114-9DF2-41B1-BAA0-1ED625B8FA25}" srcOrd="3" destOrd="0" parTransId="{5ADBC49F-CD8F-4FEC-8B8B-5F5EC5F4133D}" sibTransId="{51A48749-CBCE-4BC7-BF24-D9A2C870CDC9}"/>
    <dgm:cxn modelId="{A40A4893-0765-4D07-84B2-DD731D93E897}" type="presOf" srcId="{40DEA48C-5D19-4DE6-BC04-AB7EA5BA663E}" destId="{788E4B21-1BCD-4C3C-BBB5-F8B3128A5E99}" srcOrd="1" destOrd="0" presId="urn:microsoft.com/office/officeart/2005/8/layout/orgChart1"/>
    <dgm:cxn modelId="{322FB1B7-8620-4BDD-83AB-B2108BFEE5F0}" type="presOf" srcId="{95A40FA9-17DF-4888-B040-708FCCF4054A}" destId="{2025F2F8-D131-4BCE-9DAA-747A245A2A48}" srcOrd="0" destOrd="0" presId="urn:microsoft.com/office/officeart/2005/8/layout/orgChart1"/>
    <dgm:cxn modelId="{E1EE6594-97AE-4BF4-AD38-FD57DDCC8C96}" srcId="{2FB16ED0-FF90-47E7-90FF-DF1B69E8553A}" destId="{D72127E8-0180-4B34-8D28-C74892768EA2}" srcOrd="2" destOrd="0" parTransId="{B24341E9-EC21-446F-8A1F-F2B27D10B430}" sibTransId="{DC65E29B-8026-4E15-89BF-CCDA7AA8552D}"/>
    <dgm:cxn modelId="{7024144A-6FF4-4300-B0BC-8AB9259FE7DD}" type="presOf" srcId="{0D06851B-67E1-4ABD-AFAD-41E034A77874}" destId="{956EEA04-8D6D-4598-96CF-A7EBC85013EF}" srcOrd="1" destOrd="0" presId="urn:microsoft.com/office/officeart/2005/8/layout/orgChart1"/>
    <dgm:cxn modelId="{42F3BE4A-7282-4A6A-83D4-1EEA23A24069}" srcId="{CF9666FC-1E24-46A2-9832-D0B0E4B30D7A}" destId="{B8D0A0CE-E760-4A03-A62E-5F799A2760D7}" srcOrd="2" destOrd="0" parTransId="{5F8321AD-B76D-4361-9F03-2A8733BDCD1C}" sibTransId="{B0562ACB-F218-43F6-87A6-C0A3C3C67942}"/>
    <dgm:cxn modelId="{35D47730-4225-41B2-A846-71722A5059BE}" type="presOf" srcId="{F2F68321-6578-4664-B82D-B65CAAB372BA}" destId="{CA809783-29F2-4A45-BF89-3458BAD97590}" srcOrd="0" destOrd="0" presId="urn:microsoft.com/office/officeart/2005/8/layout/orgChart1"/>
    <dgm:cxn modelId="{D92959A1-9FF5-4A68-8A3F-78327645C5FA}" type="presOf" srcId="{51179D99-365C-4FFA-B8FE-F2F2CF60BA96}" destId="{68DC4BE9-346D-45B0-8F31-771152E3D423}" srcOrd="0" destOrd="0" presId="urn:microsoft.com/office/officeart/2005/8/layout/orgChart1"/>
    <dgm:cxn modelId="{04014F05-A4C8-4EC5-8FEC-A7470F72EF15}" srcId="{33CC3F5A-922F-4D42-B20E-ECDE113859F0}" destId="{FF191E48-3DB3-4898-B39B-794DE2155C1F}" srcOrd="0" destOrd="0" parTransId="{360818EB-9B67-4E32-A663-428EC81E7135}" sibTransId="{4FDEE522-EA2A-4F59-8034-65EE9CE20E3E}"/>
    <dgm:cxn modelId="{975CF221-B6D6-490F-82B1-77B408A5B083}" type="presOf" srcId="{DFA8E673-94A0-481A-83F0-E94991411887}" destId="{BBE0EF31-E73B-4DD2-AA7E-033ADE67C98E}" srcOrd="0" destOrd="0" presId="urn:microsoft.com/office/officeart/2005/8/layout/orgChart1"/>
    <dgm:cxn modelId="{62948F5F-EE26-496A-80D7-0261F5148905}" srcId="{33CC3F5A-922F-4D42-B20E-ECDE113859F0}" destId="{2FB16ED0-FF90-47E7-90FF-DF1B69E8553A}" srcOrd="2" destOrd="0" parTransId="{D2FEFF4D-4B39-4E1F-94FE-EBD1EFBC6A63}" sibTransId="{8CB0929E-E47C-447B-96EF-CC13335E5687}"/>
    <dgm:cxn modelId="{8BB8288B-B5C6-4253-9795-43FFC8082AD1}" type="presOf" srcId="{FAB93114-9DF2-41B1-BAA0-1ED625B8FA25}" destId="{878CAE1F-E332-42DE-B148-ED94899C75F6}" srcOrd="1" destOrd="0" presId="urn:microsoft.com/office/officeart/2005/8/layout/orgChart1"/>
    <dgm:cxn modelId="{32330166-4423-4446-952A-E3A04B839F95}" type="presOf" srcId="{D72127E8-0180-4B34-8D28-C74892768EA2}" destId="{BFE8C951-4975-4424-821D-A259DD224329}" srcOrd="1" destOrd="0" presId="urn:microsoft.com/office/officeart/2005/8/layout/orgChart1"/>
    <dgm:cxn modelId="{D93159A6-FB12-4A0C-BEB1-4D144CF0BB9F}" srcId="{33CC3F5A-922F-4D42-B20E-ECDE113859F0}" destId="{CF9666FC-1E24-46A2-9832-D0B0E4B30D7A}" srcOrd="1" destOrd="0" parTransId="{F2F68321-6578-4664-B82D-B65CAAB372BA}" sibTransId="{F41A5A18-32B6-416D-A5E5-94E01AAFC767}"/>
    <dgm:cxn modelId="{A9CC4897-7084-4D64-9A08-DD9BED7466C5}" type="presOf" srcId="{33CC3F5A-922F-4D42-B20E-ECDE113859F0}" destId="{8FBC64D7-19DD-4A30-8228-120923F4EF93}" srcOrd="1" destOrd="0" presId="urn:microsoft.com/office/officeart/2005/8/layout/orgChart1"/>
    <dgm:cxn modelId="{241EAB0A-B6C5-4EDD-AC8A-A51DD92189E9}" type="presOf" srcId="{04817A26-A42A-40BF-BF5C-A45BAC7E0774}" destId="{EF2F87B2-A3A3-4548-AB90-62EAEECEE3AA}" srcOrd="0" destOrd="0" presId="urn:microsoft.com/office/officeart/2005/8/layout/orgChart1"/>
    <dgm:cxn modelId="{A9C4569E-85DC-42A8-A6A4-73B4A5B159CC}" srcId="{2FB16ED0-FF90-47E7-90FF-DF1B69E8553A}" destId="{E9066A1F-EE52-4DFA-A431-34AC6816E3D2}" srcOrd="1" destOrd="0" parTransId="{51179D99-365C-4FFA-B8FE-F2F2CF60BA96}" sibTransId="{BFCBCA88-0782-4FEF-8991-99538917679B}"/>
    <dgm:cxn modelId="{7CB4EFF1-2303-4F76-BF0E-C914C4E6E265}" type="presOf" srcId="{6A4737D6-5E75-4DED-804C-ACB382D56CE3}" destId="{6515CDD2-6A31-4400-8A00-8C4A4FEED488}" srcOrd="0" destOrd="0" presId="urn:microsoft.com/office/officeart/2005/8/layout/orgChart1"/>
    <dgm:cxn modelId="{FC2894A0-D4C6-488D-8D4D-38E98885E399}" type="presOf" srcId="{ACBCDE1B-83B2-43F1-9FFF-8C0C8835C99B}" destId="{8507A96C-9D9D-4214-A5D8-B5C716AE77EC}" srcOrd="0" destOrd="0" presId="urn:microsoft.com/office/officeart/2005/8/layout/orgChart1"/>
    <dgm:cxn modelId="{9DEAECB8-99BA-4AE8-B959-C0DE0D69FC83}" type="presOf" srcId="{0D06851B-67E1-4ABD-AFAD-41E034A77874}" destId="{9052891E-1262-4D18-A4F3-23A57BD9D72B}" srcOrd="0" destOrd="0" presId="urn:microsoft.com/office/officeart/2005/8/layout/orgChart1"/>
    <dgm:cxn modelId="{80CDB960-FA4A-4BCD-B924-1D70F495A85E}" type="presOf" srcId="{3433B644-A91E-4343-A617-08608DCC7FD7}" destId="{F596BA46-3A06-4EBD-8581-94962172B4BF}" srcOrd="0" destOrd="0" presId="urn:microsoft.com/office/officeart/2005/8/layout/orgChart1"/>
    <dgm:cxn modelId="{06305AB1-513E-4E1A-B785-ECA8EBC3BA69}" type="presOf" srcId="{FAFB338C-8943-4BE4-92B6-8746EAE6ED54}" destId="{2FD9D18C-9750-4CAA-9DDE-69B9BBBC8725}" srcOrd="0" destOrd="0" presId="urn:microsoft.com/office/officeart/2005/8/layout/orgChart1"/>
    <dgm:cxn modelId="{9173261D-0732-4DF9-81FB-D627DCCC3270}" type="presOf" srcId="{95A40FA9-17DF-4888-B040-708FCCF4054A}" destId="{61A4CF96-6955-42AC-9857-CCD8E239A27C}" srcOrd="1" destOrd="0" presId="urn:microsoft.com/office/officeart/2005/8/layout/orgChart1"/>
    <dgm:cxn modelId="{EDB73F4D-CA5C-466C-AC7C-180D440A9BED}" type="presOf" srcId="{FF191E48-3DB3-4898-B39B-794DE2155C1F}" destId="{C4E1C971-38D3-4912-BE3E-EBC8016D71FE}" srcOrd="0" destOrd="0" presId="urn:microsoft.com/office/officeart/2005/8/layout/orgChart1"/>
    <dgm:cxn modelId="{BF25E4CE-6F4F-43A2-A966-4F6AE6EE77FE}" type="presOf" srcId="{B8D0A0CE-E760-4A03-A62E-5F799A2760D7}" destId="{5826AF71-5863-41D1-B141-AD85347927BA}" srcOrd="1" destOrd="0" presId="urn:microsoft.com/office/officeart/2005/8/layout/orgChart1"/>
    <dgm:cxn modelId="{F85C1ED3-148E-49BB-895B-8DE2542BB935}" type="presOf" srcId="{E9066A1F-EE52-4DFA-A431-34AC6816E3D2}" destId="{739C5095-7539-4BB7-8303-7DD5B767FA62}" srcOrd="1" destOrd="0" presId="urn:microsoft.com/office/officeart/2005/8/layout/orgChart1"/>
    <dgm:cxn modelId="{87ABEBF5-3525-486C-AC6E-1EFA5244E9AA}" type="presOf" srcId="{FAFB338C-8943-4BE4-92B6-8746EAE6ED54}" destId="{3221F9A8-8EBD-46EB-B2A0-8477B52F78EF}" srcOrd="1" destOrd="0" presId="urn:microsoft.com/office/officeart/2005/8/layout/orgChart1"/>
    <dgm:cxn modelId="{55A816CF-3807-4635-81F3-5C143D75D3C4}" type="presOf" srcId="{FF191E48-3DB3-4898-B39B-794DE2155C1F}" destId="{E2ED4221-7D6F-4F19-9335-26ADCDA2E5EE}" srcOrd="1" destOrd="0" presId="urn:microsoft.com/office/officeart/2005/8/layout/orgChart1"/>
    <dgm:cxn modelId="{8387A32F-992A-4E67-A4E6-89B48D183F95}" type="presOf" srcId="{40DEA48C-5D19-4DE6-BC04-AB7EA5BA663E}" destId="{C6EC570F-F9F1-44EC-B0DB-06E40E546343}" srcOrd="0" destOrd="0" presId="urn:microsoft.com/office/officeart/2005/8/layout/orgChart1"/>
    <dgm:cxn modelId="{4365573D-4656-468E-83C6-369F2BC67D6C}" type="presOf" srcId="{5F8321AD-B76D-4361-9F03-2A8733BDCD1C}" destId="{014FF36F-B4D0-4576-9B7B-C100F08936F2}" srcOrd="0" destOrd="0" presId="urn:microsoft.com/office/officeart/2005/8/layout/orgChart1"/>
    <dgm:cxn modelId="{50EE769C-9125-4192-BBA2-8137685FCB12}" srcId="{CF9666FC-1E24-46A2-9832-D0B0E4B30D7A}" destId="{FAFB338C-8943-4BE4-92B6-8746EAE6ED54}" srcOrd="0" destOrd="0" parTransId="{DFA8E673-94A0-481A-83F0-E94991411887}" sibTransId="{8C898AE9-628F-4D8C-8F1F-9E4E144A6273}"/>
    <dgm:cxn modelId="{9E8E00F1-1831-4702-93AF-04B3FBC70FBD}" type="presOf" srcId="{360818EB-9B67-4E32-A663-428EC81E7135}" destId="{127B1224-8929-49FA-8BB4-732BFB25E5D4}" srcOrd="0" destOrd="0" presId="urn:microsoft.com/office/officeart/2005/8/layout/orgChart1"/>
    <dgm:cxn modelId="{E5FC3A73-4F26-4EAB-8623-ED6F6D30DBF7}" type="presOf" srcId="{2FB16ED0-FF90-47E7-90FF-DF1B69E8553A}" destId="{F688CFEE-74CD-44BB-A349-61F0A4998E83}" srcOrd="0" destOrd="0" presId="urn:microsoft.com/office/officeart/2005/8/layout/orgChart1"/>
    <dgm:cxn modelId="{0ADA1563-ECDA-43D0-B380-4407025512DC}" type="presOf" srcId="{2FB16ED0-FF90-47E7-90FF-DF1B69E8553A}" destId="{EA37F4D4-4995-45AF-9D23-7A082AE81D54}" srcOrd="1" destOrd="0" presId="urn:microsoft.com/office/officeart/2005/8/layout/orgChart1"/>
    <dgm:cxn modelId="{0433C08F-E651-449E-8E3C-C21C1B6246CD}" type="presOf" srcId="{CF9666FC-1E24-46A2-9832-D0B0E4B30D7A}" destId="{906072AA-4865-40FE-B1CA-C3CB49D77F3E}" srcOrd="1" destOrd="0" presId="urn:microsoft.com/office/officeart/2005/8/layout/orgChart1"/>
    <dgm:cxn modelId="{C430E2E1-9F8F-40F9-8990-4D9F5BB6EE35}" type="presOf" srcId="{E0B44A7C-07CA-42B6-A341-75043C493C55}" destId="{C723A6C8-CAD3-444D-A387-8E8326A4EE58}" srcOrd="1" destOrd="0" presId="urn:microsoft.com/office/officeart/2005/8/layout/orgChart1"/>
    <dgm:cxn modelId="{FCD1BDA4-501F-4042-8488-EE590A33FD1E}" type="presOf" srcId="{E9066A1F-EE52-4DFA-A431-34AC6816E3D2}" destId="{A40C4851-B83E-4219-9DEC-9BDFDA2821BC}" srcOrd="0" destOrd="0" presId="urn:microsoft.com/office/officeart/2005/8/layout/orgChart1"/>
    <dgm:cxn modelId="{BF46851E-D26F-4CD1-8E39-AC7BFB7B89A4}" srcId="{2FB16ED0-FF90-47E7-90FF-DF1B69E8553A}" destId="{40DEA48C-5D19-4DE6-BC04-AB7EA5BA663E}" srcOrd="0" destOrd="0" parTransId="{6A4737D6-5E75-4DED-804C-ACB382D56CE3}" sibTransId="{626D7715-4982-4FD0-A90B-CD2BBA63E8DE}"/>
    <dgm:cxn modelId="{D8FCB3A8-A28C-4DE3-8E44-53BBB273D1C8}" type="presOf" srcId="{5ADBC49F-CD8F-4FEC-8B8B-5F5EC5F4133D}" destId="{C3071681-9F1B-4B2A-A74D-067CCB6C025E}" srcOrd="0" destOrd="0" presId="urn:microsoft.com/office/officeart/2005/8/layout/orgChart1"/>
    <dgm:cxn modelId="{BC4BC91F-CB8A-49CA-AE6A-6E6583C96A0C}" type="presOf" srcId="{CF9666FC-1E24-46A2-9832-D0B0E4B30D7A}" destId="{EE6A40C9-1E88-4B1D-9612-11C5CBA09C10}" srcOrd="0" destOrd="0" presId="urn:microsoft.com/office/officeart/2005/8/layout/orgChart1"/>
    <dgm:cxn modelId="{E6F18524-6057-43C7-ACDF-D1A2816E6EFE}" srcId="{CF9666FC-1E24-46A2-9832-D0B0E4B30D7A}" destId="{95A40FA9-17DF-4888-B040-708FCCF4054A}" srcOrd="1" destOrd="0" parTransId="{3433B644-A91E-4343-A617-08608DCC7FD7}" sibTransId="{4360B1D4-B64A-4860-AB33-191D9CAE2850}"/>
    <dgm:cxn modelId="{E3E9970F-D290-441F-AE05-E4589A836A76}" srcId="{ACBCDE1B-83B2-43F1-9FFF-8C0C8835C99B}" destId="{33CC3F5A-922F-4D42-B20E-ECDE113859F0}" srcOrd="0" destOrd="0" parTransId="{E9655270-8C43-4C12-AF6F-62D9E234A40E}" sibTransId="{9CF0AA74-C3B2-417F-99CE-CD3696ACD21C}"/>
    <dgm:cxn modelId="{4A97F5D3-B81B-49D4-B2A3-BF737A8476C9}" type="presOf" srcId="{B24341E9-EC21-446F-8A1F-F2B27D10B430}" destId="{37B5B0D9-CFB9-46B5-BE4C-AB89211E0784}" srcOrd="0" destOrd="0" presId="urn:microsoft.com/office/officeart/2005/8/layout/orgChart1"/>
    <dgm:cxn modelId="{7FEF6109-7A03-4070-A154-4C33CAE0F7A6}" type="presOf" srcId="{33CC3F5A-922F-4D42-B20E-ECDE113859F0}" destId="{0974501D-FBE3-4451-BF1A-63D0891641BE}" srcOrd="0" destOrd="0" presId="urn:microsoft.com/office/officeart/2005/8/layout/orgChart1"/>
    <dgm:cxn modelId="{64AB9E2E-7ECD-4907-862C-E6020546E951}" type="presOf" srcId="{B8D0A0CE-E760-4A03-A62E-5F799A2760D7}" destId="{B1BF1399-E98B-4E70-9EAC-2F21E828374F}" srcOrd="0" destOrd="0" presId="urn:microsoft.com/office/officeart/2005/8/layout/orgChart1"/>
    <dgm:cxn modelId="{D4AD1D6D-F7F4-4C63-8416-F7DF3E5A3DAE}" srcId="{FF191E48-3DB3-4898-B39B-794DE2155C1F}" destId="{0D06851B-67E1-4ABD-AFAD-41E034A77874}" srcOrd="0" destOrd="0" parTransId="{04817A26-A42A-40BF-BF5C-A45BAC7E0774}" sibTransId="{7F0A3BC3-C909-4C64-8C85-45AF5A33DF19}"/>
    <dgm:cxn modelId="{1ECDE55C-83D8-4536-9D30-83773F1C2D19}" type="presOf" srcId="{E0B44A7C-07CA-42B6-A341-75043C493C55}" destId="{385A9755-773B-47CF-AA41-F57C8682A40A}" srcOrd="0" destOrd="0" presId="urn:microsoft.com/office/officeart/2005/8/layout/orgChart1"/>
    <dgm:cxn modelId="{15F6C624-BED1-405B-AD03-1C6AD9B9B243}" type="presOf" srcId="{D72127E8-0180-4B34-8D28-C74892768EA2}" destId="{A0B896AC-86F5-43E9-BB71-8ADD1D23BC3C}" srcOrd="0" destOrd="0" presId="urn:microsoft.com/office/officeart/2005/8/layout/orgChart1"/>
    <dgm:cxn modelId="{12E1D6B5-236A-4EE0-8BCA-BD27F61ED47E}" type="presOf" srcId="{963C764F-BA58-4172-ADE0-8501002CD998}" destId="{CD035597-107C-4428-87CB-EF5C663D3E66}" srcOrd="0" destOrd="0" presId="urn:microsoft.com/office/officeart/2005/8/layout/orgChart1"/>
    <dgm:cxn modelId="{79F57D70-708F-43B7-BF70-3202F62A91D2}" type="presParOf" srcId="{8507A96C-9D9D-4214-A5D8-B5C716AE77EC}" destId="{93489AE3-AB2E-42A8-9C08-BC156C7565DD}" srcOrd="0" destOrd="0" presId="urn:microsoft.com/office/officeart/2005/8/layout/orgChart1"/>
    <dgm:cxn modelId="{796AEA5D-BAA5-4544-98E4-13C9E89D18D1}" type="presParOf" srcId="{93489AE3-AB2E-42A8-9C08-BC156C7565DD}" destId="{4A876B85-2894-4507-8A62-8445BD288425}" srcOrd="0" destOrd="0" presId="urn:microsoft.com/office/officeart/2005/8/layout/orgChart1"/>
    <dgm:cxn modelId="{4C4CAF89-F8F2-481A-A5FB-9CF12BB6B1AD}" type="presParOf" srcId="{4A876B85-2894-4507-8A62-8445BD288425}" destId="{0974501D-FBE3-4451-BF1A-63D0891641BE}" srcOrd="0" destOrd="0" presId="urn:microsoft.com/office/officeart/2005/8/layout/orgChart1"/>
    <dgm:cxn modelId="{7152123C-0D80-4311-A1B5-8DF678154A87}" type="presParOf" srcId="{4A876B85-2894-4507-8A62-8445BD288425}" destId="{8FBC64D7-19DD-4A30-8228-120923F4EF93}" srcOrd="1" destOrd="0" presId="urn:microsoft.com/office/officeart/2005/8/layout/orgChart1"/>
    <dgm:cxn modelId="{17691610-AB88-4DA0-8D85-DD73B187138D}" type="presParOf" srcId="{93489AE3-AB2E-42A8-9C08-BC156C7565DD}" destId="{EF826840-31FC-461F-8D37-20688439BF31}" srcOrd="1" destOrd="0" presId="urn:microsoft.com/office/officeart/2005/8/layout/orgChart1"/>
    <dgm:cxn modelId="{7E68ADEF-3DD5-47D5-A7B5-5B8345C53ABA}" type="presParOf" srcId="{EF826840-31FC-461F-8D37-20688439BF31}" destId="{127B1224-8929-49FA-8BB4-732BFB25E5D4}" srcOrd="0" destOrd="0" presId="urn:microsoft.com/office/officeart/2005/8/layout/orgChart1"/>
    <dgm:cxn modelId="{1860A262-5D94-4C76-A018-6AEA694458D3}" type="presParOf" srcId="{EF826840-31FC-461F-8D37-20688439BF31}" destId="{008BEBBB-7490-4290-9881-E3A40624D458}" srcOrd="1" destOrd="0" presId="urn:microsoft.com/office/officeart/2005/8/layout/orgChart1"/>
    <dgm:cxn modelId="{9C90CFE5-2071-4DA5-BBEA-C2A693EE9478}" type="presParOf" srcId="{008BEBBB-7490-4290-9881-E3A40624D458}" destId="{F1663194-A517-4022-B979-5E4151F01D10}" srcOrd="0" destOrd="0" presId="urn:microsoft.com/office/officeart/2005/8/layout/orgChart1"/>
    <dgm:cxn modelId="{8C0C3C7F-3AA0-44FE-A599-40708F55D6E4}" type="presParOf" srcId="{F1663194-A517-4022-B979-5E4151F01D10}" destId="{C4E1C971-38D3-4912-BE3E-EBC8016D71FE}" srcOrd="0" destOrd="0" presId="urn:microsoft.com/office/officeart/2005/8/layout/orgChart1"/>
    <dgm:cxn modelId="{C5771FF9-35BA-4CC8-B6D9-46279D79A9A5}" type="presParOf" srcId="{F1663194-A517-4022-B979-5E4151F01D10}" destId="{E2ED4221-7D6F-4F19-9335-26ADCDA2E5EE}" srcOrd="1" destOrd="0" presId="urn:microsoft.com/office/officeart/2005/8/layout/orgChart1"/>
    <dgm:cxn modelId="{0E0ECD85-7A30-4199-ADC2-C554286BF40E}" type="presParOf" srcId="{008BEBBB-7490-4290-9881-E3A40624D458}" destId="{5EACAAB2-30FE-496E-BC8C-C65B8C6095A4}" srcOrd="1" destOrd="0" presId="urn:microsoft.com/office/officeart/2005/8/layout/orgChart1"/>
    <dgm:cxn modelId="{65338917-BCE3-469E-AF2B-EF62AEC392EE}" type="presParOf" srcId="{5EACAAB2-30FE-496E-BC8C-C65B8C6095A4}" destId="{EF2F87B2-A3A3-4548-AB90-62EAEECEE3AA}" srcOrd="0" destOrd="0" presId="urn:microsoft.com/office/officeart/2005/8/layout/orgChart1"/>
    <dgm:cxn modelId="{859C67CC-B314-4158-B40E-8E9599607B5E}" type="presParOf" srcId="{5EACAAB2-30FE-496E-BC8C-C65B8C6095A4}" destId="{BCF6F8A9-D1A3-4E45-AE67-C44FAE04D8D6}" srcOrd="1" destOrd="0" presId="urn:microsoft.com/office/officeart/2005/8/layout/orgChart1"/>
    <dgm:cxn modelId="{A3E211BE-F1DA-4732-98E3-F8E1FD8600BD}" type="presParOf" srcId="{BCF6F8A9-D1A3-4E45-AE67-C44FAE04D8D6}" destId="{CE772957-A829-4AF4-95C5-B6CC0366EDB5}" srcOrd="0" destOrd="0" presId="urn:microsoft.com/office/officeart/2005/8/layout/orgChart1"/>
    <dgm:cxn modelId="{7B19CF02-D3F4-4BED-A856-C1AE7F6907F4}" type="presParOf" srcId="{CE772957-A829-4AF4-95C5-B6CC0366EDB5}" destId="{9052891E-1262-4D18-A4F3-23A57BD9D72B}" srcOrd="0" destOrd="0" presId="urn:microsoft.com/office/officeart/2005/8/layout/orgChart1"/>
    <dgm:cxn modelId="{8E49BBAF-AB48-4E1B-86F4-02B52DD3CEBE}" type="presParOf" srcId="{CE772957-A829-4AF4-95C5-B6CC0366EDB5}" destId="{956EEA04-8D6D-4598-96CF-A7EBC85013EF}" srcOrd="1" destOrd="0" presId="urn:microsoft.com/office/officeart/2005/8/layout/orgChart1"/>
    <dgm:cxn modelId="{F5A52A34-190D-4981-860E-659216E9A036}" type="presParOf" srcId="{BCF6F8A9-D1A3-4E45-AE67-C44FAE04D8D6}" destId="{0B7E11E6-9478-4B9A-8369-36E4EA752AA6}" srcOrd="1" destOrd="0" presId="urn:microsoft.com/office/officeart/2005/8/layout/orgChart1"/>
    <dgm:cxn modelId="{271AFCEE-3ACC-4E15-8EDD-26885A645CED}" type="presParOf" srcId="{BCF6F8A9-D1A3-4E45-AE67-C44FAE04D8D6}" destId="{C7B6DA1C-F412-456C-87FE-D7EA011157CD}" srcOrd="2" destOrd="0" presId="urn:microsoft.com/office/officeart/2005/8/layout/orgChart1"/>
    <dgm:cxn modelId="{A89D73CC-41E9-49C3-A159-8BB2DFD87038}" type="presParOf" srcId="{5EACAAB2-30FE-496E-BC8C-C65B8C6095A4}" destId="{CD035597-107C-4428-87CB-EF5C663D3E66}" srcOrd="2" destOrd="0" presId="urn:microsoft.com/office/officeart/2005/8/layout/orgChart1"/>
    <dgm:cxn modelId="{B1F9E3FB-D030-4ABD-9F19-64FB02AA9D67}" type="presParOf" srcId="{5EACAAB2-30FE-496E-BC8C-C65B8C6095A4}" destId="{F264F2FF-2904-47B0-8974-D48850639EF6}" srcOrd="3" destOrd="0" presId="urn:microsoft.com/office/officeart/2005/8/layout/orgChart1"/>
    <dgm:cxn modelId="{6B2E2870-6FBC-42ED-86D5-05A5C3751115}" type="presParOf" srcId="{F264F2FF-2904-47B0-8974-D48850639EF6}" destId="{F8628C0B-92A6-4C45-885B-E4816EBBD438}" srcOrd="0" destOrd="0" presId="urn:microsoft.com/office/officeart/2005/8/layout/orgChart1"/>
    <dgm:cxn modelId="{E99154F1-7ED9-4915-9CD1-8119B0F1DA38}" type="presParOf" srcId="{F8628C0B-92A6-4C45-885B-E4816EBBD438}" destId="{385A9755-773B-47CF-AA41-F57C8682A40A}" srcOrd="0" destOrd="0" presId="urn:microsoft.com/office/officeart/2005/8/layout/orgChart1"/>
    <dgm:cxn modelId="{F5687458-92C3-4FBE-87B0-E2754B031F86}" type="presParOf" srcId="{F8628C0B-92A6-4C45-885B-E4816EBBD438}" destId="{C723A6C8-CAD3-444D-A387-8E8326A4EE58}" srcOrd="1" destOrd="0" presId="urn:microsoft.com/office/officeart/2005/8/layout/orgChart1"/>
    <dgm:cxn modelId="{CDD1598E-A5FA-4D3C-AFD5-73EC696189E3}" type="presParOf" srcId="{F264F2FF-2904-47B0-8974-D48850639EF6}" destId="{EB1804D2-755B-44F2-A9E8-9C08B05F9A6B}" srcOrd="1" destOrd="0" presId="urn:microsoft.com/office/officeart/2005/8/layout/orgChart1"/>
    <dgm:cxn modelId="{B1A5A547-C2B8-48C1-8983-FB3A534B947E}" type="presParOf" srcId="{F264F2FF-2904-47B0-8974-D48850639EF6}" destId="{8612919A-0891-40D4-8FE5-6E430160F758}" srcOrd="2" destOrd="0" presId="urn:microsoft.com/office/officeart/2005/8/layout/orgChart1"/>
    <dgm:cxn modelId="{0F89B5AA-34DF-4BDF-ACC0-4E2881AE05A1}" type="presParOf" srcId="{008BEBBB-7490-4290-9881-E3A40624D458}" destId="{D59E299D-20B8-4F57-9EEB-46AB6E86157D}" srcOrd="2" destOrd="0" presId="urn:microsoft.com/office/officeart/2005/8/layout/orgChart1"/>
    <dgm:cxn modelId="{61FB2985-290E-4098-887A-B962F22EA47B}" type="presParOf" srcId="{EF826840-31FC-461F-8D37-20688439BF31}" destId="{CA809783-29F2-4A45-BF89-3458BAD97590}" srcOrd="2" destOrd="0" presId="urn:microsoft.com/office/officeart/2005/8/layout/orgChart1"/>
    <dgm:cxn modelId="{854424A1-AF0B-4A8F-B3A8-B65CCF046676}" type="presParOf" srcId="{EF826840-31FC-461F-8D37-20688439BF31}" destId="{AF93131F-E5A7-4CEA-B782-F935E0A830E0}" srcOrd="3" destOrd="0" presId="urn:microsoft.com/office/officeart/2005/8/layout/orgChart1"/>
    <dgm:cxn modelId="{F274CC2B-E326-4863-BDC9-A5D2D3EFFFD5}" type="presParOf" srcId="{AF93131F-E5A7-4CEA-B782-F935E0A830E0}" destId="{18B53A37-D14D-428D-9E34-FEB68CE9A21B}" srcOrd="0" destOrd="0" presId="urn:microsoft.com/office/officeart/2005/8/layout/orgChart1"/>
    <dgm:cxn modelId="{F902C8D3-30D4-4AD3-A218-C8F6E43875E0}" type="presParOf" srcId="{18B53A37-D14D-428D-9E34-FEB68CE9A21B}" destId="{EE6A40C9-1E88-4B1D-9612-11C5CBA09C10}" srcOrd="0" destOrd="0" presId="urn:microsoft.com/office/officeart/2005/8/layout/orgChart1"/>
    <dgm:cxn modelId="{8CCFDA22-54DE-44B3-A904-1736C51CEBAA}" type="presParOf" srcId="{18B53A37-D14D-428D-9E34-FEB68CE9A21B}" destId="{906072AA-4865-40FE-B1CA-C3CB49D77F3E}" srcOrd="1" destOrd="0" presId="urn:microsoft.com/office/officeart/2005/8/layout/orgChart1"/>
    <dgm:cxn modelId="{7AD89F32-07A5-4B43-BDDB-278DA0870934}" type="presParOf" srcId="{AF93131F-E5A7-4CEA-B782-F935E0A830E0}" destId="{30A46BD2-288D-4851-9F47-2FBA8852171A}" srcOrd="1" destOrd="0" presId="urn:microsoft.com/office/officeart/2005/8/layout/orgChart1"/>
    <dgm:cxn modelId="{81C5ECFA-16B1-4888-B65D-540D74E1A06F}" type="presParOf" srcId="{30A46BD2-288D-4851-9F47-2FBA8852171A}" destId="{BBE0EF31-E73B-4DD2-AA7E-033ADE67C98E}" srcOrd="0" destOrd="0" presId="urn:microsoft.com/office/officeart/2005/8/layout/orgChart1"/>
    <dgm:cxn modelId="{BA1768BC-46C1-40A9-9EB0-A61312050002}" type="presParOf" srcId="{30A46BD2-288D-4851-9F47-2FBA8852171A}" destId="{E42AD2E3-30F9-4D76-A0EE-3983239A0AE1}" srcOrd="1" destOrd="0" presId="urn:microsoft.com/office/officeart/2005/8/layout/orgChart1"/>
    <dgm:cxn modelId="{80D1E5A3-E679-40F9-AB83-8EA5F60ED7ED}" type="presParOf" srcId="{E42AD2E3-30F9-4D76-A0EE-3983239A0AE1}" destId="{29A3AA86-2655-4691-8B97-7983378BC385}" srcOrd="0" destOrd="0" presId="urn:microsoft.com/office/officeart/2005/8/layout/orgChart1"/>
    <dgm:cxn modelId="{644709D7-8005-4BA3-82D8-564553C422CB}" type="presParOf" srcId="{29A3AA86-2655-4691-8B97-7983378BC385}" destId="{2FD9D18C-9750-4CAA-9DDE-69B9BBBC8725}" srcOrd="0" destOrd="0" presId="urn:microsoft.com/office/officeart/2005/8/layout/orgChart1"/>
    <dgm:cxn modelId="{EEE59AE1-B184-4B5F-95AF-095D27AD74A2}" type="presParOf" srcId="{29A3AA86-2655-4691-8B97-7983378BC385}" destId="{3221F9A8-8EBD-46EB-B2A0-8477B52F78EF}" srcOrd="1" destOrd="0" presId="urn:microsoft.com/office/officeart/2005/8/layout/orgChart1"/>
    <dgm:cxn modelId="{C262A905-283E-4774-A3D1-CDF2FE7B0E77}" type="presParOf" srcId="{E42AD2E3-30F9-4D76-A0EE-3983239A0AE1}" destId="{16CE808C-38EE-4F65-8F29-BCA37CAFA58A}" srcOrd="1" destOrd="0" presId="urn:microsoft.com/office/officeart/2005/8/layout/orgChart1"/>
    <dgm:cxn modelId="{606A859E-6807-454F-9E0B-6C92655E8F73}" type="presParOf" srcId="{E42AD2E3-30F9-4D76-A0EE-3983239A0AE1}" destId="{6F88BA40-3E43-4AB2-A05B-CF56CF132316}" srcOrd="2" destOrd="0" presId="urn:microsoft.com/office/officeart/2005/8/layout/orgChart1"/>
    <dgm:cxn modelId="{E42BFF39-D77E-4A37-A02E-B162CB2A8805}" type="presParOf" srcId="{30A46BD2-288D-4851-9F47-2FBA8852171A}" destId="{F596BA46-3A06-4EBD-8581-94962172B4BF}" srcOrd="2" destOrd="0" presId="urn:microsoft.com/office/officeart/2005/8/layout/orgChart1"/>
    <dgm:cxn modelId="{0FFB8C48-9ADF-40F6-8950-3BB17427DE95}" type="presParOf" srcId="{30A46BD2-288D-4851-9F47-2FBA8852171A}" destId="{AEA07D0D-C865-4D22-9C73-B515DAFE7694}" srcOrd="3" destOrd="0" presId="urn:microsoft.com/office/officeart/2005/8/layout/orgChart1"/>
    <dgm:cxn modelId="{8EAC9826-0697-46A7-9CA1-6D5FD5CDD0C0}" type="presParOf" srcId="{AEA07D0D-C865-4D22-9C73-B515DAFE7694}" destId="{DACE48F6-8F72-48F8-8ACD-132F3B666025}" srcOrd="0" destOrd="0" presId="urn:microsoft.com/office/officeart/2005/8/layout/orgChart1"/>
    <dgm:cxn modelId="{69E07533-8EF6-419C-867F-E88ACC2CB3A2}" type="presParOf" srcId="{DACE48F6-8F72-48F8-8ACD-132F3B666025}" destId="{2025F2F8-D131-4BCE-9DAA-747A245A2A48}" srcOrd="0" destOrd="0" presId="urn:microsoft.com/office/officeart/2005/8/layout/orgChart1"/>
    <dgm:cxn modelId="{49B32FDE-D393-45C4-8293-495EFF8A724F}" type="presParOf" srcId="{DACE48F6-8F72-48F8-8ACD-132F3B666025}" destId="{61A4CF96-6955-42AC-9857-CCD8E239A27C}" srcOrd="1" destOrd="0" presId="urn:microsoft.com/office/officeart/2005/8/layout/orgChart1"/>
    <dgm:cxn modelId="{89F158FB-655F-4458-988C-525120FC3CA9}" type="presParOf" srcId="{AEA07D0D-C865-4D22-9C73-B515DAFE7694}" destId="{FC85DF5B-C162-4A01-A3C2-01249DB5D57B}" srcOrd="1" destOrd="0" presId="urn:microsoft.com/office/officeart/2005/8/layout/orgChart1"/>
    <dgm:cxn modelId="{47B08850-BF5C-407A-BA20-9DFC279D762E}" type="presParOf" srcId="{AEA07D0D-C865-4D22-9C73-B515DAFE7694}" destId="{5E72C640-800A-4606-8A98-AA4CD5B86603}" srcOrd="2" destOrd="0" presId="urn:microsoft.com/office/officeart/2005/8/layout/orgChart1"/>
    <dgm:cxn modelId="{8D030A8D-B94D-43CB-A4AF-EF68FD6EAAFE}" type="presParOf" srcId="{30A46BD2-288D-4851-9F47-2FBA8852171A}" destId="{014FF36F-B4D0-4576-9B7B-C100F08936F2}" srcOrd="4" destOrd="0" presId="urn:microsoft.com/office/officeart/2005/8/layout/orgChart1"/>
    <dgm:cxn modelId="{91B5AAE6-D387-4ECE-BDB1-1A5328AAB952}" type="presParOf" srcId="{30A46BD2-288D-4851-9F47-2FBA8852171A}" destId="{44530A6E-2C31-44B9-B5BC-ACC65BD458BC}" srcOrd="5" destOrd="0" presId="urn:microsoft.com/office/officeart/2005/8/layout/orgChart1"/>
    <dgm:cxn modelId="{FB135C17-D6B8-4E0A-A292-E44D364D6409}" type="presParOf" srcId="{44530A6E-2C31-44B9-B5BC-ACC65BD458BC}" destId="{6B759C17-F172-4A92-808D-779A28E5B8B1}" srcOrd="0" destOrd="0" presId="urn:microsoft.com/office/officeart/2005/8/layout/orgChart1"/>
    <dgm:cxn modelId="{362DC2FA-76F2-4411-A033-03CB42EBDFF2}" type="presParOf" srcId="{6B759C17-F172-4A92-808D-779A28E5B8B1}" destId="{B1BF1399-E98B-4E70-9EAC-2F21E828374F}" srcOrd="0" destOrd="0" presId="urn:microsoft.com/office/officeart/2005/8/layout/orgChart1"/>
    <dgm:cxn modelId="{596CB13E-AE73-4472-99E6-09868FB8E246}" type="presParOf" srcId="{6B759C17-F172-4A92-808D-779A28E5B8B1}" destId="{5826AF71-5863-41D1-B141-AD85347927BA}" srcOrd="1" destOrd="0" presId="urn:microsoft.com/office/officeart/2005/8/layout/orgChart1"/>
    <dgm:cxn modelId="{11C60506-041B-4841-9AD5-7587B4801E4D}" type="presParOf" srcId="{44530A6E-2C31-44B9-B5BC-ACC65BD458BC}" destId="{B3217C2B-7F93-49F9-A3AC-9E27D7C5EB8B}" srcOrd="1" destOrd="0" presId="urn:microsoft.com/office/officeart/2005/8/layout/orgChart1"/>
    <dgm:cxn modelId="{EEBE42A0-F30D-4C65-B5BF-E4E456ED453F}" type="presParOf" srcId="{44530A6E-2C31-44B9-B5BC-ACC65BD458BC}" destId="{DCD2C98C-E1FA-4BB9-9A51-41C17AAB4459}" srcOrd="2" destOrd="0" presId="urn:microsoft.com/office/officeart/2005/8/layout/orgChart1"/>
    <dgm:cxn modelId="{CA6545AC-4562-40DF-9C9F-26E4ABE50023}" type="presParOf" srcId="{30A46BD2-288D-4851-9F47-2FBA8852171A}" destId="{C3071681-9F1B-4B2A-A74D-067CCB6C025E}" srcOrd="6" destOrd="0" presId="urn:microsoft.com/office/officeart/2005/8/layout/orgChart1"/>
    <dgm:cxn modelId="{88D40057-CCEF-480B-915F-9A64EF5F29AB}" type="presParOf" srcId="{30A46BD2-288D-4851-9F47-2FBA8852171A}" destId="{10B0DE7D-424C-4F77-A2D2-372AFB896384}" srcOrd="7" destOrd="0" presId="urn:microsoft.com/office/officeart/2005/8/layout/orgChart1"/>
    <dgm:cxn modelId="{ED5EA23A-F774-4902-90BB-E0C8B377F958}" type="presParOf" srcId="{10B0DE7D-424C-4F77-A2D2-372AFB896384}" destId="{5EAE8A03-0B58-4870-AD7C-32822A118345}" srcOrd="0" destOrd="0" presId="urn:microsoft.com/office/officeart/2005/8/layout/orgChart1"/>
    <dgm:cxn modelId="{6AE50A1F-CB79-43E1-BDD8-BA7ED8A2C13D}" type="presParOf" srcId="{5EAE8A03-0B58-4870-AD7C-32822A118345}" destId="{51BE1DCF-002C-49F9-849E-8E49E1C4E530}" srcOrd="0" destOrd="0" presId="urn:microsoft.com/office/officeart/2005/8/layout/orgChart1"/>
    <dgm:cxn modelId="{83B9E63F-92F3-452F-A8FC-61BEDED97FCE}" type="presParOf" srcId="{5EAE8A03-0B58-4870-AD7C-32822A118345}" destId="{878CAE1F-E332-42DE-B148-ED94899C75F6}" srcOrd="1" destOrd="0" presId="urn:microsoft.com/office/officeart/2005/8/layout/orgChart1"/>
    <dgm:cxn modelId="{B1219686-5017-4F3B-A878-11E644BC9245}" type="presParOf" srcId="{10B0DE7D-424C-4F77-A2D2-372AFB896384}" destId="{8B32ED98-8B02-4629-96AD-A3CEE06B2FA5}" srcOrd="1" destOrd="0" presId="urn:microsoft.com/office/officeart/2005/8/layout/orgChart1"/>
    <dgm:cxn modelId="{E1EB6FE8-B91B-49B9-81F8-2FA4ED74AEFB}" type="presParOf" srcId="{10B0DE7D-424C-4F77-A2D2-372AFB896384}" destId="{E3AE50A0-8BE7-4E71-B162-3E3B905AE2A0}" srcOrd="2" destOrd="0" presId="urn:microsoft.com/office/officeart/2005/8/layout/orgChart1"/>
    <dgm:cxn modelId="{8B21E578-59A2-4597-A086-8BF884A0F2AD}" type="presParOf" srcId="{AF93131F-E5A7-4CEA-B782-F935E0A830E0}" destId="{097496E6-69A7-4EE1-A49D-84EF6F31CC49}" srcOrd="2" destOrd="0" presId="urn:microsoft.com/office/officeart/2005/8/layout/orgChart1"/>
    <dgm:cxn modelId="{173E372C-4FB9-42EB-890C-AA00D13962F3}" type="presParOf" srcId="{EF826840-31FC-461F-8D37-20688439BF31}" destId="{568B77A2-30E8-4FE6-8CDD-BC3D4F567C65}" srcOrd="4" destOrd="0" presId="urn:microsoft.com/office/officeart/2005/8/layout/orgChart1"/>
    <dgm:cxn modelId="{4CB0314A-22DC-4F83-B251-D0519B5F8AD4}" type="presParOf" srcId="{EF826840-31FC-461F-8D37-20688439BF31}" destId="{578DC415-54F0-4FBC-9393-89603D66F0C1}" srcOrd="5" destOrd="0" presId="urn:microsoft.com/office/officeart/2005/8/layout/orgChart1"/>
    <dgm:cxn modelId="{F32A63A3-8F68-48E5-AB06-B52E53BC4E3C}" type="presParOf" srcId="{578DC415-54F0-4FBC-9393-89603D66F0C1}" destId="{AA3B75D1-7F18-4DA2-9AC1-C03BE0F6D24C}" srcOrd="0" destOrd="0" presId="urn:microsoft.com/office/officeart/2005/8/layout/orgChart1"/>
    <dgm:cxn modelId="{918333BE-0563-4B4C-9E4E-9087B17B2E70}" type="presParOf" srcId="{AA3B75D1-7F18-4DA2-9AC1-C03BE0F6D24C}" destId="{F688CFEE-74CD-44BB-A349-61F0A4998E83}" srcOrd="0" destOrd="0" presId="urn:microsoft.com/office/officeart/2005/8/layout/orgChart1"/>
    <dgm:cxn modelId="{15D5F505-6465-4F73-8D75-CB59F64D02DA}" type="presParOf" srcId="{AA3B75D1-7F18-4DA2-9AC1-C03BE0F6D24C}" destId="{EA37F4D4-4995-45AF-9D23-7A082AE81D54}" srcOrd="1" destOrd="0" presId="urn:microsoft.com/office/officeart/2005/8/layout/orgChart1"/>
    <dgm:cxn modelId="{B50CCB1D-C987-417E-92D4-115F7CC6823F}" type="presParOf" srcId="{578DC415-54F0-4FBC-9393-89603D66F0C1}" destId="{8A9C0E6B-485A-4B46-9EF0-0C40E7F71F0A}" srcOrd="1" destOrd="0" presId="urn:microsoft.com/office/officeart/2005/8/layout/orgChart1"/>
    <dgm:cxn modelId="{501179D9-DACD-461A-A2E6-F85B9E435518}" type="presParOf" srcId="{8A9C0E6B-485A-4B46-9EF0-0C40E7F71F0A}" destId="{6515CDD2-6A31-4400-8A00-8C4A4FEED488}" srcOrd="0" destOrd="0" presId="urn:microsoft.com/office/officeart/2005/8/layout/orgChart1"/>
    <dgm:cxn modelId="{B2D4729E-5449-443F-AB67-0510532DD0CC}" type="presParOf" srcId="{8A9C0E6B-485A-4B46-9EF0-0C40E7F71F0A}" destId="{EE6BAF4A-8EAF-4DB9-A7A0-AFF53E5DCB6E}" srcOrd="1" destOrd="0" presId="urn:microsoft.com/office/officeart/2005/8/layout/orgChart1"/>
    <dgm:cxn modelId="{3E62CAB9-618E-46C7-BF8F-60CF8D6E7090}" type="presParOf" srcId="{EE6BAF4A-8EAF-4DB9-A7A0-AFF53E5DCB6E}" destId="{9F5DCAB0-C70A-4C27-820A-3062AB78179B}" srcOrd="0" destOrd="0" presId="urn:microsoft.com/office/officeart/2005/8/layout/orgChart1"/>
    <dgm:cxn modelId="{6E4639DE-C48C-488F-ACD1-BAFB7830D028}" type="presParOf" srcId="{9F5DCAB0-C70A-4C27-820A-3062AB78179B}" destId="{C6EC570F-F9F1-44EC-B0DB-06E40E546343}" srcOrd="0" destOrd="0" presId="urn:microsoft.com/office/officeart/2005/8/layout/orgChart1"/>
    <dgm:cxn modelId="{140F3AE6-54EB-4507-817C-2EADF60FEA55}" type="presParOf" srcId="{9F5DCAB0-C70A-4C27-820A-3062AB78179B}" destId="{788E4B21-1BCD-4C3C-BBB5-F8B3128A5E99}" srcOrd="1" destOrd="0" presId="urn:microsoft.com/office/officeart/2005/8/layout/orgChart1"/>
    <dgm:cxn modelId="{5650E372-E7E4-40F0-9FDC-F449CEA3A66A}" type="presParOf" srcId="{EE6BAF4A-8EAF-4DB9-A7A0-AFF53E5DCB6E}" destId="{82822672-6BA7-4C6B-AD33-5D2C8D3DA828}" srcOrd="1" destOrd="0" presId="urn:microsoft.com/office/officeart/2005/8/layout/orgChart1"/>
    <dgm:cxn modelId="{BD123918-B920-4DB8-9596-AEC477D57098}" type="presParOf" srcId="{EE6BAF4A-8EAF-4DB9-A7A0-AFF53E5DCB6E}" destId="{13634B20-7366-4CE0-9343-9BDDA7845A1A}" srcOrd="2" destOrd="0" presId="urn:microsoft.com/office/officeart/2005/8/layout/orgChart1"/>
    <dgm:cxn modelId="{1DF6BEBA-4EEF-4106-9419-93E750A2AF1E}" type="presParOf" srcId="{8A9C0E6B-485A-4B46-9EF0-0C40E7F71F0A}" destId="{68DC4BE9-346D-45B0-8F31-771152E3D423}" srcOrd="2" destOrd="0" presId="urn:microsoft.com/office/officeart/2005/8/layout/orgChart1"/>
    <dgm:cxn modelId="{2A97CE2E-D38C-43D0-A2B7-DC5FF1DB6657}" type="presParOf" srcId="{8A9C0E6B-485A-4B46-9EF0-0C40E7F71F0A}" destId="{F3B51193-353B-4C2F-BF9D-967F0B8FBD05}" srcOrd="3" destOrd="0" presId="urn:microsoft.com/office/officeart/2005/8/layout/orgChart1"/>
    <dgm:cxn modelId="{0B1B505D-5D72-4E74-BECA-937EE0192918}" type="presParOf" srcId="{F3B51193-353B-4C2F-BF9D-967F0B8FBD05}" destId="{E108AA3F-752A-428F-8136-068319ACE447}" srcOrd="0" destOrd="0" presId="urn:microsoft.com/office/officeart/2005/8/layout/orgChart1"/>
    <dgm:cxn modelId="{1C472E9A-B339-4FF8-814C-1692B9A6FD3D}" type="presParOf" srcId="{E108AA3F-752A-428F-8136-068319ACE447}" destId="{A40C4851-B83E-4219-9DEC-9BDFDA2821BC}" srcOrd="0" destOrd="0" presId="urn:microsoft.com/office/officeart/2005/8/layout/orgChart1"/>
    <dgm:cxn modelId="{EFB5293E-3406-4FA6-B922-58B35E671EB4}" type="presParOf" srcId="{E108AA3F-752A-428F-8136-068319ACE447}" destId="{739C5095-7539-4BB7-8303-7DD5B767FA62}" srcOrd="1" destOrd="0" presId="urn:microsoft.com/office/officeart/2005/8/layout/orgChart1"/>
    <dgm:cxn modelId="{8437927D-D4DB-4D21-B4C7-1CB73B44F3F2}" type="presParOf" srcId="{F3B51193-353B-4C2F-BF9D-967F0B8FBD05}" destId="{0B6E08D8-685A-4832-8BE5-D42BB5024D0E}" srcOrd="1" destOrd="0" presId="urn:microsoft.com/office/officeart/2005/8/layout/orgChart1"/>
    <dgm:cxn modelId="{23A827C2-85FC-4E26-89EC-81E3335FB0E1}" type="presParOf" srcId="{F3B51193-353B-4C2F-BF9D-967F0B8FBD05}" destId="{1B5D3E52-2EE4-4882-9B1B-0C666F8BFB6B}" srcOrd="2" destOrd="0" presId="urn:microsoft.com/office/officeart/2005/8/layout/orgChart1"/>
    <dgm:cxn modelId="{B5D73458-DA0B-4012-AD3F-39DEE8D3458F}" type="presParOf" srcId="{8A9C0E6B-485A-4B46-9EF0-0C40E7F71F0A}" destId="{37B5B0D9-CFB9-46B5-BE4C-AB89211E0784}" srcOrd="4" destOrd="0" presId="urn:microsoft.com/office/officeart/2005/8/layout/orgChart1"/>
    <dgm:cxn modelId="{890B0F51-ABA8-4CF1-B1F2-B240D0583747}" type="presParOf" srcId="{8A9C0E6B-485A-4B46-9EF0-0C40E7F71F0A}" destId="{9C70AC52-5885-407F-AAAF-EDE4D84E42F7}" srcOrd="5" destOrd="0" presId="urn:microsoft.com/office/officeart/2005/8/layout/orgChart1"/>
    <dgm:cxn modelId="{6E0AB57F-9FD4-4092-8AC0-84ED18AEE2FD}" type="presParOf" srcId="{9C70AC52-5885-407F-AAAF-EDE4D84E42F7}" destId="{155225BB-61FB-4742-8577-D69CE878C919}" srcOrd="0" destOrd="0" presId="urn:microsoft.com/office/officeart/2005/8/layout/orgChart1"/>
    <dgm:cxn modelId="{6F4BA527-4F98-4373-B35D-4E61089971EF}" type="presParOf" srcId="{155225BB-61FB-4742-8577-D69CE878C919}" destId="{A0B896AC-86F5-43E9-BB71-8ADD1D23BC3C}" srcOrd="0" destOrd="0" presId="urn:microsoft.com/office/officeart/2005/8/layout/orgChart1"/>
    <dgm:cxn modelId="{4240A235-5BB9-493E-9A32-CF0BC63E0A2E}" type="presParOf" srcId="{155225BB-61FB-4742-8577-D69CE878C919}" destId="{BFE8C951-4975-4424-821D-A259DD224329}" srcOrd="1" destOrd="0" presId="urn:microsoft.com/office/officeart/2005/8/layout/orgChart1"/>
    <dgm:cxn modelId="{30C4CE64-EDB8-4779-9234-EC1B0C714F98}" type="presParOf" srcId="{9C70AC52-5885-407F-AAAF-EDE4D84E42F7}" destId="{39B4CABC-2F5B-4403-8A5F-519612422257}" srcOrd="1" destOrd="0" presId="urn:microsoft.com/office/officeart/2005/8/layout/orgChart1"/>
    <dgm:cxn modelId="{EEA62B00-7B05-41EB-8E94-FEE67E51EA79}" type="presParOf" srcId="{9C70AC52-5885-407F-AAAF-EDE4D84E42F7}" destId="{BE27E658-27DD-4A11-BE84-075C33B64421}" srcOrd="2" destOrd="0" presId="urn:microsoft.com/office/officeart/2005/8/layout/orgChart1"/>
    <dgm:cxn modelId="{7FE85DBF-EB0E-4DA6-AD4E-582AA550BFE0}" type="presParOf" srcId="{578DC415-54F0-4FBC-9393-89603D66F0C1}" destId="{6D1E9AB7-6E18-4DB2-B317-5415550998CC}" srcOrd="2" destOrd="0" presId="urn:microsoft.com/office/officeart/2005/8/layout/orgChart1"/>
    <dgm:cxn modelId="{C0A61245-C478-4D75-93D4-46862FEBE34F}" type="presParOf" srcId="{93489AE3-AB2E-42A8-9C08-BC156C7565DD}" destId="{28E4EEDF-745A-447A-86E8-D444AAB2C6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5B0D9-CFB9-46B5-BE4C-AB89211E0784}">
      <dsp:nvSpPr>
        <dsp:cNvPr id="0" name=""/>
        <dsp:cNvSpPr/>
      </dsp:nvSpPr>
      <dsp:spPr>
        <a:xfrm>
          <a:off x="3247278" y="1224239"/>
          <a:ext cx="151581" cy="1899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823"/>
              </a:lnTo>
              <a:lnTo>
                <a:pt x="151581" y="189982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8DC4BE9-346D-45B0-8F31-771152E3D423}">
      <dsp:nvSpPr>
        <dsp:cNvPr id="0" name=""/>
        <dsp:cNvSpPr/>
      </dsp:nvSpPr>
      <dsp:spPr>
        <a:xfrm>
          <a:off x="3247278" y="1224239"/>
          <a:ext cx="151581" cy="118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36"/>
              </a:lnTo>
              <a:lnTo>
                <a:pt x="151581" y="118233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515CDD2-6A31-4400-8A00-8C4A4FEED488}">
      <dsp:nvSpPr>
        <dsp:cNvPr id="0" name=""/>
        <dsp:cNvSpPr/>
      </dsp:nvSpPr>
      <dsp:spPr>
        <a:xfrm>
          <a:off x="3247278" y="1224239"/>
          <a:ext cx="151581" cy="46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850"/>
              </a:lnTo>
              <a:lnTo>
                <a:pt x="151581" y="464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568B77A2-30E8-4FE6-8CDD-BC3D4F567C65}">
      <dsp:nvSpPr>
        <dsp:cNvPr id="0" name=""/>
        <dsp:cNvSpPr/>
      </dsp:nvSpPr>
      <dsp:spPr>
        <a:xfrm>
          <a:off x="2428737" y="506753"/>
          <a:ext cx="1222758" cy="21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07"/>
              </a:lnTo>
              <a:lnTo>
                <a:pt x="1222758" y="106107"/>
              </a:lnTo>
              <a:lnTo>
                <a:pt x="1222758" y="21221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3071681-9F1B-4B2A-A74D-067CCB6C025E}">
      <dsp:nvSpPr>
        <dsp:cNvPr id="0" name=""/>
        <dsp:cNvSpPr/>
      </dsp:nvSpPr>
      <dsp:spPr>
        <a:xfrm>
          <a:off x="2024519" y="1224239"/>
          <a:ext cx="151581" cy="2617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310"/>
              </a:lnTo>
              <a:lnTo>
                <a:pt x="151581" y="261731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14FF36F-B4D0-4576-9B7B-C100F08936F2}">
      <dsp:nvSpPr>
        <dsp:cNvPr id="0" name=""/>
        <dsp:cNvSpPr/>
      </dsp:nvSpPr>
      <dsp:spPr>
        <a:xfrm>
          <a:off x="2024519" y="1224239"/>
          <a:ext cx="151581" cy="1899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823"/>
              </a:lnTo>
              <a:lnTo>
                <a:pt x="151581" y="189982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596BA46-3A06-4EBD-8581-94962172B4BF}">
      <dsp:nvSpPr>
        <dsp:cNvPr id="0" name=""/>
        <dsp:cNvSpPr/>
      </dsp:nvSpPr>
      <dsp:spPr>
        <a:xfrm>
          <a:off x="2024519" y="1224239"/>
          <a:ext cx="151581" cy="118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36"/>
              </a:lnTo>
              <a:lnTo>
                <a:pt x="151581" y="118233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BE0EF31-E73B-4DD2-AA7E-033ADE67C98E}">
      <dsp:nvSpPr>
        <dsp:cNvPr id="0" name=""/>
        <dsp:cNvSpPr/>
      </dsp:nvSpPr>
      <dsp:spPr>
        <a:xfrm>
          <a:off x="2024519" y="1224239"/>
          <a:ext cx="151581" cy="46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850"/>
              </a:lnTo>
              <a:lnTo>
                <a:pt x="151581" y="464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A809783-29F2-4A45-BF89-3458BAD97590}">
      <dsp:nvSpPr>
        <dsp:cNvPr id="0" name=""/>
        <dsp:cNvSpPr/>
      </dsp:nvSpPr>
      <dsp:spPr>
        <a:xfrm>
          <a:off x="2383017" y="506753"/>
          <a:ext cx="91440" cy="212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21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D035597-107C-4428-87CB-EF5C663D3E66}">
      <dsp:nvSpPr>
        <dsp:cNvPr id="0" name=""/>
        <dsp:cNvSpPr/>
      </dsp:nvSpPr>
      <dsp:spPr>
        <a:xfrm>
          <a:off x="801760" y="1224239"/>
          <a:ext cx="151581" cy="118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36"/>
              </a:lnTo>
              <a:lnTo>
                <a:pt x="151581" y="118233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F2F87B2-A3A3-4548-AB90-62EAEECEE3AA}">
      <dsp:nvSpPr>
        <dsp:cNvPr id="0" name=""/>
        <dsp:cNvSpPr/>
      </dsp:nvSpPr>
      <dsp:spPr>
        <a:xfrm>
          <a:off x="801760" y="1224239"/>
          <a:ext cx="151581" cy="46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850"/>
              </a:lnTo>
              <a:lnTo>
                <a:pt x="151581" y="46485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27B1224-8929-49FA-8BB4-732BFB25E5D4}">
      <dsp:nvSpPr>
        <dsp:cNvPr id="0" name=""/>
        <dsp:cNvSpPr/>
      </dsp:nvSpPr>
      <dsp:spPr>
        <a:xfrm>
          <a:off x="1205978" y="506753"/>
          <a:ext cx="1222758" cy="212214"/>
        </a:xfrm>
        <a:custGeom>
          <a:avLst/>
          <a:gdLst/>
          <a:ahLst/>
          <a:cxnLst/>
          <a:rect l="0" t="0" r="0" b="0"/>
          <a:pathLst>
            <a:path>
              <a:moveTo>
                <a:pt x="1222758" y="0"/>
              </a:moveTo>
              <a:lnTo>
                <a:pt x="1222758" y="106107"/>
              </a:lnTo>
              <a:lnTo>
                <a:pt x="0" y="106107"/>
              </a:lnTo>
              <a:lnTo>
                <a:pt x="0" y="21221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974501D-FBE3-4451-BF1A-63D0891641BE}">
      <dsp:nvSpPr>
        <dsp:cNvPr id="0" name=""/>
        <dsp:cNvSpPr/>
      </dsp:nvSpPr>
      <dsp:spPr>
        <a:xfrm>
          <a:off x="1096647" y="1481"/>
          <a:ext cx="2664179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đồ án tốt nghiệp sinh viên</a:t>
          </a:r>
        </a:p>
      </dsp:txBody>
      <dsp:txXfrm>
        <a:off x="1096647" y="1481"/>
        <a:ext cx="2664179" cy="505272"/>
      </dsp:txXfrm>
    </dsp:sp>
    <dsp:sp modelId="{C4E1C971-38D3-4912-BE3E-EBC8016D71FE}">
      <dsp:nvSpPr>
        <dsp:cNvPr id="0" name=""/>
        <dsp:cNvSpPr/>
      </dsp:nvSpPr>
      <dsp:spPr>
        <a:xfrm>
          <a:off x="700706" y="718967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trị hệ thống</a:t>
          </a:r>
        </a:p>
      </dsp:txBody>
      <dsp:txXfrm>
        <a:off x="700706" y="718967"/>
        <a:ext cx="1010544" cy="505272"/>
      </dsp:txXfrm>
    </dsp:sp>
    <dsp:sp modelId="{9052891E-1262-4D18-A4F3-23A57BD9D72B}">
      <dsp:nvSpPr>
        <dsp:cNvPr id="0" name=""/>
        <dsp:cNvSpPr/>
      </dsp:nvSpPr>
      <dsp:spPr>
        <a:xfrm>
          <a:off x="953342" y="1436454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Đăng nhập</a:t>
          </a:r>
        </a:p>
      </dsp:txBody>
      <dsp:txXfrm>
        <a:off x="953342" y="1436454"/>
        <a:ext cx="1010544" cy="505272"/>
      </dsp:txXfrm>
    </dsp:sp>
    <dsp:sp modelId="{385A9755-773B-47CF-AA41-F57C8682A40A}">
      <dsp:nvSpPr>
        <dsp:cNvPr id="0" name=""/>
        <dsp:cNvSpPr/>
      </dsp:nvSpPr>
      <dsp:spPr>
        <a:xfrm>
          <a:off x="953342" y="2153940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tài khoản</a:t>
          </a:r>
        </a:p>
      </dsp:txBody>
      <dsp:txXfrm>
        <a:off x="953342" y="2153940"/>
        <a:ext cx="1010544" cy="505272"/>
      </dsp:txXfrm>
    </dsp:sp>
    <dsp:sp modelId="{EE6A40C9-1E88-4B1D-9612-11C5CBA09C10}">
      <dsp:nvSpPr>
        <dsp:cNvPr id="0" name=""/>
        <dsp:cNvSpPr/>
      </dsp:nvSpPr>
      <dsp:spPr>
        <a:xfrm>
          <a:off x="1923465" y="718967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đồ án</a:t>
          </a:r>
        </a:p>
      </dsp:txBody>
      <dsp:txXfrm>
        <a:off x="1923465" y="718967"/>
        <a:ext cx="1010544" cy="505272"/>
      </dsp:txXfrm>
    </dsp:sp>
    <dsp:sp modelId="{2FD9D18C-9750-4CAA-9DDE-69B9BBBC8725}">
      <dsp:nvSpPr>
        <dsp:cNvPr id="0" name=""/>
        <dsp:cNvSpPr/>
      </dsp:nvSpPr>
      <dsp:spPr>
        <a:xfrm>
          <a:off x="2176101" y="1436454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6101" y="1436454"/>
        <a:ext cx="1010544" cy="505272"/>
      </dsp:txXfrm>
    </dsp:sp>
    <dsp:sp modelId="{2025F2F8-D131-4BCE-9DAA-747A245A2A48}">
      <dsp:nvSpPr>
        <dsp:cNvPr id="0" name=""/>
        <dsp:cNvSpPr/>
      </dsp:nvSpPr>
      <dsp:spPr>
        <a:xfrm>
          <a:off x="2176101" y="2153940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Phân công hướng dẫn</a:t>
          </a:r>
        </a:p>
      </dsp:txBody>
      <dsp:txXfrm>
        <a:off x="2176101" y="2153940"/>
        <a:ext cx="1010544" cy="505272"/>
      </dsp:txXfrm>
    </dsp:sp>
    <dsp:sp modelId="{B1BF1399-E98B-4E70-9EAC-2F21E828374F}">
      <dsp:nvSpPr>
        <dsp:cNvPr id="0" name=""/>
        <dsp:cNvSpPr/>
      </dsp:nvSpPr>
      <dsp:spPr>
        <a:xfrm>
          <a:off x="2176101" y="2871427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sinh viên thực hiện</a:t>
          </a:r>
        </a:p>
      </dsp:txBody>
      <dsp:txXfrm>
        <a:off x="2176101" y="2871427"/>
        <a:ext cx="1010544" cy="505272"/>
      </dsp:txXfrm>
    </dsp:sp>
    <dsp:sp modelId="{51BE1DCF-002C-49F9-849E-8E49E1C4E530}">
      <dsp:nvSpPr>
        <dsp:cNvPr id="0" name=""/>
        <dsp:cNvSpPr/>
      </dsp:nvSpPr>
      <dsp:spPr>
        <a:xfrm>
          <a:off x="2176101" y="3588913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giảng viên hướng dẫn</a:t>
          </a:r>
        </a:p>
      </dsp:txBody>
      <dsp:txXfrm>
        <a:off x="2176101" y="3588913"/>
        <a:ext cx="1010544" cy="505272"/>
      </dsp:txXfrm>
    </dsp:sp>
    <dsp:sp modelId="{F688CFEE-74CD-44BB-A349-61F0A4998E83}">
      <dsp:nvSpPr>
        <dsp:cNvPr id="0" name=""/>
        <dsp:cNvSpPr/>
      </dsp:nvSpPr>
      <dsp:spPr>
        <a:xfrm>
          <a:off x="3146223" y="718967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quá trình làm đồ án</a:t>
          </a:r>
        </a:p>
      </dsp:txBody>
      <dsp:txXfrm>
        <a:off x="3146223" y="718967"/>
        <a:ext cx="1010544" cy="505272"/>
      </dsp:txXfrm>
    </dsp:sp>
    <dsp:sp modelId="{C6EC570F-F9F1-44EC-B0DB-06E40E546343}">
      <dsp:nvSpPr>
        <dsp:cNvPr id="0" name=""/>
        <dsp:cNvSpPr/>
      </dsp:nvSpPr>
      <dsp:spPr>
        <a:xfrm>
          <a:off x="3398860" y="1436454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chi tiết của đồ án </a:t>
          </a:r>
        </a:p>
      </dsp:txBody>
      <dsp:txXfrm>
        <a:off x="3398860" y="1436454"/>
        <a:ext cx="1010544" cy="505272"/>
      </dsp:txXfrm>
    </dsp:sp>
    <dsp:sp modelId="{A40C4851-B83E-4219-9DEC-9BDFDA2821BC}">
      <dsp:nvSpPr>
        <dsp:cNvPr id="0" name=""/>
        <dsp:cNvSpPr/>
      </dsp:nvSpPr>
      <dsp:spPr>
        <a:xfrm>
          <a:off x="3398860" y="2153940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lịch, g</a:t>
          </a: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ửi email thông báo</a:t>
          </a:r>
        </a:p>
      </dsp:txBody>
      <dsp:txXfrm>
        <a:off x="3398860" y="2153940"/>
        <a:ext cx="1010544" cy="505272"/>
      </dsp:txXfrm>
    </dsp:sp>
    <dsp:sp modelId="{A0B896AC-86F5-43E9-BB71-8ADD1D23BC3C}">
      <dsp:nvSpPr>
        <dsp:cNvPr id="0" name=""/>
        <dsp:cNvSpPr/>
      </dsp:nvSpPr>
      <dsp:spPr>
        <a:xfrm>
          <a:off x="3398860" y="2871427"/>
          <a:ext cx="1010544" cy="5052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Quản lý sinh </a:t>
          </a:r>
          <a:r>
            <a:rPr lang="vi-V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viên </a:t>
          </a:r>
          <a:r>
            <a:rPr lang="vi-V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được hướng dẫn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8860" y="2871427"/>
        <a:ext cx="1010544" cy="505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02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54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5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1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7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62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76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40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78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1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2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êu đề Bản chiếu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 dirty="0"/>
              <a:t>TRƯỜNG ĐẠI HỌC GIAO THÔNG VẬN TẢI</a:t>
            </a:r>
            <a:r>
              <a:rPr lang="vi-VN" dirty="0"/>
              <a:t/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74428"/>
            <a:ext cx="121920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</a:t>
            </a:r>
          </a:p>
          <a:p>
            <a:pPr algn="ctr"/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QUẢN LÝ ĐỒ ÁN SINH 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(HỖ TRỢ GIẢNG VIÊN QUẢN LÝ SINH VIÊN </a:t>
            </a: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QUÁ TRÌNH LÀM ĐỒ ÁN)</a:t>
            </a:r>
            <a:endParaRPr lang="vi-V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21F47-DB22-46B1-B573-90B9C499C326}"/>
              </a:ext>
            </a:extLst>
          </p:cNvPr>
          <p:cNvSpPr txBox="1"/>
          <p:nvPr/>
        </p:nvSpPr>
        <p:spPr>
          <a:xfrm>
            <a:off x="0" y="442924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 dirty="0"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KHOA: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6E17C-1E49-45E8-BA6D-AE3941DEB144}"/>
              </a:ext>
            </a:extLst>
          </p:cNvPr>
          <p:cNvSpPr txBox="1"/>
          <p:nvPr/>
        </p:nvSpPr>
        <p:spPr>
          <a:xfrm>
            <a:off x="0" y="51578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NGÔ TRUNG HIẾU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ED026-E35D-44AB-9B58-EB14D5791B7C}"/>
              </a:ext>
            </a:extLst>
          </p:cNvPr>
          <p:cNvSpPr txBox="1"/>
          <p:nvPr/>
        </p:nvSpPr>
        <p:spPr>
          <a:xfrm>
            <a:off x="1" y="5652345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 dirty="0"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MÃ SINH VIÊN: 191213136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55600" y="1890948"/>
            <a:ext cx="1148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AD223-CB02-4FE0-AE04-29465E586389}"/>
              </a:ext>
            </a:extLst>
          </p:cNvPr>
          <p:cNvSpPr txBox="1"/>
          <p:nvPr/>
        </p:nvSpPr>
        <p:spPr>
          <a:xfrm>
            <a:off x="4403393" y="1306173"/>
            <a:ext cx="37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D4A12-B49C-48AD-B00E-7A26578DED3B}"/>
              </a:ext>
            </a:extLst>
          </p:cNvPr>
          <p:cNvSpPr txBox="1"/>
          <p:nvPr/>
        </p:nvSpPr>
        <p:spPr>
          <a:xfrm>
            <a:off x="1047669" y="1977436"/>
            <a:ext cx="10096662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 điểm:</a:t>
            </a:r>
            <a:endParaRPr lang="vi-V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4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trình có giao diện thân thiện, thuận tiện cho người sử dụng.</a:t>
            </a:r>
            <a:endParaRPr lang="vi-V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4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 trợ nhiều chức năng phù hợp với thực tế của việc tìm kiếm, phân công, đặt lịch gửi mail, thông báo tự động.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5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nhiều chức năng xử lý linh hoạt các yêu cầu thực tế.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 điểm: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trình có tính chuyên nghiệp chưa cao.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 giải quyết trọn vẹn các vấn đề nảy sinh trong quá trình quản lý.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 bảo mật chưa đủ an toàn thông tin.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90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" y="1277296"/>
            <a:ext cx="1219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AND ANSWER</a:t>
            </a:r>
          </a:p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Amethyst\AppData\Local\Microsoft\Windows\Temporary Internet Files\Content.IE5\F5KTD22G\MC900078622[1].wmf">
            <a:extLst>
              <a:ext uri="{FF2B5EF4-FFF2-40B4-BE49-F238E27FC236}">
                <a16:creationId xmlns:a16="http://schemas.microsoft.com/office/drawing/2014/main" id="{54409FCD-440A-7744-8F65-069DE27E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08" y="2404997"/>
            <a:ext cx="148767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methyst\AppData\Local\Microsoft\Windows\Temporary Internet Files\Content.IE5\TET3D79U\MC900078711[1].wmf">
            <a:extLst>
              <a:ext uri="{FF2B5EF4-FFF2-40B4-BE49-F238E27FC236}">
                <a16:creationId xmlns:a16="http://schemas.microsoft.com/office/drawing/2014/main" id="{CCEE8228-A584-774B-880D-D21DBF33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56" y="2287677"/>
            <a:ext cx="1367856" cy="33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0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" y="2206241"/>
            <a:ext cx="1219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1189187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1890948"/>
            <a:ext cx="11480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Trao đổi và thảo luận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6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78426" y="1931452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Lý do chọn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475" y="2588693"/>
            <a:ext cx="1148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giảng viên quản lý sinh viên trong quá trình làm đồ án hiện tại vẫn đang thủ công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8B7D-0123-4641-AFD1-D5918FC2B6E1}"/>
              </a:ext>
            </a:extLst>
          </p:cNvPr>
          <p:cNvSpPr txBox="1"/>
          <p:nvPr/>
        </p:nvSpPr>
        <p:spPr>
          <a:xfrm>
            <a:off x="1205475" y="3122621"/>
            <a:ext cx="114808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việc quản lý thủ công  sẽ đem lại những hạn chế sau:</a:t>
            </a:r>
          </a:p>
          <a:p>
            <a:pPr>
              <a:spcAft>
                <a:spcPts val="1200"/>
              </a:spcAf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Tìm kiếm thông tin khó khăn</a:t>
            </a:r>
          </a:p>
          <a:p>
            <a:pPr>
              <a:spcAft>
                <a:spcPts val="1200"/>
              </a:spcAf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Rủi ro trong việc lưu trữ</a:t>
            </a:r>
          </a:p>
          <a:p>
            <a:pPr>
              <a:spcAft>
                <a:spcPts val="1200"/>
              </a:spcAf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Quản lý quá trình thực hiện đồ án chưa tự động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2F1B-112C-40F0-854C-F7EFD763F8D6}"/>
              </a:ext>
            </a:extLst>
          </p:cNvPr>
          <p:cNvSpPr txBox="1"/>
          <p:nvPr/>
        </p:nvSpPr>
        <p:spPr>
          <a:xfrm>
            <a:off x="3262312" y="1340244"/>
            <a:ext cx="566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13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21109" y="1430007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Mục tiêu của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8158" y="2221270"/>
            <a:ext cx="1148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việc phân tích ra hạn chế của việc quản lý thủ công. Đồ án xác định mục tiêu triển khai như sau: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8B7D-0123-4641-AFD1-D5918FC2B6E1}"/>
              </a:ext>
            </a:extLst>
          </p:cNvPr>
          <p:cNvSpPr txBox="1"/>
          <p:nvPr/>
        </p:nvSpPr>
        <p:spPr>
          <a:xfrm>
            <a:off x="1477010" y="2808045"/>
            <a:ext cx="104740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phầm mềm hỗ trợ giảng viên quản lý quá trình thực hiện đồ án của sinh viên.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các chức năng cơ bản như: đặt lịch hẹn báo cáo, quản lý chi tiết đồ án sinh viên, …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chức năng tự động thông báo cho sinh viên.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(Amazon S3)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lưu trữ file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6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2955" y="1931580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Khảo sát nghiệp vụ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8C10C-71BE-4671-9C21-B9584880E8D1}"/>
              </a:ext>
            </a:extLst>
          </p:cNvPr>
          <p:cNvSpPr txBox="1"/>
          <p:nvPr/>
        </p:nvSpPr>
        <p:spPr>
          <a:xfrm>
            <a:off x="1513946" y="4707811"/>
            <a:ext cx="338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2.1 Mô hình nghiệp vụ tạo lịch hẹn báo cáo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0C8F4-9BB9-41D1-9A1F-D7E576E976FC}"/>
              </a:ext>
            </a:extLst>
          </p:cNvPr>
          <p:cNvSpPr txBox="1"/>
          <p:nvPr/>
        </p:nvSpPr>
        <p:spPr>
          <a:xfrm>
            <a:off x="2840062" y="1311293"/>
            <a:ext cx="676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BB9F3-4CC5-45BC-900A-3808847AB5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7" y="2797139"/>
            <a:ext cx="4756784" cy="17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EAA7C-3290-481E-9C63-536603F4BD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8" y="2775231"/>
            <a:ext cx="5047369" cy="177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36788-B189-4549-951E-967A4936C1C5}"/>
              </a:ext>
            </a:extLst>
          </p:cNvPr>
          <p:cNvSpPr txBox="1"/>
          <p:nvPr/>
        </p:nvSpPr>
        <p:spPr>
          <a:xfrm>
            <a:off x="7220789" y="4707810"/>
            <a:ext cx="3387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2.1 Mô hình nghiệp vụ báo cáo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7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11277" y="1326839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Sơ đồ phân rã chức năng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4F99AE-7026-4225-BCAE-93878B18D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025311"/>
              </p:ext>
            </p:extLst>
          </p:nvPr>
        </p:nvGraphicFramePr>
        <p:xfrm>
          <a:off x="4859798" y="1657275"/>
          <a:ext cx="5110111" cy="409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394AB5-65A0-4275-B877-BDBF71A5E11A}"/>
              </a:ext>
            </a:extLst>
          </p:cNvPr>
          <p:cNvSpPr txBox="1"/>
          <p:nvPr/>
        </p:nvSpPr>
        <p:spPr>
          <a:xfrm>
            <a:off x="5909187" y="6083378"/>
            <a:ext cx="36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2.3 Sơ đồ phân rã chức năng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77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11277" y="1326839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Biều đồ ca sử dụng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4AB5-65A0-4275-B877-BDBF71A5E11A}"/>
              </a:ext>
            </a:extLst>
          </p:cNvPr>
          <p:cNvSpPr txBox="1"/>
          <p:nvPr/>
        </p:nvSpPr>
        <p:spPr>
          <a:xfrm>
            <a:off x="5889522" y="6083378"/>
            <a:ext cx="362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2.4 Biểu đồ ca sử dụng tổng quát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28E8B-4991-43C6-8550-B0E6A700C7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25" y="2050923"/>
            <a:ext cx="4495800" cy="38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72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20156" y="1362911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Chức năng chính của hệ 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8C10C-71BE-4671-9C21-B9584880E8D1}"/>
              </a:ext>
            </a:extLst>
          </p:cNvPr>
          <p:cNvSpPr txBox="1"/>
          <p:nvPr/>
        </p:nvSpPr>
        <p:spPr>
          <a:xfrm>
            <a:off x="6486028" y="5412243"/>
            <a:ext cx="584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2.6 Tạo lịch thông báo cho sinh viên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249F4-3119-49E1-A0D6-6593ED49A9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99" y="2006858"/>
            <a:ext cx="5120637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27FDD-0E15-4FD4-8089-1BAA8D4E9C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" y="2100202"/>
            <a:ext cx="5120637" cy="318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B4A92-2F64-4A2C-91DD-09A619D17708}"/>
              </a:ext>
            </a:extLst>
          </p:cNvPr>
          <p:cNvSpPr txBox="1"/>
          <p:nvPr/>
        </p:nvSpPr>
        <p:spPr>
          <a:xfrm>
            <a:off x="1666378" y="5349179"/>
            <a:ext cx="301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2.5 Phân công hướng dẫn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50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r>
              <a:rPr lang="vi-VN"/>
              <a:t/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20156" y="1362911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Sơ đồ thực thể liên kết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DFC08-686D-489C-AB17-5B941194D4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09" y="1249181"/>
            <a:ext cx="5899355" cy="550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614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Times New Roman</vt:lpstr>
      <vt:lpstr>Arial</vt:lpstr>
      <vt:lpstr>Wingdings</vt:lpstr>
      <vt:lpstr>Calibri</vt:lpstr>
      <vt:lpstr>Theme1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UNIVERSITY OF TRANSPOST AND COMMUNICATIONS</dc:title>
  <dc:creator>NGUYEN QUANG  HUAN</dc:creator>
  <cp:lastModifiedBy>Asus</cp:lastModifiedBy>
  <cp:revision>79</cp:revision>
  <dcterms:created xsi:type="dcterms:W3CDTF">2020-11-03T04:24:20Z</dcterms:created>
  <dcterms:modified xsi:type="dcterms:W3CDTF">2023-05-23T17:06:11Z</dcterms:modified>
</cp:coreProperties>
</file>