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7" r:id="rId4"/>
    <p:sldId id="276" r:id="rId5"/>
    <p:sldId id="275" r:id="rId6"/>
    <p:sldId id="273" r:id="rId7"/>
    <p:sldId id="272" r:id="rId8"/>
    <p:sldId id="271" r:id="rId9"/>
    <p:sldId id="280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83" r:id="rId21"/>
    <p:sldId id="284" r:id="rId22"/>
    <p:sldId id="260" r:id="rId23"/>
    <p:sldId id="259" r:id="rId24"/>
    <p:sldId id="282" r:id="rId25"/>
    <p:sldId id="285" r:id="rId26"/>
    <p:sldId id="286" r:id="rId27"/>
    <p:sldId id="258" r:id="rId28"/>
    <p:sldId id="279" r:id="rId29"/>
    <p:sldId id="281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61431" autoAdjust="0"/>
  </p:normalViewPr>
  <p:slideViewPr>
    <p:cSldViewPr>
      <p:cViewPr varScale="1">
        <p:scale>
          <a:sx n="45" d="100"/>
          <a:sy n="45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1679F8-3517-4C8D-AAC7-4ADC5919F064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A67772-97AF-4066-9014-E58F65CA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4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2A56E1-1BAC-46E8-9B14-29A4CB3D5F1D}" type="datetimeFigureOut">
              <a:rPr lang="en-US" smtClean="0"/>
              <a:t>6/8/2011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98C450-8B34-47D7-90D4-7328CEED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1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“…”.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GS.TS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cty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ttcs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đktn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TCP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-&gt; 4 TCP </a:t>
            </a:r>
          </a:p>
          <a:p>
            <a:r>
              <a:rPr lang="en-US" baseline="0" dirty="0" smtClean="0"/>
              <a:t>Tahoe -&gt; 3 dup -&gt; </a:t>
            </a:r>
            <a:r>
              <a:rPr lang="en-US" baseline="0" dirty="0" err="1" smtClean="0"/>
              <a:t>BĐC</a:t>
            </a:r>
            <a:r>
              <a:rPr lang="en-US" baseline="0" dirty="0" smtClean="0"/>
              <a:t> + resent </a:t>
            </a:r>
          </a:p>
          <a:p>
            <a:r>
              <a:rPr lang="en-US" baseline="0" dirty="0" smtClean="0"/>
              <a:t>Reno -&gt;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r>
              <a:rPr lang="en-US" baseline="0" dirty="0" err="1" smtClean="0"/>
              <a:t>NewReno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xac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SACK -&gt;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ltiep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… 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pipe ….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RTT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Mang</a:t>
            </a:r>
            <a:r>
              <a:rPr lang="en-US" baseline="0" dirty="0" smtClean="0"/>
              <a:t> LAN – Ethernet –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– 1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10Mb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2ms</a:t>
            </a:r>
            <a:endParaRPr lang="en-US" baseline="0" dirty="0" smtClean="0"/>
          </a:p>
          <a:p>
            <a:r>
              <a:rPr lang="en-US" baseline="0" dirty="0" smtClean="0"/>
              <a:t>LAN -&gt; </a:t>
            </a:r>
            <a:r>
              <a:rPr lang="en-US" baseline="0" dirty="0" err="1" smtClean="0"/>
              <a:t>Repeter</a:t>
            </a:r>
            <a:r>
              <a:rPr lang="en-US" baseline="0" dirty="0" smtClean="0"/>
              <a:t> -&gt; Hanoi </a:t>
            </a:r>
            <a:r>
              <a:rPr lang="en-US" baseline="0" dirty="0" err="1" smtClean="0"/>
              <a:t>100Mb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0ms</a:t>
            </a:r>
            <a:endParaRPr lang="en-US" baseline="0" dirty="0" smtClean="0"/>
          </a:p>
          <a:p>
            <a:r>
              <a:rPr lang="en-US" baseline="0" dirty="0" smtClean="0"/>
              <a:t>Sat – </a:t>
            </a:r>
            <a:r>
              <a:rPr lang="en-US" baseline="0" dirty="0" err="1" smtClean="0"/>
              <a:t>HN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HCM</a:t>
            </a:r>
            <a:r>
              <a:rPr lang="en-US" baseline="0" dirty="0" smtClean="0"/>
              <a:t> …. </a:t>
            </a:r>
          </a:p>
          <a:p>
            <a:r>
              <a:rPr lang="en-US" baseline="0" dirty="0" err="1" smtClean="0"/>
              <a:t>HCM</a:t>
            </a:r>
            <a:r>
              <a:rPr lang="en-US" baseline="0" dirty="0" smtClean="0"/>
              <a:t> – Server </a:t>
            </a:r>
            <a:r>
              <a:rPr lang="en-US" baseline="0" dirty="0" err="1" smtClean="0"/>
              <a:t>10Mb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….</a:t>
            </a:r>
          </a:p>
          <a:p>
            <a:r>
              <a:rPr lang="en-US" baseline="0" dirty="0" smtClean="0"/>
              <a:t>LAN - &gt;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TCP  : Variants -&gt;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FTP </a:t>
            </a:r>
          </a:p>
          <a:p>
            <a:r>
              <a:rPr lang="en-US" baseline="0" dirty="0" smtClean="0"/>
              <a:t>Packet size, </a:t>
            </a:r>
            <a:r>
              <a:rPr lang="en-US" baseline="0" dirty="0" err="1" smtClean="0"/>
              <a:t>ssthresh</a:t>
            </a:r>
            <a:r>
              <a:rPr lang="en-US" baseline="0" dirty="0" smtClean="0"/>
              <a:t> …. -&gt;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Trace </a:t>
            </a:r>
            <a:r>
              <a:rPr lang="en-US" baseline="0" dirty="0" err="1" smtClean="0"/>
              <a:t>cwnd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, TCP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bat </a:t>
            </a: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nghen</a:t>
            </a:r>
            <a:endParaRPr lang="en-US" baseline="0" dirty="0" smtClean="0"/>
          </a:p>
          <a:p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TCP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 - &gt; Wait -&gt; MAC / TCP / Timeout</a:t>
            </a:r>
          </a:p>
          <a:p>
            <a:r>
              <a:rPr lang="en-US" baseline="0" dirty="0" err="1" smtClean="0"/>
              <a:t>SnoopData</a:t>
            </a:r>
            <a:r>
              <a:rPr lang="en-US" baseline="0" dirty="0" smtClean="0"/>
              <a:t> -&gt; TCP</a:t>
            </a:r>
          </a:p>
          <a:p>
            <a:r>
              <a:rPr lang="en-US" baseline="0" dirty="0" err="1" smtClean="0"/>
              <a:t>SnoopACK</a:t>
            </a:r>
            <a:r>
              <a:rPr lang="en-US" baseline="0" dirty="0" smtClean="0"/>
              <a:t> -&gt; MAC</a:t>
            </a:r>
          </a:p>
          <a:p>
            <a:r>
              <a:rPr lang="en-US" baseline="0" dirty="0" smtClean="0"/>
              <a:t>Timeout -&gt; Timeout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Trạm</a:t>
            </a:r>
            <a:r>
              <a:rPr lang="en-US" baseline="0" dirty="0" smtClean="0"/>
              <a:t> Snoop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Trạm</a:t>
            </a:r>
            <a:r>
              <a:rPr lang="en-US" baseline="0" dirty="0" smtClean="0"/>
              <a:t> Snoop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3dup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endParaRPr lang="en-US" baseline="0" dirty="0" smtClean="0"/>
          </a:p>
          <a:p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cwnd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9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Snoop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TCP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lũy</a:t>
            </a:r>
            <a:endParaRPr lang="en-US" baseline="0" dirty="0" smtClean="0"/>
          </a:p>
          <a:p>
            <a:r>
              <a:rPr lang="en-US" baseline="0" dirty="0" smtClean="0"/>
              <a:t>TCP SACK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Snoop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…. -&gt;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….  </a:t>
            </a:r>
            <a:r>
              <a:rPr lang="en-US" baseline="0" dirty="0" err="1" smtClean="0"/>
              <a:t>gthiệu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NS-2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8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Trạm</a:t>
            </a:r>
            <a:r>
              <a:rPr lang="en-US" baseline="0" dirty="0" smtClean="0"/>
              <a:t> Snoop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-&gt; SACK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…. </a:t>
            </a:r>
          </a:p>
          <a:p>
            <a:r>
              <a:rPr lang="en-US" baseline="0" dirty="0" err="1" smtClean="0"/>
              <a:t>Khuyêch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….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3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2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baseline="0" dirty="0" smtClean="0"/>
          </a:p>
          <a:p>
            <a:pPr marL="181240" indent="-181240">
              <a:buFontTx/>
              <a:buChar char="-"/>
            </a:pP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-&gt; Snoop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endParaRPr lang="en-US" baseline="0" dirty="0" smtClean="0"/>
          </a:p>
          <a:p>
            <a:pPr marL="181240" indent="-181240">
              <a:buFontTx/>
              <a:buChar char="-"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Snoop : </a:t>
            </a:r>
            <a:r>
              <a:rPr lang="en-US" baseline="0" dirty="0" err="1" smtClean="0"/>
              <a:t>NewReno</a:t>
            </a:r>
            <a:r>
              <a:rPr lang="en-US" baseline="0" dirty="0" smtClean="0"/>
              <a:t> … 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Snoop .. SACK</a:t>
            </a:r>
          </a:p>
          <a:p>
            <a:pPr marL="181240" indent="-181240">
              <a:buFontTx/>
              <a:buChar char="-"/>
            </a:pPr>
            <a:r>
              <a:rPr lang="en-US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10^-7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5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0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Ngày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TCP,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Internet (HTTP, FTP, Email …).</a:t>
            </a:r>
          </a:p>
          <a:p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TCP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TCP,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TCP</a:t>
            </a:r>
          </a:p>
          <a:p>
            <a:r>
              <a:rPr lang="en-US" baseline="0" dirty="0" err="1" smtClean="0"/>
              <a:t>GS.TS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TCP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…..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khuyêch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,,,,</a:t>
            </a:r>
          </a:p>
          <a:p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mđ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rãi</a:t>
            </a:r>
            <a:r>
              <a:rPr lang="en-US" baseline="0" dirty="0" smtClean="0"/>
              <a:t>  -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…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TCP :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… error ctrl + flow ctrl… </a:t>
            </a:r>
          </a:p>
          <a:p>
            <a:r>
              <a:rPr lang="en-US" baseline="0" dirty="0" err="1" smtClean="0"/>
              <a:t>Seq</a:t>
            </a:r>
            <a:r>
              <a:rPr lang="en-US" baseline="0" dirty="0" smtClean="0"/>
              <a:t> -&gt; packet,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. Checksum -&gt; </a:t>
            </a:r>
            <a:r>
              <a:rPr lang="en-US" baseline="0" dirty="0" err="1" smtClean="0"/>
              <a:t>ktra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… ,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</a:t>
            </a:r>
            <a:r>
              <a:rPr lang="en-US" baseline="0" dirty="0" smtClean="0"/>
              <a:t> Timeout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 …</a:t>
            </a:r>
          </a:p>
          <a:p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TCP -&gt;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nghẽn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nghẽn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, TCP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dktn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ttcs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…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BĐC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cwnd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ngăn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….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 = min (</a:t>
            </a:r>
            <a:r>
              <a:rPr lang="en-US" baseline="0" dirty="0" err="1" smtClean="0"/>
              <a:t>cwnd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rwnd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TTN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BĐC</a:t>
            </a:r>
            <a:endParaRPr lang="en-US" baseline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PLN</a:t>
            </a:r>
            <a:r>
              <a:rPr lang="en-US" dirty="0" smtClean="0"/>
              <a:t> – </a:t>
            </a:r>
            <a:r>
              <a:rPr lang="en-US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dirty="0" smtClean="0"/>
              <a:t>resent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dupACK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chờ</a:t>
            </a:r>
            <a:r>
              <a:rPr lang="en-US" baseline="0" dirty="0" smtClean="0"/>
              <a:t> timer</a:t>
            </a:r>
          </a:p>
          <a:p>
            <a:r>
              <a:rPr lang="en-US" baseline="0" dirty="0" err="1" smtClean="0"/>
              <a:t>KPN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nghẽn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C450-8B34-47D7-90D4-7328CEEDC6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630-B1D1-46B9-9B5B-49FCCACFF58B}" type="datetime1">
              <a:rPr lang="en-US" smtClean="0"/>
              <a:t>6/9/2011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E71C-F777-4F51-9721-2B8979793D55}" type="datetime1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DB7E-98EE-48DA-9B33-C30634D02A9D}" type="datetime1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8BFD-9812-4DDB-B682-374188E0B49A}" type="datetime1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43F-045C-48B6-BD71-FD03E170C714}" type="datetime1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DB4A-5BC9-4BBE-8CD7-821398670D02}" type="datetime1">
              <a:rPr lang="en-US" smtClean="0"/>
              <a:t>6/9/2011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2755-9A72-4A74-B747-CC4E563125ED}" type="datetime1">
              <a:rPr lang="en-US" smtClean="0"/>
              <a:t>6/9/2011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FB6B-4EAE-4C0C-B4CB-923832218AF3}" type="datetime1">
              <a:rPr lang="en-US" smtClean="0"/>
              <a:t>6/9/2011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61B0-2820-4A2A-AF82-D913E1CE7A19}" type="datetime1">
              <a:rPr lang="en-US" smtClean="0"/>
              <a:t>6/9/2011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CD88-899E-4AA8-B0B2-00CF731425CB}" type="datetime1">
              <a:rPr lang="en-US" smtClean="0"/>
              <a:t>6/9/2011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8C-EEA9-4407-8A5D-50DBFE8AA092}" type="datetime1">
              <a:rPr lang="en-US" smtClean="0"/>
              <a:t>6/9/2011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11E390-F853-40F8-9DA0-97E152D4C443}" type="datetime1">
              <a:rPr lang="en-US" smtClean="0"/>
              <a:t>6/9/2011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286000"/>
            <a:ext cx="7543800" cy="1450975"/>
          </a:xfrm>
        </p:spPr>
        <p:txBody>
          <a:bodyPr anchor="ctr"/>
          <a:lstStyle/>
          <a:p>
            <a:r>
              <a:rPr lang="en-US" sz="4400" b="1" dirty="0" err="1" smtClean="0"/>
              <a:t>HIỆU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NĂNG</a:t>
            </a:r>
            <a:r>
              <a:rPr lang="en-US" sz="4400" b="1" dirty="0" smtClean="0"/>
              <a:t> TCP </a:t>
            </a:r>
            <a:r>
              <a:rPr lang="en-US" sz="4400" b="1" dirty="0" err="1" smtClean="0"/>
              <a:t>TRÊN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KÊNH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VỆ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TINH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  <a:latin typeface="+mn-lt"/>
              </a:rPr>
              <a:t>SV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: CHU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QUANG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TÚ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– 20063667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+mn-lt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MẠNG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K51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+mn-lt"/>
              </a:rPr>
              <a:t>GV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DẪN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GS.TS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THÚC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HẢI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36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TCP Tahoe : 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Khởi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chậm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Tránh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tắc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nghẽn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Phát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lại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nhanh</a:t>
            </a:r>
            <a:endParaRPr lang="en-US" sz="23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TCP Reno :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tiến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từ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Tahoe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sửa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đổi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Phát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+mn-lt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nhanh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bao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hàm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cả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Phục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hồi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nhanh</a:t>
            </a:r>
            <a:endParaRPr lang="en-US" sz="23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TCP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NewReno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: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tiến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Reno TCP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thiện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thời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gian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lại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thực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hiện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Phục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hồi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nhanh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TCP SACK : 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hợp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bốn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cơ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sở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sử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ACK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lựa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chọn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báo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dữ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n-lt"/>
              </a:rPr>
              <a:t>liệu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3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10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1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/>
              <a:t>CÁC</a:t>
            </a:r>
            <a:r>
              <a:rPr lang="en-US" sz="4500" dirty="0"/>
              <a:t> </a:t>
            </a:r>
            <a:r>
              <a:rPr lang="en-US" sz="4500" dirty="0" err="1"/>
              <a:t>VẤN</a:t>
            </a:r>
            <a:r>
              <a:rPr lang="en-US" sz="4500" dirty="0"/>
              <a:t> </a:t>
            </a:r>
            <a:r>
              <a:rPr lang="en-US" sz="4500" dirty="0" err="1"/>
              <a:t>ĐỀ</a:t>
            </a:r>
            <a:r>
              <a:rPr lang="en-US" sz="4500" dirty="0"/>
              <a:t> </a:t>
            </a:r>
            <a:r>
              <a:rPr lang="en-US" sz="4500" dirty="0" err="1"/>
              <a:t>SẼ</a:t>
            </a:r>
            <a:r>
              <a:rPr lang="en-US" sz="4500" dirty="0"/>
              <a:t> </a:t>
            </a:r>
            <a:r>
              <a:rPr lang="en-US" sz="4500" dirty="0" err="1"/>
              <a:t>TRÌNH</a:t>
            </a:r>
            <a:r>
              <a:rPr lang="en-US" sz="4500" dirty="0"/>
              <a:t> </a:t>
            </a:r>
            <a:r>
              <a:rPr lang="en-US" sz="4500" dirty="0" err="1"/>
              <a:t>BÀY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MỤC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TIÊU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CỦA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ĐỀ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TÀI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CƠ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SỞ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LÝ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THUYẾT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PHỎNG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VỆ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TINH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KẾT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QUẢ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KẾT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LUẬN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VÀ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HƯỚNG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PHÁT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TRIỂN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11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3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600200"/>
          </a:xfrm>
        </p:spPr>
        <p:txBody>
          <a:bodyPr/>
          <a:lstStyle/>
          <a:p>
            <a:r>
              <a:rPr lang="en-US" sz="4500" dirty="0" err="1" smtClean="0"/>
              <a:t>MÔ</a:t>
            </a:r>
            <a:r>
              <a:rPr lang="en-US" sz="4500" dirty="0" smtClean="0"/>
              <a:t> </a:t>
            </a:r>
            <a:r>
              <a:rPr lang="en-US" sz="4500" dirty="0" err="1" smtClean="0"/>
              <a:t>PHỎNG</a:t>
            </a:r>
            <a:r>
              <a:rPr lang="en-US" sz="4500" dirty="0" smtClean="0"/>
              <a:t> </a:t>
            </a:r>
            <a:r>
              <a:rPr lang="en-US" sz="4500" dirty="0" err="1" smtClean="0"/>
              <a:t>VỆ</a:t>
            </a:r>
            <a:r>
              <a:rPr lang="en-US" sz="4500" dirty="0" smtClean="0"/>
              <a:t> </a:t>
            </a:r>
            <a:r>
              <a:rPr lang="en-US" sz="4500" dirty="0" err="1" smtClean="0"/>
              <a:t>TINH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199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phỏng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NS-2</a:t>
            </a:r>
          </a:p>
          <a:p>
            <a:pPr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nghiệm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End-to-End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nghiệm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tiến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Snoop.</a:t>
            </a:r>
          </a:p>
          <a:p>
            <a:pPr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nghiệm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vị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trạm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Snoop</a:t>
            </a:r>
          </a:p>
          <a:p>
            <a:pPr>
              <a:lnSpc>
                <a:spcPct val="170000"/>
              </a:lnSpc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5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/>
              <a:t>HIỆU</a:t>
            </a:r>
            <a:r>
              <a:rPr lang="en-US" sz="4500" dirty="0" smtClean="0"/>
              <a:t> </a:t>
            </a:r>
            <a:r>
              <a:rPr lang="en-US" sz="4500" dirty="0" err="1" smtClean="0"/>
              <a:t>NĂNG</a:t>
            </a:r>
            <a:r>
              <a:rPr lang="en-US" sz="4500" dirty="0" smtClean="0"/>
              <a:t> TCP </a:t>
            </a:r>
            <a:r>
              <a:rPr lang="en-US" sz="4500" dirty="0" err="1" smtClean="0"/>
              <a:t>TRÊN</a:t>
            </a:r>
            <a:r>
              <a:rPr lang="en-US" sz="4500" dirty="0" smtClean="0"/>
              <a:t> </a:t>
            </a:r>
            <a:r>
              <a:rPr lang="en-US" sz="4500" dirty="0" err="1" smtClean="0"/>
              <a:t>KẾT</a:t>
            </a:r>
            <a:r>
              <a:rPr lang="en-US" sz="4500" dirty="0" smtClean="0"/>
              <a:t> </a:t>
            </a:r>
            <a:r>
              <a:rPr lang="en-US" sz="4500" dirty="0" err="1" smtClean="0"/>
              <a:t>NỐI</a:t>
            </a:r>
            <a:r>
              <a:rPr lang="en-US" sz="4500" dirty="0" smtClean="0"/>
              <a:t> END-TO-END </a:t>
            </a:r>
            <a:r>
              <a:rPr lang="en-US" sz="4500" dirty="0" err="1" smtClean="0"/>
              <a:t>VỆ</a:t>
            </a:r>
            <a:r>
              <a:rPr lang="en-US" sz="4500" dirty="0" smtClean="0"/>
              <a:t> </a:t>
            </a:r>
            <a:r>
              <a:rPr lang="en-US" sz="4500" dirty="0" err="1" smtClean="0"/>
              <a:t>TINH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phỏng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13</a:t>
            </a:fld>
            <a:endParaRPr lang="en-US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448550" cy="354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8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/>
              <a:t>HIỆU</a:t>
            </a:r>
            <a:r>
              <a:rPr lang="en-US" sz="4500" dirty="0"/>
              <a:t> </a:t>
            </a:r>
            <a:r>
              <a:rPr lang="en-US" sz="4500" dirty="0" err="1"/>
              <a:t>NĂNG</a:t>
            </a:r>
            <a:r>
              <a:rPr lang="en-US" sz="4500" dirty="0"/>
              <a:t> TCP </a:t>
            </a:r>
            <a:r>
              <a:rPr lang="en-US" sz="4500" dirty="0" err="1"/>
              <a:t>TRÊN</a:t>
            </a:r>
            <a:r>
              <a:rPr lang="en-US" sz="4500" dirty="0"/>
              <a:t> </a:t>
            </a:r>
            <a:r>
              <a:rPr lang="en-US" sz="4500" dirty="0" err="1"/>
              <a:t>KẾT</a:t>
            </a:r>
            <a:r>
              <a:rPr lang="en-US" sz="4500" dirty="0"/>
              <a:t> </a:t>
            </a:r>
            <a:r>
              <a:rPr lang="en-US" sz="4500" dirty="0" err="1"/>
              <a:t>NỐI</a:t>
            </a:r>
            <a:r>
              <a:rPr lang="en-US" sz="4500" dirty="0"/>
              <a:t> END-TO-END </a:t>
            </a:r>
            <a:r>
              <a:rPr lang="en-US" sz="4500" dirty="0" err="1"/>
              <a:t>VỆ</a:t>
            </a:r>
            <a:r>
              <a:rPr lang="en-US" sz="4500" dirty="0"/>
              <a:t> </a:t>
            </a:r>
            <a:r>
              <a:rPr lang="en-US" sz="4500" dirty="0" err="1"/>
              <a:t>TINH</a:t>
            </a:r>
            <a:endParaRPr lang="en-US" sz="4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14</a:t>
            </a:fld>
            <a:endParaRPr lang="en-US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Kịch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1 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giống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nhau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khoảng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5s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ssthresh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ổn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: 125 kbps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0846"/>
            <a:ext cx="4191000" cy="264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98989"/>
            <a:ext cx="4396325" cy="26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0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/>
              <a:t>HIỆU</a:t>
            </a:r>
            <a:r>
              <a:rPr lang="en-US" sz="4500" dirty="0"/>
              <a:t> </a:t>
            </a:r>
            <a:r>
              <a:rPr lang="en-US" sz="4500" dirty="0" err="1"/>
              <a:t>NĂNG</a:t>
            </a:r>
            <a:r>
              <a:rPr lang="en-US" sz="4500" dirty="0"/>
              <a:t> TCP </a:t>
            </a:r>
            <a:r>
              <a:rPr lang="en-US" sz="4500" dirty="0" err="1"/>
              <a:t>TRÊN</a:t>
            </a:r>
            <a:r>
              <a:rPr lang="en-US" sz="4500" dirty="0"/>
              <a:t> </a:t>
            </a:r>
            <a:r>
              <a:rPr lang="en-US" sz="4500" dirty="0" err="1"/>
              <a:t>KẾT</a:t>
            </a:r>
            <a:r>
              <a:rPr lang="en-US" sz="4500" dirty="0"/>
              <a:t> </a:t>
            </a:r>
            <a:r>
              <a:rPr lang="en-US" sz="4500" dirty="0" err="1"/>
              <a:t>NỐI</a:t>
            </a:r>
            <a:r>
              <a:rPr lang="en-US" sz="4500" dirty="0"/>
              <a:t> END-TO-END </a:t>
            </a:r>
            <a:r>
              <a:rPr lang="en-US" sz="4500" dirty="0" err="1"/>
              <a:t>VỆ</a:t>
            </a:r>
            <a:r>
              <a:rPr lang="en-US" sz="4500" dirty="0"/>
              <a:t> </a:t>
            </a:r>
            <a:r>
              <a:rPr lang="en-US" sz="4500" dirty="0" err="1"/>
              <a:t>TINH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Kịch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2 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(2%)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liên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NewReno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&gt; SACK &gt; Reno &gt; Tahoe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ổn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: 40 – 50 kbps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15</a:t>
            </a:fld>
            <a:endParaRPr lang="en-US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18" y="2209800"/>
            <a:ext cx="4568782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" y="2209800"/>
            <a:ext cx="4568782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0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/>
              <a:t>CẢI</a:t>
            </a:r>
            <a:r>
              <a:rPr lang="en-US" sz="4500" dirty="0" smtClean="0"/>
              <a:t> </a:t>
            </a:r>
            <a:r>
              <a:rPr lang="en-US" sz="4500" dirty="0" err="1" smtClean="0"/>
              <a:t>TIẾN</a:t>
            </a:r>
            <a:r>
              <a:rPr lang="en-US" sz="4500" dirty="0" smtClean="0"/>
              <a:t> </a:t>
            </a:r>
            <a:r>
              <a:rPr lang="en-US" sz="4500" dirty="0" err="1" smtClean="0"/>
              <a:t>HIỆU</a:t>
            </a:r>
            <a:r>
              <a:rPr lang="en-US" sz="4500" dirty="0" smtClean="0"/>
              <a:t> </a:t>
            </a:r>
            <a:r>
              <a:rPr lang="en-US" sz="4500" dirty="0" err="1" smtClean="0"/>
              <a:t>NĂNG</a:t>
            </a:r>
            <a:r>
              <a:rPr lang="en-US" sz="4500" dirty="0" smtClean="0"/>
              <a:t> </a:t>
            </a:r>
            <a:r>
              <a:rPr lang="en-US" sz="4500" dirty="0" err="1" smtClean="0"/>
              <a:t>BẰNG</a:t>
            </a:r>
            <a:r>
              <a:rPr lang="en-US" sz="4500" dirty="0" smtClean="0"/>
              <a:t> SNOOP TCP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tiến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Link Layer : Snoop TCP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16</a:t>
            </a:fld>
            <a:endParaRPr lang="en-US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3" y="2667000"/>
            <a:ext cx="680719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9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HIỆU</a:t>
            </a:r>
            <a:r>
              <a:rPr lang="en-US" sz="4100" dirty="0"/>
              <a:t> </a:t>
            </a:r>
            <a:r>
              <a:rPr lang="en-US" sz="4100" dirty="0" err="1"/>
              <a:t>NĂNG</a:t>
            </a:r>
            <a:r>
              <a:rPr lang="en-US" sz="4100" dirty="0"/>
              <a:t> TCP </a:t>
            </a:r>
            <a:r>
              <a:rPr lang="en-US" sz="4100" dirty="0" err="1"/>
              <a:t>TRÊN</a:t>
            </a:r>
            <a:r>
              <a:rPr lang="en-US" sz="4100" dirty="0"/>
              <a:t> </a:t>
            </a:r>
            <a:r>
              <a:rPr lang="en-US" sz="4100" dirty="0" err="1"/>
              <a:t>KẾT</a:t>
            </a:r>
            <a:r>
              <a:rPr lang="en-US" sz="4100" dirty="0"/>
              <a:t> </a:t>
            </a:r>
            <a:r>
              <a:rPr lang="en-US" sz="4100" dirty="0" err="1"/>
              <a:t>NỐI</a:t>
            </a:r>
            <a:r>
              <a:rPr lang="en-US" sz="4100" dirty="0"/>
              <a:t> </a:t>
            </a:r>
            <a:r>
              <a:rPr lang="en-US" sz="4100" dirty="0" err="1"/>
              <a:t>VỆ</a:t>
            </a:r>
            <a:r>
              <a:rPr lang="en-US" sz="4100" dirty="0"/>
              <a:t> </a:t>
            </a:r>
            <a:r>
              <a:rPr lang="en-US" sz="4100" dirty="0" err="1"/>
              <a:t>TINH</a:t>
            </a:r>
            <a:r>
              <a:rPr lang="en-US" sz="4100" dirty="0"/>
              <a:t> </a:t>
            </a:r>
            <a:r>
              <a:rPr lang="en-US" sz="4100" dirty="0" err="1"/>
              <a:t>KHI</a:t>
            </a:r>
            <a:r>
              <a:rPr lang="en-US" sz="4100" dirty="0"/>
              <a:t> </a:t>
            </a:r>
            <a:r>
              <a:rPr lang="en-US" sz="4100" dirty="0" err="1"/>
              <a:t>CÓ</a:t>
            </a:r>
            <a:r>
              <a:rPr lang="en-US" sz="4100" dirty="0"/>
              <a:t> SNOOP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phỏng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Snoop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gần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trạm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mặt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17</a:t>
            </a:fld>
            <a:endParaRPr lang="en-US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848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HIỆU</a:t>
            </a:r>
            <a:r>
              <a:rPr lang="en-US" sz="4100" dirty="0"/>
              <a:t> </a:t>
            </a:r>
            <a:r>
              <a:rPr lang="en-US" sz="4100" dirty="0" err="1"/>
              <a:t>NĂNG</a:t>
            </a:r>
            <a:r>
              <a:rPr lang="en-US" sz="4100" dirty="0"/>
              <a:t> TCP </a:t>
            </a:r>
            <a:r>
              <a:rPr lang="en-US" sz="4100" dirty="0" err="1"/>
              <a:t>TRÊN</a:t>
            </a:r>
            <a:r>
              <a:rPr lang="en-US" sz="4100" dirty="0"/>
              <a:t> </a:t>
            </a:r>
            <a:r>
              <a:rPr lang="en-US" sz="4100" dirty="0" err="1"/>
              <a:t>KẾT</a:t>
            </a:r>
            <a:r>
              <a:rPr lang="en-US" sz="4100" dirty="0"/>
              <a:t> </a:t>
            </a:r>
            <a:r>
              <a:rPr lang="en-US" sz="4100" dirty="0" err="1"/>
              <a:t>NỐI</a:t>
            </a:r>
            <a:r>
              <a:rPr lang="en-US" sz="4100" dirty="0"/>
              <a:t> </a:t>
            </a:r>
            <a:r>
              <a:rPr lang="en-US" sz="4100" dirty="0" err="1"/>
              <a:t>VỆ</a:t>
            </a:r>
            <a:r>
              <a:rPr lang="en-US" sz="4100" dirty="0"/>
              <a:t> </a:t>
            </a:r>
            <a:r>
              <a:rPr lang="en-US" sz="4100" dirty="0" err="1"/>
              <a:t>TINH</a:t>
            </a:r>
            <a:r>
              <a:rPr lang="en-US" sz="4100" dirty="0"/>
              <a:t> </a:t>
            </a:r>
            <a:r>
              <a:rPr lang="en-US" sz="4100" dirty="0" err="1"/>
              <a:t>KHI</a:t>
            </a:r>
            <a:r>
              <a:rPr lang="en-US" sz="4100" dirty="0"/>
              <a:t> </a:t>
            </a:r>
            <a:r>
              <a:rPr lang="en-US" sz="4100" dirty="0" err="1"/>
              <a:t>CÓ</a:t>
            </a:r>
            <a:r>
              <a:rPr lang="en-US" sz="4100" dirty="0"/>
              <a:t> SNOOP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Kịch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3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giống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nhau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5s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ssthresh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ổn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: 125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kbps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18</a:t>
            </a:fld>
            <a:endParaRPr lang="en-US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0846"/>
            <a:ext cx="4191000" cy="264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396325" cy="26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/>
              <a:t>HIỆU</a:t>
            </a:r>
            <a:r>
              <a:rPr lang="en-US" sz="4500" dirty="0"/>
              <a:t> </a:t>
            </a:r>
            <a:r>
              <a:rPr lang="en-US" sz="4500" dirty="0" err="1"/>
              <a:t>NĂNG</a:t>
            </a:r>
            <a:r>
              <a:rPr lang="en-US" sz="4500" dirty="0"/>
              <a:t> TCP </a:t>
            </a:r>
            <a:r>
              <a:rPr lang="en-US" sz="4500" dirty="0" err="1"/>
              <a:t>TRÊN</a:t>
            </a:r>
            <a:r>
              <a:rPr lang="en-US" sz="4500" dirty="0"/>
              <a:t> </a:t>
            </a:r>
            <a:r>
              <a:rPr lang="en-US" sz="4500" dirty="0" err="1"/>
              <a:t>KẾT</a:t>
            </a:r>
            <a:r>
              <a:rPr lang="en-US" sz="4500" dirty="0"/>
              <a:t> </a:t>
            </a:r>
            <a:r>
              <a:rPr lang="en-US" sz="4500" dirty="0" err="1"/>
              <a:t>NỐI</a:t>
            </a:r>
            <a:r>
              <a:rPr lang="en-US" sz="4500" dirty="0"/>
              <a:t> </a:t>
            </a:r>
            <a:r>
              <a:rPr lang="en-US" sz="4500" dirty="0" err="1"/>
              <a:t>VỆ</a:t>
            </a:r>
            <a:r>
              <a:rPr lang="en-US" sz="4500" dirty="0"/>
              <a:t> </a:t>
            </a:r>
            <a:r>
              <a:rPr lang="en-US" sz="4500" dirty="0" err="1"/>
              <a:t>TINH</a:t>
            </a:r>
            <a:r>
              <a:rPr lang="en-US" sz="4500" dirty="0"/>
              <a:t> </a:t>
            </a:r>
            <a:r>
              <a:rPr lang="en-US" sz="4500" dirty="0" err="1"/>
              <a:t>KHI</a:t>
            </a:r>
            <a:r>
              <a:rPr lang="en-US" sz="4500" dirty="0"/>
              <a:t> </a:t>
            </a:r>
            <a:r>
              <a:rPr lang="en-US" sz="4500" dirty="0" err="1"/>
              <a:t>CÓ</a:t>
            </a:r>
            <a:r>
              <a:rPr lang="en-US" sz="4500" dirty="0"/>
              <a:t> SNOOP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Kich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4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Tahoe, Reno,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NewReno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đ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ộng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gần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như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giống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nhau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TCP SACK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19</a:t>
            </a:fld>
            <a:endParaRPr lang="en-US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7" y="2036335"/>
            <a:ext cx="3828143" cy="253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191000" cy="44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3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dirty="0" err="1" smtClean="0"/>
              <a:t>CÁC</a:t>
            </a:r>
            <a:r>
              <a:rPr lang="en-US" sz="4500" dirty="0" smtClean="0"/>
              <a:t> </a:t>
            </a:r>
            <a:r>
              <a:rPr lang="en-US" sz="4500" dirty="0" err="1" smtClean="0"/>
              <a:t>VẤN</a:t>
            </a:r>
            <a:r>
              <a:rPr lang="en-US" sz="4500" dirty="0" smtClean="0"/>
              <a:t> </a:t>
            </a:r>
            <a:r>
              <a:rPr lang="en-US" sz="4500" dirty="0" err="1" smtClean="0"/>
              <a:t>ĐỀ</a:t>
            </a:r>
            <a:r>
              <a:rPr lang="en-US" sz="4500" dirty="0" smtClean="0"/>
              <a:t> </a:t>
            </a:r>
            <a:r>
              <a:rPr lang="en-US" sz="4500" dirty="0" err="1" smtClean="0"/>
              <a:t>SẼ</a:t>
            </a:r>
            <a:r>
              <a:rPr lang="en-US" sz="4500" dirty="0" smtClean="0"/>
              <a:t> </a:t>
            </a:r>
            <a:r>
              <a:rPr lang="en-US" sz="4500" dirty="0" err="1" smtClean="0"/>
              <a:t>TRÌNH</a:t>
            </a:r>
            <a:r>
              <a:rPr lang="en-US" sz="4500" dirty="0" smtClean="0"/>
              <a:t> </a:t>
            </a:r>
            <a:r>
              <a:rPr lang="en-US" sz="4500" dirty="0" err="1" smtClean="0"/>
              <a:t>BÀY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TIÊU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ĐỀ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TÀI</a:t>
            </a:r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CƠ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SỞ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LÝ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THUYẾT</a:t>
            </a:r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PHỎNG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PHỎNG</a:t>
            </a:r>
            <a:endParaRPr lang="en-US" b="1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LUẬN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PHÁT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TRIỂN</a:t>
            </a:r>
            <a:endParaRPr lang="en-US" b="1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7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/>
              <a:t>HIỆU</a:t>
            </a:r>
            <a:r>
              <a:rPr lang="en-US" sz="4500" dirty="0" smtClean="0"/>
              <a:t> </a:t>
            </a:r>
            <a:r>
              <a:rPr lang="en-US" sz="4500" dirty="0" err="1" smtClean="0"/>
              <a:t>NĂNG</a:t>
            </a:r>
            <a:r>
              <a:rPr lang="en-US" sz="4500" dirty="0" smtClean="0"/>
              <a:t> TCP </a:t>
            </a:r>
            <a:r>
              <a:rPr lang="en-US" sz="4500" dirty="0" err="1" smtClean="0"/>
              <a:t>KHI</a:t>
            </a:r>
            <a:r>
              <a:rPr lang="en-US" sz="4500" dirty="0" smtClean="0"/>
              <a:t> </a:t>
            </a:r>
            <a:r>
              <a:rPr lang="en-US" sz="4500" dirty="0" err="1" smtClean="0"/>
              <a:t>THAY</a:t>
            </a:r>
            <a:r>
              <a:rPr lang="en-US" sz="4500" dirty="0" smtClean="0"/>
              <a:t> </a:t>
            </a:r>
            <a:r>
              <a:rPr lang="en-US" sz="4500" dirty="0" err="1" smtClean="0"/>
              <a:t>ĐỔI</a:t>
            </a:r>
            <a:r>
              <a:rPr lang="en-US" sz="4500" dirty="0" smtClean="0"/>
              <a:t> </a:t>
            </a:r>
            <a:r>
              <a:rPr lang="en-US" sz="4500" dirty="0" err="1" smtClean="0"/>
              <a:t>VỊ</a:t>
            </a:r>
            <a:r>
              <a:rPr lang="en-US" sz="4500" dirty="0" smtClean="0"/>
              <a:t> </a:t>
            </a:r>
            <a:r>
              <a:rPr lang="en-US" sz="4500" dirty="0" err="1" smtClean="0"/>
              <a:t>TRÍ</a:t>
            </a:r>
            <a:r>
              <a:rPr lang="en-US" sz="4500" dirty="0"/>
              <a:t> </a:t>
            </a:r>
            <a:r>
              <a:rPr lang="en-US" sz="4500" dirty="0" err="1" smtClean="0"/>
              <a:t>ĐẶT</a:t>
            </a:r>
            <a:r>
              <a:rPr lang="en-US" sz="4500" dirty="0" smtClean="0"/>
              <a:t> </a:t>
            </a:r>
            <a:r>
              <a:rPr lang="en-US" sz="4500" dirty="0" err="1" smtClean="0"/>
              <a:t>TRẠM</a:t>
            </a:r>
            <a:r>
              <a:rPr lang="en-US" sz="4500" dirty="0" smtClean="0"/>
              <a:t> SNOOP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Kịch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bản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5 : So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sánh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trạm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Snoop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gần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trạm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20</a:t>
            </a:fld>
            <a:endParaRPr lang="en-US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858000" cy="343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/>
              <a:t>HIỆU</a:t>
            </a:r>
            <a:r>
              <a:rPr lang="en-US" sz="4500" dirty="0"/>
              <a:t> </a:t>
            </a:r>
            <a:r>
              <a:rPr lang="en-US" sz="4500" dirty="0" err="1"/>
              <a:t>NĂNG</a:t>
            </a:r>
            <a:r>
              <a:rPr lang="en-US" sz="4500" dirty="0"/>
              <a:t> TCP </a:t>
            </a:r>
            <a:r>
              <a:rPr lang="en-US" sz="4500" dirty="0" err="1"/>
              <a:t>KHI</a:t>
            </a:r>
            <a:r>
              <a:rPr lang="en-US" sz="4500" dirty="0"/>
              <a:t> </a:t>
            </a:r>
            <a:r>
              <a:rPr lang="en-US" sz="4500" dirty="0" err="1"/>
              <a:t>THAY</a:t>
            </a:r>
            <a:r>
              <a:rPr lang="en-US" sz="4500" dirty="0"/>
              <a:t> </a:t>
            </a:r>
            <a:r>
              <a:rPr lang="en-US" sz="4500" dirty="0" err="1"/>
              <a:t>ĐỔI</a:t>
            </a:r>
            <a:r>
              <a:rPr lang="en-US" sz="4500" dirty="0"/>
              <a:t> </a:t>
            </a:r>
            <a:r>
              <a:rPr lang="en-US" sz="4500" dirty="0" err="1"/>
              <a:t>VỊ</a:t>
            </a:r>
            <a:r>
              <a:rPr lang="en-US" sz="4500" dirty="0"/>
              <a:t> </a:t>
            </a:r>
            <a:r>
              <a:rPr lang="en-US" sz="4500" dirty="0" err="1"/>
              <a:t>TRÍ</a:t>
            </a:r>
            <a:r>
              <a:rPr lang="en-US" sz="4500" dirty="0"/>
              <a:t> </a:t>
            </a:r>
            <a:r>
              <a:rPr lang="en-US" sz="4500" dirty="0" err="1"/>
              <a:t>ĐẶT</a:t>
            </a:r>
            <a:r>
              <a:rPr lang="en-US" sz="4500" dirty="0"/>
              <a:t> </a:t>
            </a:r>
            <a:r>
              <a:rPr lang="en-US" sz="4500" dirty="0" err="1"/>
              <a:t>TRẠM</a:t>
            </a:r>
            <a:r>
              <a:rPr lang="en-US" sz="4500" dirty="0"/>
              <a:t> SNOOP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538249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800600" cy="278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7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ĐÁNH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TCP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TRÊN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E2E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4500" dirty="0" smtClean="0">
                <a:solidFill>
                  <a:schemeClr val="accent1">
                    <a:lumMod val="75000"/>
                  </a:schemeClr>
                </a:solidFill>
              </a:rPr>
              <a:t> TCP SNOOP</a:t>
            </a:r>
            <a:endParaRPr lang="en-US" sz="4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điều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kiện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tưởng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Snoop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giá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trị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năng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chemeClr val="tx1"/>
                </a:solidFill>
                <a:latin typeface="+mn-lt"/>
              </a:rPr>
              <a:t>Hiệu năng TCP trên kênh vệ tinh</a:t>
            </a: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22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5181600" cy="30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5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ĐÁNH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TCP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E2E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TCP SNOOP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chemeClr val="tx1"/>
                </a:solidFill>
                <a:latin typeface="+mn-lt"/>
              </a:rPr>
              <a:t>Hiệu năng TCP trên kênh vệ tinh</a:t>
            </a: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23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29" y="2057400"/>
            <a:ext cx="4200871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2" y="2057400"/>
            <a:ext cx="4272988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1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ĐÁNH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GIÁ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TCP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E2E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 TCP SNOOP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Snoop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giúp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cải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tất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cả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thể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TCP so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E2E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solidFill>
                  <a:schemeClr val="tx1"/>
                </a:solidFill>
                <a:latin typeface="+mn-lt"/>
              </a:rPr>
              <a:t>Hiệu năng TCP trên kênh vệ tinh</a:t>
            </a: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+mn-lt"/>
              </a:rPr>
              <a:pPr/>
              <a:t>24</a:t>
            </a:fld>
            <a:endParaRPr lang="en-US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20378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6" y="2057400"/>
            <a:ext cx="423106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SO </a:t>
            </a:r>
            <a:r>
              <a:rPr lang="en-US" sz="4500" dirty="0" err="1" smtClean="0"/>
              <a:t>SÁNH</a:t>
            </a:r>
            <a:r>
              <a:rPr lang="en-US" sz="4500" dirty="0"/>
              <a:t> </a:t>
            </a:r>
            <a:r>
              <a:rPr lang="en-US" sz="4500" dirty="0" err="1"/>
              <a:t>VỚI</a:t>
            </a:r>
            <a:r>
              <a:rPr lang="en-US" sz="4500" dirty="0"/>
              <a:t> </a:t>
            </a:r>
            <a:r>
              <a:rPr lang="en-US" sz="4500" dirty="0" err="1" smtClean="0"/>
              <a:t>KẾT</a:t>
            </a:r>
            <a:r>
              <a:rPr lang="en-US" sz="4500" dirty="0" smtClean="0"/>
              <a:t> </a:t>
            </a:r>
            <a:r>
              <a:rPr lang="en-US" sz="4500" dirty="0" err="1" smtClean="0"/>
              <a:t>QUẢ</a:t>
            </a:r>
            <a:r>
              <a:rPr lang="en-US" sz="4500" dirty="0" smtClean="0"/>
              <a:t> </a:t>
            </a:r>
            <a:r>
              <a:rPr lang="en-US" sz="4500" dirty="0" err="1" smtClean="0"/>
              <a:t>NGHIÊN</a:t>
            </a:r>
            <a:r>
              <a:rPr lang="en-US" sz="4500" dirty="0" smtClean="0"/>
              <a:t> </a:t>
            </a:r>
            <a:r>
              <a:rPr lang="en-US" sz="4500" dirty="0" err="1" smtClean="0"/>
              <a:t>CỨU</a:t>
            </a:r>
            <a:r>
              <a:rPr lang="en-US" sz="4500" dirty="0" smtClean="0"/>
              <a:t> </a:t>
            </a:r>
            <a:r>
              <a:rPr lang="en-US" sz="4500" dirty="0" err="1" smtClean="0"/>
              <a:t>TRƯỚC</a:t>
            </a:r>
            <a:r>
              <a:rPr lang="en-US" sz="4500" dirty="0" smtClean="0"/>
              <a:t> </a:t>
            </a:r>
            <a:r>
              <a:rPr lang="en-US" sz="4500" dirty="0" err="1" smtClean="0"/>
              <a:t>ĐÂY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So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sánh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án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nghiên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cứu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“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On the use of Snoop with Geostationary Satellite Links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Đại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La Trobe,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Úc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25</a:t>
            </a:fld>
            <a:endParaRPr lang="en-US">
              <a:latin typeface="+mn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3124200"/>
            <a:ext cx="5220018" cy="2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Hiệu năng TCP trên kênh vệ tinh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0" y="304800"/>
            <a:ext cx="5257800" cy="60198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7" y="2819400"/>
            <a:ext cx="3863163" cy="10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8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 err="1"/>
              <a:t>CÁC</a:t>
            </a:r>
            <a:r>
              <a:rPr lang="en-US" sz="4500" b="1" dirty="0"/>
              <a:t> </a:t>
            </a:r>
            <a:r>
              <a:rPr lang="en-US" sz="4500" b="1" dirty="0" err="1"/>
              <a:t>VẤN</a:t>
            </a:r>
            <a:r>
              <a:rPr lang="en-US" sz="4500" b="1" dirty="0"/>
              <a:t> </a:t>
            </a:r>
            <a:r>
              <a:rPr lang="en-US" sz="4500" b="1" dirty="0" err="1"/>
              <a:t>ĐỀ</a:t>
            </a:r>
            <a:r>
              <a:rPr lang="en-US" sz="4500" b="1" dirty="0"/>
              <a:t> </a:t>
            </a:r>
            <a:r>
              <a:rPr lang="en-US" sz="4500" b="1" dirty="0" err="1"/>
              <a:t>SẼ</a:t>
            </a:r>
            <a:r>
              <a:rPr lang="en-US" sz="4500" b="1" dirty="0"/>
              <a:t> </a:t>
            </a:r>
            <a:r>
              <a:rPr lang="en-US" sz="4500" b="1" dirty="0" err="1"/>
              <a:t>TRÌNH</a:t>
            </a:r>
            <a:r>
              <a:rPr lang="en-US" sz="4500" b="1" dirty="0"/>
              <a:t> </a:t>
            </a:r>
            <a:r>
              <a:rPr lang="en-US" sz="4500" b="1" dirty="0" err="1"/>
              <a:t>BÀY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MỤC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TIÊU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CỦA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ĐỀ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TÀI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CƠ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SỞ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LÝ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THUYẾT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VỆ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TINH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KẾT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QUẢ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LUẬN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HƯỚNG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PHÁT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TRIỂN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27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/>
              <a:t>KẾT</a:t>
            </a:r>
            <a:r>
              <a:rPr lang="en-US" sz="4500" dirty="0" smtClean="0"/>
              <a:t> </a:t>
            </a:r>
            <a:r>
              <a:rPr lang="en-US" sz="4500" dirty="0" err="1" smtClean="0"/>
              <a:t>LUẬN</a:t>
            </a:r>
            <a:r>
              <a:rPr lang="en-US" sz="4500" dirty="0" smtClean="0"/>
              <a:t> </a:t>
            </a:r>
            <a:r>
              <a:rPr lang="en-US" sz="4500" dirty="0" err="1" smtClean="0"/>
              <a:t>VÀ</a:t>
            </a:r>
            <a:r>
              <a:rPr lang="en-US" sz="4500" dirty="0" smtClean="0"/>
              <a:t> </a:t>
            </a:r>
            <a:r>
              <a:rPr lang="en-US" sz="4500" dirty="0" err="1" smtClean="0"/>
              <a:t>HƯỚNG</a:t>
            </a:r>
            <a:r>
              <a:rPr lang="en-US" sz="4500" dirty="0" smtClean="0"/>
              <a:t> </a:t>
            </a:r>
            <a:r>
              <a:rPr lang="en-US" sz="4500" dirty="0" err="1" smtClean="0"/>
              <a:t>PHÁT</a:t>
            </a:r>
            <a:r>
              <a:rPr lang="en-US" sz="4500" dirty="0" smtClean="0"/>
              <a:t> </a:t>
            </a:r>
            <a:r>
              <a:rPr lang="en-US" sz="4500" dirty="0" err="1" smtClean="0"/>
              <a:t>TRIỂN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án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đã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đạt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được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một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số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như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sau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:</a:t>
            </a: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Xác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định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thuật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cơ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sở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khi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xảy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ra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mất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mát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biến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thể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khác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nhau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mang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lại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khác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nhau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Sử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Snoop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giúp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thiện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tất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biến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thể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TCP.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Vị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trí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đặt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trạm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Snoop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cũng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những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về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khác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nhau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Trong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điều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kiện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lý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tưởng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, Snoop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không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mang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lại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thiện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cho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Hạn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chế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: </a:t>
            </a: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Chưa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có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đảm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bảo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bằng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học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phỏng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chưa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toàn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diện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Hướng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phát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triển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 :</a:t>
            </a: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Tiếp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cận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bài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đặt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ra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theo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phương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pháp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học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Mở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rộng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kiểu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phương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pháp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tiến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mới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tối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ưu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</a:rPr>
              <a:t>hơn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2200" dirty="0" smtClean="0">
              <a:latin typeface="+mn-lt"/>
            </a:endParaRPr>
          </a:p>
          <a:p>
            <a:pPr marL="0" indent="0" algn="just">
              <a:buNone/>
            </a:pPr>
            <a:endParaRPr lang="en-US" sz="22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28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04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0019"/>
            <a:ext cx="8229600" cy="294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EM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XIN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CHÂN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THÀNH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CẢM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ƠN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THẦY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CÔ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BẠN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ĐÃ</a:t>
            </a:r>
            <a:r>
              <a:rPr lang="en-US" sz="35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CHÚ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Ý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LẮNG</a:t>
            </a:r>
            <a:r>
              <a:rPr lang="en-US" sz="35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500" b="1" dirty="0" err="1" smtClean="0">
                <a:solidFill>
                  <a:schemeClr val="tx1"/>
                </a:solidFill>
                <a:latin typeface="+mn-lt"/>
              </a:rPr>
              <a:t>NGHE</a:t>
            </a:r>
            <a:endParaRPr lang="en-US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29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5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500" dirty="0" err="1" smtClean="0"/>
              <a:t>CÁC</a:t>
            </a:r>
            <a:r>
              <a:rPr lang="en-US" sz="4500" dirty="0" smtClean="0"/>
              <a:t> </a:t>
            </a:r>
            <a:r>
              <a:rPr lang="en-US" sz="4500" dirty="0" err="1"/>
              <a:t>VẤN</a:t>
            </a:r>
            <a:r>
              <a:rPr lang="en-US" sz="4500" dirty="0"/>
              <a:t> </a:t>
            </a:r>
            <a:r>
              <a:rPr lang="en-US" sz="4500" dirty="0" err="1"/>
              <a:t>ĐỀ</a:t>
            </a:r>
            <a:r>
              <a:rPr lang="en-US" sz="4500" dirty="0"/>
              <a:t> </a:t>
            </a:r>
            <a:r>
              <a:rPr lang="en-US" sz="4500" dirty="0" err="1"/>
              <a:t>SẼ</a:t>
            </a:r>
            <a:r>
              <a:rPr lang="en-US" sz="4500" dirty="0"/>
              <a:t> </a:t>
            </a:r>
            <a:r>
              <a:rPr lang="en-US" sz="4500" dirty="0" err="1"/>
              <a:t>TRÌNH</a:t>
            </a:r>
            <a:r>
              <a:rPr lang="en-US" sz="4500" dirty="0"/>
              <a:t> </a:t>
            </a:r>
            <a:r>
              <a:rPr lang="en-US" sz="4500" dirty="0" err="1"/>
              <a:t>BÀY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TIÊU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ĐỀ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n-lt"/>
              </a:rPr>
              <a:t>TÀI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CƠ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SỞ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LÝ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THUYẾT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VỆ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TINH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KẾT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QUẢ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KẾT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LUẬN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VÀ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HƯỚNG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PHÁT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TRIỂN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>
                <a:latin typeface="+mn-lt"/>
              </a:rPr>
              <a:t>Hiệu năng TCP trên kênh vệ tinh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54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/>
              <a:t>MỤC</a:t>
            </a:r>
            <a:r>
              <a:rPr lang="en-US" sz="4500" dirty="0" smtClean="0"/>
              <a:t> </a:t>
            </a:r>
            <a:r>
              <a:rPr lang="en-US" sz="4500" dirty="0" err="1" smtClean="0"/>
              <a:t>TIÊU</a:t>
            </a:r>
            <a:r>
              <a:rPr lang="en-US" sz="4500" dirty="0" smtClean="0"/>
              <a:t> </a:t>
            </a:r>
            <a:r>
              <a:rPr lang="en-US" sz="4500" dirty="0" err="1" smtClean="0"/>
              <a:t>CỦA</a:t>
            </a:r>
            <a:r>
              <a:rPr lang="en-US" sz="4500" dirty="0" smtClean="0"/>
              <a:t> </a:t>
            </a:r>
            <a:r>
              <a:rPr lang="en-US" sz="4500" dirty="0" err="1" smtClean="0"/>
              <a:t>ĐỀ</a:t>
            </a:r>
            <a:r>
              <a:rPr lang="en-US" sz="4500" dirty="0" smtClean="0"/>
              <a:t> </a:t>
            </a:r>
            <a:r>
              <a:rPr lang="en-US" sz="4500" dirty="0" err="1" smtClean="0"/>
              <a:t>TÀI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Nghiên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cứu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hiểu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thức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vận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TCP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pháp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cải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thiện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TCP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marL="400050"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Nhiệm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vụ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8001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Xây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dựng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phỏng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đánh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giá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hiệu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năng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kênh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857250" lvl="1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So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sánh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quả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nghiên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cứu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trước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300" dirty="0" smtClean="0">
                <a:latin typeface="+mn-lt"/>
              </a:rPr>
              <a:t>Hiệu năng TCP trên kênh vệ tinh</a:t>
            </a:r>
            <a:endParaRPr lang="en-US" sz="13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300" smtClean="0">
                <a:latin typeface="+mn-lt"/>
              </a:rPr>
              <a:pPr/>
              <a:t>4</a:t>
            </a:fld>
            <a:endParaRPr 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8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/>
              <a:t>CÁC</a:t>
            </a:r>
            <a:r>
              <a:rPr lang="en-US" sz="4500" dirty="0"/>
              <a:t> </a:t>
            </a:r>
            <a:r>
              <a:rPr lang="en-US" sz="4500" dirty="0" err="1"/>
              <a:t>VẤN</a:t>
            </a:r>
            <a:r>
              <a:rPr lang="en-US" sz="4500" dirty="0"/>
              <a:t> </a:t>
            </a:r>
            <a:r>
              <a:rPr lang="en-US" sz="4500" dirty="0" err="1"/>
              <a:t>ĐỀ</a:t>
            </a:r>
            <a:r>
              <a:rPr lang="en-US" sz="4500" dirty="0"/>
              <a:t> </a:t>
            </a:r>
            <a:r>
              <a:rPr lang="en-US" sz="4500" dirty="0" err="1"/>
              <a:t>SẼ</a:t>
            </a:r>
            <a:r>
              <a:rPr lang="en-US" sz="4500" dirty="0"/>
              <a:t> </a:t>
            </a:r>
            <a:r>
              <a:rPr lang="en-US" sz="4500" dirty="0" err="1"/>
              <a:t>TRÌNH</a:t>
            </a:r>
            <a:r>
              <a:rPr lang="en-US" sz="4500" dirty="0"/>
              <a:t> </a:t>
            </a:r>
            <a:r>
              <a:rPr lang="en-US" sz="4500" dirty="0" err="1"/>
              <a:t>BÀY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MỤC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TIÊU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CỦA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ĐỀ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TÀI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CƠ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SỞ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LÝ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THUYẾT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VỆ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TINH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KẾT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QUẢ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MÔ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PHỎNG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ĐÁNH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GIÁ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VÀ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HƯỚNG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PHÁT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TRIỂN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0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 smtClean="0"/>
              <a:t>CƠ</a:t>
            </a:r>
            <a:r>
              <a:rPr lang="en-US" sz="4500" dirty="0" smtClean="0"/>
              <a:t> </a:t>
            </a:r>
            <a:r>
              <a:rPr lang="en-US" sz="4500" dirty="0" err="1" smtClean="0"/>
              <a:t>SỞ</a:t>
            </a:r>
            <a:r>
              <a:rPr lang="en-US" sz="4500" dirty="0" smtClean="0"/>
              <a:t> </a:t>
            </a:r>
            <a:r>
              <a:rPr lang="en-US" sz="4500" dirty="0" err="1" smtClean="0"/>
              <a:t>LÝ</a:t>
            </a:r>
            <a:r>
              <a:rPr lang="en-US" sz="4500" dirty="0" smtClean="0"/>
              <a:t> </a:t>
            </a:r>
            <a:r>
              <a:rPr lang="en-US" sz="4500" dirty="0" err="1" smtClean="0"/>
              <a:t>THUYẾT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Giới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thiệu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vận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soát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tắc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nghẽn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6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HỆ</a:t>
            </a:r>
            <a:r>
              <a:rPr lang="en-US" sz="4100" dirty="0" smtClean="0"/>
              <a:t> </a:t>
            </a:r>
            <a:r>
              <a:rPr lang="en-US" sz="4100" dirty="0" err="1" smtClean="0"/>
              <a:t>THỐNG</a:t>
            </a:r>
            <a:r>
              <a:rPr lang="en-US" sz="4100" dirty="0" smtClean="0"/>
              <a:t> </a:t>
            </a:r>
            <a:r>
              <a:rPr lang="en-US" sz="4100" dirty="0" err="1" smtClean="0"/>
              <a:t>THÔNG</a:t>
            </a:r>
            <a:r>
              <a:rPr lang="en-US" sz="4100" dirty="0" smtClean="0"/>
              <a:t> TIN </a:t>
            </a:r>
            <a:r>
              <a:rPr lang="en-US" sz="4100" dirty="0" err="1" smtClean="0"/>
              <a:t>VỆ</a:t>
            </a:r>
            <a:r>
              <a:rPr lang="en-US" sz="4100" dirty="0" smtClean="0"/>
              <a:t> </a:t>
            </a:r>
            <a:r>
              <a:rPr lang="en-US" sz="4100" dirty="0" err="1" smtClean="0"/>
              <a:t>TINH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Vệ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tinh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mặt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đất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Ưu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bao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phủ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cậy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…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Nhược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Độ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trễ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Nhiễu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, Chi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phí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…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7</a:t>
            </a:fld>
            <a:endParaRPr lang="en-US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10" y="4114573"/>
            <a:ext cx="392678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4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GIAO</a:t>
            </a:r>
            <a:r>
              <a:rPr lang="en-US" sz="4100" dirty="0" smtClean="0"/>
              <a:t> </a:t>
            </a:r>
            <a:r>
              <a:rPr lang="en-US" sz="4100" dirty="0" err="1" smtClean="0"/>
              <a:t>THỨC</a:t>
            </a:r>
            <a:r>
              <a:rPr lang="en-US" sz="4100" dirty="0" smtClean="0"/>
              <a:t> TCP </a:t>
            </a:r>
            <a:r>
              <a:rPr lang="en-US" sz="4100" dirty="0" err="1" smtClean="0"/>
              <a:t>VÀ</a:t>
            </a:r>
            <a:r>
              <a:rPr lang="en-US" sz="4100" dirty="0" smtClean="0"/>
              <a:t> </a:t>
            </a:r>
            <a:r>
              <a:rPr lang="en-US" sz="4100" dirty="0" err="1" smtClean="0"/>
              <a:t>CÁC</a:t>
            </a:r>
            <a:r>
              <a:rPr lang="en-US" sz="4100" dirty="0" smtClean="0"/>
              <a:t> </a:t>
            </a:r>
            <a:r>
              <a:rPr lang="en-US" sz="4100" dirty="0" err="1" smtClean="0"/>
              <a:t>THUẬT</a:t>
            </a:r>
            <a:r>
              <a:rPr lang="en-US" sz="4100" dirty="0" smtClean="0"/>
              <a:t> </a:t>
            </a:r>
            <a:r>
              <a:rPr lang="en-US" sz="4100" dirty="0" err="1" smtClean="0"/>
              <a:t>TOÁN</a:t>
            </a:r>
            <a:r>
              <a:rPr lang="en-US" sz="4100" dirty="0" smtClean="0"/>
              <a:t> </a:t>
            </a:r>
            <a:r>
              <a:rPr lang="en-US" sz="4100" dirty="0" err="1" smtClean="0"/>
              <a:t>KIỂM</a:t>
            </a:r>
            <a:r>
              <a:rPr lang="en-US" sz="4100" dirty="0" smtClean="0"/>
              <a:t> </a:t>
            </a:r>
            <a:r>
              <a:rPr lang="en-US" sz="4100" dirty="0" err="1" smtClean="0"/>
              <a:t>SOÁT</a:t>
            </a:r>
            <a:r>
              <a:rPr lang="en-US" sz="4100" dirty="0" smtClean="0"/>
              <a:t> </a:t>
            </a:r>
            <a:r>
              <a:rPr lang="en-US" sz="4100" dirty="0" err="1" smtClean="0"/>
              <a:t>TẮC</a:t>
            </a:r>
            <a:r>
              <a:rPr lang="en-US" sz="4100" dirty="0" smtClean="0"/>
              <a:t> </a:t>
            </a:r>
            <a:r>
              <a:rPr lang="en-US" sz="4100" dirty="0" err="1" smtClean="0"/>
              <a:t>NGHẼN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vận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ở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tầng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vận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OSI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soát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tắc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nghẽn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TCP 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Bắt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chậm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Tránh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tắc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nghẽn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>
                <a:latin typeface="+mn-lt"/>
              </a:rPr>
              <a:t>Hiệu năng TCP trên kênh vệ tinh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8</a:t>
            </a:fld>
            <a:endParaRPr lang="en-US">
              <a:latin typeface="+mn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250" y="3829685"/>
            <a:ext cx="3937501" cy="249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GIAO</a:t>
            </a:r>
            <a:r>
              <a:rPr lang="en-US" sz="4100" dirty="0"/>
              <a:t> </a:t>
            </a:r>
            <a:r>
              <a:rPr lang="en-US" sz="4100" dirty="0" err="1"/>
              <a:t>THỨC</a:t>
            </a:r>
            <a:r>
              <a:rPr lang="en-US" sz="4100" dirty="0"/>
              <a:t> TCP </a:t>
            </a:r>
            <a:r>
              <a:rPr lang="en-US" sz="4100" dirty="0" err="1"/>
              <a:t>VÀ</a:t>
            </a:r>
            <a:r>
              <a:rPr lang="en-US" sz="4100" dirty="0"/>
              <a:t> </a:t>
            </a:r>
            <a:r>
              <a:rPr lang="en-US" sz="4100" dirty="0" err="1"/>
              <a:t>CÁC</a:t>
            </a:r>
            <a:r>
              <a:rPr lang="en-US" sz="4100" dirty="0"/>
              <a:t> </a:t>
            </a:r>
            <a:r>
              <a:rPr lang="en-US" sz="4100" dirty="0" err="1"/>
              <a:t>THUẬT</a:t>
            </a:r>
            <a:r>
              <a:rPr lang="en-US" sz="4100" dirty="0"/>
              <a:t> </a:t>
            </a:r>
            <a:r>
              <a:rPr lang="en-US" sz="4100" dirty="0" err="1"/>
              <a:t>TOÁN</a:t>
            </a:r>
            <a:r>
              <a:rPr lang="en-US" sz="4100" dirty="0"/>
              <a:t> </a:t>
            </a:r>
            <a:r>
              <a:rPr lang="en-US" sz="4100" dirty="0" err="1"/>
              <a:t>KIỂM</a:t>
            </a:r>
            <a:r>
              <a:rPr lang="en-US" sz="4100" dirty="0"/>
              <a:t> </a:t>
            </a:r>
            <a:r>
              <a:rPr lang="en-US" sz="4100" dirty="0" err="1"/>
              <a:t>SOÁT</a:t>
            </a:r>
            <a:r>
              <a:rPr lang="en-US" sz="4100" dirty="0"/>
              <a:t> </a:t>
            </a:r>
            <a:r>
              <a:rPr lang="en-US" sz="4100" dirty="0" err="1"/>
              <a:t>TẮC</a:t>
            </a:r>
            <a:r>
              <a:rPr lang="en-US" sz="4100" dirty="0"/>
              <a:t> </a:t>
            </a:r>
            <a:r>
              <a:rPr lang="en-US" sz="4100" dirty="0" err="1"/>
              <a:t>NGHẼN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toán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cơ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sở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soát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tắc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nghẽn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TCP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) 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Phát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nhanh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Phục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hồi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nhanh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>
                <a:latin typeface="+mn-lt"/>
              </a:rPr>
              <a:t>Hiệu năng TCP trên kênh vệ tinh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lt"/>
              </a:rPr>
              <a:pPr/>
              <a:t>9</a:t>
            </a:fld>
            <a:endParaRPr lang="en-US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3628" y="3015343"/>
            <a:ext cx="4436745" cy="30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89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1746</TotalTime>
  <Words>2288</Words>
  <Application>Microsoft Office PowerPoint</Application>
  <PresentationFormat>On-screen Show (4:3)</PresentationFormat>
  <Paragraphs>306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Executive</vt:lpstr>
      <vt:lpstr>HIỆU NĂNG TCP TRÊN KÊNH VỆ TINH</vt:lpstr>
      <vt:lpstr>CÁC VẤN ĐỀ SẼ TRÌNH BÀY</vt:lpstr>
      <vt:lpstr>CÁC VẤN ĐỀ SẼ TRÌNH BÀY</vt:lpstr>
      <vt:lpstr>MỤC TIÊU CỦA ĐỀ TÀI</vt:lpstr>
      <vt:lpstr>CÁC VẤN ĐỀ SẼ TRÌNH BÀY</vt:lpstr>
      <vt:lpstr>CƠ SỞ LÝ THUYẾT</vt:lpstr>
      <vt:lpstr>HỆ THỐNG THÔNG TIN VỆ TINH</vt:lpstr>
      <vt:lpstr>GIAO THỨC TCP VÀ CÁC THUẬT TOÁN KIỂM SOÁT TẮC NGHẼN</vt:lpstr>
      <vt:lpstr>GIAO THỨC TCP VÀ CÁC THUẬT TOÁN KIỂM SOÁT TẮC NGHẼN</vt:lpstr>
      <vt:lpstr>CÁC BIẾN THỂ TCP</vt:lpstr>
      <vt:lpstr>CÁC VẤN ĐỀ SẼ TRÌNH BÀY</vt:lpstr>
      <vt:lpstr>MÔ PHỎNG VỆ TINH</vt:lpstr>
      <vt:lpstr>HIỆU NĂNG TCP TRÊN KẾT NỐI END-TO-END VỆ TINH</vt:lpstr>
      <vt:lpstr>HIỆU NĂNG TCP TRÊN KẾT NỐI END-TO-END VỆ TINH</vt:lpstr>
      <vt:lpstr>HIỆU NĂNG TCP TRÊN KẾT NỐI END-TO-END VỆ TINH</vt:lpstr>
      <vt:lpstr>CẢI TIẾN HIỆU NĂNG BẰNG SNOOP TCP</vt:lpstr>
      <vt:lpstr>HIỆU NĂNG TCP TRÊN KẾT NỐI VỆ TINH KHI CÓ SNOOP</vt:lpstr>
      <vt:lpstr>HIỆU NĂNG TCP TRÊN KẾT NỐI VỆ TINH KHI CÓ SNOOP</vt:lpstr>
      <vt:lpstr>HIỆU NĂNG TCP TRÊN KẾT NỐI VỆ TINH KHI CÓ SNOOP</vt:lpstr>
      <vt:lpstr>HIỆU NĂNG TCP KHI THAY ĐỔI VỊ TRÍ ĐẶT TRẠM SNOOP</vt:lpstr>
      <vt:lpstr>HIỆU NĂNG TCP KHI THAY ĐỔI VỊ TRÍ ĐẶT TRẠM SNOOP</vt:lpstr>
      <vt:lpstr>ĐÁNH GIÁ HIỆU NĂNG TCP TRÊN E2E VỚI TCP SNOOP</vt:lpstr>
      <vt:lpstr>ĐÁNH GIÁ HIỆU NĂNG TCP E2E VỚI TCP SNOOP</vt:lpstr>
      <vt:lpstr>ĐÁNH GIÁ HIỆU NĂNG TCP E2E VỚI TCP SNOOP</vt:lpstr>
      <vt:lpstr>SO SÁNH VỚI KẾT QUẢ NGHIÊN CỨU TRƯỚC ĐÂY</vt:lpstr>
      <vt:lpstr>PowerPoint Presentation</vt:lpstr>
      <vt:lpstr>CÁC VẤN ĐỀ SẼ TRÌNH BÀY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HIỆU NĂNG TCP TRÊN KÊNH VỆ TINH</dc:title>
  <dc:creator>Tucq</dc:creator>
  <cp:lastModifiedBy>Tucq</cp:lastModifiedBy>
  <cp:revision>77</cp:revision>
  <cp:lastPrinted>2011-06-08T19:57:25Z</cp:lastPrinted>
  <dcterms:created xsi:type="dcterms:W3CDTF">2006-08-16T00:00:00Z</dcterms:created>
  <dcterms:modified xsi:type="dcterms:W3CDTF">2011-06-08T20:01:51Z</dcterms:modified>
</cp:coreProperties>
</file>