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2BBC-E07F-FDFC-2707-ED96DCFD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85CFF-CB84-9C9B-A797-CE2DA680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8A97C-346A-9DD0-B167-2F068AD6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8D52-5ACF-463F-C48B-C21B1FCC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3F00-2A70-0526-FB83-FE28DDD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3159-BA43-3401-F1BC-59751EC9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9296A-B33F-3FBC-8D6A-50846A7B5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59BE-B6CE-3373-1136-A799B36F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7151-FA8A-6580-BB6F-E5BCF230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2222-C701-B7A3-8E7A-E2D8034C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475F8-8526-6157-2096-F446CDAF8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C8118-4C4D-3D8F-C291-CE7FD056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B5CA0-CBCD-7248-B2C3-B0872481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C9B1-ACB2-5685-0FCD-1DF63CC0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A1F5-2BBD-9C57-5505-7FD61E30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3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A65-CC4F-C5D7-A325-238D209C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BDB5-FD42-4F48-1ABD-B249C1D4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57E7A-61E2-FE3A-A1BE-869D1278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7397C-CEC3-E1F3-21F9-6F98ABDB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EBC5-1B14-D0CE-4155-8C11A60C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8FF1-F9C2-7FD3-2160-697D110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0B7F-5187-788F-B310-A7EEAC93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5C42-42AE-8651-4E44-A2823D9A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204E-2FF3-1F5A-4956-7A3DBFEA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FFC0F-3FFA-913F-FCCF-E367D174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8855-2791-7A32-0EDA-0D0342DF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CF85-2983-D623-4932-AC832082A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B62EE-C3CD-E224-5638-E53FBD19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ECD6-EA18-D4F8-71E4-AEFE3F58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F3848-97EC-8238-8F11-EA23A3E8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902E5-2BA9-8F16-38A1-BDCF767F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3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37D6-9676-A4E3-565B-FAAA9D13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0660-FE49-ABB5-A773-D3911235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68A2D-3522-F60B-F3B7-F02CFD689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8C3AB-E16D-C7AA-2A8E-F0B63054D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6121D-E969-3C5E-4853-BCABE29BD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EDA85-33C2-B667-0E17-ECF3FF14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B6DFC-B712-4115-292A-BF0C0C9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E4A7C-300E-A21E-B802-1460DA2C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56AF-A877-7231-8CE3-21F2EBB1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7C411-3A4A-DDE4-D160-7B605898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12E5-B573-887E-9579-B8FBCF4E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4FC3B-92DB-6AEF-F136-23B3AE20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3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2E06D-B0DC-D2A0-E4D0-7720C7B0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8E1D-57B8-3C55-A670-C376C3BF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4FB82-2D64-5E17-0E29-F3500380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6994-49DB-C9EF-1E3A-4C260D35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F592-633C-46C2-24ED-2019EEAB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C22F8-4BA4-ABAE-3AC1-AB160EE23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E3719-1249-5D5E-D840-54CB12D1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B9C3D-BF81-F60C-CEE0-8E7DB1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5E79-969F-8138-79C6-5179F9B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CB1-2220-130E-D18B-E5919B3C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5BEAB-BCBE-870C-A2C5-FDDD09980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4EF84-CA8F-28C9-568B-3D538CBD4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1BB02-55BA-EE54-42DB-4B4A50E2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A448C-4114-0891-EF7C-96C3C8BA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77DA-2F32-CDA5-66EF-AC679E33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6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EE010-B1ED-3AB6-3A50-E050EBDC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08AD-501D-08F3-5B03-53BCD2A21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72A9-C7A4-1F7A-7AE4-36C584690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8DB9-BBB7-44EE-9A7D-120C82E047F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6735-FE43-5997-3D8A-D71081812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10C1-C0F8-ED39-60E6-27E296DB7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1A3B-6147-4B1D-8FDA-0DE1578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13268-8AC9-E7C4-6080-69E88E1E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When to buy and sell a stock?</a:t>
            </a:r>
          </a:p>
        </p:txBody>
      </p:sp>
      <p:pic>
        <p:nvPicPr>
          <p:cNvPr id="8" name="Content Placeholder 7" descr="Stock exchange numbers">
            <a:extLst>
              <a:ext uri="{FF2B5EF4-FFF2-40B4-BE49-F238E27FC236}">
                <a16:creationId xmlns:a16="http://schemas.microsoft.com/office/drawing/2014/main" id="{F0B6339B-F007-5DE1-3096-30FA0AA3B8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55" y="1702222"/>
            <a:ext cx="6645675" cy="4429368"/>
          </a:xfrm>
        </p:spPr>
      </p:pic>
      <p:pic>
        <p:nvPicPr>
          <p:cNvPr id="2" name="pink-floyd-money-edit">
            <a:hlinkClick r:id="" action="ppaction://media"/>
            <a:extLst>
              <a:ext uri="{FF2B5EF4-FFF2-40B4-BE49-F238E27FC236}">
                <a16:creationId xmlns:a16="http://schemas.microsoft.com/office/drawing/2014/main" id="{AA44B83F-4D26-D5B4-9588-563FE53D45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88287" y="3225800"/>
            <a:ext cx="406400" cy="406400"/>
          </a:xfrm>
          <a:prstGeom prst="rect">
            <a:avLst/>
          </a:prstGeom>
        </p:spPr>
      </p:pic>
      <p:pic>
        <p:nvPicPr>
          <p:cNvPr id="3" name="pink-floyd-money-edit">
            <a:hlinkClick r:id="" action="ppaction://media"/>
            <a:extLst>
              <a:ext uri="{FF2B5EF4-FFF2-40B4-BE49-F238E27FC236}">
                <a16:creationId xmlns:a16="http://schemas.microsoft.com/office/drawing/2014/main" id="{9053E5A2-C55E-2777-E093-EC598F58A0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56008" y="64516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022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94CB-A4E6-DAA0-E4C8-E59280FE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Stock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FA5BFD-0C91-5F49-E60F-1D8EC531E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" y="1325563"/>
            <a:ext cx="12009120" cy="52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5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13D2-CF37-B436-49AD-F7F88EEC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19"/>
            <a:ext cx="10515600" cy="8134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E89E-AF0C-C842-EA58-00D63ADCC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4152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Stock data was provided by Yahoo Financial.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Dates from 1-4-2020 to 5-26-2023</a:t>
            </a:r>
          </a:p>
          <a:p>
            <a:r>
              <a:rPr lang="en-US" dirty="0">
                <a:solidFill>
                  <a:schemeClr val="bg1"/>
                </a:solidFill>
              </a:rPr>
              <a:t>Economic data provided by US Department of Treasury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Same dates applied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information is only released quarterly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Data was filled in with last given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Stock Indicators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RSI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MACD</a:t>
            </a:r>
          </a:p>
          <a:p>
            <a:r>
              <a:rPr lang="en-US" dirty="0">
                <a:solidFill>
                  <a:schemeClr val="bg1"/>
                </a:solidFill>
              </a:rPr>
              <a:t>After data cleaning and wrangling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795 data points were used for modeling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1120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2B0-6F23-1640-DDD4-BB9537D6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CFB1-C6C3-B01D-3C9E-6DC8A368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0635" cy="48237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Classifier Models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KNN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Bernoulli Naive Bayes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Support Vector</a:t>
            </a:r>
          </a:p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Linear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E13E-504A-E9AC-1B9F-FFD4866E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66" y="1365568"/>
            <a:ext cx="3509010" cy="2210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69C3A-E4D4-5449-551B-452A3D55C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552" y="3576320"/>
            <a:ext cx="4058429" cy="26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4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DC3BD-342D-2AC4-3FE2-C120908E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Classifier Modeling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E09A67-2DEB-B62D-4F71-C6D4AD6434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2265" y="111760"/>
            <a:ext cx="6275976" cy="66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3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lowchart: Document 205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12CE5-D0A4-A7B1-D410-42B57C2B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 Results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98D049-21C3-6598-3680-B0233A1FB3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2033" y="719666"/>
            <a:ext cx="7347537" cy="529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C3DD88A-EFA8-46E1-AC77-011E24E75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5991"/>
              </p:ext>
            </p:extLst>
          </p:nvPr>
        </p:nvGraphicFramePr>
        <p:xfrm>
          <a:off x="59956" y="4258076"/>
          <a:ext cx="44321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382">
                  <a:extLst>
                    <a:ext uri="{9D8B030D-6E8A-4147-A177-3AD203B41FA5}">
                      <a16:colId xmlns:a16="http://schemas.microsoft.com/office/drawing/2014/main" val="606688752"/>
                    </a:ext>
                  </a:extLst>
                </a:gridCol>
                <a:gridCol w="1477382">
                  <a:extLst>
                    <a:ext uri="{9D8B030D-6E8A-4147-A177-3AD203B41FA5}">
                      <a16:colId xmlns:a16="http://schemas.microsoft.com/office/drawing/2014/main" val="3020421579"/>
                    </a:ext>
                  </a:extLst>
                </a:gridCol>
                <a:gridCol w="1477382">
                  <a:extLst>
                    <a:ext uri="{9D8B030D-6E8A-4147-A177-3AD203B41FA5}">
                      <a16:colId xmlns:a16="http://schemas.microsoft.com/office/drawing/2014/main" val="400965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  <a:p>
                      <a:r>
                        <a:rPr lang="en-US" dirty="0"/>
                        <a:t>Forest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67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.5347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1.3176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.4768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2.8057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7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.6905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82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99.94%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99.65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86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5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01749-24F2-33F9-C4CE-C1689A94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Features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4A18AA-4330-45CD-D37D-51567748B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373" y="182880"/>
            <a:ext cx="7970539" cy="67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9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BC4C-F558-5654-3C7D-14402943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5EDA-447E-BAD2-45CD-A1D8DE23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Retest with data from the last date to present</a:t>
            </a:r>
          </a:p>
          <a:p>
            <a:r>
              <a:rPr lang="en-US" dirty="0">
                <a:solidFill>
                  <a:schemeClr val="bg1"/>
                </a:solidFill>
              </a:rPr>
              <a:t>Determine what time intervals will be used for trading stock</a:t>
            </a:r>
          </a:p>
          <a:p>
            <a:r>
              <a:rPr lang="en-US" dirty="0">
                <a:solidFill>
                  <a:schemeClr val="bg1"/>
                </a:solidFill>
              </a:rPr>
              <a:t>Test model on a stock simulator</a:t>
            </a:r>
          </a:p>
          <a:p>
            <a:r>
              <a:rPr lang="en-US" dirty="0">
                <a:solidFill>
                  <a:schemeClr val="bg1"/>
                </a:solidFill>
              </a:rPr>
              <a:t>Live Trading</a:t>
            </a:r>
          </a:p>
        </p:txBody>
      </p:sp>
    </p:spTree>
    <p:extLst>
      <p:ext uri="{BB962C8B-B14F-4D97-AF65-F5344CB8AC3E}">
        <p14:creationId xmlns:p14="http://schemas.microsoft.com/office/powerpoint/2010/main" val="19965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142</Words>
  <Application>Microsoft Office PowerPoint</Application>
  <PresentationFormat>Widescreen</PresentationFormat>
  <Paragraphs>45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When to buy and sell a stock?</vt:lpstr>
      <vt:lpstr>Amazon Stock</vt:lpstr>
      <vt:lpstr>The Data</vt:lpstr>
      <vt:lpstr>Modeling</vt:lpstr>
      <vt:lpstr>Classifier Modeling Results</vt:lpstr>
      <vt:lpstr>Regression  Modeling Results </vt:lpstr>
      <vt:lpstr>Important Features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to buy and sell a stock?</dc:title>
  <dc:creator>Fernando Araiza</dc:creator>
  <cp:lastModifiedBy>Fernando Araiza</cp:lastModifiedBy>
  <cp:revision>3</cp:revision>
  <dcterms:created xsi:type="dcterms:W3CDTF">2023-08-15T15:01:53Z</dcterms:created>
  <dcterms:modified xsi:type="dcterms:W3CDTF">2023-08-17T14:15:45Z</dcterms:modified>
</cp:coreProperties>
</file>