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2F95-237B-9881-8744-2DE53E3F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7200" y="5811520"/>
            <a:ext cx="7447280" cy="90995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Starbucks has a sugar problem.</a:t>
            </a:r>
          </a:p>
        </p:txBody>
      </p:sp>
      <p:pic>
        <p:nvPicPr>
          <p:cNvPr id="1026" name="Picture 2" descr="Jogging Fights Beer Belly Fat Better Than Weights : Shots ...">
            <a:extLst>
              <a:ext uri="{FF2B5EF4-FFF2-40B4-BE49-F238E27FC236}">
                <a16:creationId xmlns:a16="http://schemas.microsoft.com/office/drawing/2014/main" id="{64FCF68B-CAC1-6E40-C99A-0977EF1BD1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33" y="136525"/>
            <a:ext cx="7266576" cy="545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FFD1-570C-D9E6-56DE-1E4F5996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6641-5FB0-6788-00B8-18DD68309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27F6-3937-D241-0F11-AE3E6C96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B7C8-E3BD-1FB0-794A-88FFFB5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D840-AD41-0227-CC18-4CA78CD0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B6705-9D4E-3C86-5A7E-035684841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0C920-B402-1DA4-EB3D-93F6BBEC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9D0E-4304-90DB-FCDC-87DFF8FD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9F4A-13EE-5E1C-FC4A-2E7A0AFA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6B5D0-3C70-5362-7A62-64783FAE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440A-905B-7F87-A79F-3A6AC9DB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Sugar and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03BC-FA1B-B217-E1DA-57C45F21F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775063"/>
            <a:ext cx="10515600" cy="5401900"/>
          </a:xfrm>
        </p:spPr>
        <p:txBody>
          <a:bodyPr/>
          <a:lstStyle>
            <a:lvl1pPr>
              <a:lnSpc>
                <a:spcPct val="150000"/>
              </a:lnSpc>
              <a:defRPr sz="32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Type 2 Diabetes Facts</a:t>
            </a:r>
          </a:p>
          <a:p>
            <a:pPr lvl="1"/>
            <a:r>
              <a:rPr lang="en-US" dirty="0"/>
              <a:t>1 in 10 People have diabetes</a:t>
            </a:r>
          </a:p>
          <a:p>
            <a:pPr lvl="1"/>
            <a:r>
              <a:rPr lang="en-US" dirty="0"/>
              <a:t>102,188 people die every year in USA due to diabetes.</a:t>
            </a:r>
          </a:p>
          <a:p>
            <a:pPr lvl="1"/>
            <a:r>
              <a:rPr lang="en-US" dirty="0"/>
              <a:t>1/3 of Americans will have  diabetes by 2050</a:t>
            </a:r>
          </a:p>
          <a:p>
            <a:pPr lvl="1"/>
            <a:r>
              <a:rPr lang="en-US" dirty="0"/>
              <a:t>Large number of studies have found that people who drink sugar sweetened beverages have a roughly 25% greater risk of type 2 diabetes </a:t>
            </a:r>
          </a:p>
        </p:txBody>
      </p:sp>
    </p:spTree>
    <p:extLst>
      <p:ext uri="{BB962C8B-B14F-4D97-AF65-F5344CB8AC3E}">
        <p14:creationId xmlns:p14="http://schemas.microsoft.com/office/powerpoint/2010/main" val="23039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F106-0468-12FB-DAD9-810AD928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65E2-AC45-EE4F-DA05-4DEC6D82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73F7-C75E-91AC-7E2B-3DD930C0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7402-920C-BD34-0B74-7968A027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4D75-8B20-6A43-1074-8FEA0B9B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B4AB-E44E-7CD1-B445-A58208BD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4ABF-CE88-2BF3-F186-B2FA8F0DF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3972E-DB89-835F-57B0-7311C636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B4058-00E0-A35E-91A8-6B0BA0AD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7ADBC-684D-E108-42BD-E47BE3D5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4C833-2014-94DF-85BC-AC4437FD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905F-37F4-7AEE-701D-16904637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8353-9F12-8BE4-2147-527BCE53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1566-7CE6-8251-F17B-CD15CB57B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F6EBB-B020-70F9-B1DF-AFB10551B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5943E-30DA-4178-98F3-657A9929D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5E304-790B-83A8-D717-DC2AF118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BC107-45FA-4EC6-D81B-6F457D08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EFD70-BA50-1741-82E6-680A97A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08E2-201A-D2C4-5CD4-3CAFF322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74DA5-9E9C-2F74-192D-ED2ECBD5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AFE59-EFEE-CB85-E75C-73A1A96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4D393-E28A-D5C3-15CF-38F21185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BC8E3-30B6-3F12-1A80-5F6DBAE8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9FC99-2CDB-49A7-4A79-10FA1DE5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5655-8266-B092-121C-D4E0F010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4190-CC7B-EA99-5339-D1669A7D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4C846-DD41-4C3F-F80B-4B67F24B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9A383-5C84-8542-353F-DAAF7F232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B1397-1536-18E8-7246-570AB8B3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135DB-BD95-9CB2-DF26-5C59CF46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D379C-0E6A-8AB6-6AB7-AAA682B9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DCD7-5374-CC4F-6F47-721275B5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319FC-445B-3F9B-20AE-C1F944615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BF2D9-8E3E-1846-A946-BDC8B08E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0DD25-A3C9-4FBF-D908-86AFDD35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985B-E55D-9792-B90A-67D3C6DA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B0D2F-ADCA-1675-07EA-9880FA5C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5A09A-096B-A8BC-7F80-191A8286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C76B6-A542-5449-84FE-592945A6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9B4D-1DCC-1DA6-A42E-91C6D31D3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90DF-CBD0-4126-9FCF-CA0EA5FC23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D4C6-1EEA-29F9-F171-B5593531F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567C-6465-1169-FF97-47F9C4393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64E0-EFD8-43EE-9B0F-224AC45C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6245-7CDD-75B9-D140-01EA975C7A0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74920" y="5868140"/>
            <a:ext cx="9144000" cy="67785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Sugar, the next tobacco</a:t>
            </a:r>
          </a:p>
        </p:txBody>
      </p:sp>
    </p:spTree>
    <p:extLst>
      <p:ext uri="{BB962C8B-B14F-4D97-AF65-F5344CB8AC3E}">
        <p14:creationId xmlns:p14="http://schemas.microsoft.com/office/powerpoint/2010/main" val="280239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D849-C199-4DB3-ED61-62D9F110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47675"/>
            <a:ext cx="10515600" cy="39052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Sugar and Diabetes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C900-AE8B-5EF5-2D4C-097A4D9F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19175"/>
            <a:ext cx="10515600" cy="5070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/>
              <a:t>Type 2 Diabetes Facts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/>
              <a:t>10% of the population in the USA has type 2 diabetes.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/>
              <a:t>By 2050, 33% of the US population will have Type 2 Diabetes.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/>
              <a:t>Diabetes is the 7</a:t>
            </a:r>
            <a:r>
              <a:rPr lang="en-US" sz="4400" baseline="30000" dirty="0"/>
              <a:t>th</a:t>
            </a:r>
            <a:r>
              <a:rPr lang="en-US" sz="4400" dirty="0"/>
              <a:t> most cause of deaths in the US with over 104,000 deaths in 2020.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1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CE1A-40D7-D359-CD14-3E6E32AF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300038"/>
            <a:ext cx="10515600" cy="55879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Sugar in Starbuck’s Drinks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9795-D70F-1B47-9BF3-829F54F6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1700" y="989013"/>
            <a:ext cx="5289550" cy="5649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American Heart Association recommends a maximum sugar consumption of 30 grams per day on average.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25 grams for women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36 grams for 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Starbucks currently serves 132 items that have more than 30 grams of sugar in per serving.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04256-B5F3-1925-FDD7-67B86CC7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83" y="399475"/>
            <a:ext cx="2544405" cy="3256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1A5DF-7E0A-B463-5980-B56CADB9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83" y="3957637"/>
            <a:ext cx="2743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1BF5E-D3C9-782C-4086-0FED976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Starbuck drinks with more than 30 g of sugar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54A00E-355B-E6BB-683E-FDC4F31E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83" y="365126"/>
            <a:ext cx="11992303" cy="61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8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0BFC-91A2-C46B-F4C5-362E9B8C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Sugar in Starbucks drinks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93B0-7EF7-666E-706F-06F528F8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that graph hard to read?</a:t>
            </a:r>
          </a:p>
          <a:p>
            <a:pPr lvl="1"/>
            <a:r>
              <a:rPr lang="en-US" dirty="0"/>
              <a:t>Can’t fit all the drinks on one page.</a:t>
            </a:r>
          </a:p>
        </p:txBody>
      </p:sp>
    </p:spTree>
    <p:extLst>
      <p:ext uri="{BB962C8B-B14F-4D97-AF65-F5344CB8AC3E}">
        <p14:creationId xmlns:p14="http://schemas.microsoft.com/office/powerpoint/2010/main" val="34015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1BF5E-D3C9-782C-4086-0FED976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Starbuck drinks with more than 30 g of sugar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54A00E-355B-E6BB-683E-FDC4F31E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83" y="365126"/>
            <a:ext cx="11992303" cy="61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0DD-250C-23F0-3E66-59E38A16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Starbucks vs other drinks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EC9328-751D-7F76-9C26-732E81EEC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6" y="851082"/>
            <a:ext cx="1809750" cy="1647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F4ED1-AC29-1860-8C87-6DF7B0B82E87}"/>
              </a:ext>
            </a:extLst>
          </p:cNvPr>
          <p:cNvSpPr txBox="1"/>
          <p:nvPr/>
        </p:nvSpPr>
        <p:spPr>
          <a:xfrm>
            <a:off x="3409950" y="1371599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 oz Gatorade Cool Blue Raspberry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34 grams of sugar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A1AA9-1FCF-0408-9EE6-C68BF6E80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6" y="2767645"/>
            <a:ext cx="1809750" cy="1809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189E38-F9BB-203E-FC25-38D404BCAD51}"/>
              </a:ext>
            </a:extLst>
          </p:cNvPr>
          <p:cNvSpPr txBox="1"/>
          <p:nvPr/>
        </p:nvSpPr>
        <p:spPr>
          <a:xfrm>
            <a:off x="3409950" y="2890345"/>
            <a:ext cx="370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oz. can of Coca-Cola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39 grams of sugar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32FC3-A6B2-37C0-296C-4BE1265D9813}"/>
              </a:ext>
            </a:extLst>
          </p:cNvPr>
          <p:cNvSpPr txBox="1"/>
          <p:nvPr/>
        </p:nvSpPr>
        <p:spPr>
          <a:xfrm>
            <a:off x="3409950" y="5124451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oz. Caramel Apple Spice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70 grams of sugar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BECCBB-E168-5A69-5D7F-BABD0CE8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4731905"/>
            <a:ext cx="1897495" cy="18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0212-8FEA-9900-F540-73249008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The Good News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DBE1-C458-8F33-5304-CCCEFDC7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Coffee is a natural fighter of Diabetes</a:t>
            </a:r>
          </a:p>
          <a:p>
            <a:pPr lvl="1"/>
            <a:r>
              <a:rPr lang="en-US" b="0" i="0" dirty="0">
                <a:effectLst/>
                <a:latin typeface="Proxima Nova"/>
              </a:rPr>
              <a:t>Drinking coffee may reduce your risk of type 2 diabetes. Each daily cup is associated with a 7% lower risk of diabetes.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7372-F49D-11E3-B200-9571C811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59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40F8-BD00-A736-9CD9-C0954F6E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amount of sugar in many of the drinks.</a:t>
            </a:r>
          </a:p>
          <a:p>
            <a:r>
              <a:rPr lang="en-US" dirty="0"/>
              <a:t>Promote the fact that black coffee helps avert Type 2 Diabetes</a:t>
            </a:r>
          </a:p>
        </p:txBody>
      </p:sp>
    </p:spTree>
    <p:extLst>
      <p:ext uri="{BB962C8B-B14F-4D97-AF65-F5344CB8AC3E}">
        <p14:creationId xmlns:p14="http://schemas.microsoft.com/office/powerpoint/2010/main" val="21611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ernando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E824959-8495-4DBA-9B0D-1A194E94CE95}" vid="{9CC18D11-8E2B-42FE-9AD9-C7600652F4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235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Proxima Nova</vt:lpstr>
      <vt:lpstr>Office Theme</vt:lpstr>
      <vt:lpstr>Sugar, the next tobacco</vt:lpstr>
      <vt:lpstr>Sugar and Diabetes</vt:lpstr>
      <vt:lpstr>Sugar in Starbuck’s Drinks</vt:lpstr>
      <vt:lpstr>Starbuck drinks with more than 30 g of sugar</vt:lpstr>
      <vt:lpstr>Sugar in Starbucks drinks</vt:lpstr>
      <vt:lpstr>Starbuck drinks with more than 30 g of sugar</vt:lpstr>
      <vt:lpstr>Starbucks vs other drinks</vt:lpstr>
      <vt:lpstr> The Good News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Araiza</dc:creator>
  <cp:lastModifiedBy>Fernando Araiza</cp:lastModifiedBy>
  <cp:revision>6</cp:revision>
  <dcterms:created xsi:type="dcterms:W3CDTF">2023-03-06T21:40:53Z</dcterms:created>
  <dcterms:modified xsi:type="dcterms:W3CDTF">2023-03-07T16:18:32Z</dcterms:modified>
</cp:coreProperties>
</file>