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46335" y="1209955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/>
          <p:nvPr/>
        </p:nvCxnSpPr>
        <p:spPr>
          <a:xfrm rot="-5400000" flipH="1">
            <a:off x="3937567" y="5252755"/>
            <a:ext cx="806700" cy="13380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/>
          <p:cNvCxnSpPr/>
          <p:nvPr/>
        </p:nvCxnSpPr>
        <p:spPr>
          <a:xfrm rot="-5400000">
            <a:off x="3937442" y="4413787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340075" y="3490223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Ned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Net Profit for </a:t>
                </a:r>
                <a:r>
                  <a:rPr lang="en-US" sz="714" b="1" dirty="0" err="1">
                    <a:solidFill>
                      <a:srgbClr val="FFFFFF"/>
                    </a:solidFill>
                  </a:rPr>
                  <a:t>Monalco</a:t>
                </a:r>
                <a:endParaRPr dirty="0"/>
              </a:p>
            </p:txBody>
          </p:sp>
        </p:grp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523615" y="3703110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523615" y="2652210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Google Shape;39;p1"/>
          <p:cNvGrpSpPr/>
          <p:nvPr/>
        </p:nvGrpSpPr>
        <p:grpSpPr>
          <a:xfrm>
            <a:off x="2157806" y="3679671"/>
            <a:ext cx="155774" cy="155774"/>
            <a:chOff x="4283114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1"/>
          <p:cNvGrpSpPr/>
          <p:nvPr/>
        </p:nvGrpSpPr>
        <p:grpSpPr>
          <a:xfrm>
            <a:off x="4154361" y="2616716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1"/>
          <p:cNvGrpSpPr/>
          <p:nvPr/>
        </p:nvGrpSpPr>
        <p:grpSpPr>
          <a:xfrm>
            <a:off x="4165776" y="4769932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Revenue	</a:t>
                </a:r>
                <a:endParaRPr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73491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Cost</a:t>
                </a:r>
                <a:endParaRPr sz="714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407867" y="5465133"/>
            <a:ext cx="2547938" cy="425774"/>
            <a:chOff x="181333" y="3496200"/>
            <a:chExt cx="2745462" cy="465566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181333" y="3496200"/>
              <a:ext cx="1277454" cy="465566"/>
              <a:chOff x="4934192" y="1056229"/>
              <a:chExt cx="1133676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Cost per ton</a:t>
                </a:r>
                <a:endParaRPr dirty="0"/>
              </a:p>
            </p:txBody>
          </p:sp>
          <p:sp>
            <p:nvSpPr>
              <p:cNvPr id="74" name="Google Shape;74;p1"/>
              <p:cNvSpPr txBox="1"/>
              <p:nvPr/>
            </p:nvSpPr>
            <p:spPr>
              <a:xfrm>
                <a:off x="5737970" y="1080554"/>
                <a:ext cx="329898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$</a:t>
                </a:r>
                <a:endParaRPr dirty="0"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49652" y="1807395"/>
            <a:ext cx="2547936" cy="425774"/>
            <a:chOff x="181335" y="3496200"/>
            <a:chExt cx="2745460" cy="465566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5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Price of Ore</a:t>
                </a:r>
                <a:endParaRPr sz="714" b="1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59858" y="3120301"/>
            <a:ext cx="2547935" cy="425774"/>
            <a:chOff x="181336" y="3496200"/>
            <a:chExt cx="2745459" cy="46556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81336" y="3496200"/>
              <a:ext cx="1275295" cy="465566"/>
              <a:chOff x="4934190" y="1056229"/>
              <a:chExt cx="1131759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0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5"/>
                <a:ext cx="846549" cy="3397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Quantity Produced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366724" y="3924298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4832" y="1080554"/>
                <a:ext cx="769475" cy="344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Quantity Produced	</a:t>
                </a:r>
                <a:endParaRPr dirty="0"/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tons)</a:t>
                </a:r>
                <a:endParaRPr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/>
              <a:t>Value Driver Tree </a:t>
            </a:r>
            <a:r>
              <a:rPr lang="en-US" sz="1900" dirty="0" err="1"/>
              <a:t>Monalco</a:t>
            </a:r>
            <a:r>
              <a:rPr lang="en-US" sz="1900" dirty="0"/>
              <a:t> by Fernando Araiza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D11551-1EFC-D75A-7728-57C6FE03B2BC}"/>
              </a:ext>
            </a:extLst>
          </p:cNvPr>
          <p:cNvSpPr txBox="1"/>
          <p:nvPr/>
        </p:nvSpPr>
        <p:spPr>
          <a:xfrm>
            <a:off x="1209351" y="3449029"/>
            <a:ext cx="32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8FAF4-2FE9-68DB-DE56-7948E07F4456}"/>
              </a:ext>
            </a:extLst>
          </p:cNvPr>
          <p:cNvSpPr txBox="1"/>
          <p:nvPr/>
        </p:nvSpPr>
        <p:spPr>
          <a:xfrm>
            <a:off x="3727450" y="2474710"/>
            <a:ext cx="39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3D76F-99B9-54A7-3B08-1C2E770ED1A1}"/>
              </a:ext>
            </a:extLst>
          </p:cNvPr>
          <p:cNvSpPr txBox="1"/>
          <p:nvPr/>
        </p:nvSpPr>
        <p:spPr>
          <a:xfrm>
            <a:off x="5175012" y="1798783"/>
            <a:ext cx="250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$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EEBC8-43DD-2FB8-46F1-CCBCE5342188}"/>
              </a:ext>
            </a:extLst>
          </p:cNvPr>
          <p:cNvSpPr txBox="1"/>
          <p:nvPr/>
        </p:nvSpPr>
        <p:spPr>
          <a:xfrm>
            <a:off x="5118100" y="3115679"/>
            <a:ext cx="539322" cy="201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10" b="1" dirty="0">
                <a:solidFill>
                  <a:schemeClr val="bg1"/>
                </a:solidFill>
              </a:rPr>
              <a:t>(tons)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34552-57EA-9AFD-6C96-D928E7AB346A}"/>
              </a:ext>
            </a:extLst>
          </p:cNvPr>
          <p:cNvSpPr txBox="1"/>
          <p:nvPr/>
        </p:nvSpPr>
        <p:spPr>
          <a:xfrm>
            <a:off x="3679787" y="4568192"/>
            <a:ext cx="37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$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Office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Value Driver Tree Monalco by Fernando Araiza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Fernando Araiza</cp:lastModifiedBy>
  <cp:revision>3</cp:revision>
  <dcterms:created xsi:type="dcterms:W3CDTF">2019-05-15T15:57:18Z</dcterms:created>
  <dcterms:modified xsi:type="dcterms:W3CDTF">2023-09-02T19:07:10Z</dcterms:modified>
</cp:coreProperties>
</file>