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3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8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0235-4424-4868-8CC7-F4A4A27B6B3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A29E-0556-4EBC-B11E-71FD922A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THIÊN BA LA DI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ĐIỀU GIỚI 2: </a:t>
            </a:r>
            <a:r>
              <a:rPr lang="en-US" b="1" dirty="0">
                <a:solidFill>
                  <a:srgbClr val="C00000"/>
                </a:solidFill>
              </a:rPr>
              <a:t>BẤT DỮ THỦ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9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ĐIỀU GIỚI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/>
          </a:bodyPr>
          <a:lstStyle/>
          <a:p>
            <a:pPr marL="0" indent="465138" algn="just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ỳ-kheo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xóm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rừng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vắng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tâm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trộm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cắp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Tỳ-kheo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ấy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vua</a:t>
            </a:r>
            <a:r>
              <a:rPr lang="en-US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bắt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giết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hoăc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trói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đuổi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trách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“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Ngươi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kẻ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trộm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kẻ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ngu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kẻ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”.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Tỳ-kheo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ấy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dirty="0">
                <a:latin typeface="Arial" pitchFamily="34" charset="0"/>
                <a:cs typeface="Arial" pitchFamily="34" charset="0"/>
              </a:rPr>
              <a:t>-la-di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DUYÊN KHỞI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/>
          </a:bodyPr>
          <a:lstStyle/>
          <a:p>
            <a:pPr marL="0" indent="465138" algn="just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Đàn-ni-ca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vua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Bình-sa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vua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vua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tỳ-kheo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bèn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rồi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465138" algn="just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tỳ-kheo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tỳ-kheo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Ca-lâu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vua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trộm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Tỳ-kheo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Ca-lâu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465138" algn="just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vua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Trộm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tội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-la-di.</a:t>
            </a:r>
          </a:p>
        </p:txBody>
      </p:sp>
    </p:spTree>
    <p:extLst>
      <p:ext uri="{BB962C8B-B14F-4D97-AF65-F5344CB8AC3E}">
        <p14:creationId xmlns:p14="http://schemas.microsoft.com/office/powerpoint/2010/main" val="38603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61963" algn="just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Tỳ-kheo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xóm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rừng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vắng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tâm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trộm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cắp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Tỳ-kheo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ấy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vua</a:t>
            </a:r>
            <a:r>
              <a:rPr lang="en-US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bắt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giết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hoăc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trói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đuổi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trách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“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Ngươi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kẻ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trộm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kẻ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ngu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kẻ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”.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Tỳ-kheo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ấy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dirty="0">
                <a:latin typeface="Arial" pitchFamily="34" charset="0"/>
                <a:cs typeface="Arial" pitchFamily="34" charset="0"/>
              </a:rPr>
              <a:t>-la-di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CÁC TRƯỜNG HỢP PHẠM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Ba-la-di</a:t>
            </a:r>
            <a:r>
              <a:rPr lang="es-E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s-E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đủ</a:t>
            </a:r>
            <a:r>
              <a:rPr lang="es-E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sáu</a:t>
            </a:r>
            <a:r>
              <a:rPr lang="es-E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yếu</a:t>
            </a:r>
            <a:r>
              <a:rPr lang="es-E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tố</a:t>
            </a:r>
            <a:r>
              <a:rPr lang="es-E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Tỳ-kheo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tâm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trộm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cắp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năm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trở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mình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mình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dời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khỏi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chỗ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cũ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CÁC TRƯỜNG HỢP PHẠM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11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Thâu-lan-giá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465138">
              <a:buNone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sáu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-la-di.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s-E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Đột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kiết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-la: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465138" algn="just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Muốn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trộm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năm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chạm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65138" algn="just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Muốn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trộm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năm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tay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sờ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dời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chỗ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just"/>
            <a:r>
              <a:rPr lang="es-E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KHÔNG PHẠM</a:t>
            </a:r>
            <a:endParaRPr lang="en-US" sz="32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543800" cy="51355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mình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vất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bỏ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tạm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Phật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điên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cuồng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tâm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loạn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0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413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THIÊN BA LA DI ĐIỀU GIỚI 2: BẤT DỮ THỦ</vt:lpstr>
      <vt:lpstr>ĐIỀU GIỚI</vt:lpstr>
      <vt:lpstr>DUYÊN KHỞI</vt:lpstr>
      <vt:lpstr>PowerPoint Presentation</vt:lpstr>
      <vt:lpstr>CÁC TRƯỜNG HỢP PHẠM</vt:lpstr>
      <vt:lpstr>CÁC TRƯỜNG HỢP PHẠM</vt:lpstr>
      <vt:lpstr>KHÔNG PHẠM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Phuoc</dc:creator>
  <cp:lastModifiedBy>HOME</cp:lastModifiedBy>
  <cp:revision>5</cp:revision>
  <dcterms:created xsi:type="dcterms:W3CDTF">2013-09-30T02:31:49Z</dcterms:created>
  <dcterms:modified xsi:type="dcterms:W3CDTF">2013-09-30T22:38:13Z</dcterms:modified>
</cp:coreProperties>
</file>