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sldIdLst>
    <p:sldId id="3825" r:id="rId5"/>
    <p:sldId id="3826" r:id="rId6"/>
    <p:sldId id="3827" r:id="rId7"/>
    <p:sldId id="3837" r:id="rId8"/>
    <p:sldId id="3794" r:id="rId9"/>
    <p:sldId id="3792" r:id="rId10"/>
    <p:sldId id="3839" r:id="rId11"/>
    <p:sldId id="3838" r:id="rId12"/>
    <p:sldId id="38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sh reddy" userId="d6dcd00dd254df22" providerId="LiveId" clId="{62B66DE0-C7A1-466D-B99F-0515F83FAE36}"/>
    <pc:docChg chg="undo custSel modSld">
      <pc:chgData name="adarsh reddy" userId="d6dcd00dd254df22" providerId="LiveId" clId="{62B66DE0-C7A1-466D-B99F-0515F83FAE36}" dt="2023-10-25T23:25:05.666" v="358" actId="1076"/>
      <pc:docMkLst>
        <pc:docMk/>
      </pc:docMkLst>
      <pc:sldChg chg="addSp delSp modSp mod delAnim modAnim">
        <pc:chgData name="adarsh reddy" userId="d6dcd00dd254df22" providerId="LiveId" clId="{62B66DE0-C7A1-466D-B99F-0515F83FAE36}" dt="2023-10-25T22:34:34.247" v="40" actId="1076"/>
        <pc:sldMkLst>
          <pc:docMk/>
          <pc:sldMk cId="800962904" sldId="3825"/>
        </pc:sldMkLst>
        <pc:spChg chg="mod">
          <ac:chgData name="adarsh reddy" userId="d6dcd00dd254df22" providerId="LiveId" clId="{62B66DE0-C7A1-466D-B99F-0515F83FAE36}" dt="2023-10-25T17:59:50.585" v="31" actId="20577"/>
          <ac:spMkLst>
            <pc:docMk/>
            <pc:sldMk cId="800962904" sldId="3825"/>
            <ac:spMk id="2" creationId="{28B08836-40C5-46C2-81BA-21AA27176925}"/>
          </ac:spMkLst>
        </pc:spChg>
        <pc:spChg chg="mod">
          <ac:chgData name="adarsh reddy" userId="d6dcd00dd254df22" providerId="LiveId" clId="{62B66DE0-C7A1-466D-B99F-0515F83FAE36}" dt="2023-10-25T17:34:42.016" v="21"/>
          <ac:spMkLst>
            <pc:docMk/>
            <pc:sldMk cId="800962904" sldId="3825"/>
            <ac:spMk id="3" creationId="{72CC4EC4-809C-4FD2-AA20-009F08590DA6}"/>
          </ac:spMkLst>
        </pc:spChg>
        <pc:picChg chg="add del mod">
          <ac:chgData name="adarsh reddy" userId="d6dcd00dd254df22" providerId="LiveId" clId="{62B66DE0-C7A1-466D-B99F-0515F83FAE36}" dt="2023-10-25T22:34:21.053" v="38" actId="478"/>
          <ac:picMkLst>
            <pc:docMk/>
            <pc:sldMk cId="800962904" sldId="3825"/>
            <ac:picMk id="4" creationId="{43ED3B42-8F73-D5C8-B775-650CB5CDE7FD}"/>
          </ac:picMkLst>
        </pc:picChg>
        <pc:picChg chg="add mod">
          <ac:chgData name="adarsh reddy" userId="d6dcd00dd254df22" providerId="LiveId" clId="{62B66DE0-C7A1-466D-B99F-0515F83FAE36}" dt="2023-10-25T18:00:29.786" v="33" actId="1076"/>
          <ac:picMkLst>
            <pc:docMk/>
            <pc:sldMk cId="800962904" sldId="3825"/>
            <ac:picMk id="5" creationId="{8E7D683A-F0B7-965E-57AB-5602CB9C46C6}"/>
          </ac:picMkLst>
        </pc:picChg>
        <pc:picChg chg="add mod">
          <ac:chgData name="adarsh reddy" userId="d6dcd00dd254df22" providerId="LiveId" clId="{62B66DE0-C7A1-466D-B99F-0515F83FAE36}" dt="2023-10-25T22:34:34.247" v="40" actId="1076"/>
          <ac:picMkLst>
            <pc:docMk/>
            <pc:sldMk cId="800962904" sldId="3825"/>
            <ac:picMk id="6" creationId="{0A92D15A-C9AB-6A2C-4450-3C5FF57DD8F2}"/>
          </ac:picMkLst>
        </pc:picChg>
      </pc:sldChg>
      <pc:sldChg chg="addSp modSp mod modAnim">
        <pc:chgData name="adarsh reddy" userId="d6dcd00dd254df22" providerId="LiveId" clId="{62B66DE0-C7A1-466D-B99F-0515F83FAE36}" dt="2023-10-25T22:53:17.827" v="107" actId="1076"/>
        <pc:sldMkLst>
          <pc:docMk/>
          <pc:sldMk cId="55160260" sldId="3826"/>
        </pc:sldMkLst>
        <pc:spChg chg="mod">
          <ac:chgData name="adarsh reddy" userId="d6dcd00dd254df22" providerId="LiveId" clId="{62B66DE0-C7A1-466D-B99F-0515F83FAE36}" dt="2023-10-25T22:37:23.392" v="87" actId="20577"/>
          <ac:spMkLst>
            <pc:docMk/>
            <pc:sldMk cId="55160260" sldId="3826"/>
            <ac:spMk id="2" creationId="{1836E49C-11A0-4C95-8A6E-FC7E9C57C105}"/>
          </ac:spMkLst>
        </pc:spChg>
        <pc:spChg chg="mod">
          <ac:chgData name="adarsh reddy" userId="d6dcd00dd254df22" providerId="LiveId" clId="{62B66DE0-C7A1-466D-B99F-0515F83FAE36}" dt="2023-10-25T22:49:59.037" v="105" actId="20577"/>
          <ac:spMkLst>
            <pc:docMk/>
            <pc:sldMk cId="55160260" sldId="3826"/>
            <ac:spMk id="3" creationId="{869C3FD2-AF88-4EF1-AFB7-5D31BD5AA0BF}"/>
          </ac:spMkLst>
        </pc:spChg>
        <pc:picChg chg="add mod">
          <ac:chgData name="adarsh reddy" userId="d6dcd00dd254df22" providerId="LiveId" clId="{62B66DE0-C7A1-466D-B99F-0515F83FAE36}" dt="2023-10-25T22:53:17.827" v="107" actId="1076"/>
          <ac:picMkLst>
            <pc:docMk/>
            <pc:sldMk cId="55160260" sldId="3826"/>
            <ac:picMk id="7" creationId="{19A258DC-B95F-0118-F173-86E59CD923C4}"/>
          </ac:picMkLst>
        </pc:picChg>
      </pc:sldChg>
      <pc:sldChg chg="addSp delSp modSp mod modAnim">
        <pc:chgData name="adarsh reddy" userId="d6dcd00dd254df22" providerId="LiveId" clId="{62B66DE0-C7A1-466D-B99F-0515F83FAE36}" dt="2023-10-25T23:25:05.666" v="358" actId="1076"/>
        <pc:sldMkLst>
          <pc:docMk/>
          <pc:sldMk cId="1002193766" sldId="3827"/>
        </pc:sldMkLst>
        <pc:spChg chg="add mod">
          <ac:chgData name="adarsh reddy" userId="d6dcd00dd254df22" providerId="LiveId" clId="{62B66DE0-C7A1-466D-B99F-0515F83FAE36}" dt="2023-10-25T23:05:37.021" v="347" actId="207"/>
          <ac:spMkLst>
            <pc:docMk/>
            <pc:sldMk cId="1002193766" sldId="3827"/>
            <ac:spMk id="2" creationId="{4E461D2A-4A5F-4917-2639-822F5A8D550A}"/>
          </ac:spMkLst>
        </pc:spChg>
        <pc:spChg chg="add mod">
          <ac:chgData name="adarsh reddy" userId="d6dcd00dd254df22" providerId="LiveId" clId="{62B66DE0-C7A1-466D-B99F-0515F83FAE36}" dt="2023-10-25T23:06:04.520" v="351" actId="207"/>
          <ac:spMkLst>
            <pc:docMk/>
            <pc:sldMk cId="1002193766" sldId="3827"/>
            <ac:spMk id="3" creationId="{45D1D7D5-C1E4-2F19-7C9E-1B2229DEB171}"/>
          </ac:spMkLst>
        </pc:spChg>
        <pc:spChg chg="mod">
          <ac:chgData name="adarsh reddy" userId="d6dcd00dd254df22" providerId="LiveId" clId="{62B66DE0-C7A1-466D-B99F-0515F83FAE36}" dt="2023-10-25T22:55:07.553" v="131" actId="20577"/>
          <ac:spMkLst>
            <pc:docMk/>
            <pc:sldMk cId="1002193766" sldId="3827"/>
            <ac:spMk id="4" creationId="{7B290457-2071-4F7C-9327-CE85A282B4D5}"/>
          </ac:spMkLst>
        </pc:spChg>
        <pc:spChg chg="del mod">
          <ac:chgData name="adarsh reddy" userId="d6dcd00dd254df22" providerId="LiveId" clId="{62B66DE0-C7A1-466D-B99F-0515F83FAE36}" dt="2023-10-25T22:57:55.177" v="159" actId="478"/>
          <ac:spMkLst>
            <pc:docMk/>
            <pc:sldMk cId="1002193766" sldId="3827"/>
            <ac:spMk id="5" creationId="{B67B1E24-2840-4BB0-AE5A-2320A01CB80F}"/>
          </ac:spMkLst>
        </pc:spChg>
        <pc:spChg chg="add mod">
          <ac:chgData name="adarsh reddy" userId="d6dcd00dd254df22" providerId="LiveId" clId="{62B66DE0-C7A1-466D-B99F-0515F83FAE36}" dt="2023-10-25T23:06:03.233" v="350" actId="207"/>
          <ac:spMkLst>
            <pc:docMk/>
            <pc:sldMk cId="1002193766" sldId="3827"/>
            <ac:spMk id="5" creationId="{CD66E1B6-9167-719A-1819-77E78FC031F5}"/>
          </ac:spMkLst>
        </pc:spChg>
        <pc:spChg chg="add del">
          <ac:chgData name="adarsh reddy" userId="d6dcd00dd254df22" providerId="LiveId" clId="{62B66DE0-C7A1-466D-B99F-0515F83FAE36}" dt="2023-10-25T23:00:52.682" v="236" actId="22"/>
          <ac:spMkLst>
            <pc:docMk/>
            <pc:sldMk cId="1002193766" sldId="3827"/>
            <ac:spMk id="7" creationId="{4B9223C6-E896-8DF9-9857-8E750E235DEC}"/>
          </ac:spMkLst>
        </pc:spChg>
        <pc:spChg chg="add mod">
          <ac:chgData name="adarsh reddy" userId="d6dcd00dd254df22" providerId="LiveId" clId="{62B66DE0-C7A1-466D-B99F-0515F83FAE36}" dt="2023-10-25T23:06:14.309" v="352" actId="207"/>
          <ac:spMkLst>
            <pc:docMk/>
            <pc:sldMk cId="1002193766" sldId="3827"/>
            <ac:spMk id="8" creationId="{28EC62FF-349B-CE26-277B-9D601861F99A}"/>
          </ac:spMkLst>
        </pc:spChg>
        <pc:spChg chg="add del mod">
          <ac:chgData name="adarsh reddy" userId="d6dcd00dd254df22" providerId="LiveId" clId="{62B66DE0-C7A1-466D-B99F-0515F83FAE36}" dt="2023-10-25T23:07:18.606" v="354" actId="478"/>
          <ac:spMkLst>
            <pc:docMk/>
            <pc:sldMk cId="1002193766" sldId="3827"/>
            <ac:spMk id="29" creationId="{056513A2-E64A-B6AD-5A0C-DE2AE5E683A1}"/>
          </ac:spMkLst>
        </pc:spChg>
        <pc:spChg chg="add del mod">
          <ac:chgData name="adarsh reddy" userId="d6dcd00dd254df22" providerId="LiveId" clId="{62B66DE0-C7A1-466D-B99F-0515F83FAE36}" dt="2023-10-25T23:07:22.376" v="356" actId="478"/>
          <ac:spMkLst>
            <pc:docMk/>
            <pc:sldMk cId="1002193766" sldId="3827"/>
            <ac:spMk id="31" creationId="{B77CC1E8-B342-0925-ADC4-E710B22E3DC4}"/>
          </ac:spMkLst>
        </pc:spChg>
        <pc:picChg chg="del mod">
          <ac:chgData name="adarsh reddy" userId="d6dcd00dd254df22" providerId="LiveId" clId="{62B66DE0-C7A1-466D-B99F-0515F83FAE36}" dt="2023-10-25T23:07:16.569" v="353" actId="478"/>
          <ac:picMkLst>
            <pc:docMk/>
            <pc:sldMk cId="1002193766" sldId="3827"/>
            <ac:picMk id="11" creationId="{759DD474-D676-41A6-A2FB-30B2078418A8}"/>
          </ac:picMkLst>
        </pc:picChg>
        <pc:picChg chg="del">
          <ac:chgData name="adarsh reddy" userId="d6dcd00dd254df22" providerId="LiveId" clId="{62B66DE0-C7A1-466D-B99F-0515F83FAE36}" dt="2023-10-25T23:07:21.048" v="355" actId="478"/>
          <ac:picMkLst>
            <pc:docMk/>
            <pc:sldMk cId="1002193766" sldId="3827"/>
            <ac:picMk id="13" creationId="{D624A4F8-65E3-4A17-A439-FE80714CDE5A}"/>
          </ac:picMkLst>
        </pc:picChg>
        <pc:picChg chg="add mod">
          <ac:chgData name="adarsh reddy" userId="d6dcd00dd254df22" providerId="LiveId" clId="{62B66DE0-C7A1-466D-B99F-0515F83FAE36}" dt="2023-10-25T23:25:05.666" v="358" actId="1076"/>
          <ac:picMkLst>
            <pc:docMk/>
            <pc:sldMk cId="1002193766" sldId="3827"/>
            <ac:picMk id="32" creationId="{E2FAA416-DBB7-CBC6-D71D-AF0B84E90F83}"/>
          </ac:picMkLst>
        </pc:picChg>
        <pc:cxnChg chg="add mod">
          <ac:chgData name="adarsh reddy" userId="d6dcd00dd254df22" providerId="LiveId" clId="{62B66DE0-C7A1-466D-B99F-0515F83FAE36}" dt="2023-10-25T23:03:46.292" v="339" actId="13822"/>
          <ac:cxnSpMkLst>
            <pc:docMk/>
            <pc:sldMk cId="1002193766" sldId="3827"/>
            <ac:cxnSpMk id="10" creationId="{085052C7-E29A-2CCD-A84A-A278EF086B81}"/>
          </ac:cxnSpMkLst>
        </pc:cxnChg>
        <pc:cxnChg chg="add mod">
          <ac:chgData name="adarsh reddy" userId="d6dcd00dd254df22" providerId="LiveId" clId="{62B66DE0-C7A1-466D-B99F-0515F83FAE36}" dt="2023-10-25T23:04:15.028" v="341" actId="13822"/>
          <ac:cxnSpMkLst>
            <pc:docMk/>
            <pc:sldMk cId="1002193766" sldId="3827"/>
            <ac:cxnSpMk id="17" creationId="{A8809DB1-BBC4-B225-A7E9-C5889808F9C8}"/>
          </ac:cxnSpMkLst>
        </pc:cxnChg>
        <pc:cxnChg chg="add mod">
          <ac:chgData name="adarsh reddy" userId="d6dcd00dd254df22" providerId="LiveId" clId="{62B66DE0-C7A1-466D-B99F-0515F83FAE36}" dt="2023-10-25T23:04:45.244" v="344" actId="13822"/>
          <ac:cxnSpMkLst>
            <pc:docMk/>
            <pc:sldMk cId="1002193766" sldId="3827"/>
            <ac:cxnSpMk id="19" creationId="{96FAA1BD-5257-9DED-41E9-974F64B85A2E}"/>
          </ac:cxnSpMkLst>
        </pc:cxnChg>
      </pc:sldChg>
    </pc:docChg>
  </pc:docChgLst>
  <pc:docChgLst>
    <pc:chgData name="adarsh reddy" userId="d6dcd00dd254df22" providerId="LiveId" clId="{CA4742CE-9F94-4747-A873-9962CBBAB03D}"/>
    <pc:docChg chg="custSel modSld">
      <pc:chgData name="adarsh reddy" userId="d6dcd00dd254df22" providerId="LiveId" clId="{CA4742CE-9F94-4747-A873-9962CBBAB03D}" dt="2023-10-27T22:36:37.143" v="50" actId="120"/>
      <pc:docMkLst>
        <pc:docMk/>
      </pc:docMkLst>
      <pc:sldChg chg="delSp modSp mod delAnim">
        <pc:chgData name="adarsh reddy" userId="d6dcd00dd254df22" providerId="LiveId" clId="{CA4742CE-9F94-4747-A873-9962CBBAB03D}" dt="2023-10-27T22:32:18.839" v="16" actId="478"/>
        <pc:sldMkLst>
          <pc:docMk/>
          <pc:sldMk cId="3927950662" sldId="3792"/>
        </pc:sldMkLst>
        <pc:picChg chg="del">
          <ac:chgData name="adarsh reddy" userId="d6dcd00dd254df22" providerId="LiveId" clId="{CA4742CE-9F94-4747-A873-9962CBBAB03D}" dt="2023-10-27T22:32:17.146" v="14" actId="478"/>
          <ac:picMkLst>
            <pc:docMk/>
            <pc:sldMk cId="3927950662" sldId="3792"/>
            <ac:picMk id="2" creationId="{EE07F43C-AE43-A9A2-9E4F-69D4FFF98954}"/>
          </ac:picMkLst>
        </pc:picChg>
        <pc:picChg chg="del mod">
          <ac:chgData name="adarsh reddy" userId="d6dcd00dd254df22" providerId="LiveId" clId="{CA4742CE-9F94-4747-A873-9962CBBAB03D}" dt="2023-10-27T22:32:18.839" v="16" actId="478"/>
          <ac:picMkLst>
            <pc:docMk/>
            <pc:sldMk cId="3927950662" sldId="3792"/>
            <ac:picMk id="3" creationId="{91FFFCD1-86A6-AC88-7510-23BCC3F32BD2}"/>
          </ac:picMkLst>
        </pc:picChg>
      </pc:sldChg>
      <pc:sldChg chg="delSp modSp mod delAnim">
        <pc:chgData name="adarsh reddy" userId="d6dcd00dd254df22" providerId="LiveId" clId="{CA4742CE-9F94-4747-A873-9962CBBAB03D}" dt="2023-10-27T22:32:25.104" v="20" actId="478"/>
        <pc:sldMkLst>
          <pc:docMk/>
          <pc:sldMk cId="1813910725" sldId="3794"/>
        </pc:sldMkLst>
        <pc:picChg chg="del mod">
          <ac:chgData name="adarsh reddy" userId="d6dcd00dd254df22" providerId="LiveId" clId="{CA4742CE-9F94-4747-A873-9962CBBAB03D}" dt="2023-10-27T22:32:23.510" v="18" actId="478"/>
          <ac:picMkLst>
            <pc:docMk/>
            <pc:sldMk cId="1813910725" sldId="3794"/>
            <ac:picMk id="7" creationId="{F87CD98D-73F9-64B4-4AB4-930DE582F513}"/>
          </ac:picMkLst>
        </pc:picChg>
        <pc:picChg chg="del mod">
          <ac:chgData name="adarsh reddy" userId="d6dcd00dd254df22" providerId="LiveId" clId="{CA4742CE-9F94-4747-A873-9962CBBAB03D}" dt="2023-10-27T22:32:25.104" v="20" actId="478"/>
          <ac:picMkLst>
            <pc:docMk/>
            <pc:sldMk cId="1813910725" sldId="3794"/>
            <ac:picMk id="8" creationId="{4C01958D-B4FC-1BDE-0AAD-59EFD05DAB80}"/>
          </ac:picMkLst>
        </pc:picChg>
      </pc:sldChg>
      <pc:sldChg chg="delSp modSp mod delAnim">
        <pc:chgData name="adarsh reddy" userId="d6dcd00dd254df22" providerId="LiveId" clId="{CA4742CE-9F94-4747-A873-9962CBBAB03D}" dt="2023-10-27T22:36:37.143" v="50" actId="120"/>
        <pc:sldMkLst>
          <pc:docMk/>
          <pc:sldMk cId="800962904" sldId="3825"/>
        </pc:sldMkLst>
        <pc:spChg chg="mod">
          <ac:chgData name="adarsh reddy" userId="d6dcd00dd254df22" providerId="LiveId" clId="{CA4742CE-9F94-4747-A873-9962CBBAB03D}" dt="2023-10-27T22:36:37.143" v="50" actId="120"/>
          <ac:spMkLst>
            <pc:docMk/>
            <pc:sldMk cId="800962904" sldId="3825"/>
            <ac:spMk id="2" creationId="{28B08836-40C5-46C2-81BA-21AA27176925}"/>
          </ac:spMkLst>
        </pc:spChg>
        <pc:spChg chg="mod">
          <ac:chgData name="adarsh reddy" userId="d6dcd00dd254df22" providerId="LiveId" clId="{CA4742CE-9F94-4747-A873-9962CBBAB03D}" dt="2023-10-27T22:36:25.341" v="48"/>
          <ac:spMkLst>
            <pc:docMk/>
            <pc:sldMk cId="800962904" sldId="3825"/>
            <ac:spMk id="3" creationId="{72CC4EC4-809C-4FD2-AA20-009F08590DA6}"/>
          </ac:spMkLst>
        </pc:spChg>
        <pc:picChg chg="del">
          <ac:chgData name="adarsh reddy" userId="d6dcd00dd254df22" providerId="LiveId" clId="{CA4742CE-9F94-4747-A873-9962CBBAB03D}" dt="2023-10-27T22:31:53.561" v="2" actId="478"/>
          <ac:picMkLst>
            <pc:docMk/>
            <pc:sldMk cId="800962904" sldId="3825"/>
            <ac:picMk id="5" creationId="{8E7D683A-F0B7-965E-57AB-5602CB9C46C6}"/>
          </ac:picMkLst>
        </pc:picChg>
        <pc:picChg chg="del mod">
          <ac:chgData name="adarsh reddy" userId="d6dcd00dd254df22" providerId="LiveId" clId="{CA4742CE-9F94-4747-A873-9962CBBAB03D}" dt="2023-10-27T22:31:51.636" v="1" actId="478"/>
          <ac:picMkLst>
            <pc:docMk/>
            <pc:sldMk cId="800962904" sldId="3825"/>
            <ac:picMk id="6" creationId="{0A92D15A-C9AB-6A2C-4450-3C5FF57DD8F2}"/>
          </ac:picMkLst>
        </pc:picChg>
      </pc:sldChg>
      <pc:sldChg chg="delSp modSp mod delAnim">
        <pc:chgData name="adarsh reddy" userId="d6dcd00dd254df22" providerId="LiveId" clId="{CA4742CE-9F94-4747-A873-9962CBBAB03D}" dt="2023-10-27T22:32:03.041" v="6" actId="478"/>
        <pc:sldMkLst>
          <pc:docMk/>
          <pc:sldMk cId="55160260" sldId="3826"/>
        </pc:sldMkLst>
        <pc:picChg chg="del mod">
          <ac:chgData name="adarsh reddy" userId="d6dcd00dd254df22" providerId="LiveId" clId="{CA4742CE-9F94-4747-A873-9962CBBAB03D}" dt="2023-10-27T22:31:56.612" v="4" actId="478"/>
          <ac:picMkLst>
            <pc:docMk/>
            <pc:sldMk cId="55160260" sldId="3826"/>
            <ac:picMk id="7" creationId="{19A258DC-B95F-0118-F173-86E59CD923C4}"/>
          </ac:picMkLst>
        </pc:picChg>
        <pc:picChg chg="del mod">
          <ac:chgData name="adarsh reddy" userId="d6dcd00dd254df22" providerId="LiveId" clId="{CA4742CE-9F94-4747-A873-9962CBBAB03D}" dt="2023-10-27T22:32:03.041" v="6" actId="478"/>
          <ac:picMkLst>
            <pc:docMk/>
            <pc:sldMk cId="55160260" sldId="3826"/>
            <ac:picMk id="8" creationId="{3DA962ED-EA60-FC6F-02EC-455AC8DC7B11}"/>
          </ac:picMkLst>
        </pc:picChg>
      </pc:sldChg>
      <pc:sldChg chg="delSp modSp mod delAnim">
        <pc:chgData name="adarsh reddy" userId="d6dcd00dd254df22" providerId="LiveId" clId="{CA4742CE-9F94-4747-A873-9962CBBAB03D}" dt="2023-10-27T22:32:08.459" v="10" actId="478"/>
        <pc:sldMkLst>
          <pc:docMk/>
          <pc:sldMk cId="1002193766" sldId="3827"/>
        </pc:sldMkLst>
        <pc:picChg chg="del mod">
          <ac:chgData name="adarsh reddy" userId="d6dcd00dd254df22" providerId="LiveId" clId="{CA4742CE-9F94-4747-A873-9962CBBAB03D}" dt="2023-10-27T22:32:08.459" v="10" actId="478"/>
          <ac:picMkLst>
            <pc:docMk/>
            <pc:sldMk cId="1002193766" sldId="3827"/>
            <ac:picMk id="6" creationId="{B13ADFD3-B7A9-164C-0062-7FF1C44E1D29}"/>
          </ac:picMkLst>
        </pc:picChg>
        <pc:picChg chg="del mod">
          <ac:chgData name="adarsh reddy" userId="d6dcd00dd254df22" providerId="LiveId" clId="{CA4742CE-9F94-4747-A873-9962CBBAB03D}" dt="2023-10-27T22:32:06.751" v="8" actId="478"/>
          <ac:picMkLst>
            <pc:docMk/>
            <pc:sldMk cId="1002193766" sldId="3827"/>
            <ac:picMk id="32" creationId="{E2FAA416-DBB7-CBC6-D71D-AF0B84E90F83}"/>
          </ac:picMkLst>
        </pc:picChg>
      </pc:sldChg>
      <pc:sldChg chg="delSp modSp mod delAnim">
        <pc:chgData name="adarsh reddy" userId="d6dcd00dd254df22" providerId="LiveId" clId="{CA4742CE-9F94-4747-A873-9962CBBAB03D}" dt="2023-10-27T22:32:37.178" v="26" actId="478"/>
        <pc:sldMkLst>
          <pc:docMk/>
          <pc:sldMk cId="543995561" sldId="3832"/>
        </pc:sldMkLst>
        <pc:picChg chg="del">
          <ac:chgData name="adarsh reddy" userId="d6dcd00dd254df22" providerId="LiveId" clId="{CA4742CE-9F94-4747-A873-9962CBBAB03D}" dt="2023-10-27T22:32:35.447" v="24" actId="478"/>
          <ac:picMkLst>
            <pc:docMk/>
            <pc:sldMk cId="543995561" sldId="3832"/>
            <ac:picMk id="16" creationId="{AFD24F69-1645-5C33-505C-F7C9B6380229}"/>
          </ac:picMkLst>
        </pc:picChg>
        <pc:picChg chg="del mod">
          <ac:chgData name="adarsh reddy" userId="d6dcd00dd254df22" providerId="LiveId" clId="{CA4742CE-9F94-4747-A873-9962CBBAB03D}" dt="2023-10-27T22:32:37.178" v="26" actId="478"/>
          <ac:picMkLst>
            <pc:docMk/>
            <pc:sldMk cId="543995561" sldId="3832"/>
            <ac:picMk id="17" creationId="{BB0AEB2A-081F-0F18-7292-CB0D9DADD489}"/>
          </ac:picMkLst>
        </pc:picChg>
      </pc:sldChg>
      <pc:sldChg chg="delSp modSp mod">
        <pc:chgData name="adarsh reddy" userId="d6dcd00dd254df22" providerId="LiveId" clId="{CA4742CE-9F94-4747-A873-9962CBBAB03D}" dt="2023-10-27T22:32:40.924" v="28" actId="478"/>
        <pc:sldMkLst>
          <pc:docMk/>
          <pc:sldMk cId="962258905" sldId="3834"/>
        </pc:sldMkLst>
        <pc:picChg chg="del mod">
          <ac:chgData name="adarsh reddy" userId="d6dcd00dd254df22" providerId="LiveId" clId="{CA4742CE-9F94-4747-A873-9962CBBAB03D}" dt="2023-10-27T22:32:40.924" v="28" actId="478"/>
          <ac:picMkLst>
            <pc:docMk/>
            <pc:sldMk cId="962258905" sldId="3834"/>
            <ac:picMk id="8" creationId="{1B0FF96F-DC78-C2C9-A800-B34FADDD3D35}"/>
          </ac:picMkLst>
        </pc:picChg>
      </pc:sldChg>
      <pc:sldChg chg="delSp modSp mod delAnim">
        <pc:chgData name="adarsh reddy" userId="d6dcd00dd254df22" providerId="LiveId" clId="{CA4742CE-9F94-4747-A873-9962CBBAB03D}" dt="2023-10-27T22:32:13.618" v="13" actId="478"/>
        <pc:sldMkLst>
          <pc:docMk/>
          <pc:sldMk cId="3681647188" sldId="3835"/>
        </pc:sldMkLst>
        <pc:picChg chg="del">
          <ac:chgData name="adarsh reddy" userId="d6dcd00dd254df22" providerId="LiveId" clId="{CA4742CE-9F94-4747-A873-9962CBBAB03D}" dt="2023-10-27T22:32:12.089" v="11" actId="478"/>
          <ac:picMkLst>
            <pc:docMk/>
            <pc:sldMk cId="3681647188" sldId="3835"/>
            <ac:picMk id="17" creationId="{0B69D5E2-CAE3-B586-3EE4-3E3A14BB922A}"/>
          </ac:picMkLst>
        </pc:picChg>
        <pc:picChg chg="del mod">
          <ac:chgData name="adarsh reddy" userId="d6dcd00dd254df22" providerId="LiveId" clId="{CA4742CE-9F94-4747-A873-9962CBBAB03D}" dt="2023-10-27T22:32:13.618" v="13" actId="478"/>
          <ac:picMkLst>
            <pc:docMk/>
            <pc:sldMk cId="3681647188" sldId="3835"/>
            <ac:picMk id="18" creationId="{657CFFCF-C44B-FDE4-AB9D-F994CD9C39D2}"/>
          </ac:picMkLst>
        </pc:picChg>
      </pc:sldChg>
      <pc:sldChg chg="delSp modSp mod delAnim">
        <pc:chgData name="adarsh reddy" userId="d6dcd00dd254df22" providerId="LiveId" clId="{CA4742CE-9F94-4747-A873-9962CBBAB03D}" dt="2023-10-27T22:32:30.594" v="23" actId="478"/>
        <pc:sldMkLst>
          <pc:docMk/>
          <pc:sldMk cId="2050414880" sldId="3836"/>
        </pc:sldMkLst>
        <pc:picChg chg="del">
          <ac:chgData name="adarsh reddy" userId="d6dcd00dd254df22" providerId="LiveId" clId="{CA4742CE-9F94-4747-A873-9962CBBAB03D}" dt="2023-10-27T22:32:28.788" v="21" actId="478"/>
          <ac:picMkLst>
            <pc:docMk/>
            <pc:sldMk cId="2050414880" sldId="3836"/>
            <ac:picMk id="4" creationId="{D8B78849-ECA1-39F4-E82F-78B484B488AB}"/>
          </ac:picMkLst>
        </pc:picChg>
        <pc:picChg chg="del mod">
          <ac:chgData name="adarsh reddy" userId="d6dcd00dd254df22" providerId="LiveId" clId="{CA4742CE-9F94-4747-A873-9962CBBAB03D}" dt="2023-10-27T22:32:30.594" v="23" actId="478"/>
          <ac:picMkLst>
            <pc:docMk/>
            <pc:sldMk cId="2050414880" sldId="3836"/>
            <ac:picMk id="5" creationId="{CCBED989-89B8-ACE9-3B4E-7F755942FC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0" y="2743200"/>
            <a:ext cx="7368032" cy="238658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 Multilingual Text-to-SQL  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Generation      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By Adarsh Reddy</a:t>
            </a:r>
          </a:p>
          <a:p>
            <a:r>
              <a:rPr lang="en-US" sz="2400" dirty="0"/>
              <a:t>atudi1@unh.newhaven.edu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NLP system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Generate SQL queries from natural language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multiple languages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GlobalSQL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Value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/27/2023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GlobalSQL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8D6AC3-58FE-28C2-270F-D81FC15D978D}"/>
              </a:ext>
            </a:extLst>
          </p:cNvPr>
          <p:cNvSpPr/>
          <p:nvPr/>
        </p:nvSpPr>
        <p:spPr>
          <a:xfrm>
            <a:off x="701040" y="1767205"/>
            <a:ext cx="460248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Unlocking Multilingual Data Access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CC9E8E-26E5-1099-BDCC-58CBEA3A7709}"/>
              </a:ext>
            </a:extLst>
          </p:cNvPr>
          <p:cNvSpPr/>
          <p:nvPr/>
        </p:nvSpPr>
        <p:spPr>
          <a:xfrm>
            <a:off x="701040" y="2788761"/>
            <a:ext cx="460248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Inclusive Data Interaction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CE6CE-2990-F1A6-C4C8-CBCBC9359C3A}"/>
              </a:ext>
            </a:extLst>
          </p:cNvPr>
          <p:cNvSpPr/>
          <p:nvPr/>
        </p:nvSpPr>
        <p:spPr>
          <a:xfrm>
            <a:off x="701040" y="3810318"/>
            <a:ext cx="460248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Enhancing User Experience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4D946-C1AB-A524-7596-BF0AFF71CC40}"/>
              </a:ext>
            </a:extLst>
          </p:cNvPr>
          <p:cNvSpPr/>
          <p:nvPr/>
        </p:nvSpPr>
        <p:spPr>
          <a:xfrm>
            <a:off x="5852160" y="2220120"/>
            <a:ext cx="460248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Impact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21D290-4DC3-77CA-988E-C19B7D07A824}"/>
              </a:ext>
            </a:extLst>
          </p:cNvPr>
          <p:cNvSpPr/>
          <p:nvPr/>
        </p:nvSpPr>
        <p:spPr>
          <a:xfrm>
            <a:off x="5852160" y="3302160"/>
            <a:ext cx="460248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Real-World Applications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C5CC63-672D-876B-0997-C4FDBB84D7A8}"/>
              </a:ext>
            </a:extLst>
          </p:cNvPr>
          <p:cNvSpPr/>
          <p:nvPr/>
        </p:nvSpPr>
        <p:spPr>
          <a:xfrm>
            <a:off x="5852160" y="4405472"/>
            <a:ext cx="460248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Supporting Linguistic Diversity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State of the Art and Relevant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9259"/>
            <a:ext cx="5157787" cy="823912"/>
          </a:xfrm>
        </p:spPr>
        <p:txBody>
          <a:bodyPr/>
          <a:lstStyle/>
          <a:p>
            <a:r>
              <a:rPr lang="en-US" dirty="0"/>
              <a:t>Current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3171"/>
            <a:ext cx="10000932" cy="3684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State-of-the-art text-to-SQL methods have primarily focused on English language support.</a:t>
            </a:r>
          </a:p>
          <a:p>
            <a:endParaRPr lang="en-US" dirty="0"/>
          </a:p>
          <a:p>
            <a:r>
              <a:rPr lang="en-US" dirty="0"/>
              <a:t>Notable works include "Seq2SQL" by Zhong et al. (2017) and "</a:t>
            </a:r>
            <a:r>
              <a:rPr lang="en-US" dirty="0" err="1"/>
              <a:t>SQLNet</a:t>
            </a:r>
            <a:r>
              <a:rPr lang="en-US" dirty="0"/>
              <a:t>" by Xu et al. (2017).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/27/2023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GlobalSQL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49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State of the Art and Relevant Works –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09776"/>
            <a:ext cx="5157787" cy="823912"/>
          </a:xfrm>
        </p:spPr>
        <p:txBody>
          <a:bodyPr/>
          <a:lstStyle/>
          <a:p>
            <a:r>
              <a:rPr lang="en-US" dirty="0"/>
              <a:t>Challenges in Multilingual Text-to-SQL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Limited research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Existing works provide valuable insights but lack comprehensive multilingual capabilities.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926"/>
            <a:ext cx="5183188" cy="823912"/>
          </a:xfrm>
        </p:spPr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dirty="0"/>
              <a:t>T</a:t>
            </a:r>
            <a:r>
              <a:rPr lang="en-US" sz="2400" dirty="0"/>
              <a:t>o pioneer inclusive database interactions.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/27/2023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GlobalSQL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339612"/>
              </p:ext>
            </p:extLst>
          </p:nvPr>
        </p:nvGraphicFramePr>
        <p:xfrm>
          <a:off x="1758156" y="1477328"/>
          <a:ext cx="8168164" cy="472613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275727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5892437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</a:tblGrid>
              <a:tr h="632158">
                <a:tc>
                  <a:txBody>
                    <a:bodyPr/>
                    <a:lstStyle/>
                    <a:p>
                      <a:r>
                        <a:rPr lang="en-US" dirty="0"/>
                        <a:t>S No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r>
                        <a:rPr lang="en-US" dirty="0"/>
                        <a:t>Step 1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Utilize Multilingual Pre-trained Models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632158">
                <a:tc>
                  <a:txBody>
                    <a:bodyPr/>
                    <a:lstStyle/>
                    <a:p>
                      <a:r>
                        <a:rPr lang="en-US" dirty="0"/>
                        <a:t>Step 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Collection and Preparation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r>
                        <a:rPr lang="en-US" dirty="0"/>
                        <a:t>Step 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Cross-Lingual Transfer Learning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r>
                        <a:rPr lang="en-US" dirty="0"/>
                        <a:t>Step 4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Handling Language-Specific SQL Syntax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r>
                        <a:rPr lang="en-US" dirty="0"/>
                        <a:t>Step 5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 and Feedback Loop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248104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r>
                        <a:rPr lang="en-US" dirty="0"/>
                        <a:t>Step 6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Toolset and Infrastructure - Build and Deploy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011262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r>
                        <a:rPr lang="en-US" dirty="0"/>
                        <a:t>Step 7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 Support Expansion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541608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/27/2023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GlobalSQL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36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Components Overview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230180"/>
              </p:ext>
            </p:extLst>
          </p:nvPr>
        </p:nvGraphicFramePr>
        <p:xfrm>
          <a:off x="1147064" y="1462088"/>
          <a:ext cx="9530080" cy="38224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600960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6929120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</a:tblGrid>
              <a:tr h="632158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Category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Specific Items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Algorithms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Seq2SQL and </a:t>
                      </a:r>
                      <a:r>
                        <a:rPr lang="en-US" sz="1600" dirty="0" err="1">
                          <a:effectLst/>
                        </a:rPr>
                        <a:t>SQLNet</a:t>
                      </a:r>
                      <a:r>
                        <a:rPr lang="en-US" sz="1600" dirty="0">
                          <a:effectLst/>
                        </a:rPr>
                        <a:t> - Cross-lingual transfer learning algorithms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632158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Datasets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Multilingual text-to-SQL dataset (curated with natural language questions and SQL queries in multiple languages)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Models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Multilingual pre-trained models (e.g., </a:t>
                      </a:r>
                      <a:r>
                        <a:rPr lang="en-US" sz="1600" dirty="0" err="1">
                          <a:effectLst/>
                        </a:rPr>
                        <a:t>mBERT</a:t>
                      </a:r>
                      <a:r>
                        <a:rPr lang="en-US" sz="1600" dirty="0">
                          <a:effectLst/>
                        </a:rPr>
                        <a:t>, XLM-R) - Fine-tuned models for language-specific SQL query generation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Tools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NLP libraries and frameworks - Cloud resources for model development and deployment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  <a:tr h="576969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Techniques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Cross-lingual transfer learning - Language-specific SQL syntax handling - Evaluation metrics (BLEU, ROUGE, query execution accuracy) - Feedback loops and iterative development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248104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/27/2023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GlobalSQL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30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/27/2023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GlobalSQL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8D6AC3-58FE-28C2-270F-D81FC15D978D}"/>
              </a:ext>
            </a:extLst>
          </p:cNvPr>
          <p:cNvSpPr/>
          <p:nvPr/>
        </p:nvSpPr>
        <p:spPr>
          <a:xfrm>
            <a:off x="701040" y="1767205"/>
            <a:ext cx="375920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Multilingual Text-to-SQL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CC9E8E-26E5-1099-BDCC-58CBEA3A7709}"/>
              </a:ext>
            </a:extLst>
          </p:cNvPr>
          <p:cNvSpPr/>
          <p:nvPr/>
        </p:nvSpPr>
        <p:spPr>
          <a:xfrm>
            <a:off x="701040" y="2768281"/>
            <a:ext cx="375920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User Interface Integration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CE6CE-2990-F1A6-C4C8-CBCBC9359C3A}"/>
              </a:ext>
            </a:extLst>
          </p:cNvPr>
          <p:cNvSpPr/>
          <p:nvPr/>
        </p:nvSpPr>
        <p:spPr>
          <a:xfrm>
            <a:off x="701040" y="3810318"/>
            <a:ext cx="375920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Multilingual 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4D946-C1AB-A524-7596-BF0AFF71CC40}"/>
              </a:ext>
            </a:extLst>
          </p:cNvPr>
          <p:cNvSpPr/>
          <p:nvPr/>
        </p:nvSpPr>
        <p:spPr>
          <a:xfrm>
            <a:off x="5852160" y="2220120"/>
            <a:ext cx="392176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4. Documentation and User Manual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21D290-4DC3-77CA-988E-C19B7D07A824}"/>
              </a:ext>
            </a:extLst>
          </p:cNvPr>
          <p:cNvSpPr/>
          <p:nvPr/>
        </p:nvSpPr>
        <p:spPr>
          <a:xfrm>
            <a:off x="5852160" y="3302160"/>
            <a:ext cx="392176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5. Evaluation Framework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C5CC63-672D-876B-0997-C4FDBB84D7A8}"/>
              </a:ext>
            </a:extLst>
          </p:cNvPr>
          <p:cNvSpPr/>
          <p:nvPr/>
        </p:nvSpPr>
        <p:spPr>
          <a:xfrm>
            <a:off x="5852160" y="4405472"/>
            <a:ext cx="3921760" cy="721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 Feedback Mechanism</a:t>
            </a:r>
          </a:p>
        </p:txBody>
      </p:sp>
    </p:spTree>
    <p:extLst>
      <p:ext uri="{BB962C8B-B14F-4D97-AF65-F5344CB8AC3E}">
        <p14:creationId xmlns:p14="http://schemas.microsoft.com/office/powerpoint/2010/main" val="366319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301172" cy="823912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433252" cy="3684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BLEU Score</a:t>
            </a:r>
          </a:p>
          <a:p>
            <a:endParaRPr lang="en-US" dirty="0"/>
          </a:p>
          <a:p>
            <a:r>
              <a:rPr lang="en-US" dirty="0"/>
              <a:t>ROUGE Score</a:t>
            </a:r>
          </a:p>
          <a:p>
            <a:endParaRPr lang="en-US" dirty="0"/>
          </a:p>
          <a:p>
            <a:r>
              <a:rPr lang="en-US" dirty="0"/>
              <a:t>Query Execution Accuracy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/27/2023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GlobalSQL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F0906-0915-D44C-76CD-BFDDD0FA2BDE}"/>
              </a:ext>
            </a:extLst>
          </p:cNvPr>
          <p:cNvSpPr/>
          <p:nvPr/>
        </p:nvSpPr>
        <p:spPr>
          <a:xfrm>
            <a:off x="5648960" y="1919922"/>
            <a:ext cx="3220720" cy="5851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Splitting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2FDEF-5A8F-523B-DFE5-C38D296E4F28}"/>
              </a:ext>
            </a:extLst>
          </p:cNvPr>
          <p:cNvSpPr/>
          <p:nvPr/>
        </p:nvSpPr>
        <p:spPr>
          <a:xfrm>
            <a:off x="5648960" y="2738118"/>
            <a:ext cx="3220720" cy="5851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88398-8A7C-94A7-284C-7F630BCDF54B}"/>
              </a:ext>
            </a:extLst>
          </p:cNvPr>
          <p:cNvSpPr/>
          <p:nvPr/>
        </p:nvSpPr>
        <p:spPr>
          <a:xfrm>
            <a:off x="5648960" y="3556635"/>
            <a:ext cx="3220720" cy="57785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 Evaluation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2ACCE-B55B-36DC-9C53-866FF76298A7}"/>
              </a:ext>
            </a:extLst>
          </p:cNvPr>
          <p:cNvSpPr/>
          <p:nvPr/>
        </p:nvSpPr>
        <p:spPr>
          <a:xfrm>
            <a:off x="5648960" y="4364992"/>
            <a:ext cx="3220720" cy="57785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Loops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1FA24-F3E5-6F08-9E3E-AD35F8B2C30D}"/>
              </a:ext>
            </a:extLst>
          </p:cNvPr>
          <p:cNvSpPr/>
          <p:nvPr/>
        </p:nvSpPr>
        <p:spPr>
          <a:xfrm>
            <a:off x="5648960" y="5181760"/>
            <a:ext cx="3220720" cy="57785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Improvement</a:t>
            </a:r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{09AAF62B-C90A-4724-9023-C88F9733BB70}tf78504181_win32</Template>
  <TotalTime>282</TotalTime>
  <Words>348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Söhne</vt:lpstr>
      <vt:lpstr>Tw Cen MT</vt:lpstr>
      <vt:lpstr>ShapesVTI</vt:lpstr>
      <vt:lpstr> Multilingual Text-to-SQL     Generation       </vt:lpstr>
      <vt:lpstr>Objective</vt:lpstr>
      <vt:lpstr>Statement of Value</vt:lpstr>
      <vt:lpstr>Review of the State of the Art and Relevant Works</vt:lpstr>
      <vt:lpstr>Review of the State of the Art and Relevant Works – Contd.</vt:lpstr>
      <vt:lpstr>Approach</vt:lpstr>
      <vt:lpstr>Components Overview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adarsh reddy</dc:creator>
  <cp:lastModifiedBy>adarsh reddy</cp:lastModifiedBy>
  <cp:revision>30</cp:revision>
  <dcterms:created xsi:type="dcterms:W3CDTF">2023-10-25T17:29:53Z</dcterms:created>
  <dcterms:modified xsi:type="dcterms:W3CDTF">2023-10-28T00:11:03Z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