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60" r:id="rId2"/>
    <p:sldId id="292" r:id="rId3"/>
    <p:sldId id="361" r:id="rId4"/>
    <p:sldId id="434" r:id="rId5"/>
    <p:sldId id="435" r:id="rId6"/>
    <p:sldId id="436" r:id="rId7"/>
    <p:sldId id="437" r:id="rId8"/>
    <p:sldId id="438" r:id="rId9"/>
    <p:sldId id="297" r:id="rId10"/>
    <p:sldId id="439" r:id="rId11"/>
    <p:sldId id="440" r:id="rId12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A7B"/>
    <a:srgbClr val="77933C"/>
    <a:srgbClr val="FF0000"/>
    <a:srgbClr val="FF00FF"/>
    <a:srgbClr val="0000FF"/>
    <a:srgbClr val="00FF00"/>
    <a:srgbClr val="FFFF00"/>
    <a:srgbClr val="3F51B5"/>
    <a:srgbClr val="FF6600"/>
    <a:srgbClr val="827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9" autoAdjust="0"/>
    <p:restoredTop sz="94668" autoAdjust="0"/>
  </p:normalViewPr>
  <p:slideViewPr>
    <p:cSldViewPr snapToObjects="1">
      <p:cViewPr>
        <p:scale>
          <a:sx n="87" d="100"/>
          <a:sy n="87" d="100"/>
        </p:scale>
        <p:origin x="-1380" y="-222"/>
      </p:cViewPr>
      <p:guideLst>
        <p:guide orient="horz" pos="2115"/>
        <p:guide orient="horz" pos="4065"/>
        <p:guide orient="horz" pos="650"/>
        <p:guide orient="horz" pos="1434"/>
        <p:guide pos="2532"/>
        <p:guide pos="113"/>
        <p:guide pos="295"/>
        <p:guide pos="5511"/>
        <p:guide pos="30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24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2011363" y="9594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ct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00B3F04-A23B-47B2-B0A3-896DB072D5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100" y="0"/>
            <a:ext cx="6515100" cy="114300"/>
          </a:xfrm>
          <a:prstGeom prst="rect">
            <a:avLst/>
          </a:prstGeom>
          <a:solidFill>
            <a:srgbClr val="A0C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7044" name="그림 7" descr="c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475" y="180975"/>
            <a:ext cx="11017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4860925" y="9832975"/>
            <a:ext cx="1979613" cy="2825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1100" i="1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Presentation Global Leader</a:t>
            </a:r>
            <a:endParaRPr lang="ko-KR" altLang="en-US" sz="1100" i="1" dirty="0" smtClean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37894" name="TextBox 10"/>
          <p:cNvSpPr txBox="1">
            <a:spLocks noChangeArrowheads="1"/>
          </p:cNvSpPr>
          <p:nvPr/>
        </p:nvSpPr>
        <p:spPr bwMode="auto">
          <a:xfrm>
            <a:off x="5292725" y="9634538"/>
            <a:ext cx="1546225" cy="2349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800" dirty="0" err="1" smtClean="0">
                <a:solidFill>
                  <a:srgbClr val="595959"/>
                </a:solidFill>
                <a:latin typeface="Arial" charset="0"/>
                <a:cs typeface="Arial" charset="0"/>
              </a:rPr>
              <a:t>PowerPT</a:t>
            </a:r>
            <a:r>
              <a:rPr lang="en-US" altLang="ko-KR" sz="800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. all rights reserved</a:t>
            </a:r>
            <a:endParaRPr lang="ko-KR" altLang="en-US" sz="800" dirty="0" smtClean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2100" y="10120313"/>
            <a:ext cx="651510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/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39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A606AB-B736-4912-A729-9F04A4706279}" type="datetimeFigureOut">
              <a:rPr lang="ko-KR" altLang="en-US"/>
              <a:pPr>
                <a:defRPr/>
              </a:pPr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15" tIns="46708" rIns="93415" bIns="46708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lIns="93415" tIns="46708" rIns="93415" bIns="4670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FD5BF6E-6517-42FD-A741-E79FA1D5C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58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1891"/>
            <a:ext cx="7772400" cy="1470025"/>
          </a:xfrm>
        </p:spPr>
        <p:txBody>
          <a:bodyPr/>
          <a:lstStyle>
            <a:lvl1pPr>
              <a:defRPr sz="4400">
                <a:solidFill>
                  <a:srgbClr val="8DD2E9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5429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578850" cy="5617369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0"/>
            <a:ext cx="9144000" cy="87233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7847459" y="507970"/>
            <a:ext cx="1188591" cy="4687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500422"/>
            <a:ext cx="1193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62"/>
            <a:ext cx="8229600" cy="559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</p:sldLayoutIdLst>
  <p:transition/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0">
          <a:solidFill>
            <a:schemeClr val="bg1"/>
          </a:solidFill>
          <a:latin typeface="Arial" pitchFamily="34" charset="0"/>
          <a:ea typeface="HY견고딕" pitchFamily="18" charset="-127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Arial" pitchFamily="34" charset="0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Arial" pitchFamily="34" charset="0"/>
          <a:ea typeface="HY견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</a:rPr>
              <a:t>크기</a:t>
            </a:r>
            <a:r>
              <a:rPr lang="en-US" altLang="ko-KR" dirty="0" smtClean="0">
                <a:latin typeface="HY견고딕" pitchFamily="18" charset="-127"/>
              </a:rPr>
              <a:t>·</a:t>
            </a:r>
            <a:r>
              <a:rPr lang="ko-KR" altLang="en-US" dirty="0" smtClean="0">
                <a:latin typeface="HY견고딕" pitchFamily="18" charset="-127"/>
              </a:rPr>
              <a:t>무게</a:t>
            </a:r>
            <a:r>
              <a:rPr lang="en-US" altLang="ko-KR" dirty="0" smtClean="0">
                <a:latin typeface="HY견고딕" pitchFamily="18" charset="-127"/>
              </a:rPr>
              <a:t>·</a:t>
            </a:r>
            <a:r>
              <a:rPr lang="ko-KR" altLang="en-US" dirty="0" smtClean="0">
                <a:latin typeface="HY견고딕" pitchFamily="18" charset="-127"/>
              </a:rPr>
              <a:t>전원</a:t>
            </a:r>
            <a:endParaRPr lang="ko-KR" altLang="en-US" dirty="0">
              <a:latin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23" name="Picture 2" descr="D:\프로젝트\햄스터\사진 및 그림\햄스터-랜더링파일\햄스터-오렌지-측면_tr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03956"/>
            <a:ext cx="4075362" cy="33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549961" y="5282624"/>
            <a:ext cx="1705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전원 스위치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위로 올리면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ON</a:t>
            </a: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아래로 내리면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OFF</a:t>
            </a:r>
          </a:p>
        </p:txBody>
      </p:sp>
      <p:sp>
        <p:nvSpPr>
          <p:cNvPr id="29" name="타원 28"/>
          <p:cNvSpPr/>
          <p:nvPr/>
        </p:nvSpPr>
        <p:spPr>
          <a:xfrm>
            <a:off x="4022874" y="3819184"/>
            <a:ext cx="562448" cy="562448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3754001" y="4087120"/>
            <a:ext cx="540000" cy="1404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2441725" y="2171936"/>
            <a:ext cx="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4198329" y="1660064"/>
            <a:ext cx="0" cy="64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437061" y="1984100"/>
            <a:ext cx="1761268" cy="536325"/>
          </a:xfrm>
          <a:prstGeom prst="straightConnector1">
            <a:avLst/>
          </a:prstGeom>
          <a:ln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840000">
            <a:off x="4931174" y="1964471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40 mm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6446209" y="2051368"/>
            <a:ext cx="0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199431" y="1988980"/>
            <a:ext cx="2246923" cy="562707"/>
          </a:xfrm>
          <a:prstGeom prst="straightConnector1">
            <a:avLst/>
          </a:prstGeom>
          <a:ln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0580000">
            <a:off x="2934152" y="1928751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35 mm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366385" y="2835640"/>
            <a:ext cx="810707" cy="192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798433" y="2938912"/>
            <a:ext cx="0" cy="1980000"/>
          </a:xfrm>
          <a:prstGeom prst="straightConnector1">
            <a:avLst/>
          </a:prstGeom>
          <a:ln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5400000">
            <a:off x="6570646" y="3728795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 mm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411184" y="4825964"/>
            <a:ext cx="765908" cy="1810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76840" y="5445110"/>
            <a:ext cx="1981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보조 전원 단자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3.7V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리튬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폴리머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전지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4433538" y="5238726"/>
            <a:ext cx="1080118" cy="2308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31579" y="1340768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무게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30g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032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전원 켜기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5" name="Picture 2" descr="D:\프로젝트\햄스터\사진 및 그림\햄스터-랜더링파일\햄스터-오렌지-측면_tr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30164"/>
            <a:ext cx="48387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3511976" y="3289095"/>
            <a:ext cx="1368152" cy="1368152"/>
          </a:xfrm>
          <a:prstGeom prst="ellipse">
            <a:avLst/>
          </a:prstGeom>
          <a:noFill/>
          <a:ln w="101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851920" y="3679279"/>
            <a:ext cx="0" cy="576064"/>
          </a:xfrm>
          <a:prstGeom prst="straightConnector1">
            <a:avLst/>
          </a:prstGeom>
          <a:ln w="76200">
            <a:solidFill>
              <a:schemeClr val="bg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7900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페어링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1026" name="Picture 2" descr="D:\프로젝트\햄스터\햄스터 스쿨\그림\connect_pai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0"/>
            <a:ext cx="5080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122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근접 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15" name="Picture 5" descr="D:\프로젝트\햄스터\햄스터 스쿨\그림\햄스터-오렌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212" y="2169224"/>
            <a:ext cx="3503730" cy="32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/>
          <p:cNvSpPr/>
          <p:nvPr/>
        </p:nvSpPr>
        <p:spPr>
          <a:xfrm>
            <a:off x="4469831" y="3893815"/>
            <a:ext cx="648072" cy="648072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878155" y="3071347"/>
            <a:ext cx="648072" cy="648072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rot="120000" flipH="1">
            <a:off x="4290722" y="4175405"/>
            <a:ext cx="551000" cy="2821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5775" y="3500894"/>
            <a:ext cx="153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왼쪽 근접 센서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송신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67744" y="3742475"/>
            <a:ext cx="1615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오른쪽 근접 센서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송신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57663" y="4772074"/>
            <a:ext cx="704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수신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09591" y="1844824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근접 센서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적외선 센서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1~30cm, 1mm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정밀도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햇빛 아래 동작 가능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rot="120000" flipH="1">
            <a:off x="3452311" y="4615040"/>
            <a:ext cx="551000" cy="2821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20000" flipH="1">
            <a:off x="2694060" y="3397817"/>
            <a:ext cx="551000" cy="2821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98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바닥 센서</a:t>
            </a:r>
            <a:r>
              <a:rPr lang="en-US" altLang="ko-KR" dirty="0" smtClean="0">
                <a:latin typeface="HY견고딕" pitchFamily="18" charset="-127"/>
              </a:rPr>
              <a:t>·</a:t>
            </a:r>
            <a:r>
              <a:rPr lang="ko-KR" altLang="en-US" dirty="0" smtClean="0">
                <a:latin typeface="HY견고딕" pitchFamily="18" charset="-127"/>
              </a:rPr>
              <a:t>가속도 센서</a:t>
            </a:r>
            <a:r>
              <a:rPr lang="en-US" altLang="ko-KR" dirty="0" smtClean="0">
                <a:latin typeface="HY견고딕" pitchFamily="18" charset="-127"/>
              </a:rPr>
              <a:t>·</a:t>
            </a:r>
            <a:r>
              <a:rPr lang="ko-KR" altLang="en-US" dirty="0" smtClean="0">
                <a:latin typeface="HY견고딕" pitchFamily="18" charset="-127"/>
              </a:rPr>
              <a:t>온도 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12" name="Picture 3" descr="D:\프로젝트\햄스터\사진 및 그림\햄스터-랜더링파일\햄스터-오렌-바닥_tr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224" y="1727550"/>
            <a:ext cx="3960000" cy="400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V="1">
            <a:off x="3084190" y="4365104"/>
            <a:ext cx="235099" cy="5299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3728" y="4888210"/>
            <a:ext cx="1710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오른쪽 바닥 센서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적외선 센서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0~100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8978" y="1898248"/>
            <a:ext cx="13869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왼쪽 바닥 센서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적외선 센서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0~100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322315" y="2494781"/>
            <a:ext cx="643161" cy="4206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67944" y="3482424"/>
            <a:ext cx="2602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축 가속도 센서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2g, 4g, 8g, 16g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범위 설정 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비트 정밀도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99992" y="4274512"/>
            <a:ext cx="1694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내부 온도 센서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Symbol"/>
              </a:rPr>
              <a:t>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~ +87.5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 정밀도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169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스피커</a:t>
            </a:r>
            <a:r>
              <a:rPr lang="en-US" altLang="ko-KR" dirty="0" smtClean="0">
                <a:latin typeface="HY견고딕" pitchFamily="18" charset="-127"/>
              </a:rPr>
              <a:t>·</a:t>
            </a:r>
            <a:r>
              <a:rPr lang="ko-KR" altLang="en-US" dirty="0" smtClean="0">
                <a:latin typeface="HY견고딕" pitchFamily="18" charset="-127"/>
              </a:rPr>
              <a:t>밝기 센서</a:t>
            </a:r>
            <a:r>
              <a:rPr lang="en-US" altLang="ko-KR" dirty="0" smtClean="0">
                <a:latin typeface="HY견고딕" pitchFamily="18" charset="-127"/>
              </a:rPr>
              <a:t>·</a:t>
            </a:r>
            <a:r>
              <a:rPr lang="ko-KR" altLang="en-US" dirty="0" smtClean="0">
                <a:latin typeface="HY견고딕" pitchFamily="18" charset="-127"/>
              </a:rPr>
              <a:t>외부 입출력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15" name="Picture 5" descr="D:\프로젝트\햄스터\햄스터 스쿨\그림\햄스터-오렌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08" y="1665168"/>
            <a:ext cx="3503730" cy="32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133455" y="156782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피에조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스피커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456808" y="1772816"/>
            <a:ext cx="720080" cy="5760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952752" y="2223914"/>
            <a:ext cx="1044116" cy="216024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104422" y="4104140"/>
            <a:ext cx="353799" cy="6385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83768" y="4725144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밝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센서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0~65,535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룩스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7650" y="4951367"/>
            <a:ext cx="2926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외부 입출력 단자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포트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포트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B)</a:t>
            </a: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디지털 입력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아날로그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(ADC)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디지털 출력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PWM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출력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아날로그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서보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출력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4524624" y="4585320"/>
            <a:ext cx="393576" cy="3486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60000">
            <a:off x="3214440" y="26758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안테나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0045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모터</a:t>
            </a:r>
            <a:r>
              <a:rPr lang="en-US" altLang="ko-KR" dirty="0" smtClean="0">
                <a:latin typeface="HY견고딕" pitchFamily="18" charset="-127"/>
              </a:rPr>
              <a:t>·</a:t>
            </a:r>
            <a:r>
              <a:rPr lang="ko-KR" altLang="en-US" dirty="0" smtClean="0">
                <a:latin typeface="HY견고딕" pitchFamily="18" charset="-127"/>
              </a:rPr>
              <a:t>배터리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8" name="Picture 3" descr="D:\프로젝트\햄스터\사진 및 그림\햄스터-랜더링파일\햄스터-오렌-바닥_tr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648" y="1830503"/>
            <a:ext cx="3960000" cy="400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27006" y="4415957"/>
            <a:ext cx="11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NB O-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링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고무 타이어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4158" y="1406087"/>
            <a:ext cx="2440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DC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모터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위성기어 감속기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속도 제어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100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최대 이동 속도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10cm/sec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5886718" y="3396322"/>
            <a:ext cx="410772" cy="1030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0357" y="3844368"/>
            <a:ext cx="2844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내장 리튬 배터리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3.7V, 120mA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충전 약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연속 동작 평균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시간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대기 최대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시간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5736" y="1701272"/>
            <a:ext cx="4842000" cy="41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675254" y="2091793"/>
            <a:ext cx="302825" cy="4320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9146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전원 켜고 끄기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9" name="Picture 2" descr="D:\프로젝트\햄스터\사진 및 그림\햄스터-랜더링파일\햄스터-오렌지-측면_tr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591" y="1799900"/>
            <a:ext cx="4075362" cy="33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99792" y="4778568"/>
            <a:ext cx="1705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전원 스위치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위로 올리면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ON</a:t>
            </a: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아래로 내리면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OFF</a:t>
            </a:r>
          </a:p>
        </p:txBody>
      </p:sp>
      <p:sp>
        <p:nvSpPr>
          <p:cNvPr id="12" name="타원 11"/>
          <p:cNvSpPr/>
          <p:nvPr/>
        </p:nvSpPr>
        <p:spPr>
          <a:xfrm>
            <a:off x="4172705" y="3315128"/>
            <a:ext cx="562448" cy="562448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903832" y="3583064"/>
            <a:ext cx="540000" cy="1404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4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9" name="Picture 5" descr="D:\프로젝트\햄스터\햄스터 스쿨\그림\햄스터-오렌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69224"/>
            <a:ext cx="3503730" cy="32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4109808" y="3102672"/>
            <a:ext cx="562448" cy="562448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43228" y="1628800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충전 표시등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충전 완료 시 꺼짐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3528" y="4061145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USB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충전 단자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463998" y="3687836"/>
            <a:ext cx="572472" cy="821284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730677" y="4122120"/>
            <a:ext cx="973199" cy="1031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4477244" y="2152601"/>
            <a:ext cx="742828" cy="12710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8332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연결</a:t>
            </a:r>
            <a:r>
              <a:rPr lang="en-US" altLang="ko-KR" dirty="0" smtClean="0">
                <a:latin typeface="HY견고딕" pitchFamily="18" charset="-127"/>
              </a:rPr>
              <a:t>·</a:t>
            </a:r>
            <a:r>
              <a:rPr lang="ko-KR" altLang="en-US" dirty="0" smtClean="0">
                <a:latin typeface="HY견고딕" pitchFamily="18" charset="-127"/>
              </a:rPr>
              <a:t>충전 표시등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5" name="Picture 5" descr="D:\프로젝트\햄스터\햄스터 스쿨\그림\햄스터-오렌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48" y="2169224"/>
            <a:ext cx="3503730" cy="32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67744" y="2055145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블루투스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 표시등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8827" y="184482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충전 표시등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04244" y="2672888"/>
            <a:ext cx="562448" cy="562448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093348" y="3102672"/>
            <a:ext cx="562448" cy="562448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082485" y="2361761"/>
            <a:ext cx="352743" cy="5464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460784" y="2152601"/>
            <a:ext cx="742828" cy="12710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67419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USB </a:t>
            </a:r>
            <a:r>
              <a:rPr lang="ko-KR" altLang="en-US" dirty="0" smtClean="0"/>
              <a:t>동글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pic>
        <p:nvPicPr>
          <p:cNvPr id="7171" name="Picture 3" descr="D:\프로젝트\햄스터\햄스터 스쿨\그림\connect_us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50800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프로젝트\햄스터\햄스터 스쿨\원본\usb_dong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703" y="3284984"/>
            <a:ext cx="344082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/>
          <p:cNvSpPr/>
          <p:nvPr/>
        </p:nvSpPr>
        <p:spPr>
          <a:xfrm>
            <a:off x="5486289" y="4440400"/>
            <a:ext cx="562448" cy="562448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5737369" y="4691480"/>
            <a:ext cx="970184" cy="4972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38417" y="51578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블루투스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연결 표시등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056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업2">
      <a:majorFont>
        <a:latin typeface="MyriadRegular"/>
        <a:ea typeface="산돌고딕 M"/>
        <a:cs typeface=""/>
      </a:majorFont>
      <a:minorFont>
        <a:latin typeface="MyriadRegular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11974</TotalTime>
  <Words>243</Words>
  <Application>Microsoft Office PowerPoint</Application>
  <PresentationFormat>화면 슬라이드 쇼(4:3)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기본 디자인</vt:lpstr>
      <vt:lpstr>크기·무게·전원</vt:lpstr>
      <vt:lpstr>근접 센서</vt:lpstr>
      <vt:lpstr>바닥 센서·가속도 센서·온도 센서</vt:lpstr>
      <vt:lpstr>스피커·밝기 센서·외부 입출력</vt:lpstr>
      <vt:lpstr>모터·배터리</vt:lpstr>
      <vt:lpstr>전원 켜고 끄기</vt:lpstr>
      <vt:lpstr>충전하기</vt:lpstr>
      <vt:lpstr>블루투스 연결·충전 표시등</vt:lpstr>
      <vt:lpstr>USB 동글</vt:lpstr>
      <vt:lpstr>전원 켜기</vt:lpstr>
      <vt:lpstr>페어링</vt:lpstr>
    </vt:vector>
  </TitlesOfParts>
  <Company>(주)파워피티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김애진</dc:creator>
  <cp:lastModifiedBy>AKAII</cp:lastModifiedBy>
  <cp:revision>610</cp:revision>
  <dcterms:created xsi:type="dcterms:W3CDTF">2009-01-31T03:27:27Z</dcterms:created>
  <dcterms:modified xsi:type="dcterms:W3CDTF">2017-08-29T07:23:04Z</dcterms:modified>
</cp:coreProperties>
</file>