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1A51C0C-BA6F-4B8E-9C08-662CE9787434}">
  <a:tblStyle styleId="{11A51C0C-BA6F-4B8E-9C08-662CE97874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rgbClr val="6AA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FFFF00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youtu.be/tUoS_Lg__7I" TargetMode="External"/><Relationship Id="rId4" Type="http://schemas.openxmlformats.org/officeDocument/2006/relationships/hyperlink" Target="http://naver.me/52O4ThsX" TargetMode="External"/><Relationship Id="rId5" Type="http://schemas.openxmlformats.org/officeDocument/2006/relationships/hyperlink" Target="http://kin.naver.com/qna/detail.nhn?d1id=13&amp;dirId=130403&amp;docId=186099834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90525" y="670275"/>
            <a:ext cx="8222100" cy="1701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햄스터봇 친구 스크래치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‘징글벨 연주하기’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For </a:t>
            </a:r>
            <a:r>
              <a:rPr lang="en">
                <a:solidFill>
                  <a:srgbClr val="FFFF00"/>
                </a:solidFill>
              </a:rPr>
              <a:t>햄스터 코딩수업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By Sam 서윤석, 김지령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친구들과 함께 할 수 있는 햄스터 응용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마이크에게 ‘징글벨’의 계이름과 박자로 연주</a:t>
            </a:r>
            <a:r>
              <a:rPr lang="en"/>
              <a:t>를 담당하게 해봐요  :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31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●"/>
            </a:pPr>
            <a:r>
              <a:rPr lang="en" sz="3200">
                <a:solidFill>
                  <a:srgbClr val="FFFF00"/>
                </a:solidFill>
              </a:rPr>
              <a:t>스크래치가 시작되면 마이크 스프라이트는 보이지 않아요.</a:t>
            </a:r>
          </a:p>
          <a:p>
            <a:pPr indent="-431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●"/>
            </a:pPr>
            <a:r>
              <a:rPr lang="en" sz="3200">
                <a:solidFill>
                  <a:srgbClr val="FFFF00"/>
                </a:solidFill>
              </a:rPr>
              <a:t>‘1_노래시작’ 방송을 받으면 악기와 음량, 빠르기를 정하고 연주를 해요.</a:t>
            </a:r>
          </a:p>
          <a:p>
            <a:pPr indent="-431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●"/>
            </a:pPr>
            <a:r>
              <a:rPr lang="en" sz="3200">
                <a:solidFill>
                  <a:srgbClr val="FFFF00"/>
                </a:solidFill>
              </a:rPr>
              <a:t>추가브록으로 노래를 나눠서 하면 헷갈리지 않아서 좋아요.</a:t>
            </a:r>
          </a:p>
          <a:p>
            <a:pPr indent="-431800" lvl="0" marL="457200" rtl="0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ts val="3200"/>
              <a:buChar char="●"/>
            </a:pPr>
            <a:r>
              <a:rPr lang="en" sz="3200">
                <a:solidFill>
                  <a:srgbClr val="FFFF00"/>
                </a:solidFill>
              </a:rPr>
              <a:t>연주가 끝나면 ‘2_노래끝’ 방송을 해요.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6" name="Shape 126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스크래치는 연주 실력이 뛰어나요</a:t>
            </a:r>
            <a:r>
              <a:rPr lang="en"/>
              <a:t>  :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00" y="888700"/>
            <a:ext cx="2638425" cy="3609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Shape 128"/>
          <p:cNvGraphicFramePr/>
          <p:nvPr/>
        </p:nvGraphicFramePr>
        <p:xfrm>
          <a:off x="4322475" y="820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{11A51C0C-BA6F-4B8E-9C08-662CE9787434}</a:tableStyleId>
              </a:tblPr>
              <a:tblGrid>
                <a:gridCol w="1816550"/>
                <a:gridCol w="1865800"/>
              </a:tblGrid>
              <a:tr h="3932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olidFill>
                            <a:srgbClr val="0000FF"/>
                          </a:solidFill>
                        </a:rPr>
                        <a:t>계이름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 hMerge="1"/>
              </a:tr>
              <a:tr h="1071900"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도 60</a:t>
                      </a:r>
                    </a:p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레 62</a:t>
                      </a:r>
                    </a:p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미 64</a:t>
                      </a:r>
                    </a:p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파 65</a:t>
                      </a:r>
                    </a:p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솔 67</a:t>
                      </a:r>
                    </a:p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라 69</a:t>
                      </a:r>
                    </a:p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시 71</a:t>
                      </a:r>
                    </a:p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도 72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도# 61</a:t>
                      </a:r>
                    </a:p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레# 63</a:t>
                      </a:r>
                    </a:p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파# 66</a:t>
                      </a:r>
                    </a:p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솔# 68</a:t>
                      </a:r>
                    </a:p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라# 70</a:t>
                      </a:r>
                    </a:p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마이크에게 ‘징글벨’의 계이름과 박자로 연주를 담당하게 해봐요  :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973025"/>
            <a:ext cx="3543300" cy="2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500" y="973025"/>
            <a:ext cx="3417132" cy="401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마이크에게 ‘징글벨’의 계이름과 박자로 연주를 담당하게 해봐요  :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0738" y="1038750"/>
            <a:ext cx="3424433" cy="40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311700" y="1152475"/>
            <a:ext cx="8659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FFFF00"/>
                </a:solidFill>
              </a:rPr>
              <a:t>실습과제 : zex_singing_001_task.sb2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FFFF00"/>
                </a:solidFill>
              </a:rPr>
              <a:t>선생님의 설명을 잘 이해했는지 실습과제를 완성해보세요.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FFFF00"/>
                </a:solidFill>
              </a:rPr>
              <a:t>스스로 완성한 것과 zex_singing_001_ans.sb2 를 비교해보세요.</a:t>
            </a:r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실습을 하면서 궁금한 점은 서로 묻고 알려주세요 :</a:t>
            </a: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Char char="●"/>
            </a:pPr>
            <a:r>
              <a:rPr lang="en" sz="2000">
                <a:solidFill>
                  <a:srgbClr val="FFFF00"/>
                </a:solidFill>
              </a:rPr>
              <a:t>징글벨 동영상 및 이미지 :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00"/>
                </a:solidFill>
              </a:rPr>
              <a:t>      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https://youtu.be/tUoS_Lg__7I</a:t>
            </a:r>
            <a:r>
              <a:rPr lang="en" sz="2000">
                <a:solidFill>
                  <a:srgbClr val="FFFF00"/>
                </a:solidFill>
              </a:rPr>
              <a:t>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00"/>
                </a:solidFill>
              </a:rPr>
              <a:t>      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http://naver.me/52O4ThsX</a:t>
            </a:r>
            <a:r>
              <a:rPr lang="en" sz="2000">
                <a:solidFill>
                  <a:srgbClr val="FFFF00"/>
                </a:solidFill>
              </a:rPr>
              <a:t>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00"/>
              </a:solidFill>
            </a:endParaRP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Char char="●"/>
            </a:pPr>
            <a:r>
              <a:rPr lang="en" sz="2000">
                <a:solidFill>
                  <a:srgbClr val="FFFF00"/>
                </a:solidFill>
              </a:rPr>
              <a:t>징글벨 계이름 : :</a:t>
            </a:r>
            <a:r>
              <a:rPr lang="en" sz="2000" u="sng">
                <a:solidFill>
                  <a:schemeClr val="hlink"/>
                </a:solidFill>
                <a:hlinkClick r:id="rId5"/>
              </a:rPr>
              <a:t>http://kin.naver.com/qna/detail.nhn?d1id=13&amp;dirId=130403&amp;docId=186099834</a:t>
            </a:r>
            <a:r>
              <a:rPr lang="en" sz="2000">
                <a:solidFill>
                  <a:srgbClr val="FFFF00"/>
                </a:solidFill>
              </a:rPr>
              <a:t>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00"/>
              </a:solidFill>
            </a:endParaRP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Char char="●"/>
            </a:pPr>
            <a:r>
              <a:rPr lang="en" sz="2000">
                <a:solidFill>
                  <a:srgbClr val="FFFF00"/>
                </a:solidFill>
              </a:rPr>
              <a:t>이제 햄스터봇의 친구 스크래치로 ‘징글벨’을 연주해요.</a:t>
            </a: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‘징글벨’을 연주하며 햄스터봇의 친구 스크래치을 이해해요.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84275" y="3796375"/>
            <a:ext cx="1609725" cy="11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64" name="Shape 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51244" y="1110494"/>
            <a:ext cx="2642750" cy="170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야옹이에게 사회자를 맡기고 소개를 하게해요 </a:t>
            </a:r>
            <a:r>
              <a:rPr lang="en"/>
              <a:t> :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Char char="●"/>
            </a:pPr>
            <a:r>
              <a:rPr lang="en" sz="3600">
                <a:solidFill>
                  <a:srgbClr val="FFFF00"/>
                </a:solidFill>
              </a:rPr>
              <a:t>스크래치가 시작하면 야옹이가 왼쪽에서 무대 가운데로 걸어나옵니다.</a:t>
            </a:r>
          </a:p>
          <a:p>
            <a:pPr indent="-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Char char="●"/>
            </a:pPr>
            <a:r>
              <a:rPr lang="en" sz="3600">
                <a:solidFill>
                  <a:srgbClr val="FFFF00"/>
                </a:solidFill>
              </a:rPr>
              <a:t>무대 중앙에서 잠시 멈추고 징글벨을  불러보자고 소개하고는 벽쪽으로 사라집니다.</a:t>
            </a:r>
          </a:p>
          <a:p>
            <a:pPr indent="-457200" lvl="0" marL="457200" rtl="0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ts val="3600"/>
              <a:buChar char="●"/>
            </a:pPr>
            <a:r>
              <a:rPr lang="en" sz="3600">
                <a:solidFill>
                  <a:srgbClr val="FFFF00"/>
                </a:solidFill>
              </a:rPr>
              <a:t>야옹이가 사라지면 노래시작하기를 방송해요.</a:t>
            </a:r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Char char="●"/>
            </a:pPr>
            <a:r>
              <a:rPr lang="en" sz="3600">
                <a:solidFill>
                  <a:srgbClr val="FFFF00"/>
                </a:solidFill>
              </a:rPr>
              <a:t>변수를 사용하면 편리합니다.</a:t>
            </a:r>
          </a:p>
          <a:p>
            <a:pPr indent="-457200" lvl="0" marL="457200" rtl="0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ts val="3600"/>
              <a:buChar char="●"/>
            </a:pPr>
            <a:r>
              <a:rPr lang="en" sz="3600">
                <a:solidFill>
                  <a:srgbClr val="FFFF00"/>
                </a:solidFill>
              </a:rPr>
              <a:t>스크래치가 노래하는 가사, 연주하는 빠르기, 음의 높이를 변수로 해요.</a:t>
            </a:r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야옹이에게 사회자를 맡기고 소개를 하게해요  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야옹이에게 사회자를 맡기고 소개를 하게해요  :</a:t>
            </a:r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763" y="720075"/>
            <a:ext cx="5468468" cy="40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징글벨을 꾸며보아요</a:t>
            </a:r>
            <a:r>
              <a:rPr lang="en"/>
              <a:t>  :</a:t>
            </a: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Char char="●"/>
            </a:pPr>
            <a:r>
              <a:rPr lang="en" sz="3600">
                <a:solidFill>
                  <a:srgbClr val="FFFF00"/>
                </a:solidFill>
              </a:rPr>
              <a:t>스크래치가 시작하면 징글벨이 크게 보여요.</a:t>
            </a:r>
          </a:p>
          <a:p>
            <a:pPr indent="-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Char char="●"/>
            </a:pPr>
            <a:r>
              <a:rPr lang="en" sz="3600">
                <a:solidFill>
                  <a:srgbClr val="FFFF00"/>
                </a:solidFill>
              </a:rPr>
              <a:t>‘1_노래시작’ 방송을 받으면 노래가 끝나고 ‘감사합니다’ 라고 말할때 까지 가사를 말하면서 색깔도 조금씩 바꿔주세요.</a:t>
            </a:r>
          </a:p>
          <a:p>
            <a:pPr indent="-457200" lvl="0" marL="457200" rtl="0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ts val="3600"/>
              <a:buChar char="●"/>
            </a:pPr>
            <a:r>
              <a:rPr lang="en" sz="3600">
                <a:solidFill>
                  <a:srgbClr val="FFFF00"/>
                </a:solidFill>
              </a:rPr>
              <a:t>‘2_노래끝”방송을 받으면 그래픽 효과를 지우고 원래 색깔로 돌아와요.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징글벨을 꾸며보아요  :</a:t>
            </a: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788" y="888700"/>
            <a:ext cx="4886325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무대를 꾸며보아요  :</a:t>
            </a: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31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●"/>
            </a:pPr>
            <a:r>
              <a:rPr lang="en" sz="3200">
                <a:solidFill>
                  <a:srgbClr val="FFFF00"/>
                </a:solidFill>
              </a:rPr>
              <a:t>무대배경을 ‘purple’ 과 ‘party’ 으로 사용할거에요.</a:t>
            </a:r>
          </a:p>
          <a:p>
            <a:pPr indent="-431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●"/>
            </a:pPr>
            <a:r>
              <a:rPr lang="en" sz="3200">
                <a:solidFill>
                  <a:srgbClr val="FFFF00"/>
                </a:solidFill>
              </a:rPr>
              <a:t>스크래치가 시작하면 배경을 ‘purple’ 로 사용하구요.</a:t>
            </a:r>
          </a:p>
          <a:p>
            <a:pPr indent="-431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●"/>
            </a:pPr>
            <a:r>
              <a:rPr lang="en" sz="3200">
                <a:solidFill>
                  <a:srgbClr val="FFFF00"/>
                </a:solidFill>
              </a:rPr>
              <a:t>‘1_노래시작’ 방송을 받으면 노래가 끝나고 ‘감사합니다’ 라고 말할 때까지 배경의 색깔을 조금씩 바꿔주세요.</a:t>
            </a:r>
          </a:p>
          <a:p>
            <a:pPr indent="-431800" lvl="0" marL="457200" rtl="0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ts val="3200"/>
              <a:buChar char="●"/>
            </a:pPr>
            <a:r>
              <a:rPr lang="en" sz="3200">
                <a:solidFill>
                  <a:srgbClr val="FFFF00"/>
                </a:solidFill>
              </a:rPr>
              <a:t>‘2_노래끝”방송을 받으면 그래픽 효과를 지우고 원래 색깔로 돌아와요.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무대를 꾸며보아요  :</a:t>
            </a: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363" y="939300"/>
            <a:ext cx="482917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