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1. 안녕하세요^^? 저희 팀은 ㅇㅇㅇ 입니다.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    저희 팀원을 소개드립니다. 팀원 여러분, 나와 주세요.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6AA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FFFF00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90525" y="670275"/>
            <a:ext cx="8222100" cy="1701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햄스터봇과 자동차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‘핸들조작 배우기’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For </a:t>
            </a:r>
            <a:r>
              <a:rPr lang="en">
                <a:solidFill>
                  <a:srgbClr val="FFFF00"/>
                </a:solidFill>
              </a:rPr>
              <a:t>햄스터 코딩수업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By Sam 서윤석, 김지령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친구들과 함께 할 수 있는 햄스터 응용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자동차 운전을 이해하고 무엇을 할건지 이해해요</a:t>
            </a:r>
            <a:r>
              <a:rPr lang="en"/>
              <a:t> :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725" y="806250"/>
            <a:ext cx="266700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900" y="3487450"/>
            <a:ext cx="1609725" cy="11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4900" y="3264900"/>
            <a:ext cx="1708200" cy="15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3400175" y="3570075"/>
            <a:ext cx="2108100" cy="116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방향 조정과 움직이기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↑, →, ↓, ← 화살표 </a:t>
            </a:r>
            <a:r>
              <a:rPr lang="en"/>
              <a:t> :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69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800"/>
              <a:buChar char="●"/>
            </a:pPr>
            <a:r>
              <a:rPr lang="en" sz="3800">
                <a:solidFill>
                  <a:srgbClr val="FFFF00"/>
                </a:solidFill>
              </a:rPr>
              <a:t>스크래치가 시작되면 4개의 화살표 크기를 키워서 보기 쉽게 만들어요.</a:t>
            </a:r>
          </a:p>
          <a:p>
            <a:pPr indent="-469900" lvl="0" marL="457200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ts val="3800"/>
              <a:buChar char="●"/>
            </a:pPr>
            <a:r>
              <a:rPr lang="en" sz="3800">
                <a:solidFill>
                  <a:srgbClr val="FFFF00"/>
                </a:solidFill>
              </a:rPr>
              <a:t>멀티로 시작했기 때문에 햄스터 변수를 만들어서 햄스터 번호를 알려줘요.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663" y="3529638"/>
            <a:ext cx="239077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↑화살표</a:t>
            </a:r>
            <a:r>
              <a:rPr lang="en"/>
              <a:t>  :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Char char="●"/>
            </a:pPr>
            <a:r>
              <a:rPr lang="en" sz="2800">
                <a:solidFill>
                  <a:srgbClr val="FFFF00"/>
                </a:solidFill>
              </a:rPr>
              <a:t>↑화살표 키보드를 누르면 햄스터가 앞으로 1초 이동을 해요.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Char char="●"/>
            </a:pPr>
            <a:r>
              <a:rPr lang="en" sz="2800">
                <a:solidFill>
                  <a:srgbClr val="FFFF00"/>
                </a:solidFill>
              </a:rPr>
              <a:t>↑화살표 키보드를 누르면 햄스터 LED 에 녹색 불이 들어오고, 햄스터가 이동하고 나면 다시 꺼져요.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Char char="●"/>
            </a:pPr>
            <a:r>
              <a:rPr lang="en" sz="2800">
                <a:solidFill>
                  <a:srgbClr val="FFFF00"/>
                </a:solidFill>
              </a:rPr>
              <a:t>↑화살표 키보드를 누르는 동안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     화살표 색깔이 바뀌어요.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Char char="●"/>
            </a:pPr>
            <a:r>
              <a:rPr lang="en" sz="2800">
                <a:solidFill>
                  <a:srgbClr val="FFFF00"/>
                </a:solidFill>
              </a:rPr>
              <a:t>↓화살표도 응용해서 만들어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     보세요.</a:t>
            </a: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000" y="3346673"/>
            <a:ext cx="3361000" cy="1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↑</a:t>
            </a:r>
            <a:r>
              <a:rPr lang="en"/>
              <a:t>, ↓ 화살표  :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75" y="973013"/>
            <a:ext cx="409575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8725" y="977775"/>
            <a:ext cx="41052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←, →화살표  :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Char char="●"/>
            </a:pPr>
            <a:r>
              <a:rPr lang="en" sz="2800">
                <a:solidFill>
                  <a:srgbClr val="FFFF00"/>
                </a:solidFill>
              </a:rPr>
              <a:t>←화살표 키보드를 누르면 햄스터가 왼쪽으로 0.2초 돌아요.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Char char="●"/>
            </a:pPr>
            <a:r>
              <a:rPr lang="en" sz="2800">
                <a:solidFill>
                  <a:srgbClr val="FFFF00"/>
                </a:solidFill>
              </a:rPr>
              <a:t>←화살표 키보드를 누르면 햄스터 왼쪽 LED 에 노랑색 불이 들어오고 다시 꺼져요.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ts val="2800"/>
              <a:buChar char="●"/>
            </a:pPr>
            <a:r>
              <a:rPr lang="en" sz="2800">
                <a:solidFill>
                  <a:srgbClr val="FFFF00"/>
                </a:solidFill>
              </a:rPr>
              <a:t>→화살표도 응용해서 만들어 보세요.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57488"/>
            <a:ext cx="405765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950" y="3057488"/>
            <a:ext cx="42100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60950" y="52925"/>
            <a:ext cx="8222100" cy="56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키보드 :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26214" l="1279" r="1764" t="11754"/>
          <a:stretch/>
        </p:blipFill>
        <p:spPr>
          <a:xfrm>
            <a:off x="797350" y="811175"/>
            <a:ext cx="7176202" cy="258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7107550" y="2386575"/>
            <a:ext cx="393000" cy="359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↑</a:t>
            </a:r>
          </a:p>
        </p:txBody>
      </p:sp>
      <p:sp>
        <p:nvSpPr>
          <p:cNvPr id="106" name="Shape 106"/>
          <p:cNvSpPr/>
          <p:nvPr/>
        </p:nvSpPr>
        <p:spPr>
          <a:xfrm>
            <a:off x="7107550" y="2843775"/>
            <a:ext cx="393000" cy="359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↓</a:t>
            </a:r>
          </a:p>
        </p:txBody>
      </p:sp>
      <p:sp>
        <p:nvSpPr>
          <p:cNvPr id="107" name="Shape 107"/>
          <p:cNvSpPr/>
          <p:nvPr/>
        </p:nvSpPr>
        <p:spPr>
          <a:xfrm>
            <a:off x="7564750" y="2843775"/>
            <a:ext cx="393000" cy="359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→</a:t>
            </a:r>
          </a:p>
        </p:txBody>
      </p:sp>
      <p:sp>
        <p:nvSpPr>
          <p:cNvPr id="108" name="Shape 108"/>
          <p:cNvSpPr/>
          <p:nvPr/>
        </p:nvSpPr>
        <p:spPr>
          <a:xfrm>
            <a:off x="6650350" y="2843775"/>
            <a:ext cx="393000" cy="359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←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86125" y="3561025"/>
            <a:ext cx="71313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200">
                <a:solidFill>
                  <a:srgbClr val="FFFF00"/>
                </a:solidFill>
              </a:rPr>
              <a:t>↑ : 앞으로</a:t>
            </a:r>
            <a:r>
              <a:rPr lang="en" sz="2200">
                <a:solidFill>
                  <a:srgbClr val="FFFF00"/>
                </a:solidFill>
              </a:rPr>
              <a:t> 이동하기.                      → : 오른쪽으로 돌기.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200">
                <a:solidFill>
                  <a:srgbClr val="FFFF00"/>
                </a:solidFill>
              </a:rPr>
              <a:t>↓ : 뒤로 이동하기.                          ← : 왼쪽으로 돌기.</a:t>
            </a: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311700" y="1152475"/>
            <a:ext cx="865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실습과제 : </a:t>
            </a:r>
            <a:r>
              <a:rPr lang="en" sz="2800">
                <a:solidFill>
                  <a:srgbClr val="FFFF00"/>
                </a:solidFill>
              </a:rPr>
              <a:t>zex_racing_001_task.sb2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선생님의 설명을 잘 이해했는지 실습과제를 완성해보세요.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스스로 완성한 것과 </a:t>
            </a:r>
            <a:r>
              <a:rPr lang="en" sz="2800">
                <a:solidFill>
                  <a:srgbClr val="FFFF00"/>
                </a:solidFill>
              </a:rPr>
              <a:t>zex_racing_001_ans.sb2 를 비교해보세요.</a:t>
            </a:r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실습을 하면서 궁금한 점은 서로 묻고 알려주세요 :</a:t>
            </a: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