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1. 안녕하세요^^? 저희 팀은 ㅇㅇㅇ 입니다.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    저희 팀원을 소개드립니다. 팀원 여러분, 나와 주세요.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rgbClr val="6AA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FFFF00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hyperlink" Target="http://terms.naver.com/entry.nhn?docId=1835309&amp;cid=49068&amp;categoryId=4906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90525" y="670275"/>
            <a:ext cx="8222100" cy="1701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햄스터봇과 자동차 운전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‘속도조절 배우기’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For </a:t>
            </a:r>
            <a:r>
              <a:rPr lang="en">
                <a:solidFill>
                  <a:srgbClr val="FFFF00"/>
                </a:solidFill>
              </a:rPr>
              <a:t>햄스터 코딩수업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By Sam 서윤석, 김지령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친구들과 함께 할 수 있는 햄스터 응용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311700" y="1152475"/>
            <a:ext cx="8659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FFFF00"/>
                </a:solidFill>
              </a:rPr>
              <a:t>실습과제 : zex_racing_002_task.sb2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FFFF00"/>
                </a:solidFill>
              </a:rPr>
              <a:t>선생님의 설명을 잘 이해했는지 실습과제를 완성해보세요.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FFFF00"/>
                </a:solidFill>
              </a:rPr>
              <a:t>스스로 완성한 것과 zex_racing_002_ans.sb2 를 비교해보세요.</a:t>
            </a:r>
          </a:p>
        </p:txBody>
      </p:sp>
      <p:sp>
        <p:nvSpPr>
          <p:cNvPr id="134" name="Shape 134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실습을 하면서 궁금한 점은 서로 묻고 알려주세요 :</a:t>
            </a:r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자동차 운전을 이해하고 무엇을 할건지 이해해요</a:t>
            </a:r>
            <a:r>
              <a:rPr lang="en"/>
              <a:t> :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900" y="3487450"/>
            <a:ext cx="1609725" cy="111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4900" y="3264900"/>
            <a:ext cx="1708200" cy="15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/>
          <p:nvPr/>
        </p:nvSpPr>
        <p:spPr>
          <a:xfrm>
            <a:off x="3400175" y="3570075"/>
            <a:ext cx="2108100" cy="116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800">
                <a:solidFill>
                  <a:srgbClr val="0000FF"/>
                </a:solidFill>
              </a:rPr>
              <a:t>속도</a:t>
            </a:r>
            <a:r>
              <a:rPr lang="en" sz="1800">
                <a:solidFill>
                  <a:srgbClr val="0000FF"/>
                </a:solidFill>
              </a:rPr>
              <a:t> 조절</a:t>
            </a:r>
          </a:p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65" name="Shape 65"/>
          <p:cNvGrpSpPr/>
          <p:nvPr/>
        </p:nvGrpSpPr>
        <p:grpSpPr>
          <a:xfrm>
            <a:off x="2857525" y="973025"/>
            <a:ext cx="3193403" cy="2139475"/>
            <a:chOff x="4839000" y="923575"/>
            <a:chExt cx="3193403" cy="2139475"/>
          </a:xfrm>
        </p:grpSpPr>
        <p:pic>
          <p:nvPicPr>
            <p:cNvPr id="66" name="Shape 6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39000" y="923575"/>
              <a:ext cx="3193403" cy="2139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Shape 67">
              <a:hlinkClick r:id="rId6"/>
            </p:cNvPr>
            <p:cNvSpPr/>
            <p:nvPr/>
          </p:nvSpPr>
          <p:spPr>
            <a:xfrm>
              <a:off x="6911575" y="1944175"/>
              <a:ext cx="989100" cy="550200"/>
            </a:xfrm>
            <a:prstGeom prst="wedgeRoundRectCallout">
              <a:avLst>
                <a:gd fmla="val -96249" name="adj1"/>
                <a:gd fmla="val 25282" name="adj2"/>
                <a:gd fmla="val 0" name="adj3"/>
              </a:avLst>
            </a:prstGeom>
            <a:solidFill>
              <a:srgbClr val="FFFFFF"/>
            </a:solidFill>
            <a:ln cap="flat" cmpd="sng" w="28575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0000FF"/>
                  </a:solidFill>
                </a:rPr>
                <a:t>변속레버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야옹이에게 햄스터 운전을 맡겨 보아요 </a:t>
            </a:r>
            <a:r>
              <a:rPr lang="en"/>
              <a:t> :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69900" lvl="0" marL="457200" rtl="0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ts val="3800"/>
              <a:buChar char="●"/>
            </a:pPr>
            <a:r>
              <a:rPr lang="en" sz="3800">
                <a:solidFill>
                  <a:srgbClr val="FFFF00"/>
                </a:solidFill>
              </a:rPr>
              <a:t>↑, →, ←, ↓ 화살표 키보드를 누르면 화살표 스프라이트에게 방송하기를 보내고, 햄스터가 움직여요.</a:t>
            </a:r>
          </a:p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야옹이에게 햄스터 운전을 맡겨 보아요  :</a:t>
            </a:r>
          </a:p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188" y="711625"/>
            <a:ext cx="7009636" cy="401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↑, →, ↓, ← 화살표  :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69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800"/>
              <a:buChar char="●"/>
            </a:pPr>
            <a:r>
              <a:rPr lang="en" sz="3800">
                <a:solidFill>
                  <a:srgbClr val="FFFF00"/>
                </a:solidFill>
              </a:rPr>
              <a:t>스크래치가 시작되면 4개의 화살표 크기를 키워서 보기 쉽게 만들어요.</a:t>
            </a:r>
          </a:p>
          <a:p>
            <a:pPr indent="-469900" lvl="0" marL="457200" rtl="0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ts val="3800"/>
              <a:buChar char="●"/>
            </a:pPr>
            <a:r>
              <a:rPr lang="en" sz="3800">
                <a:solidFill>
                  <a:srgbClr val="FFFF00"/>
                </a:solidFill>
              </a:rPr>
              <a:t>방송하기를 받으면 색깔이 변한후 다시 원래 색깔로 돌아와요.</a:t>
            </a:r>
          </a:p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8113" y="3077913"/>
            <a:ext cx="509587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야옹이가 햄스터 속도를 바꿔봐요</a:t>
            </a:r>
            <a:r>
              <a:rPr lang="en"/>
              <a:t>  :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Char char="●"/>
            </a:pPr>
            <a:r>
              <a:rPr lang="en" sz="2800">
                <a:solidFill>
                  <a:srgbClr val="FFFF00"/>
                </a:solidFill>
              </a:rPr>
              <a:t>1, 2, 3번 숫자키보드를 누르면 가속페달을 밟은 것처럼 왼쪽, 오른쪽, 양쪽바퀴의 속도가 바뀌면서</a:t>
            </a:r>
            <a:r>
              <a:rPr lang="en" sz="2800">
                <a:solidFill>
                  <a:srgbClr val="FFFF00"/>
                </a:solidFill>
              </a:rPr>
              <a:t> 햄스터가 이동을 해요.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Char char="●"/>
            </a:pPr>
            <a:r>
              <a:rPr lang="en" sz="2800">
                <a:solidFill>
                  <a:srgbClr val="FFFF00"/>
                </a:solidFill>
              </a:rPr>
              <a:t>1, 2, 3번 숫자키보드를 누르면 스크래치에 숫자가 표시되도록 방송하기를 보내요.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ts val="2800"/>
              <a:buChar char="●"/>
            </a:pPr>
            <a:r>
              <a:rPr lang="en" sz="2800">
                <a:solidFill>
                  <a:srgbClr val="FFFF00"/>
                </a:solidFill>
              </a:rPr>
              <a:t>0번 숫자키보드를 누르면 U턴(제자리돌기)을 해요.</a:t>
            </a:r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야옹이가 햄스터 </a:t>
            </a:r>
            <a:r>
              <a:rPr lang="en"/>
              <a:t>속도를 바꿔봐요  :</a:t>
            </a:r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3025"/>
            <a:ext cx="4257601" cy="36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2575" y="973025"/>
            <a:ext cx="4219025" cy="369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0, 1, 2, 3 숫자</a:t>
            </a:r>
            <a:r>
              <a:rPr lang="en"/>
              <a:t>  :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69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800"/>
              <a:buChar char="●"/>
            </a:pPr>
            <a:r>
              <a:rPr lang="en" sz="3800">
                <a:solidFill>
                  <a:srgbClr val="FFFF00"/>
                </a:solidFill>
              </a:rPr>
              <a:t>스크래치가 시작되면 숨겨져 있어요.</a:t>
            </a:r>
          </a:p>
          <a:p>
            <a:pPr indent="-469900" lvl="0" marL="457200" rtl="0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ts val="3800"/>
              <a:buChar char="●"/>
            </a:pPr>
            <a:r>
              <a:rPr lang="en" sz="3800">
                <a:solidFill>
                  <a:srgbClr val="FFFF00"/>
                </a:solidFill>
              </a:rPr>
              <a:t>0, 1, 2, 3 키보드를 누르면 색깔이 변한후 다시 원래 색깔로 돌아와요.</a:t>
            </a:r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8713" y="2617650"/>
            <a:ext cx="410527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738" y="774125"/>
            <a:ext cx="6298066" cy="1917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>
            <p:ph type="title"/>
          </p:nvPr>
        </p:nvSpPr>
        <p:spPr>
          <a:xfrm>
            <a:off x="460950" y="52925"/>
            <a:ext cx="8222100" cy="568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키보드 :</a:t>
            </a:r>
          </a:p>
        </p:txBody>
      </p:sp>
      <p:sp>
        <p:nvSpPr>
          <p:cNvPr id="119" name="Shape 119"/>
          <p:cNvSpPr/>
          <p:nvPr/>
        </p:nvSpPr>
        <p:spPr>
          <a:xfrm>
            <a:off x="5336850" y="1911675"/>
            <a:ext cx="393000" cy="359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↑</a:t>
            </a:r>
          </a:p>
        </p:txBody>
      </p:sp>
      <p:sp>
        <p:nvSpPr>
          <p:cNvPr id="120" name="Shape 120"/>
          <p:cNvSpPr/>
          <p:nvPr/>
        </p:nvSpPr>
        <p:spPr>
          <a:xfrm>
            <a:off x="5336850" y="2271075"/>
            <a:ext cx="393000" cy="359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↓</a:t>
            </a:r>
          </a:p>
        </p:txBody>
      </p:sp>
      <p:sp>
        <p:nvSpPr>
          <p:cNvPr id="121" name="Shape 121"/>
          <p:cNvSpPr/>
          <p:nvPr/>
        </p:nvSpPr>
        <p:spPr>
          <a:xfrm>
            <a:off x="6872600" y="1911675"/>
            <a:ext cx="393000" cy="359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122" name="Shape 122"/>
          <p:cNvSpPr/>
          <p:nvPr/>
        </p:nvSpPr>
        <p:spPr>
          <a:xfrm>
            <a:off x="4943850" y="2271075"/>
            <a:ext cx="393000" cy="359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←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006350" y="2972150"/>
            <a:ext cx="71313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200">
                <a:solidFill>
                  <a:srgbClr val="FFFF00"/>
                </a:solidFill>
              </a:rPr>
              <a:t>↑ : 앞으로</a:t>
            </a:r>
            <a:r>
              <a:rPr lang="en" sz="2200">
                <a:solidFill>
                  <a:srgbClr val="FFFF00"/>
                </a:solidFill>
              </a:rPr>
              <a:t> 이동하기.           → : 오른쪽으로 돌기.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2200">
                <a:solidFill>
                  <a:srgbClr val="FFFF00"/>
                </a:solidFill>
              </a:rPr>
              <a:t>↓ : 뒤로 이동하기.               ← : 왼쪽으로 돌기.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2200">
                <a:solidFill>
                  <a:srgbClr val="FFFF00"/>
                </a:solidFill>
              </a:rPr>
              <a:t>1</a:t>
            </a:r>
            <a:r>
              <a:rPr lang="en" sz="2200">
                <a:solidFill>
                  <a:srgbClr val="FFFF00"/>
                </a:solidFill>
              </a:rPr>
              <a:t> : 왼쪽가속하기.                2  : 양쪽가속하기.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200">
                <a:solidFill>
                  <a:srgbClr val="FFFF00"/>
                </a:solidFill>
              </a:rPr>
              <a:t>3 : 오른쪽가속하기.            0  : U턴하기(제자리돌기).</a:t>
            </a:r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5" name="Shape 125"/>
          <p:cNvSpPr/>
          <p:nvPr/>
        </p:nvSpPr>
        <p:spPr>
          <a:xfrm>
            <a:off x="6104725" y="1911675"/>
            <a:ext cx="393000" cy="359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26" name="Shape 126"/>
          <p:cNvSpPr/>
          <p:nvPr/>
        </p:nvSpPr>
        <p:spPr>
          <a:xfrm>
            <a:off x="6301225" y="2271075"/>
            <a:ext cx="393000" cy="359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27" name="Shape 127"/>
          <p:cNvSpPr/>
          <p:nvPr/>
        </p:nvSpPr>
        <p:spPr>
          <a:xfrm>
            <a:off x="5729850" y="2271075"/>
            <a:ext cx="393000" cy="359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→</a:t>
            </a:r>
          </a:p>
        </p:txBody>
      </p:sp>
      <p:sp>
        <p:nvSpPr>
          <p:cNvPr id="128" name="Shape 128"/>
          <p:cNvSpPr/>
          <p:nvPr/>
        </p:nvSpPr>
        <p:spPr>
          <a:xfrm>
            <a:off x="6515850" y="1911675"/>
            <a:ext cx="393000" cy="359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