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1. 안녕하세요^^? 저희 팀은 ㅇㅇㅇ 입니다.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400"/>
              <a:t>    저희 팀원을 소개드립니다. 팀원 여러분, 나와 주세요.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200">
                <a:solidFill>
                  <a:srgbClr val="FFFF00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670275"/>
            <a:ext cx="8222100" cy="1701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햄스터봇과 자동차 운전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‘노래하는 자동차 만들기’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For </a:t>
            </a:r>
            <a:r>
              <a:rPr lang="en">
                <a:solidFill>
                  <a:srgbClr val="FFFF00"/>
                </a:solidFill>
              </a:rPr>
              <a:t>햄스터 코딩수업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By Sam 서윤석, 김지령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</a:rPr>
              <a:t>친구들과 함께 할 수 있는 햄스터 응용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자동차 운전을 이해하고 무엇을 할건지 이해해요 :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900" y="3487450"/>
            <a:ext cx="1609725" cy="111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900" y="3264900"/>
            <a:ext cx="1708200" cy="1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/>
          <p:nvPr/>
        </p:nvSpPr>
        <p:spPr>
          <a:xfrm>
            <a:off x="3400175" y="3570075"/>
            <a:ext cx="2108100" cy="116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0000FF"/>
                </a:solidFill>
              </a:rPr>
              <a:t>노래하기</a:t>
            </a:r>
          </a:p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65" name="Shape 65"/>
          <p:cNvGrpSpPr/>
          <p:nvPr/>
        </p:nvGrpSpPr>
        <p:grpSpPr>
          <a:xfrm>
            <a:off x="2857525" y="973025"/>
            <a:ext cx="3193403" cy="2139475"/>
            <a:chOff x="2857525" y="973025"/>
            <a:chExt cx="3193403" cy="2139475"/>
          </a:xfrm>
        </p:grpSpPr>
        <p:pic>
          <p:nvPicPr>
            <p:cNvPr id="66" name="Shape 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857525" y="973025"/>
              <a:ext cx="3193403" cy="2139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Shape 67"/>
            <p:cNvSpPr/>
            <p:nvPr/>
          </p:nvSpPr>
          <p:spPr>
            <a:xfrm>
              <a:off x="4268650" y="1233225"/>
              <a:ext cx="951900" cy="550200"/>
            </a:xfrm>
            <a:prstGeom prst="wedgeRoundRectCallout">
              <a:avLst>
                <a:gd fmla="val -97410" name="adj1"/>
                <a:gd fmla="val 27027" name="adj2"/>
                <a:gd fmla="val 0" name="adj3"/>
              </a:avLst>
            </a:prstGeom>
            <a:solidFill>
              <a:srgbClr val="FFFFFF"/>
            </a:solidFill>
            <a:ln cap="flat" cmpd="sng" w="285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0000FF"/>
                  </a:solidFill>
                </a:rPr>
                <a:t>빵빵 경적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3" name="Shape 73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경쾌한 악기소리를 내며 속도를 바꿔봐요  :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↑, →, ←, ↓</a:t>
            </a:r>
            <a:r>
              <a:rPr lang="en" sz="3800">
                <a:solidFill>
                  <a:srgbClr val="FFFF00"/>
                </a:solidFill>
              </a:rPr>
              <a:t> 화살표 키보드를 누르면 햄스터가 경쾌한 악기소리를 내요.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아무 키를 누르면 소리가 멈춰요.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" name="Shape 8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경쾌한 악기소리를 내며 속도를 바꿔봐요  :</a:t>
            </a:r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4050" y="728500"/>
            <a:ext cx="5257811" cy="401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경쾌한 악기소리를 내며 속도를 바꿔봐요  :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388" y="820625"/>
            <a:ext cx="28003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263" y="820625"/>
            <a:ext cx="26574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3388" y="2563700"/>
            <a:ext cx="28003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0263" y="2535125"/>
            <a:ext cx="27622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경쾌한 악기소리를 내며 속도를 바꿔봐요  :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69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1, 2, 3, 0 숫자 키보드를 누르면 햄스터가 경쾌한 악기소리를 내며 속도를 바꿔서 움직여요.</a:t>
            </a:r>
          </a:p>
          <a:p>
            <a:pPr indent="-469900" lvl="0" marL="457200" rtl="0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ts val="3800"/>
              <a:buChar char="●"/>
            </a:pPr>
            <a:r>
              <a:rPr lang="en" sz="3800">
                <a:solidFill>
                  <a:srgbClr val="FFFF00"/>
                </a:solidFill>
              </a:rPr>
              <a:t>야옹이에서는 아무 키를 누르면 소리가 멈춰요.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4" name="Shape 104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경쾌한 악기소리를 내며 속도를 바꿔봐요  :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820625"/>
            <a:ext cx="23145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775" y="820625"/>
            <a:ext cx="23431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3049475"/>
            <a:ext cx="1988028" cy="17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8325" y="820625"/>
            <a:ext cx="23050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38" y="774125"/>
            <a:ext cx="6298066" cy="191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460950" y="52925"/>
            <a:ext cx="8222100" cy="568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키보드 :</a:t>
            </a:r>
          </a:p>
        </p:txBody>
      </p:sp>
      <p:sp>
        <p:nvSpPr>
          <p:cNvPr id="115" name="Shape 115"/>
          <p:cNvSpPr/>
          <p:nvPr/>
        </p:nvSpPr>
        <p:spPr>
          <a:xfrm>
            <a:off x="5336850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↑</a:t>
            </a:r>
          </a:p>
        </p:txBody>
      </p:sp>
      <p:sp>
        <p:nvSpPr>
          <p:cNvPr id="116" name="Shape 116"/>
          <p:cNvSpPr/>
          <p:nvPr/>
        </p:nvSpPr>
        <p:spPr>
          <a:xfrm>
            <a:off x="5336850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↓</a:t>
            </a:r>
          </a:p>
        </p:txBody>
      </p:sp>
      <p:sp>
        <p:nvSpPr>
          <p:cNvPr id="117" name="Shape 117"/>
          <p:cNvSpPr/>
          <p:nvPr/>
        </p:nvSpPr>
        <p:spPr>
          <a:xfrm>
            <a:off x="6872600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18" name="Shape 118"/>
          <p:cNvSpPr/>
          <p:nvPr/>
        </p:nvSpPr>
        <p:spPr>
          <a:xfrm>
            <a:off x="4943850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←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006350" y="2972150"/>
            <a:ext cx="71313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↑ : 앞으로</a:t>
            </a:r>
            <a:r>
              <a:rPr lang="en" sz="2200">
                <a:solidFill>
                  <a:srgbClr val="FFFF00"/>
                </a:solidFill>
              </a:rPr>
              <a:t> 이동하기.           → : 오른쪽으로 돌기.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↓ : 뒤로 이동하기.               ← : 왼쪽으로 돌기.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1</a:t>
            </a:r>
            <a:r>
              <a:rPr lang="en" sz="2200">
                <a:solidFill>
                  <a:srgbClr val="FFFF00"/>
                </a:solidFill>
              </a:rPr>
              <a:t> : 왼쪽가속하기.                2  : 양쪽가속하기.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200">
                <a:solidFill>
                  <a:srgbClr val="FFFF00"/>
                </a:solidFill>
              </a:rPr>
              <a:t>3 : 오른쪽가속하기.            0  : U턴하기(제자리돌기).</a:t>
            </a: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1" name="Shape 121"/>
          <p:cNvSpPr/>
          <p:nvPr/>
        </p:nvSpPr>
        <p:spPr>
          <a:xfrm>
            <a:off x="6104725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22" name="Shape 122"/>
          <p:cNvSpPr/>
          <p:nvPr/>
        </p:nvSpPr>
        <p:spPr>
          <a:xfrm>
            <a:off x="6301225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23" name="Shape 123"/>
          <p:cNvSpPr/>
          <p:nvPr/>
        </p:nvSpPr>
        <p:spPr>
          <a:xfrm>
            <a:off x="5729850" y="22710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→</a:t>
            </a:r>
          </a:p>
        </p:txBody>
      </p:sp>
      <p:sp>
        <p:nvSpPr>
          <p:cNvPr id="124" name="Shape 124"/>
          <p:cNvSpPr/>
          <p:nvPr/>
        </p:nvSpPr>
        <p:spPr>
          <a:xfrm>
            <a:off x="6515850" y="1911675"/>
            <a:ext cx="393000" cy="359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/>
        </p:nvSpPr>
        <p:spPr>
          <a:xfrm>
            <a:off x="311700" y="1152475"/>
            <a:ext cx="865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실습과제 : zex_racing_003_task.sb2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선생님의 설명을 잘 이해했는지 실습과제를 완성해보세요.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rgbClr val="FFFF00"/>
                </a:solidFill>
              </a:rPr>
              <a:t>스스로 완성한 것과 zex_racing_003_ans.sb2 를 비교해보세요.</a:t>
            </a: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471900" y="52925"/>
            <a:ext cx="8222100" cy="767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실습을 하면서 궁금한 점은 서로 묻고 알려주세요 :</a:t>
            </a:r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