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tUoS_Lg__7I" TargetMode="External"/><Relationship Id="rId4" Type="http://schemas.openxmlformats.org/officeDocument/2006/relationships/hyperlink" Target="http://naver.me/52O4ThsX" TargetMode="External"/><Relationship Id="rId5" Type="http://schemas.openxmlformats.org/officeDocument/2006/relationships/hyperlink" Target="http://kin.naver.com/qna/detail.nhn?d1id=13&amp;dirId=130403&amp;docId=186099834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 친구 스크래치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‘징글벨 율동하기’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zex_dancing_001_task.sb2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zex_dancing_001_ans.sb2 를 비교해보세요.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동영상 및 이미지 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https://youtu.be/tUoS_Lg__7I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http://naver.me/52O4ThsX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계이름 : :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http://kin.naver.com/qna/detail.nhn?d1id=13&amp;dirId=130403&amp;docId=186099834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스크래치의 ‘징글벨’에 맞춰 햄스터봇에게 율동을 가르쳐봐요.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244" y="1110494"/>
            <a:ext cx="2642750" cy="1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율동 및 춤추기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1교시에 배운 </a:t>
            </a:r>
            <a:r>
              <a:rPr lang="en" sz="3600">
                <a:solidFill>
                  <a:srgbClr val="FFFF00"/>
                </a:solidFill>
              </a:rPr>
              <a:t>스크래치 노래하기를 이용하여 햄스터가 ‘징글벨’에 맞춰 율동을 하게 해요.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야옹이가 사라지면 노래시작하기를 방송하고 햄스터가 노래에 맞춰 율동을 시작하고 노래가 끝나면 율동을 멈춰요.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스크래치가 햄스터에게 율동을 가르칠때 무엇이 필요할까요? </a:t>
            </a:r>
            <a:r>
              <a:rPr lang="en"/>
              <a:t>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변수를 사용하면 편리합니다.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노래하는 가사, 연주하는 빠르기, 음의 높이를 변수로 해요.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햄스터의 번호, 율동하는 동작 상태를 변수로 해요.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475" y="703200"/>
            <a:ext cx="4533051" cy="40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</a:t>
            </a:r>
            <a:r>
              <a:rPr lang="en"/>
              <a:t>  :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동물 ‘햄스터’ 모양의  스프라이트를 추가하여 햄스터 율동을 꾸며 봅니다</a:t>
            </a:r>
            <a:r>
              <a:rPr lang="en" sz="3600">
                <a:solidFill>
                  <a:srgbClr val="FFFF00"/>
                </a:solidFill>
              </a:rPr>
              <a:t>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시작하면 보이지 않게 숨겨요.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햄스터의 바닥센서를 이용하여 색종이의 검은색 선을 넘지 않도록 추가블록을 만들어 주세요.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  :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햄스터가 LED를 ‘반짝이면서 행진’하도록 추가블록을 넣어주고, 이 추가블록이 방금 만든 ‘바닥넘지않기’ 추가블록을 사용해주세요.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‘1_노래시작’ 방송을 받으면 율동중일 동안  ‘반짝이며행진하기’ 추가블록을 반복해요.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‘2_노래끝’방송을 받으면 햄스터의 양쪽 LED를 끄고 동작을 멈추어요.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  :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25" y="745375"/>
            <a:ext cx="7467348" cy="4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마이크에게 ‘징글벨’의 계이름과 박자로 연주</a:t>
            </a:r>
            <a:r>
              <a:rPr lang="en"/>
              <a:t>를 담당하게 해봐요  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스크래치가 시작되면 마이크 스프라이트는 보이지 않아요.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‘1_노래시작’ 방송을 받으면 악기와 음량, 빠르기를 정하고 연주를 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추가브록으로 노래를 나눠서 하면 헷갈리지 않아서 좋아요.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연주가 끝나면 ‘2_노래끝’ 방송을 해요.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