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햄스터가 왼쪽 오른쪽 바닥센서 값에 따라 뒤뚱뒤뚱  종이위에 검정색 굵은 선을 따라 갑니다.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햄스터_선따라가기.sb2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00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youtu.be/tUoS_Lg__7I" TargetMode="External"/><Relationship Id="rId4" Type="http://schemas.openxmlformats.org/officeDocument/2006/relationships/hyperlink" Target="http://naver.me/52O4ThsX" TargetMode="External"/><Relationship Id="rId5" Type="http://schemas.openxmlformats.org/officeDocument/2006/relationships/hyperlink" Target="http://kin.naver.com/qna/detail.nhn?d1id=13&amp;dirId=130403&amp;docId=186099834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tudoistube/zscratch/tree/zeasyScratch/zes_20170913" TargetMode="External"/><Relationship Id="rId4" Type="http://schemas.openxmlformats.org/officeDocument/2006/relationships/hyperlink" Target="http://www.youtube.com/watch?v=wEDEiGUkwBo" TargetMode="External"/><Relationship Id="rId5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90525" y="670275"/>
            <a:ext cx="8222100" cy="1701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햄스터봇 친구 스크래치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‘징글벨 율동하기’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For </a:t>
            </a:r>
            <a:r>
              <a:rPr lang="en">
                <a:solidFill>
                  <a:srgbClr val="FFFF00"/>
                </a:solidFill>
              </a:rPr>
              <a:t>햄스터 코딩수업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By Sam 서윤석, 김지령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친구들과 함께 할 수 있는 햄스터 응용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햄스터에게 율동을 꾸며 보아요  :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313" y="736950"/>
            <a:ext cx="6451379" cy="401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햄스터가 율동하는 동안 바닥센서 값을 확인</a:t>
            </a:r>
            <a:r>
              <a:rPr lang="en"/>
              <a:t> 해봐요  :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025" y="981450"/>
            <a:ext cx="3547953" cy="40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311700" y="1152475"/>
            <a:ext cx="865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실습과제 : zex_dancing_002_task.sb2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선생님의 설명을 잘 이해했는지 실습과제를 완성해보세요.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스스로 완성한 것과 zex_dancing_002_ans.sb2 를 비교해보세요.</a:t>
            </a: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실습을 하면서 궁금한 점은 서로 묻고 알려주세요 :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●"/>
            </a:pPr>
            <a:r>
              <a:rPr lang="en" sz="2000">
                <a:solidFill>
                  <a:srgbClr val="FFFF00"/>
                </a:solidFill>
              </a:rPr>
              <a:t>징글벨 동영상 및 이미지 :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</a:rPr>
              <a:t>      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https://youtu.be/tUoS_Lg__7I</a:t>
            </a:r>
            <a:r>
              <a:rPr lang="en" sz="2000">
                <a:solidFill>
                  <a:srgbClr val="FFFF00"/>
                </a:solidFill>
              </a:rPr>
              <a:t>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</a:rPr>
              <a:t>      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http://naver.me/52O4ThsX</a:t>
            </a:r>
            <a:r>
              <a:rPr lang="en" sz="2000">
                <a:solidFill>
                  <a:srgbClr val="FFFF00"/>
                </a:solidFill>
              </a:rPr>
              <a:t>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●"/>
            </a:pPr>
            <a:r>
              <a:rPr lang="en" sz="2000">
                <a:solidFill>
                  <a:srgbClr val="FFFF00"/>
                </a:solidFill>
              </a:rPr>
              <a:t>징글벨 계이름 : :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http://kin.naver.com/qna/detail.nhn?d1id=13&amp;dirId=130403&amp;docId=186099834</a:t>
            </a:r>
            <a:r>
              <a:rPr lang="en" sz="200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스크래치의 ‘징글벨’에 맞춰 햄스터봇에게 율동을 가르쳐봐요.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3" name="Shape 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244" y="1110494"/>
            <a:ext cx="2642750" cy="17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0900" y="3487450"/>
            <a:ext cx="1609725" cy="11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34900" y="3264900"/>
            <a:ext cx="1708200" cy="1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3400175" y="3570075"/>
            <a:ext cx="2108100" cy="11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선따라 율동 및 춤추기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야옹이에게 사회자를 맡기고 소개를 하게해요  :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1교시에 배운 </a:t>
            </a:r>
            <a:r>
              <a:rPr lang="en" sz="3600">
                <a:solidFill>
                  <a:srgbClr val="FFFF00"/>
                </a:solidFill>
              </a:rPr>
              <a:t>스크래치 노래하기를 이용하여 햄스터가 ‘징글벨’에 맞춰 율동을 하게 해요.</a:t>
            </a:r>
          </a:p>
          <a:p>
            <a:pPr indent="-4572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야옹이가 사라지면 노래시작하기를 방송하고 햄스터가 노래에 맞춰 율동을 시작하고 노래가 끝나면 율동을 멈춰요.</a:t>
            </a: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스크래치가 햄스터에게 율동을 가르칠때 무엇이 필요할까요? </a:t>
            </a:r>
            <a:r>
              <a:rPr lang="en"/>
              <a:t> :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변수를 사용하면 편리합니다.</a:t>
            </a:r>
          </a:p>
          <a:p>
            <a:pPr indent="-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스크래치가 노래하는 가사, 연주하는 빠르기, 음의 높이를 변수로 해요.</a:t>
            </a:r>
          </a:p>
          <a:p>
            <a:pPr indent="-4572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햄스터의 번호, 율동하는 동작 상태를 변수로 해요.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야옹이에게 사회자를 맡기고 소개를 하게해요  :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475" y="703200"/>
            <a:ext cx="4533051" cy="401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햄스터에게 율동을 꾸며 보아요</a:t>
            </a:r>
            <a:r>
              <a:rPr lang="en"/>
              <a:t>  :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동물 ‘햄스터’ 모양의  스프라이트를 추가하여 햄스터 율동을 꾸며 봅니다</a:t>
            </a:r>
            <a:r>
              <a:rPr lang="en" sz="3600">
                <a:solidFill>
                  <a:srgbClr val="FFFF00"/>
                </a:solidFill>
              </a:rPr>
              <a:t>.</a:t>
            </a:r>
          </a:p>
          <a:p>
            <a:pPr indent="-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스크래치가 시작하면 보이지 않게 숨겨요.</a:t>
            </a:r>
          </a:p>
          <a:p>
            <a:pPr indent="-4572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600"/>
              <a:buChar char="●"/>
            </a:pPr>
            <a:r>
              <a:rPr lang="en" sz="3600">
                <a:solidFill>
                  <a:srgbClr val="FFFF00"/>
                </a:solidFill>
              </a:rPr>
              <a:t>햄스터의 바닥센서를 이용하여 색종이의 검은색 선을 넘지 않도록 추가블록을 만들어 주세요.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햄스터에게 율동을 꾸며 보아요  :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●"/>
            </a:pPr>
            <a:r>
              <a:rPr lang="en" sz="3200">
                <a:solidFill>
                  <a:srgbClr val="FFFF00"/>
                </a:solidFill>
              </a:rPr>
              <a:t>햄스터가 ‘선따라돌기’하도록 추가블록을 넣어주고, 햄스터가 천천히 선을 따라 가다가 왼쪽이나 오른쪽이 선에서 멀어지지 않도록 뒤뚱뒤뚱 가게해요.</a:t>
            </a:r>
          </a:p>
          <a:p>
            <a:pPr indent="-431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●"/>
            </a:pPr>
            <a:r>
              <a:rPr lang="en" sz="3200">
                <a:solidFill>
                  <a:srgbClr val="FFFF00"/>
                </a:solidFill>
              </a:rPr>
              <a:t>‘1_노래시작’ 방송을 받으면 율동하는 동안  ‘선따라돌기’ 추가블록을 반복해요.</a:t>
            </a:r>
          </a:p>
          <a:p>
            <a:pPr indent="-4318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200"/>
              <a:buChar char="●"/>
            </a:pPr>
            <a:r>
              <a:rPr lang="en" sz="3200">
                <a:solidFill>
                  <a:srgbClr val="FFFF00"/>
                </a:solidFill>
              </a:rPr>
              <a:t>‘2_노래끝’방송을 받으면 햄스터의 양쪽 LED를 끄고 동작을 멈추어요.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선따라가기 </a:t>
            </a:r>
            <a:r>
              <a:rPr lang="en"/>
              <a:t>실행모습 :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41100" y="4117150"/>
            <a:ext cx="3083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6000" u="sng">
                <a:solidFill>
                  <a:schemeClr val="hlink"/>
                </a:solidFill>
                <a:hlinkClick r:id="rId3"/>
              </a:rPr>
              <a:t>Git 소스</a:t>
            </a:r>
          </a:p>
        </p:txBody>
      </p:sp>
      <p:sp>
        <p:nvSpPr>
          <p:cNvPr descr="햄스터봇_라인트레이서" id="108" name="Shape 108" title="햄스터봇_라인트레이서">
            <a:hlinkClick r:id="rId4"/>
          </p:cNvPr>
          <p:cNvSpPr/>
          <p:nvPr/>
        </p:nvSpPr>
        <p:spPr>
          <a:xfrm>
            <a:off x="2314525" y="973025"/>
            <a:ext cx="3988967" cy="2991725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햄스터 :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71900" y="987825"/>
            <a:ext cx="6706200" cy="401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800">
                <a:solidFill>
                  <a:srgbClr val="FFFF00"/>
                </a:solidFill>
              </a:rPr>
              <a:t>바닥센서: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800">
                <a:solidFill>
                  <a:srgbClr val="FFFF00"/>
                </a:solidFill>
              </a:rPr>
              <a:t>반사값 작으면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800">
                <a:solidFill>
                  <a:srgbClr val="FFFF00"/>
                </a:solidFill>
              </a:rPr>
              <a:t>밝은색.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800">
                <a:solidFill>
                  <a:srgbClr val="FFFF00"/>
                </a:solidFill>
              </a:rPr>
              <a:t>반사값 크면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800">
                <a:solidFill>
                  <a:srgbClr val="FFFF00"/>
                </a:solidFill>
              </a:rPr>
              <a:t>어두운색.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461" y="0"/>
            <a:ext cx="59634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