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497F-B31F-4AB2-87E5-3E4907995B47}" v="4" dt="2023-03-07T20:07:46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Cristian  Murica" userId="S::andrei-cristian.murica@s.unibuc.ro::82fbeee5-3e90-4352-9ee9-fe10b25a236c" providerId="AD" clId="Web-{007B497F-B31F-4AB2-87E5-3E4907995B47}"/>
    <pc:docChg chg="sldOrd">
      <pc:chgData name="Andrei Cristian  Murica" userId="S::andrei-cristian.murica@s.unibuc.ro::82fbeee5-3e90-4352-9ee9-fe10b25a236c" providerId="AD" clId="Web-{007B497F-B31F-4AB2-87E5-3E4907995B47}" dt="2023-03-07T20:07:46.538" v="3"/>
      <pc:docMkLst>
        <pc:docMk/>
      </pc:docMkLst>
      <pc:sldChg chg="ord">
        <pc:chgData name="Andrei Cristian  Murica" userId="S::andrei-cristian.murica@s.unibuc.ro::82fbeee5-3e90-4352-9ee9-fe10b25a236c" providerId="AD" clId="Web-{007B497F-B31F-4AB2-87E5-3E4907995B47}" dt="2023-03-07T20:07:39.100" v="1"/>
        <pc:sldMkLst>
          <pc:docMk/>
          <pc:sldMk cId="3783467189" sldId="258"/>
        </pc:sldMkLst>
      </pc:sldChg>
      <pc:sldChg chg="ord">
        <pc:chgData name="Andrei Cristian  Murica" userId="S::andrei-cristian.murica@s.unibuc.ro::82fbeee5-3e90-4352-9ee9-fe10b25a236c" providerId="AD" clId="Web-{007B497F-B31F-4AB2-87E5-3E4907995B47}" dt="2023-03-07T20:07:46.538" v="3"/>
        <pc:sldMkLst>
          <pc:docMk/>
          <pc:sldMk cId="293375502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ştiinţă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sui-generis al c</a:t>
            </a:r>
            <a:r>
              <a:rPr lang="ro-RO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calculatoarelor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săvârşirii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operaţiuni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deocamdată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bine. Conform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automatizarea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1950" algn="just"/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=&gt;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opereaza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cu: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structurile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date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conceptului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însuşi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=&gt;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legătura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filozofia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considerate a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demonstrarea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rigoarea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Este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veche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ramură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înregistrează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demonstrării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formalizarea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predicatelor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Prolog).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(care pun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semantică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ulterioare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planificarea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Planificarea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robot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execute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atomice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obstacole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adaptarea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circumstanţe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precum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extrapolarea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şabloane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“patterns”.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reţele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reţea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tip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nervoase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nervos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biologic,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simula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creierul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învaţă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aminte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 AUTOMATA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care se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scenariu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iesire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cantitativa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actiunilor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categorica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pacientul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infarct)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prezicem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(cum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dieta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clinice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de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antrenare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corespunzator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carora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precum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(de ex.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“learner”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care ne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prezicem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obiecte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nevazute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Acuratetea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learner-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supervizata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prezentei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variabilei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ghideaza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nesupervizate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masuratori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programatorului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degraba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felul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care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datele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cluster-e; </a:t>
            </a:r>
            <a:r>
              <a:rPr lang="en-US" sz="1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cluster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multime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70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explicit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învăţare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explicit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subdomenii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trăsături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comun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care  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răspund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la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soluţii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algoritmice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din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se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inexactă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 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utilizează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formalisme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compensaţie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faţă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700"/>
              </a:spcBef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trăsăturilor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calitative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semnificative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spcBef>
                <a:spcPts val="700"/>
              </a:spcBef>
              <a:buFont typeface="Arial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700"/>
              </a:spcBef>
              <a:buFont typeface="Arial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rezolvarea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2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2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investigat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adresează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formal,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adecvat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prelucrarea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ulterioară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calculator,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game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mecanism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explorează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sistematic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stadii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configuraţiile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paşii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IA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exploatare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valorificare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care,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conform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înglobeze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generalizări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parte.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nevoie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actualizare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posedă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proprietate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oamenii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furnizează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5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uşor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modificate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înconjurătoare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percepţia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noastră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fi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acurateţe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complete.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fi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îngustarea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posibilităţi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(QUESTION ANSWERING)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constituie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furnizării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(“Question Answering”).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citeşte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tastatură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engleză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text, formulate 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engleză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Wingdings" pitchFamily="2" charset="2"/>
              <a:buChar char="§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precizat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algn="just"/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1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Russia massed troops on the Czech border.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input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output-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POLITICS (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Carbonell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1980):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1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Why did Russia do this?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Because Russia thought that it could take political control of Czechoslovakia by sending troops.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What should the United States do?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The United States should intervene militarily.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înţelegerea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entităţilor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construirea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42900" lvl="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drept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apariţia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chiar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7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dimensiuni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Prima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dimensiune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procesului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gândire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adresează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(“behavior”).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măsoară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termenii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performanţei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măsoară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relativ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un concept ideal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raţiune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50850"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nr. 2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Why did Russia do this?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Because Russia wanted to increase its political influence over Czechoslovakia.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Q: What should the United States do?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A: The United States should denounce the Russian action in the United Nations.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0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50850"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POLITICS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input-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separat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diverselor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entităţi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inclusiv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Sovietice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dialoguri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model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schimbă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dialog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POLITICS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conservator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produs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model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liberal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foarte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spus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înseamnă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depinde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model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8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depinde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model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“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întrebări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solid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exploatarea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computaţională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0" indent="-457200" algn="just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nsuşi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susţine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5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Concluzii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/>
            <a:r>
              <a:rPr lang="en-US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≡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automatizarea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comportamentului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urmarit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IA</a:t>
            </a:r>
            <a:endParaRPr lang="en-US" sz="2800" dirty="0">
              <a:solidFill>
                <a:srgbClr val="FF99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stiintific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 IA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ingineresc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 IA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problem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IA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automata,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spatiul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folosite</a:t>
            </a:r>
            <a:r>
              <a:rPr lang="en-US" sz="2800" b="1" u="sng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 in IA</a:t>
            </a:r>
            <a:r>
              <a:rPr lang="en-US" sz="28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au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importanta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trasatura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cadre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retelele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semantice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if-then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retelele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artificiale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impreuna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au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capacitatea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capacitate,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achizitioneaza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inconjurator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pot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achizitiona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adecvate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1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IA pot fi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create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specializat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expert).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neuronala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multiple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succesiunii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repede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solutie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multimi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ponderi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conexiunilor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ANN –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fitness. (ANN ≡ Artificial Neural Network).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4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N.B.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curs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introductiv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distincte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cunostintelor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cealalta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invatarea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automata.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pot fi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patru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ţeluri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urmărite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fiinţele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fiinţele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comportă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Varietate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cercetători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diferiţi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gândesc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ştiinţă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inter-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disciplinară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filozofi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psihologi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lingvişti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matematicieni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informaticieni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ingineri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9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271463" algn="just">
              <a:spcBef>
                <a:spcPts val="0"/>
              </a:spcBef>
            </a:pP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lucrare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recunoscută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astăzi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Warren McCulloch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Walter Pitts (1943)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Aceştia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surse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model de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5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surse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fiziologia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neuronilor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creier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logicii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propoziţionale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datorate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Russel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Whitehead;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teoria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Turing.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just">
              <a:spcBef>
                <a:spcPts val="0"/>
              </a:spcBef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influentă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John McCarthy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la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Princeton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absolvire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McCarthy se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Dartmouth College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deveni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oficial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s-a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născut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71463" algn="just">
              <a:spcBef>
                <a:spcPts val="0"/>
              </a:spcBef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workshop-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ului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Dartmouth,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vara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anului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1956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hotărăşte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adoptarea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numelui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propus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McCarthy: </a:t>
            </a:r>
            <a:r>
              <a:rPr lang="en-US" sz="25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5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7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SCURT ISTORIC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1950"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istoric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evoluţia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1958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McCarthy se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Dartmouth la MIT (“Massachusetts Institute of Technology”).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contribuţii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vitale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acelaşi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an, 1958: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înalt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LISP,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dominant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partajare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(“time-sharing”);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articolul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intitulat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Programs with Common Sense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bun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simţ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program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ipotetic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“Advice Taker”, care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privit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inteligenţă</a:t>
            </a:r>
            <a:r>
              <a:rPr lang="en-US" sz="27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ADVICE TAKER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era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proiectat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folosească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soluţii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deosebire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încorpora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accepta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axiome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parcurs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dobândească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competenţă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reprogramat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încorpora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raţionamentului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agent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afectează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manipula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deductive.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6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Discuţiile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degrabă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s-a pus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resurselor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1969-1979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sistemelor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exact,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expertului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uman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tipice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expert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rezolvarea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specifice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10000"/>
          </a:bodyPr>
          <a:lstStyle/>
          <a:p>
            <a:pPr indent="450850"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1969-1979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mare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creşterea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cunoştinţelor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Au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Prolog,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popular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Europa.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spcBef>
                <a:spcPts val="0"/>
              </a:spcBef>
            </a:pP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Limbajele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programării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declarative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scuteşte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menţiona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procedura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execute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Programatorii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folosesc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relaţii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interoga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Prolog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1972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Philippe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Roussel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Marsilia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spcBef>
                <a:spcPts val="0"/>
              </a:spcBef>
            </a:pP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1980-1988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lucreze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industrial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perioadă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inteligenţa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artificială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ţeluri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ambiţioase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înţelegerii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natural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1987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prezent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cercetătorii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teoreme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riguroase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intuiţie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domeniul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recunoaşterii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limbajului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dominat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“hidden Markov models” (HMM-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1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13" ma:contentTypeDescription="Create a new document." ma:contentTypeScope="" ma:versionID="b061ec368c2f82dca47f8d1c117e371f">
  <xsd:schema xmlns:xsd="http://www.w3.org/2001/XMLSchema" xmlns:xs="http://www.w3.org/2001/XMLSchema" xmlns:p="http://schemas.microsoft.com/office/2006/metadata/properties" xmlns:ns2="c39a59f1-6792-4231-8816-bb14b52cf5f1" xmlns:ns3="ad069d87-2f0f-467a-80ca-5e5bdd8afa6a" targetNamespace="http://schemas.microsoft.com/office/2006/metadata/properties" ma:root="true" ma:fieldsID="7958f8f174a510199b820bf658ce0a76" ns2:_="" ns3:_="">
    <xsd:import namespace="c39a59f1-6792-4231-8816-bb14b52cf5f1"/>
    <xsd:import namespace="ad069d87-2f0f-467a-80ca-5e5bdd8af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069d87-2f0f-467a-80ca-5e5bdd8afa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85c9a8d-a362-496e-a670-3d0aae2a3253}" ma:internalName="TaxCatchAll" ma:showField="CatchAllData" ma:web="ad069d87-2f0f-467a-80ca-5e5bdd8afa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069d87-2f0f-467a-80ca-5e5bdd8afa6a" xsi:nil="true"/>
    <lcf76f155ced4ddcb4097134ff3c332f xmlns="c39a59f1-6792-4231-8816-bb14b52cf5f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77D2E0-6B92-4973-9B00-3B406D7CDE7A}"/>
</file>

<file path=customXml/itemProps2.xml><?xml version="1.0" encoding="utf-8"?>
<ds:datastoreItem xmlns:ds="http://schemas.openxmlformats.org/officeDocument/2006/customXml" ds:itemID="{6DE9AD3F-1C6F-41CC-BA11-1F7C3C87AF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E3FB1BF-83F9-4CD7-BDEF-0CA8FCE9AC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400</TotalTime>
  <Words>835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94</cp:revision>
  <cp:lastPrinted>2021-02-08T16:14:01Z</cp:lastPrinted>
  <dcterms:created xsi:type="dcterms:W3CDTF">2021-02-04T13:39:53Z</dcterms:created>
  <dcterms:modified xsi:type="dcterms:W3CDTF">2023-03-07T20:07:46Z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