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7" r:id="rId9"/>
    <p:sldId id="269" r:id="rId10"/>
    <p:sldId id="268" r:id="rId11"/>
    <p:sldId id="265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5" y="7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0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7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60237" y="0"/>
                </a:lnTo>
                <a:lnTo>
                  <a:pt x="1060237" y="10287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6810" y="8119086"/>
            <a:ext cx="2215907" cy="21679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06161" y="0"/>
            <a:ext cx="518159" cy="1028700"/>
          </a:xfrm>
          <a:custGeom>
            <a:avLst/>
            <a:gdLst/>
            <a:ahLst/>
            <a:cxnLst/>
            <a:rect l="l" t="t" r="r" b="b"/>
            <a:pathLst>
              <a:path w="518159" h="1028700">
                <a:moveTo>
                  <a:pt x="3339" y="1028699"/>
                </a:moveTo>
                <a:lnTo>
                  <a:pt x="5886" y="1028699"/>
                </a:lnTo>
                <a:lnTo>
                  <a:pt x="6974" y="1028249"/>
                </a:lnTo>
                <a:lnTo>
                  <a:pt x="8775" y="1026447"/>
                </a:lnTo>
                <a:lnTo>
                  <a:pt x="9226" y="1025360"/>
                </a:lnTo>
                <a:lnTo>
                  <a:pt x="9226" y="1024086"/>
                </a:lnTo>
                <a:lnTo>
                  <a:pt x="517925" y="1024086"/>
                </a:lnTo>
                <a:lnTo>
                  <a:pt x="517925" y="4613"/>
                </a:lnTo>
                <a:lnTo>
                  <a:pt x="9226" y="4613"/>
                </a:lnTo>
                <a:lnTo>
                  <a:pt x="9226" y="3339"/>
                </a:lnTo>
                <a:lnTo>
                  <a:pt x="8775" y="2251"/>
                </a:lnTo>
                <a:lnTo>
                  <a:pt x="6974" y="450"/>
                </a:lnTo>
                <a:lnTo>
                  <a:pt x="5886" y="0"/>
                </a:lnTo>
                <a:lnTo>
                  <a:pt x="3339" y="0"/>
                </a:lnTo>
                <a:lnTo>
                  <a:pt x="2251" y="450"/>
                </a:lnTo>
                <a:lnTo>
                  <a:pt x="450" y="2251"/>
                </a:lnTo>
                <a:lnTo>
                  <a:pt x="0" y="3339"/>
                </a:lnTo>
                <a:lnTo>
                  <a:pt x="0" y="4613"/>
                </a:lnTo>
                <a:lnTo>
                  <a:pt x="0" y="1025360"/>
                </a:lnTo>
                <a:lnTo>
                  <a:pt x="450" y="1026447"/>
                </a:lnTo>
                <a:lnTo>
                  <a:pt x="2251" y="1028249"/>
                </a:lnTo>
                <a:lnTo>
                  <a:pt x="3339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1257" y="261257"/>
            <a:ext cx="506730" cy="506730"/>
          </a:xfrm>
          <a:custGeom>
            <a:avLst/>
            <a:gdLst/>
            <a:ahLst/>
            <a:cxnLst/>
            <a:rect l="l" t="t" r="r" b="b"/>
            <a:pathLst>
              <a:path w="506730" h="506730">
                <a:moveTo>
                  <a:pt x="0" y="506184"/>
                </a:moveTo>
                <a:lnTo>
                  <a:pt x="506184" y="506184"/>
                </a:lnTo>
                <a:lnTo>
                  <a:pt x="506184" y="0"/>
                </a:lnTo>
                <a:lnTo>
                  <a:pt x="0" y="0"/>
                </a:lnTo>
                <a:lnTo>
                  <a:pt x="0" y="506184"/>
                </a:lnTo>
                <a:close/>
              </a:path>
            </a:pathLst>
          </a:custGeom>
          <a:solidFill>
            <a:srgbClr val="DFDD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6755" y="493914"/>
            <a:ext cx="86360" cy="260985"/>
          </a:xfrm>
          <a:custGeom>
            <a:avLst/>
            <a:gdLst/>
            <a:ahLst/>
            <a:cxnLst/>
            <a:rect l="l" t="t" r="r" b="b"/>
            <a:pathLst>
              <a:path w="86359" h="260984">
                <a:moveTo>
                  <a:pt x="4102" y="257340"/>
                </a:moveTo>
                <a:lnTo>
                  <a:pt x="3416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16" y="260756"/>
                </a:lnTo>
                <a:lnTo>
                  <a:pt x="4102" y="260070"/>
                </a:lnTo>
                <a:lnTo>
                  <a:pt x="4102" y="257340"/>
                </a:lnTo>
                <a:close/>
              </a:path>
              <a:path w="86359" h="260984">
                <a:moveTo>
                  <a:pt x="4102" y="236804"/>
                </a:moveTo>
                <a:lnTo>
                  <a:pt x="3416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16" y="240233"/>
                </a:lnTo>
                <a:lnTo>
                  <a:pt x="4102" y="239547"/>
                </a:lnTo>
                <a:lnTo>
                  <a:pt x="4102" y="236804"/>
                </a:lnTo>
                <a:close/>
              </a:path>
              <a:path w="86359" h="260984">
                <a:moveTo>
                  <a:pt x="4102" y="216281"/>
                </a:moveTo>
                <a:lnTo>
                  <a:pt x="3416" y="215595"/>
                </a:lnTo>
                <a:lnTo>
                  <a:pt x="685" y="215595"/>
                </a:lnTo>
                <a:lnTo>
                  <a:pt x="0" y="216281"/>
                </a:lnTo>
                <a:lnTo>
                  <a:pt x="0" y="219011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02" y="216281"/>
                </a:lnTo>
                <a:close/>
              </a:path>
              <a:path w="86359" h="260984">
                <a:moveTo>
                  <a:pt x="4102" y="195745"/>
                </a:moveTo>
                <a:lnTo>
                  <a:pt x="3416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16" y="199174"/>
                </a:lnTo>
                <a:lnTo>
                  <a:pt x="4102" y="198488"/>
                </a:lnTo>
                <a:lnTo>
                  <a:pt x="4102" y="195745"/>
                </a:lnTo>
                <a:close/>
              </a:path>
              <a:path w="86359" h="260984">
                <a:moveTo>
                  <a:pt x="4102" y="175221"/>
                </a:moveTo>
                <a:lnTo>
                  <a:pt x="3416" y="174536"/>
                </a:lnTo>
                <a:lnTo>
                  <a:pt x="685" y="174536"/>
                </a:lnTo>
                <a:lnTo>
                  <a:pt x="0" y="175221"/>
                </a:lnTo>
                <a:lnTo>
                  <a:pt x="0" y="177965"/>
                </a:lnTo>
                <a:lnTo>
                  <a:pt x="685" y="178638"/>
                </a:lnTo>
                <a:lnTo>
                  <a:pt x="2057" y="178638"/>
                </a:lnTo>
                <a:lnTo>
                  <a:pt x="3416" y="178638"/>
                </a:lnTo>
                <a:lnTo>
                  <a:pt x="4102" y="177965"/>
                </a:lnTo>
                <a:lnTo>
                  <a:pt x="4102" y="175221"/>
                </a:lnTo>
                <a:close/>
              </a:path>
              <a:path w="86359" h="260984">
                <a:moveTo>
                  <a:pt x="4102" y="154673"/>
                </a:moveTo>
                <a:lnTo>
                  <a:pt x="3416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16" y="158089"/>
                </a:lnTo>
                <a:lnTo>
                  <a:pt x="4102" y="157403"/>
                </a:lnTo>
                <a:lnTo>
                  <a:pt x="4102" y="154673"/>
                </a:lnTo>
                <a:close/>
              </a:path>
              <a:path w="86359" h="260984">
                <a:moveTo>
                  <a:pt x="4102" y="134137"/>
                </a:moveTo>
                <a:lnTo>
                  <a:pt x="3416" y="133464"/>
                </a:lnTo>
                <a:lnTo>
                  <a:pt x="685" y="133464"/>
                </a:lnTo>
                <a:lnTo>
                  <a:pt x="0" y="134150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16" y="137566"/>
                </a:lnTo>
                <a:lnTo>
                  <a:pt x="4102" y="136880"/>
                </a:lnTo>
                <a:lnTo>
                  <a:pt x="4102" y="134137"/>
                </a:lnTo>
                <a:close/>
              </a:path>
              <a:path w="86359" h="260984">
                <a:moveTo>
                  <a:pt x="4102" y="113614"/>
                </a:moveTo>
                <a:lnTo>
                  <a:pt x="3416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16" y="117043"/>
                </a:lnTo>
                <a:lnTo>
                  <a:pt x="4102" y="116357"/>
                </a:lnTo>
                <a:lnTo>
                  <a:pt x="4102" y="113614"/>
                </a:lnTo>
                <a:close/>
              </a:path>
              <a:path w="86359" h="260984">
                <a:moveTo>
                  <a:pt x="4102" y="93129"/>
                </a:moveTo>
                <a:lnTo>
                  <a:pt x="3416" y="92456"/>
                </a:lnTo>
                <a:lnTo>
                  <a:pt x="685" y="92456"/>
                </a:lnTo>
                <a:lnTo>
                  <a:pt x="0" y="93129"/>
                </a:lnTo>
                <a:lnTo>
                  <a:pt x="0" y="95872"/>
                </a:lnTo>
                <a:lnTo>
                  <a:pt x="685" y="96558"/>
                </a:lnTo>
                <a:lnTo>
                  <a:pt x="2057" y="96558"/>
                </a:lnTo>
                <a:lnTo>
                  <a:pt x="3416" y="96558"/>
                </a:lnTo>
                <a:lnTo>
                  <a:pt x="4102" y="95872"/>
                </a:lnTo>
                <a:lnTo>
                  <a:pt x="4102" y="93129"/>
                </a:lnTo>
                <a:close/>
              </a:path>
              <a:path w="86359" h="260984">
                <a:moveTo>
                  <a:pt x="4102" y="72555"/>
                </a:moveTo>
                <a:lnTo>
                  <a:pt x="3416" y="71882"/>
                </a:lnTo>
                <a:lnTo>
                  <a:pt x="685" y="71882"/>
                </a:lnTo>
                <a:lnTo>
                  <a:pt x="0" y="72555"/>
                </a:lnTo>
                <a:lnTo>
                  <a:pt x="0" y="75298"/>
                </a:lnTo>
                <a:lnTo>
                  <a:pt x="685" y="75984"/>
                </a:lnTo>
                <a:lnTo>
                  <a:pt x="2057" y="75984"/>
                </a:lnTo>
                <a:lnTo>
                  <a:pt x="3416" y="75984"/>
                </a:lnTo>
                <a:lnTo>
                  <a:pt x="4102" y="75298"/>
                </a:lnTo>
                <a:lnTo>
                  <a:pt x="4102" y="72555"/>
                </a:lnTo>
                <a:close/>
              </a:path>
              <a:path w="86359" h="260984">
                <a:moveTo>
                  <a:pt x="14249" y="247878"/>
                </a:moveTo>
                <a:lnTo>
                  <a:pt x="14046" y="247396"/>
                </a:lnTo>
                <a:lnTo>
                  <a:pt x="13652" y="246989"/>
                </a:lnTo>
                <a:lnTo>
                  <a:pt x="12687" y="246011"/>
                </a:lnTo>
                <a:lnTo>
                  <a:pt x="11722" y="246011"/>
                </a:lnTo>
                <a:lnTo>
                  <a:pt x="10744" y="246989"/>
                </a:lnTo>
                <a:lnTo>
                  <a:pt x="10350" y="247396"/>
                </a:lnTo>
                <a:lnTo>
                  <a:pt x="10160" y="247878"/>
                </a:lnTo>
                <a:lnTo>
                  <a:pt x="10147" y="248437"/>
                </a:lnTo>
                <a:lnTo>
                  <a:pt x="10147" y="249809"/>
                </a:lnTo>
                <a:lnTo>
                  <a:pt x="10833" y="250494"/>
                </a:lnTo>
                <a:lnTo>
                  <a:pt x="12204" y="250494"/>
                </a:lnTo>
                <a:lnTo>
                  <a:pt x="13563" y="250494"/>
                </a:lnTo>
                <a:lnTo>
                  <a:pt x="14249" y="249809"/>
                </a:lnTo>
                <a:lnTo>
                  <a:pt x="14249" y="248437"/>
                </a:lnTo>
                <a:lnTo>
                  <a:pt x="14249" y="247878"/>
                </a:lnTo>
                <a:close/>
              </a:path>
              <a:path w="86359" h="260984">
                <a:moveTo>
                  <a:pt x="14249" y="226542"/>
                </a:moveTo>
                <a:lnTo>
                  <a:pt x="13563" y="225856"/>
                </a:lnTo>
                <a:lnTo>
                  <a:pt x="10833" y="225856"/>
                </a:lnTo>
                <a:lnTo>
                  <a:pt x="10147" y="226542"/>
                </a:lnTo>
                <a:lnTo>
                  <a:pt x="10147" y="229273"/>
                </a:lnTo>
                <a:lnTo>
                  <a:pt x="10833" y="229958"/>
                </a:lnTo>
                <a:lnTo>
                  <a:pt x="12204" y="229958"/>
                </a:lnTo>
                <a:lnTo>
                  <a:pt x="13563" y="229958"/>
                </a:lnTo>
                <a:lnTo>
                  <a:pt x="14249" y="229273"/>
                </a:lnTo>
                <a:lnTo>
                  <a:pt x="14249" y="226542"/>
                </a:lnTo>
                <a:close/>
              </a:path>
              <a:path w="86359" h="260984">
                <a:moveTo>
                  <a:pt x="14249" y="206019"/>
                </a:moveTo>
                <a:lnTo>
                  <a:pt x="13563" y="205333"/>
                </a:lnTo>
                <a:lnTo>
                  <a:pt x="10833" y="205333"/>
                </a:lnTo>
                <a:lnTo>
                  <a:pt x="10147" y="206019"/>
                </a:lnTo>
                <a:lnTo>
                  <a:pt x="10147" y="208749"/>
                </a:lnTo>
                <a:lnTo>
                  <a:pt x="10833" y="209435"/>
                </a:lnTo>
                <a:lnTo>
                  <a:pt x="12204" y="209435"/>
                </a:lnTo>
                <a:lnTo>
                  <a:pt x="13563" y="209435"/>
                </a:lnTo>
                <a:lnTo>
                  <a:pt x="14249" y="208749"/>
                </a:lnTo>
                <a:lnTo>
                  <a:pt x="14249" y="206019"/>
                </a:lnTo>
                <a:close/>
              </a:path>
              <a:path w="86359" h="260984">
                <a:moveTo>
                  <a:pt x="14249" y="185394"/>
                </a:moveTo>
                <a:lnTo>
                  <a:pt x="13563" y="184708"/>
                </a:lnTo>
                <a:lnTo>
                  <a:pt x="10833" y="184708"/>
                </a:lnTo>
                <a:lnTo>
                  <a:pt x="10147" y="185394"/>
                </a:lnTo>
                <a:lnTo>
                  <a:pt x="10147" y="188125"/>
                </a:lnTo>
                <a:lnTo>
                  <a:pt x="10833" y="188810"/>
                </a:lnTo>
                <a:lnTo>
                  <a:pt x="12204" y="188810"/>
                </a:lnTo>
                <a:lnTo>
                  <a:pt x="13563" y="188810"/>
                </a:lnTo>
                <a:lnTo>
                  <a:pt x="14249" y="188125"/>
                </a:lnTo>
                <a:lnTo>
                  <a:pt x="14249" y="185394"/>
                </a:lnTo>
                <a:close/>
              </a:path>
              <a:path w="86359" h="260984">
                <a:moveTo>
                  <a:pt x="14249" y="144411"/>
                </a:moveTo>
                <a:lnTo>
                  <a:pt x="13563" y="143725"/>
                </a:lnTo>
                <a:lnTo>
                  <a:pt x="10833" y="143725"/>
                </a:lnTo>
                <a:lnTo>
                  <a:pt x="10147" y="144411"/>
                </a:lnTo>
                <a:lnTo>
                  <a:pt x="10147" y="147142"/>
                </a:lnTo>
                <a:lnTo>
                  <a:pt x="10833" y="147828"/>
                </a:lnTo>
                <a:lnTo>
                  <a:pt x="12204" y="147828"/>
                </a:lnTo>
                <a:lnTo>
                  <a:pt x="13563" y="147828"/>
                </a:lnTo>
                <a:lnTo>
                  <a:pt x="14249" y="147142"/>
                </a:lnTo>
                <a:lnTo>
                  <a:pt x="14249" y="144411"/>
                </a:lnTo>
                <a:close/>
              </a:path>
              <a:path w="86359" h="260984">
                <a:moveTo>
                  <a:pt x="14249" y="123875"/>
                </a:moveTo>
                <a:lnTo>
                  <a:pt x="13563" y="123190"/>
                </a:lnTo>
                <a:lnTo>
                  <a:pt x="10833" y="123190"/>
                </a:lnTo>
                <a:lnTo>
                  <a:pt x="10147" y="123875"/>
                </a:lnTo>
                <a:lnTo>
                  <a:pt x="10147" y="126619"/>
                </a:lnTo>
                <a:lnTo>
                  <a:pt x="10833" y="127304"/>
                </a:lnTo>
                <a:lnTo>
                  <a:pt x="12204" y="127304"/>
                </a:lnTo>
                <a:lnTo>
                  <a:pt x="13563" y="127304"/>
                </a:lnTo>
                <a:lnTo>
                  <a:pt x="14249" y="126619"/>
                </a:lnTo>
                <a:lnTo>
                  <a:pt x="14249" y="123875"/>
                </a:lnTo>
                <a:close/>
              </a:path>
              <a:path w="86359" h="260984">
                <a:moveTo>
                  <a:pt x="14249" y="103352"/>
                </a:moveTo>
                <a:lnTo>
                  <a:pt x="13563" y="102666"/>
                </a:lnTo>
                <a:lnTo>
                  <a:pt x="10833" y="102666"/>
                </a:lnTo>
                <a:lnTo>
                  <a:pt x="10147" y="103352"/>
                </a:lnTo>
                <a:lnTo>
                  <a:pt x="10147" y="106083"/>
                </a:lnTo>
                <a:lnTo>
                  <a:pt x="10833" y="106768"/>
                </a:lnTo>
                <a:lnTo>
                  <a:pt x="12204" y="106768"/>
                </a:lnTo>
                <a:lnTo>
                  <a:pt x="13563" y="106768"/>
                </a:lnTo>
                <a:lnTo>
                  <a:pt x="14249" y="106083"/>
                </a:lnTo>
                <a:lnTo>
                  <a:pt x="14249" y="103352"/>
                </a:lnTo>
                <a:close/>
              </a:path>
              <a:path w="86359" h="260984">
                <a:moveTo>
                  <a:pt x="14249" y="82829"/>
                </a:moveTo>
                <a:lnTo>
                  <a:pt x="13563" y="82143"/>
                </a:lnTo>
                <a:lnTo>
                  <a:pt x="10833" y="82143"/>
                </a:lnTo>
                <a:lnTo>
                  <a:pt x="10147" y="82829"/>
                </a:lnTo>
                <a:lnTo>
                  <a:pt x="10147" y="84188"/>
                </a:lnTo>
                <a:lnTo>
                  <a:pt x="10147" y="84467"/>
                </a:lnTo>
                <a:lnTo>
                  <a:pt x="10198" y="84721"/>
                </a:lnTo>
                <a:lnTo>
                  <a:pt x="10312" y="84975"/>
                </a:lnTo>
                <a:lnTo>
                  <a:pt x="10655" y="85813"/>
                </a:lnTo>
                <a:lnTo>
                  <a:pt x="11290" y="86245"/>
                </a:lnTo>
                <a:lnTo>
                  <a:pt x="12204" y="86245"/>
                </a:lnTo>
                <a:lnTo>
                  <a:pt x="13106" y="86233"/>
                </a:lnTo>
                <a:lnTo>
                  <a:pt x="13741" y="85813"/>
                </a:lnTo>
                <a:lnTo>
                  <a:pt x="14198" y="84721"/>
                </a:lnTo>
                <a:lnTo>
                  <a:pt x="14249" y="84467"/>
                </a:lnTo>
                <a:lnTo>
                  <a:pt x="14249" y="82829"/>
                </a:lnTo>
                <a:close/>
              </a:path>
              <a:path w="86359" h="260984">
                <a:moveTo>
                  <a:pt x="14249" y="42545"/>
                </a:moveTo>
                <a:lnTo>
                  <a:pt x="14046" y="42062"/>
                </a:lnTo>
                <a:lnTo>
                  <a:pt x="12687" y="40690"/>
                </a:lnTo>
                <a:lnTo>
                  <a:pt x="11722" y="40690"/>
                </a:lnTo>
                <a:lnTo>
                  <a:pt x="10350" y="42062"/>
                </a:lnTo>
                <a:lnTo>
                  <a:pt x="10147" y="42545"/>
                </a:lnTo>
                <a:lnTo>
                  <a:pt x="10147" y="44488"/>
                </a:lnTo>
                <a:lnTo>
                  <a:pt x="10833" y="45161"/>
                </a:lnTo>
                <a:lnTo>
                  <a:pt x="12204" y="45161"/>
                </a:lnTo>
                <a:lnTo>
                  <a:pt x="13563" y="45161"/>
                </a:lnTo>
                <a:lnTo>
                  <a:pt x="14249" y="44488"/>
                </a:lnTo>
                <a:lnTo>
                  <a:pt x="14249" y="42545"/>
                </a:lnTo>
                <a:close/>
              </a:path>
              <a:path w="86359" h="260984">
                <a:moveTo>
                  <a:pt x="14274" y="65024"/>
                </a:moveTo>
                <a:lnTo>
                  <a:pt x="14249" y="63639"/>
                </a:lnTo>
                <a:lnTo>
                  <a:pt x="14249" y="62255"/>
                </a:lnTo>
                <a:lnTo>
                  <a:pt x="13563" y="61556"/>
                </a:lnTo>
                <a:lnTo>
                  <a:pt x="10782" y="61569"/>
                </a:lnTo>
                <a:lnTo>
                  <a:pt x="10096" y="62268"/>
                </a:lnTo>
                <a:lnTo>
                  <a:pt x="10109" y="65049"/>
                </a:lnTo>
                <a:lnTo>
                  <a:pt x="10807" y="65735"/>
                </a:lnTo>
                <a:lnTo>
                  <a:pt x="12204" y="65722"/>
                </a:lnTo>
                <a:lnTo>
                  <a:pt x="13589" y="65722"/>
                </a:lnTo>
                <a:lnTo>
                  <a:pt x="14274" y="65024"/>
                </a:lnTo>
                <a:close/>
              </a:path>
              <a:path w="86359" h="260984">
                <a:moveTo>
                  <a:pt x="14465" y="166255"/>
                </a:moveTo>
                <a:lnTo>
                  <a:pt x="14312" y="165519"/>
                </a:lnTo>
                <a:lnTo>
                  <a:pt x="12687" y="163906"/>
                </a:lnTo>
                <a:lnTo>
                  <a:pt x="11722" y="163906"/>
                </a:lnTo>
                <a:lnTo>
                  <a:pt x="10083" y="165519"/>
                </a:lnTo>
                <a:lnTo>
                  <a:pt x="9944" y="166255"/>
                </a:lnTo>
                <a:lnTo>
                  <a:pt x="10642" y="167957"/>
                </a:lnTo>
                <a:lnTo>
                  <a:pt x="11252" y="168351"/>
                </a:lnTo>
                <a:lnTo>
                  <a:pt x="12204" y="168351"/>
                </a:lnTo>
                <a:lnTo>
                  <a:pt x="13119" y="168376"/>
                </a:lnTo>
                <a:lnTo>
                  <a:pt x="13754" y="167957"/>
                </a:lnTo>
                <a:lnTo>
                  <a:pt x="14465" y="166255"/>
                </a:lnTo>
                <a:close/>
              </a:path>
              <a:path w="86359" h="260984">
                <a:moveTo>
                  <a:pt x="24638" y="257340"/>
                </a:moveTo>
                <a:lnTo>
                  <a:pt x="23952" y="256654"/>
                </a:lnTo>
                <a:lnTo>
                  <a:pt x="21209" y="256654"/>
                </a:lnTo>
                <a:lnTo>
                  <a:pt x="20523" y="257340"/>
                </a:lnTo>
                <a:lnTo>
                  <a:pt x="20523" y="260070"/>
                </a:lnTo>
                <a:lnTo>
                  <a:pt x="21209" y="260756"/>
                </a:lnTo>
                <a:lnTo>
                  <a:pt x="22580" y="260756"/>
                </a:lnTo>
                <a:lnTo>
                  <a:pt x="23952" y="260756"/>
                </a:lnTo>
                <a:lnTo>
                  <a:pt x="24638" y="260070"/>
                </a:lnTo>
                <a:lnTo>
                  <a:pt x="24638" y="257340"/>
                </a:lnTo>
                <a:close/>
              </a:path>
              <a:path w="86359" h="260984">
                <a:moveTo>
                  <a:pt x="24638" y="236804"/>
                </a:moveTo>
                <a:lnTo>
                  <a:pt x="23952" y="236118"/>
                </a:lnTo>
                <a:lnTo>
                  <a:pt x="21209" y="236118"/>
                </a:lnTo>
                <a:lnTo>
                  <a:pt x="20523" y="236804"/>
                </a:lnTo>
                <a:lnTo>
                  <a:pt x="20523" y="239547"/>
                </a:lnTo>
                <a:lnTo>
                  <a:pt x="21209" y="240233"/>
                </a:lnTo>
                <a:lnTo>
                  <a:pt x="22580" y="240233"/>
                </a:lnTo>
                <a:lnTo>
                  <a:pt x="23952" y="240233"/>
                </a:lnTo>
                <a:lnTo>
                  <a:pt x="24638" y="239547"/>
                </a:lnTo>
                <a:lnTo>
                  <a:pt x="24638" y="236804"/>
                </a:lnTo>
                <a:close/>
              </a:path>
              <a:path w="86359" h="260984">
                <a:moveTo>
                  <a:pt x="24638" y="216281"/>
                </a:moveTo>
                <a:lnTo>
                  <a:pt x="23952" y="215595"/>
                </a:lnTo>
                <a:lnTo>
                  <a:pt x="21209" y="215595"/>
                </a:lnTo>
                <a:lnTo>
                  <a:pt x="20523" y="216281"/>
                </a:lnTo>
                <a:lnTo>
                  <a:pt x="20523" y="219011"/>
                </a:lnTo>
                <a:lnTo>
                  <a:pt x="21209" y="219697"/>
                </a:lnTo>
                <a:lnTo>
                  <a:pt x="22580" y="219697"/>
                </a:lnTo>
                <a:lnTo>
                  <a:pt x="23952" y="219697"/>
                </a:lnTo>
                <a:lnTo>
                  <a:pt x="24638" y="219011"/>
                </a:lnTo>
                <a:lnTo>
                  <a:pt x="24638" y="216281"/>
                </a:lnTo>
                <a:close/>
              </a:path>
              <a:path w="86359" h="260984">
                <a:moveTo>
                  <a:pt x="24638" y="195745"/>
                </a:moveTo>
                <a:lnTo>
                  <a:pt x="23952" y="195072"/>
                </a:lnTo>
                <a:lnTo>
                  <a:pt x="21209" y="195072"/>
                </a:lnTo>
                <a:lnTo>
                  <a:pt x="20523" y="195745"/>
                </a:lnTo>
                <a:lnTo>
                  <a:pt x="20523" y="198488"/>
                </a:lnTo>
                <a:lnTo>
                  <a:pt x="21209" y="199174"/>
                </a:lnTo>
                <a:lnTo>
                  <a:pt x="22580" y="199174"/>
                </a:lnTo>
                <a:lnTo>
                  <a:pt x="23952" y="199174"/>
                </a:lnTo>
                <a:lnTo>
                  <a:pt x="24638" y="198488"/>
                </a:lnTo>
                <a:lnTo>
                  <a:pt x="24638" y="195745"/>
                </a:lnTo>
                <a:close/>
              </a:path>
              <a:path w="86359" h="260984">
                <a:moveTo>
                  <a:pt x="24638" y="175221"/>
                </a:moveTo>
                <a:lnTo>
                  <a:pt x="23952" y="174536"/>
                </a:lnTo>
                <a:lnTo>
                  <a:pt x="21209" y="174536"/>
                </a:lnTo>
                <a:lnTo>
                  <a:pt x="20523" y="175221"/>
                </a:lnTo>
                <a:lnTo>
                  <a:pt x="20523" y="177965"/>
                </a:lnTo>
                <a:lnTo>
                  <a:pt x="21209" y="178638"/>
                </a:lnTo>
                <a:lnTo>
                  <a:pt x="22580" y="178638"/>
                </a:lnTo>
                <a:lnTo>
                  <a:pt x="23952" y="178638"/>
                </a:lnTo>
                <a:lnTo>
                  <a:pt x="24638" y="177965"/>
                </a:lnTo>
                <a:lnTo>
                  <a:pt x="24638" y="175221"/>
                </a:lnTo>
                <a:close/>
              </a:path>
              <a:path w="86359" h="260984">
                <a:moveTo>
                  <a:pt x="24638" y="154673"/>
                </a:moveTo>
                <a:lnTo>
                  <a:pt x="23952" y="153987"/>
                </a:lnTo>
                <a:lnTo>
                  <a:pt x="21209" y="153987"/>
                </a:lnTo>
                <a:lnTo>
                  <a:pt x="20523" y="154673"/>
                </a:lnTo>
                <a:lnTo>
                  <a:pt x="20523" y="157403"/>
                </a:lnTo>
                <a:lnTo>
                  <a:pt x="21209" y="158089"/>
                </a:lnTo>
                <a:lnTo>
                  <a:pt x="22580" y="158089"/>
                </a:lnTo>
                <a:lnTo>
                  <a:pt x="23952" y="158089"/>
                </a:lnTo>
                <a:lnTo>
                  <a:pt x="24638" y="157403"/>
                </a:lnTo>
                <a:lnTo>
                  <a:pt x="24638" y="154673"/>
                </a:lnTo>
                <a:close/>
              </a:path>
              <a:path w="86359" h="260984">
                <a:moveTo>
                  <a:pt x="24638" y="134137"/>
                </a:moveTo>
                <a:lnTo>
                  <a:pt x="23952" y="133464"/>
                </a:lnTo>
                <a:lnTo>
                  <a:pt x="21209" y="133464"/>
                </a:lnTo>
                <a:lnTo>
                  <a:pt x="20523" y="134150"/>
                </a:lnTo>
                <a:lnTo>
                  <a:pt x="20523" y="136880"/>
                </a:lnTo>
                <a:lnTo>
                  <a:pt x="21209" y="137566"/>
                </a:lnTo>
                <a:lnTo>
                  <a:pt x="22580" y="137566"/>
                </a:lnTo>
                <a:lnTo>
                  <a:pt x="23952" y="137566"/>
                </a:lnTo>
                <a:lnTo>
                  <a:pt x="24638" y="136880"/>
                </a:lnTo>
                <a:lnTo>
                  <a:pt x="24638" y="134137"/>
                </a:lnTo>
                <a:close/>
              </a:path>
              <a:path w="86359" h="260984">
                <a:moveTo>
                  <a:pt x="24638" y="113614"/>
                </a:moveTo>
                <a:lnTo>
                  <a:pt x="23952" y="112928"/>
                </a:lnTo>
                <a:lnTo>
                  <a:pt x="21209" y="112928"/>
                </a:lnTo>
                <a:lnTo>
                  <a:pt x="20523" y="113614"/>
                </a:lnTo>
                <a:lnTo>
                  <a:pt x="20523" y="116357"/>
                </a:lnTo>
                <a:lnTo>
                  <a:pt x="21209" y="117043"/>
                </a:lnTo>
                <a:lnTo>
                  <a:pt x="22580" y="117043"/>
                </a:lnTo>
                <a:lnTo>
                  <a:pt x="23952" y="117043"/>
                </a:lnTo>
                <a:lnTo>
                  <a:pt x="24638" y="116357"/>
                </a:lnTo>
                <a:lnTo>
                  <a:pt x="24638" y="113614"/>
                </a:lnTo>
                <a:close/>
              </a:path>
              <a:path w="86359" h="260984">
                <a:moveTo>
                  <a:pt x="24638" y="93129"/>
                </a:moveTo>
                <a:lnTo>
                  <a:pt x="23952" y="92456"/>
                </a:lnTo>
                <a:lnTo>
                  <a:pt x="21209" y="92456"/>
                </a:lnTo>
                <a:lnTo>
                  <a:pt x="20523" y="93129"/>
                </a:lnTo>
                <a:lnTo>
                  <a:pt x="20523" y="95872"/>
                </a:lnTo>
                <a:lnTo>
                  <a:pt x="21209" y="96558"/>
                </a:lnTo>
                <a:lnTo>
                  <a:pt x="22580" y="96558"/>
                </a:lnTo>
                <a:lnTo>
                  <a:pt x="23952" y="96558"/>
                </a:lnTo>
                <a:lnTo>
                  <a:pt x="24638" y="95872"/>
                </a:lnTo>
                <a:lnTo>
                  <a:pt x="24638" y="93129"/>
                </a:lnTo>
                <a:close/>
              </a:path>
              <a:path w="86359" h="260984">
                <a:moveTo>
                  <a:pt x="24638" y="72555"/>
                </a:moveTo>
                <a:lnTo>
                  <a:pt x="23952" y="71882"/>
                </a:lnTo>
                <a:lnTo>
                  <a:pt x="21209" y="71882"/>
                </a:lnTo>
                <a:lnTo>
                  <a:pt x="20523" y="72555"/>
                </a:lnTo>
                <a:lnTo>
                  <a:pt x="20523" y="75298"/>
                </a:lnTo>
                <a:lnTo>
                  <a:pt x="21209" y="75984"/>
                </a:lnTo>
                <a:lnTo>
                  <a:pt x="22580" y="75984"/>
                </a:lnTo>
                <a:lnTo>
                  <a:pt x="23952" y="75984"/>
                </a:lnTo>
                <a:lnTo>
                  <a:pt x="24638" y="75298"/>
                </a:lnTo>
                <a:lnTo>
                  <a:pt x="24638" y="72555"/>
                </a:lnTo>
                <a:close/>
              </a:path>
              <a:path w="86359" h="260984">
                <a:moveTo>
                  <a:pt x="24638" y="52006"/>
                </a:moveTo>
                <a:lnTo>
                  <a:pt x="23952" y="51320"/>
                </a:lnTo>
                <a:lnTo>
                  <a:pt x="21209" y="51320"/>
                </a:lnTo>
                <a:lnTo>
                  <a:pt x="20523" y="52006"/>
                </a:lnTo>
                <a:lnTo>
                  <a:pt x="20523" y="54749"/>
                </a:lnTo>
                <a:lnTo>
                  <a:pt x="21209" y="55435"/>
                </a:lnTo>
                <a:lnTo>
                  <a:pt x="22580" y="55435"/>
                </a:lnTo>
                <a:lnTo>
                  <a:pt x="23952" y="55435"/>
                </a:lnTo>
                <a:lnTo>
                  <a:pt x="24638" y="54749"/>
                </a:lnTo>
                <a:lnTo>
                  <a:pt x="24638" y="52006"/>
                </a:lnTo>
                <a:close/>
              </a:path>
              <a:path w="86359" h="260984">
                <a:moveTo>
                  <a:pt x="24638" y="31483"/>
                </a:moveTo>
                <a:lnTo>
                  <a:pt x="23952" y="30797"/>
                </a:lnTo>
                <a:lnTo>
                  <a:pt x="21209" y="30797"/>
                </a:lnTo>
                <a:lnTo>
                  <a:pt x="20523" y="31483"/>
                </a:lnTo>
                <a:lnTo>
                  <a:pt x="20523" y="34213"/>
                </a:lnTo>
                <a:lnTo>
                  <a:pt x="21209" y="34899"/>
                </a:lnTo>
                <a:lnTo>
                  <a:pt x="22580" y="34899"/>
                </a:lnTo>
                <a:lnTo>
                  <a:pt x="23952" y="34899"/>
                </a:lnTo>
                <a:lnTo>
                  <a:pt x="24638" y="34213"/>
                </a:lnTo>
                <a:lnTo>
                  <a:pt x="24638" y="31483"/>
                </a:lnTo>
                <a:close/>
              </a:path>
              <a:path w="86359" h="260984">
                <a:moveTo>
                  <a:pt x="34899" y="248437"/>
                </a:moveTo>
                <a:lnTo>
                  <a:pt x="34886" y="247878"/>
                </a:lnTo>
                <a:lnTo>
                  <a:pt x="34696" y="247396"/>
                </a:lnTo>
                <a:lnTo>
                  <a:pt x="34302" y="246989"/>
                </a:lnTo>
                <a:lnTo>
                  <a:pt x="33324" y="246011"/>
                </a:lnTo>
                <a:lnTo>
                  <a:pt x="32359" y="246011"/>
                </a:lnTo>
                <a:lnTo>
                  <a:pt x="31394" y="246989"/>
                </a:lnTo>
                <a:lnTo>
                  <a:pt x="31000" y="247396"/>
                </a:lnTo>
                <a:lnTo>
                  <a:pt x="30797" y="247878"/>
                </a:lnTo>
                <a:lnTo>
                  <a:pt x="30797" y="248437"/>
                </a:lnTo>
                <a:lnTo>
                  <a:pt x="30797" y="249809"/>
                </a:lnTo>
                <a:lnTo>
                  <a:pt x="31470" y="250494"/>
                </a:lnTo>
                <a:lnTo>
                  <a:pt x="32842" y="250494"/>
                </a:lnTo>
                <a:lnTo>
                  <a:pt x="34213" y="250494"/>
                </a:lnTo>
                <a:lnTo>
                  <a:pt x="34899" y="249809"/>
                </a:lnTo>
                <a:lnTo>
                  <a:pt x="34899" y="248437"/>
                </a:lnTo>
                <a:close/>
              </a:path>
              <a:path w="86359" h="260984">
                <a:moveTo>
                  <a:pt x="34899" y="226542"/>
                </a:moveTo>
                <a:lnTo>
                  <a:pt x="34213" y="225856"/>
                </a:lnTo>
                <a:lnTo>
                  <a:pt x="31470" y="225856"/>
                </a:lnTo>
                <a:lnTo>
                  <a:pt x="30797" y="226542"/>
                </a:lnTo>
                <a:lnTo>
                  <a:pt x="30797" y="229273"/>
                </a:lnTo>
                <a:lnTo>
                  <a:pt x="31470" y="229958"/>
                </a:lnTo>
                <a:lnTo>
                  <a:pt x="32842" y="229958"/>
                </a:lnTo>
                <a:lnTo>
                  <a:pt x="34213" y="229958"/>
                </a:lnTo>
                <a:lnTo>
                  <a:pt x="34899" y="229273"/>
                </a:lnTo>
                <a:lnTo>
                  <a:pt x="34899" y="226542"/>
                </a:lnTo>
                <a:close/>
              </a:path>
              <a:path w="86359" h="260984">
                <a:moveTo>
                  <a:pt x="34899" y="206019"/>
                </a:moveTo>
                <a:lnTo>
                  <a:pt x="34213" y="205333"/>
                </a:lnTo>
                <a:lnTo>
                  <a:pt x="31470" y="205333"/>
                </a:lnTo>
                <a:lnTo>
                  <a:pt x="30797" y="206019"/>
                </a:lnTo>
                <a:lnTo>
                  <a:pt x="30797" y="208749"/>
                </a:lnTo>
                <a:lnTo>
                  <a:pt x="31470" y="209435"/>
                </a:lnTo>
                <a:lnTo>
                  <a:pt x="32842" y="209435"/>
                </a:lnTo>
                <a:lnTo>
                  <a:pt x="34213" y="209435"/>
                </a:lnTo>
                <a:lnTo>
                  <a:pt x="34899" y="208749"/>
                </a:lnTo>
                <a:lnTo>
                  <a:pt x="34899" y="206019"/>
                </a:lnTo>
                <a:close/>
              </a:path>
              <a:path w="86359" h="260984">
                <a:moveTo>
                  <a:pt x="34899" y="185394"/>
                </a:moveTo>
                <a:lnTo>
                  <a:pt x="34213" y="184708"/>
                </a:lnTo>
                <a:lnTo>
                  <a:pt x="31470" y="184708"/>
                </a:lnTo>
                <a:lnTo>
                  <a:pt x="30797" y="185394"/>
                </a:lnTo>
                <a:lnTo>
                  <a:pt x="30797" y="188125"/>
                </a:lnTo>
                <a:lnTo>
                  <a:pt x="31470" y="188810"/>
                </a:lnTo>
                <a:lnTo>
                  <a:pt x="32842" y="188810"/>
                </a:lnTo>
                <a:lnTo>
                  <a:pt x="34213" y="188810"/>
                </a:lnTo>
                <a:lnTo>
                  <a:pt x="34899" y="188125"/>
                </a:lnTo>
                <a:lnTo>
                  <a:pt x="34899" y="185394"/>
                </a:lnTo>
                <a:close/>
              </a:path>
              <a:path w="86359" h="260984">
                <a:moveTo>
                  <a:pt x="34899" y="144411"/>
                </a:moveTo>
                <a:lnTo>
                  <a:pt x="34213" y="143725"/>
                </a:lnTo>
                <a:lnTo>
                  <a:pt x="31470" y="143725"/>
                </a:lnTo>
                <a:lnTo>
                  <a:pt x="30797" y="144411"/>
                </a:lnTo>
                <a:lnTo>
                  <a:pt x="30797" y="147142"/>
                </a:lnTo>
                <a:lnTo>
                  <a:pt x="31470" y="147828"/>
                </a:lnTo>
                <a:lnTo>
                  <a:pt x="32842" y="147828"/>
                </a:lnTo>
                <a:lnTo>
                  <a:pt x="34213" y="147828"/>
                </a:lnTo>
                <a:lnTo>
                  <a:pt x="34899" y="147142"/>
                </a:lnTo>
                <a:lnTo>
                  <a:pt x="34899" y="144411"/>
                </a:lnTo>
                <a:close/>
              </a:path>
              <a:path w="86359" h="260984">
                <a:moveTo>
                  <a:pt x="34899" y="123875"/>
                </a:moveTo>
                <a:lnTo>
                  <a:pt x="34213" y="123190"/>
                </a:lnTo>
                <a:lnTo>
                  <a:pt x="31470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70" y="127304"/>
                </a:lnTo>
                <a:lnTo>
                  <a:pt x="32842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86359" h="260984">
                <a:moveTo>
                  <a:pt x="34899" y="103352"/>
                </a:moveTo>
                <a:lnTo>
                  <a:pt x="34213" y="102666"/>
                </a:lnTo>
                <a:lnTo>
                  <a:pt x="31470" y="102666"/>
                </a:lnTo>
                <a:lnTo>
                  <a:pt x="30797" y="103352"/>
                </a:lnTo>
                <a:lnTo>
                  <a:pt x="30797" y="106083"/>
                </a:lnTo>
                <a:lnTo>
                  <a:pt x="31470" y="106768"/>
                </a:lnTo>
                <a:lnTo>
                  <a:pt x="32842" y="106768"/>
                </a:lnTo>
                <a:lnTo>
                  <a:pt x="34213" y="106768"/>
                </a:lnTo>
                <a:lnTo>
                  <a:pt x="34899" y="106083"/>
                </a:lnTo>
                <a:lnTo>
                  <a:pt x="34899" y="103352"/>
                </a:lnTo>
                <a:close/>
              </a:path>
              <a:path w="86359" h="260984">
                <a:moveTo>
                  <a:pt x="34899" y="82829"/>
                </a:moveTo>
                <a:lnTo>
                  <a:pt x="34213" y="82143"/>
                </a:lnTo>
                <a:lnTo>
                  <a:pt x="31470" y="82143"/>
                </a:lnTo>
                <a:lnTo>
                  <a:pt x="30797" y="82829"/>
                </a:lnTo>
                <a:lnTo>
                  <a:pt x="30797" y="84467"/>
                </a:lnTo>
                <a:lnTo>
                  <a:pt x="30848" y="84721"/>
                </a:lnTo>
                <a:lnTo>
                  <a:pt x="31305" y="85813"/>
                </a:lnTo>
                <a:lnTo>
                  <a:pt x="31940" y="86233"/>
                </a:lnTo>
                <a:lnTo>
                  <a:pt x="32842" y="86245"/>
                </a:lnTo>
                <a:lnTo>
                  <a:pt x="33756" y="86245"/>
                </a:lnTo>
                <a:lnTo>
                  <a:pt x="34391" y="85813"/>
                </a:lnTo>
                <a:lnTo>
                  <a:pt x="34734" y="84975"/>
                </a:lnTo>
                <a:lnTo>
                  <a:pt x="34848" y="84721"/>
                </a:lnTo>
                <a:lnTo>
                  <a:pt x="34899" y="84467"/>
                </a:lnTo>
                <a:lnTo>
                  <a:pt x="34899" y="84188"/>
                </a:lnTo>
                <a:lnTo>
                  <a:pt x="34899" y="82829"/>
                </a:lnTo>
                <a:close/>
              </a:path>
              <a:path w="86359" h="260984">
                <a:moveTo>
                  <a:pt x="34899" y="42545"/>
                </a:moveTo>
                <a:lnTo>
                  <a:pt x="34696" y="42062"/>
                </a:lnTo>
                <a:lnTo>
                  <a:pt x="33324" y="40690"/>
                </a:lnTo>
                <a:lnTo>
                  <a:pt x="32359" y="40690"/>
                </a:lnTo>
                <a:lnTo>
                  <a:pt x="30988" y="42062"/>
                </a:lnTo>
                <a:lnTo>
                  <a:pt x="30797" y="42545"/>
                </a:lnTo>
                <a:lnTo>
                  <a:pt x="30797" y="44488"/>
                </a:lnTo>
                <a:lnTo>
                  <a:pt x="31470" y="45161"/>
                </a:lnTo>
                <a:lnTo>
                  <a:pt x="32842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2545"/>
                </a:lnTo>
                <a:close/>
              </a:path>
              <a:path w="86359" h="260984">
                <a:moveTo>
                  <a:pt x="34899" y="21221"/>
                </a:moveTo>
                <a:lnTo>
                  <a:pt x="34213" y="20535"/>
                </a:lnTo>
                <a:lnTo>
                  <a:pt x="31470" y="20535"/>
                </a:lnTo>
                <a:lnTo>
                  <a:pt x="30797" y="21221"/>
                </a:lnTo>
                <a:lnTo>
                  <a:pt x="30797" y="23952"/>
                </a:lnTo>
                <a:lnTo>
                  <a:pt x="31470" y="24638"/>
                </a:lnTo>
                <a:lnTo>
                  <a:pt x="32842" y="24638"/>
                </a:lnTo>
                <a:lnTo>
                  <a:pt x="34213" y="24638"/>
                </a:lnTo>
                <a:lnTo>
                  <a:pt x="34899" y="23952"/>
                </a:lnTo>
                <a:lnTo>
                  <a:pt x="34899" y="21221"/>
                </a:lnTo>
                <a:close/>
              </a:path>
              <a:path w="86359" h="260984">
                <a:moveTo>
                  <a:pt x="34912" y="65024"/>
                </a:moveTo>
                <a:lnTo>
                  <a:pt x="34899" y="63639"/>
                </a:lnTo>
                <a:lnTo>
                  <a:pt x="34899" y="62255"/>
                </a:lnTo>
                <a:lnTo>
                  <a:pt x="34201" y="61556"/>
                </a:lnTo>
                <a:lnTo>
                  <a:pt x="31419" y="61569"/>
                </a:lnTo>
                <a:lnTo>
                  <a:pt x="30734" y="62268"/>
                </a:lnTo>
                <a:lnTo>
                  <a:pt x="30759" y="65049"/>
                </a:lnTo>
                <a:lnTo>
                  <a:pt x="31457" y="65735"/>
                </a:lnTo>
                <a:lnTo>
                  <a:pt x="32842" y="65722"/>
                </a:lnTo>
                <a:lnTo>
                  <a:pt x="34226" y="65722"/>
                </a:lnTo>
                <a:lnTo>
                  <a:pt x="34912" y="65024"/>
                </a:lnTo>
                <a:close/>
              </a:path>
              <a:path w="86359" h="260984">
                <a:moveTo>
                  <a:pt x="35102" y="166255"/>
                </a:moveTo>
                <a:lnTo>
                  <a:pt x="34950" y="165519"/>
                </a:lnTo>
                <a:lnTo>
                  <a:pt x="33324" y="163906"/>
                </a:lnTo>
                <a:lnTo>
                  <a:pt x="32359" y="163906"/>
                </a:lnTo>
                <a:lnTo>
                  <a:pt x="30734" y="165519"/>
                </a:lnTo>
                <a:lnTo>
                  <a:pt x="30581" y="166255"/>
                </a:lnTo>
                <a:lnTo>
                  <a:pt x="31292" y="167957"/>
                </a:lnTo>
                <a:lnTo>
                  <a:pt x="31902" y="168351"/>
                </a:lnTo>
                <a:lnTo>
                  <a:pt x="32842" y="168351"/>
                </a:lnTo>
                <a:lnTo>
                  <a:pt x="33769" y="168376"/>
                </a:lnTo>
                <a:lnTo>
                  <a:pt x="34404" y="167957"/>
                </a:lnTo>
                <a:lnTo>
                  <a:pt x="35102" y="166255"/>
                </a:lnTo>
                <a:close/>
              </a:path>
              <a:path w="86359" h="260984">
                <a:moveTo>
                  <a:pt x="45161" y="257340"/>
                </a:moveTo>
                <a:lnTo>
                  <a:pt x="44475" y="256654"/>
                </a:lnTo>
                <a:lnTo>
                  <a:pt x="41744" y="256654"/>
                </a:lnTo>
                <a:lnTo>
                  <a:pt x="41059" y="257340"/>
                </a:lnTo>
                <a:lnTo>
                  <a:pt x="41059" y="260070"/>
                </a:lnTo>
                <a:lnTo>
                  <a:pt x="41744" y="260756"/>
                </a:lnTo>
                <a:lnTo>
                  <a:pt x="43103" y="260756"/>
                </a:lnTo>
                <a:lnTo>
                  <a:pt x="44475" y="260756"/>
                </a:lnTo>
                <a:lnTo>
                  <a:pt x="45161" y="260070"/>
                </a:lnTo>
                <a:lnTo>
                  <a:pt x="45161" y="257340"/>
                </a:lnTo>
                <a:close/>
              </a:path>
              <a:path w="86359" h="260984">
                <a:moveTo>
                  <a:pt x="45161" y="236804"/>
                </a:moveTo>
                <a:lnTo>
                  <a:pt x="44475" y="236118"/>
                </a:lnTo>
                <a:lnTo>
                  <a:pt x="41744" y="236118"/>
                </a:lnTo>
                <a:lnTo>
                  <a:pt x="41059" y="236804"/>
                </a:lnTo>
                <a:lnTo>
                  <a:pt x="41059" y="239547"/>
                </a:lnTo>
                <a:lnTo>
                  <a:pt x="41744" y="240233"/>
                </a:lnTo>
                <a:lnTo>
                  <a:pt x="43103" y="240233"/>
                </a:lnTo>
                <a:lnTo>
                  <a:pt x="44475" y="240233"/>
                </a:lnTo>
                <a:lnTo>
                  <a:pt x="45161" y="239547"/>
                </a:lnTo>
                <a:lnTo>
                  <a:pt x="45161" y="236804"/>
                </a:lnTo>
                <a:close/>
              </a:path>
              <a:path w="86359" h="260984">
                <a:moveTo>
                  <a:pt x="45161" y="216281"/>
                </a:moveTo>
                <a:lnTo>
                  <a:pt x="44475" y="215595"/>
                </a:lnTo>
                <a:lnTo>
                  <a:pt x="41744" y="215595"/>
                </a:lnTo>
                <a:lnTo>
                  <a:pt x="41059" y="216281"/>
                </a:lnTo>
                <a:lnTo>
                  <a:pt x="41059" y="219011"/>
                </a:lnTo>
                <a:lnTo>
                  <a:pt x="41744" y="219697"/>
                </a:lnTo>
                <a:lnTo>
                  <a:pt x="43103" y="219697"/>
                </a:lnTo>
                <a:lnTo>
                  <a:pt x="44475" y="219697"/>
                </a:lnTo>
                <a:lnTo>
                  <a:pt x="45161" y="219011"/>
                </a:lnTo>
                <a:lnTo>
                  <a:pt x="45161" y="216281"/>
                </a:lnTo>
                <a:close/>
              </a:path>
              <a:path w="86359" h="260984">
                <a:moveTo>
                  <a:pt x="45161" y="195745"/>
                </a:moveTo>
                <a:lnTo>
                  <a:pt x="44475" y="195072"/>
                </a:lnTo>
                <a:lnTo>
                  <a:pt x="41744" y="195072"/>
                </a:lnTo>
                <a:lnTo>
                  <a:pt x="41059" y="195745"/>
                </a:lnTo>
                <a:lnTo>
                  <a:pt x="41059" y="198488"/>
                </a:lnTo>
                <a:lnTo>
                  <a:pt x="41744" y="199174"/>
                </a:lnTo>
                <a:lnTo>
                  <a:pt x="43103" y="199174"/>
                </a:lnTo>
                <a:lnTo>
                  <a:pt x="44475" y="199174"/>
                </a:lnTo>
                <a:lnTo>
                  <a:pt x="45161" y="198488"/>
                </a:lnTo>
                <a:lnTo>
                  <a:pt x="45161" y="195745"/>
                </a:lnTo>
                <a:close/>
              </a:path>
              <a:path w="86359" h="260984">
                <a:moveTo>
                  <a:pt x="45161" y="175221"/>
                </a:moveTo>
                <a:lnTo>
                  <a:pt x="44475" y="174536"/>
                </a:lnTo>
                <a:lnTo>
                  <a:pt x="41744" y="174536"/>
                </a:lnTo>
                <a:lnTo>
                  <a:pt x="41059" y="175221"/>
                </a:lnTo>
                <a:lnTo>
                  <a:pt x="41059" y="177965"/>
                </a:lnTo>
                <a:lnTo>
                  <a:pt x="41744" y="178638"/>
                </a:lnTo>
                <a:lnTo>
                  <a:pt x="43103" y="178638"/>
                </a:lnTo>
                <a:lnTo>
                  <a:pt x="44475" y="178638"/>
                </a:lnTo>
                <a:lnTo>
                  <a:pt x="45161" y="177965"/>
                </a:lnTo>
                <a:lnTo>
                  <a:pt x="45161" y="175221"/>
                </a:lnTo>
                <a:close/>
              </a:path>
              <a:path w="86359" h="260984">
                <a:moveTo>
                  <a:pt x="45161" y="154673"/>
                </a:moveTo>
                <a:lnTo>
                  <a:pt x="44475" y="153987"/>
                </a:lnTo>
                <a:lnTo>
                  <a:pt x="41744" y="153987"/>
                </a:lnTo>
                <a:lnTo>
                  <a:pt x="41059" y="154673"/>
                </a:lnTo>
                <a:lnTo>
                  <a:pt x="41059" y="157403"/>
                </a:lnTo>
                <a:lnTo>
                  <a:pt x="41744" y="158089"/>
                </a:lnTo>
                <a:lnTo>
                  <a:pt x="43103" y="158089"/>
                </a:lnTo>
                <a:lnTo>
                  <a:pt x="44475" y="158089"/>
                </a:lnTo>
                <a:lnTo>
                  <a:pt x="45161" y="157403"/>
                </a:lnTo>
                <a:lnTo>
                  <a:pt x="45161" y="154673"/>
                </a:lnTo>
                <a:close/>
              </a:path>
              <a:path w="86359" h="260984">
                <a:moveTo>
                  <a:pt x="45161" y="134137"/>
                </a:moveTo>
                <a:lnTo>
                  <a:pt x="44475" y="133464"/>
                </a:lnTo>
                <a:lnTo>
                  <a:pt x="41744" y="133464"/>
                </a:lnTo>
                <a:lnTo>
                  <a:pt x="41059" y="134150"/>
                </a:lnTo>
                <a:lnTo>
                  <a:pt x="41059" y="136880"/>
                </a:lnTo>
                <a:lnTo>
                  <a:pt x="41744" y="137566"/>
                </a:lnTo>
                <a:lnTo>
                  <a:pt x="43103" y="137566"/>
                </a:lnTo>
                <a:lnTo>
                  <a:pt x="44475" y="137566"/>
                </a:lnTo>
                <a:lnTo>
                  <a:pt x="45161" y="136880"/>
                </a:lnTo>
                <a:lnTo>
                  <a:pt x="45161" y="134137"/>
                </a:lnTo>
                <a:close/>
              </a:path>
              <a:path w="86359" h="260984">
                <a:moveTo>
                  <a:pt x="45161" y="113614"/>
                </a:moveTo>
                <a:lnTo>
                  <a:pt x="44475" y="112928"/>
                </a:lnTo>
                <a:lnTo>
                  <a:pt x="41744" y="112928"/>
                </a:lnTo>
                <a:lnTo>
                  <a:pt x="41059" y="113614"/>
                </a:lnTo>
                <a:lnTo>
                  <a:pt x="41059" y="116357"/>
                </a:lnTo>
                <a:lnTo>
                  <a:pt x="41744" y="117043"/>
                </a:lnTo>
                <a:lnTo>
                  <a:pt x="43103" y="117043"/>
                </a:lnTo>
                <a:lnTo>
                  <a:pt x="44475" y="117043"/>
                </a:lnTo>
                <a:lnTo>
                  <a:pt x="45161" y="116357"/>
                </a:lnTo>
                <a:lnTo>
                  <a:pt x="45161" y="113614"/>
                </a:lnTo>
                <a:close/>
              </a:path>
              <a:path w="86359" h="260984">
                <a:moveTo>
                  <a:pt x="45161" y="93129"/>
                </a:moveTo>
                <a:lnTo>
                  <a:pt x="44475" y="92456"/>
                </a:lnTo>
                <a:lnTo>
                  <a:pt x="41744" y="92456"/>
                </a:lnTo>
                <a:lnTo>
                  <a:pt x="41059" y="93129"/>
                </a:lnTo>
                <a:lnTo>
                  <a:pt x="41059" y="95872"/>
                </a:lnTo>
                <a:lnTo>
                  <a:pt x="41744" y="96558"/>
                </a:lnTo>
                <a:lnTo>
                  <a:pt x="43103" y="96558"/>
                </a:lnTo>
                <a:lnTo>
                  <a:pt x="44475" y="96558"/>
                </a:lnTo>
                <a:lnTo>
                  <a:pt x="45161" y="95872"/>
                </a:lnTo>
                <a:lnTo>
                  <a:pt x="45161" y="93129"/>
                </a:lnTo>
                <a:close/>
              </a:path>
              <a:path w="86359" h="260984">
                <a:moveTo>
                  <a:pt x="45161" y="72555"/>
                </a:moveTo>
                <a:lnTo>
                  <a:pt x="44475" y="71882"/>
                </a:lnTo>
                <a:lnTo>
                  <a:pt x="41744" y="71882"/>
                </a:lnTo>
                <a:lnTo>
                  <a:pt x="41059" y="72555"/>
                </a:lnTo>
                <a:lnTo>
                  <a:pt x="41059" y="75298"/>
                </a:lnTo>
                <a:lnTo>
                  <a:pt x="41744" y="75984"/>
                </a:lnTo>
                <a:lnTo>
                  <a:pt x="43103" y="75984"/>
                </a:lnTo>
                <a:lnTo>
                  <a:pt x="44475" y="75984"/>
                </a:lnTo>
                <a:lnTo>
                  <a:pt x="45161" y="75298"/>
                </a:lnTo>
                <a:lnTo>
                  <a:pt x="45161" y="72555"/>
                </a:lnTo>
                <a:close/>
              </a:path>
              <a:path w="86359" h="260984">
                <a:moveTo>
                  <a:pt x="45161" y="52006"/>
                </a:moveTo>
                <a:lnTo>
                  <a:pt x="44475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49"/>
                </a:lnTo>
                <a:lnTo>
                  <a:pt x="41744" y="55435"/>
                </a:lnTo>
                <a:lnTo>
                  <a:pt x="43103" y="55435"/>
                </a:lnTo>
                <a:lnTo>
                  <a:pt x="44475" y="55435"/>
                </a:lnTo>
                <a:lnTo>
                  <a:pt x="45161" y="54749"/>
                </a:lnTo>
                <a:lnTo>
                  <a:pt x="45161" y="52006"/>
                </a:lnTo>
                <a:close/>
              </a:path>
              <a:path w="86359" h="260984">
                <a:moveTo>
                  <a:pt x="45161" y="31483"/>
                </a:moveTo>
                <a:lnTo>
                  <a:pt x="44475" y="30797"/>
                </a:lnTo>
                <a:lnTo>
                  <a:pt x="41744" y="30797"/>
                </a:lnTo>
                <a:lnTo>
                  <a:pt x="41059" y="31483"/>
                </a:lnTo>
                <a:lnTo>
                  <a:pt x="41059" y="34213"/>
                </a:lnTo>
                <a:lnTo>
                  <a:pt x="41744" y="34899"/>
                </a:lnTo>
                <a:lnTo>
                  <a:pt x="43103" y="34899"/>
                </a:lnTo>
                <a:lnTo>
                  <a:pt x="44475" y="34899"/>
                </a:lnTo>
                <a:lnTo>
                  <a:pt x="45161" y="34213"/>
                </a:lnTo>
                <a:lnTo>
                  <a:pt x="45161" y="31483"/>
                </a:lnTo>
                <a:close/>
              </a:path>
              <a:path w="86359" h="260984">
                <a:moveTo>
                  <a:pt x="45161" y="10947"/>
                </a:moveTo>
                <a:lnTo>
                  <a:pt x="44475" y="10274"/>
                </a:lnTo>
                <a:lnTo>
                  <a:pt x="41744" y="10274"/>
                </a:lnTo>
                <a:lnTo>
                  <a:pt x="41059" y="10947"/>
                </a:lnTo>
                <a:lnTo>
                  <a:pt x="41059" y="13690"/>
                </a:lnTo>
                <a:lnTo>
                  <a:pt x="41744" y="14376"/>
                </a:lnTo>
                <a:lnTo>
                  <a:pt x="43103" y="14376"/>
                </a:lnTo>
                <a:lnTo>
                  <a:pt x="44475" y="14376"/>
                </a:lnTo>
                <a:lnTo>
                  <a:pt x="45161" y="13690"/>
                </a:lnTo>
                <a:lnTo>
                  <a:pt x="45161" y="10947"/>
                </a:lnTo>
                <a:close/>
              </a:path>
              <a:path w="86359" h="260984">
                <a:moveTo>
                  <a:pt x="55359" y="82867"/>
                </a:moveTo>
                <a:lnTo>
                  <a:pt x="54673" y="82181"/>
                </a:lnTo>
                <a:lnTo>
                  <a:pt x="51930" y="82181"/>
                </a:lnTo>
                <a:lnTo>
                  <a:pt x="51244" y="82867"/>
                </a:lnTo>
                <a:lnTo>
                  <a:pt x="51257" y="84505"/>
                </a:lnTo>
                <a:lnTo>
                  <a:pt x="51308" y="84772"/>
                </a:lnTo>
                <a:lnTo>
                  <a:pt x="51409" y="85026"/>
                </a:lnTo>
                <a:lnTo>
                  <a:pt x="51790" y="85864"/>
                </a:lnTo>
                <a:lnTo>
                  <a:pt x="52451" y="86271"/>
                </a:lnTo>
                <a:lnTo>
                  <a:pt x="53378" y="86245"/>
                </a:lnTo>
                <a:lnTo>
                  <a:pt x="54241" y="86220"/>
                </a:lnTo>
                <a:lnTo>
                  <a:pt x="54838" y="85813"/>
                </a:lnTo>
                <a:lnTo>
                  <a:pt x="55308" y="84772"/>
                </a:lnTo>
                <a:lnTo>
                  <a:pt x="55359" y="84518"/>
                </a:lnTo>
                <a:lnTo>
                  <a:pt x="55359" y="84239"/>
                </a:lnTo>
                <a:lnTo>
                  <a:pt x="55359" y="82867"/>
                </a:lnTo>
                <a:close/>
              </a:path>
              <a:path w="86359" h="260984">
                <a:moveTo>
                  <a:pt x="55422" y="123875"/>
                </a:moveTo>
                <a:lnTo>
                  <a:pt x="54737" y="123190"/>
                </a:lnTo>
                <a:lnTo>
                  <a:pt x="52006" y="123190"/>
                </a:lnTo>
                <a:lnTo>
                  <a:pt x="51320" y="123875"/>
                </a:lnTo>
                <a:lnTo>
                  <a:pt x="51320" y="126619"/>
                </a:lnTo>
                <a:lnTo>
                  <a:pt x="52006" y="127304"/>
                </a:lnTo>
                <a:lnTo>
                  <a:pt x="53378" y="127304"/>
                </a:lnTo>
                <a:lnTo>
                  <a:pt x="54737" y="127304"/>
                </a:lnTo>
                <a:lnTo>
                  <a:pt x="55422" y="126619"/>
                </a:lnTo>
                <a:lnTo>
                  <a:pt x="55422" y="123875"/>
                </a:lnTo>
                <a:close/>
              </a:path>
              <a:path w="86359" h="260984">
                <a:moveTo>
                  <a:pt x="55422" y="103352"/>
                </a:moveTo>
                <a:lnTo>
                  <a:pt x="54737" y="102666"/>
                </a:lnTo>
                <a:lnTo>
                  <a:pt x="52006" y="102666"/>
                </a:lnTo>
                <a:lnTo>
                  <a:pt x="51320" y="103352"/>
                </a:lnTo>
                <a:lnTo>
                  <a:pt x="51320" y="106083"/>
                </a:lnTo>
                <a:lnTo>
                  <a:pt x="52006" y="106768"/>
                </a:lnTo>
                <a:lnTo>
                  <a:pt x="53378" y="106768"/>
                </a:lnTo>
                <a:lnTo>
                  <a:pt x="54737" y="106768"/>
                </a:lnTo>
                <a:lnTo>
                  <a:pt x="55422" y="106083"/>
                </a:lnTo>
                <a:lnTo>
                  <a:pt x="55422" y="103352"/>
                </a:lnTo>
                <a:close/>
              </a:path>
              <a:path w="86359" h="260984">
                <a:moveTo>
                  <a:pt x="55422" y="42545"/>
                </a:moveTo>
                <a:lnTo>
                  <a:pt x="55219" y="42062"/>
                </a:lnTo>
                <a:lnTo>
                  <a:pt x="54419" y="41262"/>
                </a:lnTo>
                <a:lnTo>
                  <a:pt x="53936" y="41059"/>
                </a:lnTo>
                <a:lnTo>
                  <a:pt x="52006" y="41059"/>
                </a:lnTo>
                <a:lnTo>
                  <a:pt x="51320" y="41744"/>
                </a:lnTo>
                <a:lnTo>
                  <a:pt x="51320" y="44488"/>
                </a:lnTo>
                <a:lnTo>
                  <a:pt x="52006" y="45161"/>
                </a:lnTo>
                <a:lnTo>
                  <a:pt x="53378" y="45161"/>
                </a:lnTo>
                <a:lnTo>
                  <a:pt x="54737" y="45161"/>
                </a:lnTo>
                <a:lnTo>
                  <a:pt x="55422" y="44488"/>
                </a:lnTo>
                <a:lnTo>
                  <a:pt x="55422" y="42545"/>
                </a:lnTo>
                <a:close/>
              </a:path>
              <a:path w="86359" h="260984">
                <a:moveTo>
                  <a:pt x="55422" y="21221"/>
                </a:moveTo>
                <a:lnTo>
                  <a:pt x="54737" y="20535"/>
                </a:lnTo>
                <a:lnTo>
                  <a:pt x="52006" y="20535"/>
                </a:lnTo>
                <a:lnTo>
                  <a:pt x="51320" y="21221"/>
                </a:lnTo>
                <a:lnTo>
                  <a:pt x="51320" y="23952"/>
                </a:lnTo>
                <a:lnTo>
                  <a:pt x="52006" y="24638"/>
                </a:lnTo>
                <a:lnTo>
                  <a:pt x="53378" y="24638"/>
                </a:lnTo>
                <a:lnTo>
                  <a:pt x="54737" y="24638"/>
                </a:lnTo>
                <a:lnTo>
                  <a:pt x="55422" y="23952"/>
                </a:lnTo>
                <a:lnTo>
                  <a:pt x="55422" y="21221"/>
                </a:lnTo>
                <a:close/>
              </a:path>
              <a:path w="86359" h="260984">
                <a:moveTo>
                  <a:pt x="55422" y="685"/>
                </a:moveTo>
                <a:lnTo>
                  <a:pt x="54737" y="0"/>
                </a:lnTo>
                <a:lnTo>
                  <a:pt x="52006" y="0"/>
                </a:lnTo>
                <a:lnTo>
                  <a:pt x="51320" y="685"/>
                </a:lnTo>
                <a:lnTo>
                  <a:pt x="51320" y="3429"/>
                </a:lnTo>
                <a:lnTo>
                  <a:pt x="52006" y="4114"/>
                </a:lnTo>
                <a:lnTo>
                  <a:pt x="53378" y="4114"/>
                </a:lnTo>
                <a:lnTo>
                  <a:pt x="54737" y="4114"/>
                </a:lnTo>
                <a:lnTo>
                  <a:pt x="55422" y="3429"/>
                </a:lnTo>
                <a:lnTo>
                  <a:pt x="55422" y="685"/>
                </a:lnTo>
                <a:close/>
              </a:path>
              <a:path w="86359" h="260984">
                <a:moveTo>
                  <a:pt x="55435" y="65024"/>
                </a:moveTo>
                <a:lnTo>
                  <a:pt x="55422" y="63639"/>
                </a:lnTo>
                <a:lnTo>
                  <a:pt x="55422" y="62255"/>
                </a:lnTo>
                <a:lnTo>
                  <a:pt x="54724" y="61556"/>
                </a:lnTo>
                <a:lnTo>
                  <a:pt x="51955" y="61569"/>
                </a:lnTo>
                <a:lnTo>
                  <a:pt x="51257" y="62268"/>
                </a:lnTo>
                <a:lnTo>
                  <a:pt x="51282" y="65049"/>
                </a:lnTo>
                <a:lnTo>
                  <a:pt x="51981" y="65735"/>
                </a:lnTo>
                <a:lnTo>
                  <a:pt x="53378" y="65722"/>
                </a:lnTo>
                <a:lnTo>
                  <a:pt x="54762" y="65722"/>
                </a:lnTo>
                <a:lnTo>
                  <a:pt x="55435" y="65024"/>
                </a:lnTo>
                <a:close/>
              </a:path>
              <a:path w="86359" h="260984">
                <a:moveTo>
                  <a:pt x="86245" y="257340"/>
                </a:moveTo>
                <a:lnTo>
                  <a:pt x="85559" y="256654"/>
                </a:lnTo>
                <a:lnTo>
                  <a:pt x="82816" y="256654"/>
                </a:lnTo>
                <a:lnTo>
                  <a:pt x="82130" y="257340"/>
                </a:lnTo>
                <a:lnTo>
                  <a:pt x="82130" y="260070"/>
                </a:lnTo>
                <a:lnTo>
                  <a:pt x="82816" y="260756"/>
                </a:lnTo>
                <a:lnTo>
                  <a:pt x="84188" y="260756"/>
                </a:lnTo>
                <a:lnTo>
                  <a:pt x="85559" y="260756"/>
                </a:lnTo>
                <a:lnTo>
                  <a:pt x="86245" y="260070"/>
                </a:lnTo>
                <a:lnTo>
                  <a:pt x="86245" y="257340"/>
                </a:lnTo>
                <a:close/>
              </a:path>
              <a:path w="86359" h="260984">
                <a:moveTo>
                  <a:pt x="86245" y="195745"/>
                </a:moveTo>
                <a:lnTo>
                  <a:pt x="85559" y="195072"/>
                </a:lnTo>
                <a:lnTo>
                  <a:pt x="82816" y="195072"/>
                </a:lnTo>
                <a:lnTo>
                  <a:pt x="82130" y="195745"/>
                </a:lnTo>
                <a:lnTo>
                  <a:pt x="82130" y="198488"/>
                </a:lnTo>
                <a:lnTo>
                  <a:pt x="82816" y="199174"/>
                </a:lnTo>
                <a:lnTo>
                  <a:pt x="84188" y="199174"/>
                </a:lnTo>
                <a:lnTo>
                  <a:pt x="85559" y="199174"/>
                </a:lnTo>
                <a:lnTo>
                  <a:pt x="86245" y="198488"/>
                </a:lnTo>
                <a:lnTo>
                  <a:pt x="86245" y="195745"/>
                </a:lnTo>
                <a:close/>
              </a:path>
              <a:path w="86359" h="260984">
                <a:moveTo>
                  <a:pt x="86245" y="175221"/>
                </a:moveTo>
                <a:lnTo>
                  <a:pt x="85559" y="174536"/>
                </a:lnTo>
                <a:lnTo>
                  <a:pt x="82816" y="174536"/>
                </a:lnTo>
                <a:lnTo>
                  <a:pt x="82130" y="175221"/>
                </a:lnTo>
                <a:lnTo>
                  <a:pt x="82130" y="177965"/>
                </a:lnTo>
                <a:lnTo>
                  <a:pt x="82816" y="178638"/>
                </a:lnTo>
                <a:lnTo>
                  <a:pt x="84188" y="178638"/>
                </a:lnTo>
                <a:lnTo>
                  <a:pt x="85559" y="178638"/>
                </a:lnTo>
                <a:lnTo>
                  <a:pt x="86245" y="177965"/>
                </a:lnTo>
                <a:lnTo>
                  <a:pt x="86245" y="175221"/>
                </a:lnTo>
                <a:close/>
              </a:path>
              <a:path w="86359" h="260984">
                <a:moveTo>
                  <a:pt x="86245" y="154673"/>
                </a:moveTo>
                <a:lnTo>
                  <a:pt x="85559" y="153987"/>
                </a:lnTo>
                <a:lnTo>
                  <a:pt x="82816" y="153987"/>
                </a:lnTo>
                <a:lnTo>
                  <a:pt x="82130" y="154673"/>
                </a:lnTo>
                <a:lnTo>
                  <a:pt x="82130" y="157403"/>
                </a:lnTo>
                <a:lnTo>
                  <a:pt x="82816" y="158089"/>
                </a:lnTo>
                <a:lnTo>
                  <a:pt x="84188" y="158089"/>
                </a:lnTo>
                <a:lnTo>
                  <a:pt x="85559" y="158089"/>
                </a:lnTo>
                <a:lnTo>
                  <a:pt x="86245" y="157403"/>
                </a:lnTo>
                <a:lnTo>
                  <a:pt x="86245" y="154673"/>
                </a:lnTo>
                <a:close/>
              </a:path>
              <a:path w="86359" h="260984">
                <a:moveTo>
                  <a:pt x="86245" y="134137"/>
                </a:moveTo>
                <a:lnTo>
                  <a:pt x="85559" y="133464"/>
                </a:lnTo>
                <a:lnTo>
                  <a:pt x="82816" y="133464"/>
                </a:lnTo>
                <a:lnTo>
                  <a:pt x="82130" y="134150"/>
                </a:lnTo>
                <a:lnTo>
                  <a:pt x="82130" y="136880"/>
                </a:lnTo>
                <a:lnTo>
                  <a:pt x="82816" y="137566"/>
                </a:lnTo>
                <a:lnTo>
                  <a:pt x="84188" y="137566"/>
                </a:lnTo>
                <a:lnTo>
                  <a:pt x="85559" y="137566"/>
                </a:lnTo>
                <a:lnTo>
                  <a:pt x="86245" y="136880"/>
                </a:lnTo>
                <a:lnTo>
                  <a:pt x="86245" y="134137"/>
                </a:lnTo>
                <a:close/>
              </a:path>
              <a:path w="86359" h="260984">
                <a:moveTo>
                  <a:pt x="86245" y="113614"/>
                </a:moveTo>
                <a:lnTo>
                  <a:pt x="85559" y="112928"/>
                </a:lnTo>
                <a:lnTo>
                  <a:pt x="82816" y="112928"/>
                </a:lnTo>
                <a:lnTo>
                  <a:pt x="82130" y="113614"/>
                </a:lnTo>
                <a:lnTo>
                  <a:pt x="82130" y="116357"/>
                </a:lnTo>
                <a:lnTo>
                  <a:pt x="82816" y="117043"/>
                </a:lnTo>
                <a:lnTo>
                  <a:pt x="84188" y="117043"/>
                </a:lnTo>
                <a:lnTo>
                  <a:pt x="85559" y="117043"/>
                </a:lnTo>
                <a:lnTo>
                  <a:pt x="86245" y="116357"/>
                </a:lnTo>
                <a:lnTo>
                  <a:pt x="86245" y="11361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2767" y="442581"/>
            <a:ext cx="260985" cy="312420"/>
          </a:xfrm>
          <a:custGeom>
            <a:avLst/>
            <a:gdLst/>
            <a:ahLst/>
            <a:cxnLst/>
            <a:rect l="l" t="t" r="r" b="b"/>
            <a:pathLst>
              <a:path w="260984" h="312420">
                <a:moveTo>
                  <a:pt x="4114" y="277876"/>
                </a:moveTo>
                <a:lnTo>
                  <a:pt x="3429" y="277190"/>
                </a:lnTo>
                <a:lnTo>
                  <a:pt x="685" y="277190"/>
                </a:lnTo>
                <a:lnTo>
                  <a:pt x="0" y="277876"/>
                </a:lnTo>
                <a:lnTo>
                  <a:pt x="0" y="280606"/>
                </a:lnTo>
                <a:lnTo>
                  <a:pt x="685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06"/>
                </a:lnTo>
                <a:lnTo>
                  <a:pt x="4114" y="277876"/>
                </a:lnTo>
                <a:close/>
              </a:path>
              <a:path w="260984" h="312420">
                <a:moveTo>
                  <a:pt x="24638" y="299212"/>
                </a:moveTo>
                <a:lnTo>
                  <a:pt x="22021" y="297713"/>
                </a:lnTo>
                <a:lnTo>
                  <a:pt x="21539" y="297916"/>
                </a:lnTo>
                <a:lnTo>
                  <a:pt x="20739" y="298729"/>
                </a:lnTo>
                <a:lnTo>
                  <a:pt x="20535" y="299212"/>
                </a:lnTo>
                <a:lnTo>
                  <a:pt x="20535" y="299770"/>
                </a:lnTo>
                <a:lnTo>
                  <a:pt x="20535" y="301142"/>
                </a:lnTo>
                <a:lnTo>
                  <a:pt x="21221" y="301828"/>
                </a:lnTo>
                <a:lnTo>
                  <a:pt x="22580" y="301828"/>
                </a:lnTo>
                <a:lnTo>
                  <a:pt x="23952" y="301828"/>
                </a:lnTo>
                <a:lnTo>
                  <a:pt x="24638" y="301142"/>
                </a:lnTo>
                <a:lnTo>
                  <a:pt x="24638" y="299770"/>
                </a:lnTo>
                <a:lnTo>
                  <a:pt x="24638" y="299212"/>
                </a:lnTo>
                <a:close/>
              </a:path>
              <a:path w="260984" h="312420">
                <a:moveTo>
                  <a:pt x="24638" y="277876"/>
                </a:moveTo>
                <a:lnTo>
                  <a:pt x="23952" y="277190"/>
                </a:lnTo>
                <a:lnTo>
                  <a:pt x="21221" y="277190"/>
                </a:lnTo>
                <a:lnTo>
                  <a:pt x="20535" y="277876"/>
                </a:lnTo>
                <a:lnTo>
                  <a:pt x="20535" y="280606"/>
                </a:lnTo>
                <a:lnTo>
                  <a:pt x="21221" y="281292"/>
                </a:lnTo>
                <a:lnTo>
                  <a:pt x="22580" y="281292"/>
                </a:lnTo>
                <a:lnTo>
                  <a:pt x="23952" y="281292"/>
                </a:lnTo>
                <a:lnTo>
                  <a:pt x="24638" y="280606"/>
                </a:lnTo>
                <a:lnTo>
                  <a:pt x="24638" y="277876"/>
                </a:lnTo>
                <a:close/>
              </a:path>
              <a:path w="260984" h="312420">
                <a:moveTo>
                  <a:pt x="34899" y="308673"/>
                </a:moveTo>
                <a:lnTo>
                  <a:pt x="34213" y="307987"/>
                </a:lnTo>
                <a:lnTo>
                  <a:pt x="31483" y="307987"/>
                </a:lnTo>
                <a:lnTo>
                  <a:pt x="30797" y="308673"/>
                </a:lnTo>
                <a:lnTo>
                  <a:pt x="30797" y="311404"/>
                </a:lnTo>
                <a:lnTo>
                  <a:pt x="31483" y="312089"/>
                </a:lnTo>
                <a:lnTo>
                  <a:pt x="32854" y="312089"/>
                </a:lnTo>
                <a:lnTo>
                  <a:pt x="34213" y="312089"/>
                </a:lnTo>
                <a:lnTo>
                  <a:pt x="34899" y="311404"/>
                </a:lnTo>
                <a:lnTo>
                  <a:pt x="34899" y="308673"/>
                </a:lnTo>
                <a:close/>
              </a:path>
              <a:path w="260984" h="312420">
                <a:moveTo>
                  <a:pt x="34899" y="288137"/>
                </a:moveTo>
                <a:lnTo>
                  <a:pt x="34213" y="287451"/>
                </a:lnTo>
                <a:lnTo>
                  <a:pt x="31483" y="287451"/>
                </a:lnTo>
                <a:lnTo>
                  <a:pt x="30797" y="288137"/>
                </a:lnTo>
                <a:lnTo>
                  <a:pt x="30797" y="290880"/>
                </a:lnTo>
                <a:lnTo>
                  <a:pt x="31483" y="291566"/>
                </a:lnTo>
                <a:lnTo>
                  <a:pt x="32854" y="291566"/>
                </a:lnTo>
                <a:lnTo>
                  <a:pt x="34213" y="291566"/>
                </a:lnTo>
                <a:lnTo>
                  <a:pt x="34899" y="290880"/>
                </a:lnTo>
                <a:lnTo>
                  <a:pt x="34899" y="288137"/>
                </a:lnTo>
                <a:close/>
              </a:path>
              <a:path w="260984" h="312420">
                <a:moveTo>
                  <a:pt x="34899" y="267614"/>
                </a:moveTo>
                <a:lnTo>
                  <a:pt x="34213" y="266928"/>
                </a:lnTo>
                <a:lnTo>
                  <a:pt x="31483" y="266928"/>
                </a:lnTo>
                <a:lnTo>
                  <a:pt x="30797" y="267614"/>
                </a:lnTo>
                <a:lnTo>
                  <a:pt x="30797" y="270344"/>
                </a:lnTo>
                <a:lnTo>
                  <a:pt x="31483" y="271030"/>
                </a:lnTo>
                <a:lnTo>
                  <a:pt x="32854" y="271030"/>
                </a:lnTo>
                <a:lnTo>
                  <a:pt x="34213" y="271030"/>
                </a:lnTo>
                <a:lnTo>
                  <a:pt x="34899" y="270344"/>
                </a:lnTo>
                <a:lnTo>
                  <a:pt x="34899" y="267614"/>
                </a:lnTo>
                <a:close/>
              </a:path>
              <a:path w="260984" h="312420">
                <a:moveTo>
                  <a:pt x="34899" y="247078"/>
                </a:moveTo>
                <a:lnTo>
                  <a:pt x="34213" y="246405"/>
                </a:lnTo>
                <a:lnTo>
                  <a:pt x="31483" y="246405"/>
                </a:lnTo>
                <a:lnTo>
                  <a:pt x="30797" y="247078"/>
                </a:lnTo>
                <a:lnTo>
                  <a:pt x="30797" y="249821"/>
                </a:lnTo>
                <a:lnTo>
                  <a:pt x="31483" y="250507"/>
                </a:lnTo>
                <a:lnTo>
                  <a:pt x="32854" y="250507"/>
                </a:lnTo>
                <a:lnTo>
                  <a:pt x="34213" y="250507"/>
                </a:lnTo>
                <a:lnTo>
                  <a:pt x="34899" y="249821"/>
                </a:lnTo>
                <a:lnTo>
                  <a:pt x="34899" y="247078"/>
                </a:lnTo>
                <a:close/>
              </a:path>
              <a:path w="260984" h="312420">
                <a:moveTo>
                  <a:pt x="34899" y="226555"/>
                </a:moveTo>
                <a:lnTo>
                  <a:pt x="34213" y="225869"/>
                </a:lnTo>
                <a:lnTo>
                  <a:pt x="31483" y="225869"/>
                </a:lnTo>
                <a:lnTo>
                  <a:pt x="30797" y="226555"/>
                </a:lnTo>
                <a:lnTo>
                  <a:pt x="30797" y="229298"/>
                </a:lnTo>
                <a:lnTo>
                  <a:pt x="31483" y="229971"/>
                </a:lnTo>
                <a:lnTo>
                  <a:pt x="32854" y="229971"/>
                </a:lnTo>
                <a:lnTo>
                  <a:pt x="34213" y="229971"/>
                </a:lnTo>
                <a:lnTo>
                  <a:pt x="34899" y="229298"/>
                </a:lnTo>
                <a:lnTo>
                  <a:pt x="34899" y="226555"/>
                </a:lnTo>
                <a:close/>
              </a:path>
              <a:path w="260984" h="312420">
                <a:moveTo>
                  <a:pt x="137566" y="226555"/>
                </a:moveTo>
                <a:lnTo>
                  <a:pt x="136880" y="225869"/>
                </a:lnTo>
                <a:lnTo>
                  <a:pt x="134137" y="225869"/>
                </a:lnTo>
                <a:lnTo>
                  <a:pt x="133464" y="226555"/>
                </a:lnTo>
                <a:lnTo>
                  <a:pt x="133464" y="229298"/>
                </a:lnTo>
                <a:lnTo>
                  <a:pt x="134150" y="229971"/>
                </a:lnTo>
                <a:lnTo>
                  <a:pt x="135509" y="229971"/>
                </a:lnTo>
                <a:lnTo>
                  <a:pt x="136880" y="229971"/>
                </a:lnTo>
                <a:lnTo>
                  <a:pt x="137566" y="229298"/>
                </a:lnTo>
                <a:lnTo>
                  <a:pt x="137566" y="226555"/>
                </a:lnTo>
                <a:close/>
              </a:path>
              <a:path w="260984" h="312420">
                <a:moveTo>
                  <a:pt x="158089" y="103339"/>
                </a:moveTo>
                <a:lnTo>
                  <a:pt x="157403" y="102654"/>
                </a:lnTo>
                <a:lnTo>
                  <a:pt x="154673" y="102654"/>
                </a:lnTo>
                <a:lnTo>
                  <a:pt x="153987" y="103339"/>
                </a:lnTo>
                <a:lnTo>
                  <a:pt x="153987" y="106083"/>
                </a:lnTo>
                <a:lnTo>
                  <a:pt x="154673" y="106768"/>
                </a:lnTo>
                <a:lnTo>
                  <a:pt x="156044" y="106768"/>
                </a:lnTo>
                <a:lnTo>
                  <a:pt x="157403" y="106768"/>
                </a:lnTo>
                <a:lnTo>
                  <a:pt x="158089" y="106083"/>
                </a:lnTo>
                <a:lnTo>
                  <a:pt x="158089" y="103339"/>
                </a:lnTo>
                <a:close/>
              </a:path>
              <a:path w="260984" h="312420">
                <a:moveTo>
                  <a:pt x="209410" y="299212"/>
                </a:moveTo>
                <a:lnTo>
                  <a:pt x="209207" y="298729"/>
                </a:lnTo>
                <a:lnTo>
                  <a:pt x="208407" y="297916"/>
                </a:lnTo>
                <a:lnTo>
                  <a:pt x="207924" y="297713"/>
                </a:lnTo>
                <a:lnTo>
                  <a:pt x="206794" y="297726"/>
                </a:lnTo>
                <a:lnTo>
                  <a:pt x="206311" y="297916"/>
                </a:lnTo>
                <a:lnTo>
                  <a:pt x="205905" y="298323"/>
                </a:lnTo>
                <a:lnTo>
                  <a:pt x="205511" y="298729"/>
                </a:lnTo>
                <a:lnTo>
                  <a:pt x="205308" y="299212"/>
                </a:lnTo>
                <a:lnTo>
                  <a:pt x="205308" y="299770"/>
                </a:lnTo>
                <a:lnTo>
                  <a:pt x="205308" y="301142"/>
                </a:lnTo>
                <a:lnTo>
                  <a:pt x="205994" y="301828"/>
                </a:lnTo>
                <a:lnTo>
                  <a:pt x="207365" y="301828"/>
                </a:lnTo>
                <a:lnTo>
                  <a:pt x="208724" y="301828"/>
                </a:lnTo>
                <a:lnTo>
                  <a:pt x="209410" y="301142"/>
                </a:lnTo>
                <a:lnTo>
                  <a:pt x="209410" y="299770"/>
                </a:lnTo>
                <a:lnTo>
                  <a:pt x="209410" y="299212"/>
                </a:lnTo>
                <a:close/>
              </a:path>
              <a:path w="260984" h="312420">
                <a:moveTo>
                  <a:pt x="209410" y="277876"/>
                </a:moveTo>
                <a:lnTo>
                  <a:pt x="208724" y="277190"/>
                </a:lnTo>
                <a:lnTo>
                  <a:pt x="205994" y="277190"/>
                </a:lnTo>
                <a:lnTo>
                  <a:pt x="205308" y="277876"/>
                </a:lnTo>
                <a:lnTo>
                  <a:pt x="205308" y="280606"/>
                </a:lnTo>
                <a:lnTo>
                  <a:pt x="205994" y="281292"/>
                </a:lnTo>
                <a:lnTo>
                  <a:pt x="207365" y="281292"/>
                </a:lnTo>
                <a:lnTo>
                  <a:pt x="208724" y="281292"/>
                </a:lnTo>
                <a:lnTo>
                  <a:pt x="209410" y="280606"/>
                </a:lnTo>
                <a:lnTo>
                  <a:pt x="209410" y="277876"/>
                </a:lnTo>
                <a:close/>
              </a:path>
              <a:path w="260984" h="312420">
                <a:moveTo>
                  <a:pt x="209410" y="257352"/>
                </a:moveTo>
                <a:lnTo>
                  <a:pt x="208724" y="256667"/>
                </a:lnTo>
                <a:lnTo>
                  <a:pt x="205994" y="256667"/>
                </a:lnTo>
                <a:lnTo>
                  <a:pt x="205308" y="257352"/>
                </a:lnTo>
                <a:lnTo>
                  <a:pt x="205308" y="260083"/>
                </a:lnTo>
                <a:lnTo>
                  <a:pt x="205994" y="260769"/>
                </a:lnTo>
                <a:lnTo>
                  <a:pt x="207365" y="260769"/>
                </a:lnTo>
                <a:lnTo>
                  <a:pt x="208724" y="260769"/>
                </a:lnTo>
                <a:lnTo>
                  <a:pt x="209410" y="260083"/>
                </a:lnTo>
                <a:lnTo>
                  <a:pt x="209410" y="257352"/>
                </a:lnTo>
                <a:close/>
              </a:path>
              <a:path w="260984" h="312420">
                <a:moveTo>
                  <a:pt x="209410" y="236728"/>
                </a:moveTo>
                <a:lnTo>
                  <a:pt x="208724" y="236042"/>
                </a:lnTo>
                <a:lnTo>
                  <a:pt x="205994" y="236042"/>
                </a:lnTo>
                <a:lnTo>
                  <a:pt x="205308" y="236728"/>
                </a:lnTo>
                <a:lnTo>
                  <a:pt x="205308" y="239458"/>
                </a:lnTo>
                <a:lnTo>
                  <a:pt x="205994" y="240144"/>
                </a:lnTo>
                <a:lnTo>
                  <a:pt x="207365" y="240144"/>
                </a:lnTo>
                <a:lnTo>
                  <a:pt x="208724" y="240144"/>
                </a:lnTo>
                <a:lnTo>
                  <a:pt x="209410" y="239458"/>
                </a:lnTo>
                <a:lnTo>
                  <a:pt x="209410" y="236728"/>
                </a:lnTo>
                <a:close/>
              </a:path>
              <a:path w="260984" h="312420">
                <a:moveTo>
                  <a:pt x="209410" y="195745"/>
                </a:moveTo>
                <a:lnTo>
                  <a:pt x="208724" y="195059"/>
                </a:lnTo>
                <a:lnTo>
                  <a:pt x="205994" y="195059"/>
                </a:lnTo>
                <a:lnTo>
                  <a:pt x="205308" y="195745"/>
                </a:lnTo>
                <a:lnTo>
                  <a:pt x="205308" y="198475"/>
                </a:lnTo>
                <a:lnTo>
                  <a:pt x="205994" y="199161"/>
                </a:lnTo>
                <a:lnTo>
                  <a:pt x="207365" y="199161"/>
                </a:lnTo>
                <a:lnTo>
                  <a:pt x="208724" y="199161"/>
                </a:lnTo>
                <a:lnTo>
                  <a:pt x="209410" y="198475"/>
                </a:lnTo>
                <a:lnTo>
                  <a:pt x="209410" y="195745"/>
                </a:lnTo>
                <a:close/>
              </a:path>
              <a:path w="260984" h="312420">
                <a:moveTo>
                  <a:pt x="209626" y="217589"/>
                </a:moveTo>
                <a:lnTo>
                  <a:pt x="209473" y="216852"/>
                </a:lnTo>
                <a:lnTo>
                  <a:pt x="208813" y="216204"/>
                </a:lnTo>
                <a:lnTo>
                  <a:pt x="208419" y="215798"/>
                </a:lnTo>
                <a:lnTo>
                  <a:pt x="207937" y="215595"/>
                </a:lnTo>
                <a:lnTo>
                  <a:pt x="207365" y="215607"/>
                </a:lnTo>
                <a:lnTo>
                  <a:pt x="206794" y="215595"/>
                </a:lnTo>
                <a:lnTo>
                  <a:pt x="206298" y="215798"/>
                </a:lnTo>
                <a:lnTo>
                  <a:pt x="205905" y="216204"/>
                </a:lnTo>
                <a:lnTo>
                  <a:pt x="205244" y="216852"/>
                </a:lnTo>
                <a:lnTo>
                  <a:pt x="205092" y="217589"/>
                </a:lnTo>
                <a:lnTo>
                  <a:pt x="205803" y="219290"/>
                </a:lnTo>
                <a:lnTo>
                  <a:pt x="206438" y="219710"/>
                </a:lnTo>
                <a:lnTo>
                  <a:pt x="207365" y="219684"/>
                </a:lnTo>
                <a:lnTo>
                  <a:pt x="208280" y="219710"/>
                </a:lnTo>
                <a:lnTo>
                  <a:pt x="208915" y="219290"/>
                </a:lnTo>
                <a:lnTo>
                  <a:pt x="209626" y="217589"/>
                </a:lnTo>
                <a:close/>
              </a:path>
              <a:path w="260984" h="312420">
                <a:moveTo>
                  <a:pt x="219671" y="308673"/>
                </a:moveTo>
                <a:lnTo>
                  <a:pt x="218986" y="307987"/>
                </a:lnTo>
                <a:lnTo>
                  <a:pt x="216255" y="307987"/>
                </a:lnTo>
                <a:lnTo>
                  <a:pt x="215569" y="308673"/>
                </a:lnTo>
                <a:lnTo>
                  <a:pt x="215569" y="311404"/>
                </a:lnTo>
                <a:lnTo>
                  <a:pt x="216255" y="312089"/>
                </a:lnTo>
                <a:lnTo>
                  <a:pt x="217627" y="312089"/>
                </a:lnTo>
                <a:lnTo>
                  <a:pt x="218986" y="312089"/>
                </a:lnTo>
                <a:lnTo>
                  <a:pt x="219671" y="311404"/>
                </a:lnTo>
                <a:lnTo>
                  <a:pt x="219671" y="308673"/>
                </a:lnTo>
                <a:close/>
              </a:path>
              <a:path w="260984" h="312420">
                <a:moveTo>
                  <a:pt x="219671" y="288137"/>
                </a:moveTo>
                <a:lnTo>
                  <a:pt x="218986" y="287451"/>
                </a:lnTo>
                <a:lnTo>
                  <a:pt x="216255" y="287451"/>
                </a:lnTo>
                <a:lnTo>
                  <a:pt x="215569" y="288137"/>
                </a:lnTo>
                <a:lnTo>
                  <a:pt x="215569" y="290880"/>
                </a:lnTo>
                <a:lnTo>
                  <a:pt x="216255" y="291566"/>
                </a:lnTo>
                <a:lnTo>
                  <a:pt x="217627" y="291566"/>
                </a:lnTo>
                <a:lnTo>
                  <a:pt x="218986" y="291566"/>
                </a:lnTo>
                <a:lnTo>
                  <a:pt x="219671" y="290880"/>
                </a:lnTo>
                <a:lnTo>
                  <a:pt x="219671" y="288137"/>
                </a:lnTo>
                <a:close/>
              </a:path>
              <a:path w="260984" h="312420">
                <a:moveTo>
                  <a:pt x="219671" y="267614"/>
                </a:moveTo>
                <a:lnTo>
                  <a:pt x="218986" y="266928"/>
                </a:lnTo>
                <a:lnTo>
                  <a:pt x="216255" y="266928"/>
                </a:lnTo>
                <a:lnTo>
                  <a:pt x="215569" y="267614"/>
                </a:lnTo>
                <a:lnTo>
                  <a:pt x="215569" y="270344"/>
                </a:lnTo>
                <a:lnTo>
                  <a:pt x="216255" y="271030"/>
                </a:lnTo>
                <a:lnTo>
                  <a:pt x="217627" y="271030"/>
                </a:lnTo>
                <a:lnTo>
                  <a:pt x="218986" y="271030"/>
                </a:lnTo>
                <a:lnTo>
                  <a:pt x="219671" y="270344"/>
                </a:lnTo>
                <a:lnTo>
                  <a:pt x="219671" y="267614"/>
                </a:lnTo>
                <a:close/>
              </a:path>
              <a:path w="260984" h="312420">
                <a:moveTo>
                  <a:pt x="219671" y="247078"/>
                </a:moveTo>
                <a:lnTo>
                  <a:pt x="218986" y="246405"/>
                </a:lnTo>
                <a:lnTo>
                  <a:pt x="216255" y="246405"/>
                </a:lnTo>
                <a:lnTo>
                  <a:pt x="215569" y="247078"/>
                </a:lnTo>
                <a:lnTo>
                  <a:pt x="215569" y="249821"/>
                </a:lnTo>
                <a:lnTo>
                  <a:pt x="216255" y="250507"/>
                </a:lnTo>
                <a:lnTo>
                  <a:pt x="217627" y="250507"/>
                </a:lnTo>
                <a:lnTo>
                  <a:pt x="218986" y="250507"/>
                </a:lnTo>
                <a:lnTo>
                  <a:pt x="219671" y="249821"/>
                </a:lnTo>
                <a:lnTo>
                  <a:pt x="219671" y="247078"/>
                </a:lnTo>
                <a:close/>
              </a:path>
              <a:path w="260984" h="312420">
                <a:moveTo>
                  <a:pt x="219671" y="226555"/>
                </a:moveTo>
                <a:lnTo>
                  <a:pt x="218986" y="225869"/>
                </a:lnTo>
                <a:lnTo>
                  <a:pt x="216255" y="225869"/>
                </a:lnTo>
                <a:lnTo>
                  <a:pt x="215569" y="226555"/>
                </a:lnTo>
                <a:lnTo>
                  <a:pt x="215569" y="229298"/>
                </a:lnTo>
                <a:lnTo>
                  <a:pt x="216255" y="229971"/>
                </a:lnTo>
                <a:lnTo>
                  <a:pt x="217627" y="229971"/>
                </a:lnTo>
                <a:lnTo>
                  <a:pt x="218986" y="229971"/>
                </a:lnTo>
                <a:lnTo>
                  <a:pt x="219671" y="229298"/>
                </a:lnTo>
                <a:lnTo>
                  <a:pt x="219671" y="226555"/>
                </a:lnTo>
                <a:close/>
              </a:path>
              <a:path w="260984" h="312420">
                <a:moveTo>
                  <a:pt x="219671" y="206006"/>
                </a:moveTo>
                <a:lnTo>
                  <a:pt x="218986" y="205320"/>
                </a:lnTo>
                <a:lnTo>
                  <a:pt x="216255" y="205320"/>
                </a:lnTo>
                <a:lnTo>
                  <a:pt x="215569" y="206006"/>
                </a:lnTo>
                <a:lnTo>
                  <a:pt x="215569" y="208737"/>
                </a:lnTo>
                <a:lnTo>
                  <a:pt x="216255" y="209423"/>
                </a:lnTo>
                <a:lnTo>
                  <a:pt x="217627" y="209423"/>
                </a:lnTo>
                <a:lnTo>
                  <a:pt x="218986" y="209423"/>
                </a:lnTo>
                <a:lnTo>
                  <a:pt x="219671" y="208737"/>
                </a:lnTo>
                <a:lnTo>
                  <a:pt x="219671" y="206006"/>
                </a:lnTo>
                <a:close/>
              </a:path>
              <a:path w="260984" h="312420">
                <a:moveTo>
                  <a:pt x="219671" y="185470"/>
                </a:moveTo>
                <a:lnTo>
                  <a:pt x="218986" y="184797"/>
                </a:lnTo>
                <a:lnTo>
                  <a:pt x="216255" y="184797"/>
                </a:lnTo>
                <a:lnTo>
                  <a:pt x="215569" y="185483"/>
                </a:lnTo>
                <a:lnTo>
                  <a:pt x="215569" y="188214"/>
                </a:lnTo>
                <a:lnTo>
                  <a:pt x="216255" y="188899"/>
                </a:lnTo>
                <a:lnTo>
                  <a:pt x="217627" y="188899"/>
                </a:lnTo>
                <a:lnTo>
                  <a:pt x="218986" y="188899"/>
                </a:lnTo>
                <a:lnTo>
                  <a:pt x="219671" y="188214"/>
                </a:lnTo>
                <a:lnTo>
                  <a:pt x="219671" y="185470"/>
                </a:lnTo>
                <a:close/>
              </a:path>
              <a:path w="260984" h="312420">
                <a:moveTo>
                  <a:pt x="219671" y="164947"/>
                </a:moveTo>
                <a:lnTo>
                  <a:pt x="218986" y="164261"/>
                </a:lnTo>
                <a:lnTo>
                  <a:pt x="216255" y="164261"/>
                </a:lnTo>
                <a:lnTo>
                  <a:pt x="215569" y="164947"/>
                </a:lnTo>
                <a:lnTo>
                  <a:pt x="215569" y="167690"/>
                </a:lnTo>
                <a:lnTo>
                  <a:pt x="216255" y="168376"/>
                </a:lnTo>
                <a:lnTo>
                  <a:pt x="217627" y="168376"/>
                </a:lnTo>
                <a:lnTo>
                  <a:pt x="218986" y="168376"/>
                </a:lnTo>
                <a:lnTo>
                  <a:pt x="219671" y="167690"/>
                </a:lnTo>
                <a:lnTo>
                  <a:pt x="219671" y="164947"/>
                </a:lnTo>
                <a:close/>
              </a:path>
              <a:path w="260984" h="312420">
                <a:moveTo>
                  <a:pt x="219671" y="144462"/>
                </a:moveTo>
                <a:lnTo>
                  <a:pt x="218986" y="143789"/>
                </a:lnTo>
                <a:lnTo>
                  <a:pt x="216255" y="143789"/>
                </a:lnTo>
                <a:lnTo>
                  <a:pt x="215569" y="144462"/>
                </a:lnTo>
                <a:lnTo>
                  <a:pt x="215569" y="147205"/>
                </a:lnTo>
                <a:lnTo>
                  <a:pt x="216255" y="147891"/>
                </a:lnTo>
                <a:lnTo>
                  <a:pt x="217627" y="147891"/>
                </a:lnTo>
                <a:lnTo>
                  <a:pt x="218986" y="147891"/>
                </a:lnTo>
                <a:lnTo>
                  <a:pt x="219671" y="147205"/>
                </a:lnTo>
                <a:lnTo>
                  <a:pt x="219671" y="144462"/>
                </a:lnTo>
                <a:close/>
              </a:path>
              <a:path w="260984" h="312420">
                <a:moveTo>
                  <a:pt x="219671" y="123888"/>
                </a:moveTo>
                <a:lnTo>
                  <a:pt x="218986" y="123215"/>
                </a:lnTo>
                <a:lnTo>
                  <a:pt x="216255" y="123215"/>
                </a:lnTo>
                <a:lnTo>
                  <a:pt x="215569" y="123888"/>
                </a:lnTo>
                <a:lnTo>
                  <a:pt x="215569" y="126631"/>
                </a:lnTo>
                <a:lnTo>
                  <a:pt x="216255" y="127317"/>
                </a:lnTo>
                <a:lnTo>
                  <a:pt x="217627" y="127317"/>
                </a:lnTo>
                <a:lnTo>
                  <a:pt x="218986" y="127317"/>
                </a:lnTo>
                <a:lnTo>
                  <a:pt x="219671" y="126631"/>
                </a:lnTo>
                <a:lnTo>
                  <a:pt x="219671" y="123888"/>
                </a:lnTo>
                <a:close/>
              </a:path>
              <a:path w="260984" h="312420">
                <a:moveTo>
                  <a:pt x="219671" y="103339"/>
                </a:moveTo>
                <a:lnTo>
                  <a:pt x="218986" y="102654"/>
                </a:lnTo>
                <a:lnTo>
                  <a:pt x="216255" y="102654"/>
                </a:lnTo>
                <a:lnTo>
                  <a:pt x="215569" y="103339"/>
                </a:lnTo>
                <a:lnTo>
                  <a:pt x="215569" y="106083"/>
                </a:lnTo>
                <a:lnTo>
                  <a:pt x="216255" y="106768"/>
                </a:lnTo>
                <a:lnTo>
                  <a:pt x="217627" y="106768"/>
                </a:lnTo>
                <a:lnTo>
                  <a:pt x="218986" y="106768"/>
                </a:lnTo>
                <a:lnTo>
                  <a:pt x="219671" y="106083"/>
                </a:lnTo>
                <a:lnTo>
                  <a:pt x="219671" y="103339"/>
                </a:lnTo>
                <a:close/>
              </a:path>
              <a:path w="260984" h="312420">
                <a:moveTo>
                  <a:pt x="219671" y="82816"/>
                </a:moveTo>
                <a:lnTo>
                  <a:pt x="218986" y="82130"/>
                </a:lnTo>
                <a:lnTo>
                  <a:pt x="216255" y="82130"/>
                </a:lnTo>
                <a:lnTo>
                  <a:pt x="215569" y="82816"/>
                </a:lnTo>
                <a:lnTo>
                  <a:pt x="215569" y="85547"/>
                </a:lnTo>
                <a:lnTo>
                  <a:pt x="216255" y="86233"/>
                </a:lnTo>
                <a:lnTo>
                  <a:pt x="217627" y="86233"/>
                </a:lnTo>
                <a:lnTo>
                  <a:pt x="218986" y="86233"/>
                </a:lnTo>
                <a:lnTo>
                  <a:pt x="219671" y="85547"/>
                </a:lnTo>
                <a:lnTo>
                  <a:pt x="219671" y="82816"/>
                </a:lnTo>
                <a:close/>
              </a:path>
              <a:path w="260984" h="312420">
                <a:moveTo>
                  <a:pt x="219671" y="62280"/>
                </a:moveTo>
                <a:lnTo>
                  <a:pt x="218986" y="61607"/>
                </a:lnTo>
                <a:lnTo>
                  <a:pt x="216255" y="61607"/>
                </a:lnTo>
                <a:lnTo>
                  <a:pt x="215569" y="62280"/>
                </a:lnTo>
                <a:lnTo>
                  <a:pt x="215569" y="65024"/>
                </a:lnTo>
                <a:lnTo>
                  <a:pt x="216255" y="65709"/>
                </a:lnTo>
                <a:lnTo>
                  <a:pt x="217627" y="65709"/>
                </a:lnTo>
                <a:lnTo>
                  <a:pt x="218986" y="65709"/>
                </a:lnTo>
                <a:lnTo>
                  <a:pt x="219671" y="65024"/>
                </a:lnTo>
                <a:lnTo>
                  <a:pt x="219671" y="62280"/>
                </a:lnTo>
                <a:close/>
              </a:path>
              <a:path w="260984" h="312420">
                <a:moveTo>
                  <a:pt x="219671" y="41757"/>
                </a:moveTo>
                <a:lnTo>
                  <a:pt x="218986" y="41071"/>
                </a:lnTo>
                <a:lnTo>
                  <a:pt x="216255" y="41071"/>
                </a:lnTo>
                <a:lnTo>
                  <a:pt x="215569" y="41757"/>
                </a:lnTo>
                <a:lnTo>
                  <a:pt x="215569" y="44500"/>
                </a:lnTo>
                <a:lnTo>
                  <a:pt x="216255" y="45186"/>
                </a:lnTo>
                <a:lnTo>
                  <a:pt x="217627" y="45186"/>
                </a:lnTo>
                <a:lnTo>
                  <a:pt x="218986" y="45186"/>
                </a:lnTo>
                <a:lnTo>
                  <a:pt x="219671" y="44500"/>
                </a:lnTo>
                <a:lnTo>
                  <a:pt x="219671" y="41757"/>
                </a:lnTo>
                <a:close/>
              </a:path>
              <a:path w="260984" h="312420">
                <a:moveTo>
                  <a:pt x="229946" y="299770"/>
                </a:moveTo>
                <a:lnTo>
                  <a:pt x="229933" y="299212"/>
                </a:lnTo>
                <a:lnTo>
                  <a:pt x="229730" y="298729"/>
                </a:lnTo>
                <a:lnTo>
                  <a:pt x="228942" y="297916"/>
                </a:lnTo>
                <a:lnTo>
                  <a:pt x="228460" y="297713"/>
                </a:lnTo>
                <a:lnTo>
                  <a:pt x="226517" y="297713"/>
                </a:lnTo>
                <a:lnTo>
                  <a:pt x="225831" y="298399"/>
                </a:lnTo>
                <a:lnTo>
                  <a:pt x="225831" y="300342"/>
                </a:lnTo>
                <a:lnTo>
                  <a:pt x="226034" y="300824"/>
                </a:lnTo>
                <a:lnTo>
                  <a:pt x="226834" y="301612"/>
                </a:lnTo>
                <a:lnTo>
                  <a:pt x="227317" y="301815"/>
                </a:lnTo>
                <a:lnTo>
                  <a:pt x="227888" y="301828"/>
                </a:lnTo>
                <a:lnTo>
                  <a:pt x="229260" y="301828"/>
                </a:lnTo>
                <a:lnTo>
                  <a:pt x="229946" y="301142"/>
                </a:lnTo>
                <a:lnTo>
                  <a:pt x="229946" y="299770"/>
                </a:lnTo>
                <a:close/>
              </a:path>
              <a:path w="260984" h="312420">
                <a:moveTo>
                  <a:pt x="229946" y="277876"/>
                </a:moveTo>
                <a:lnTo>
                  <a:pt x="229260" y="277190"/>
                </a:lnTo>
                <a:lnTo>
                  <a:pt x="227888" y="277190"/>
                </a:lnTo>
                <a:lnTo>
                  <a:pt x="225831" y="278676"/>
                </a:lnTo>
                <a:lnTo>
                  <a:pt x="225831" y="279806"/>
                </a:lnTo>
                <a:lnTo>
                  <a:pt x="226034" y="280301"/>
                </a:lnTo>
                <a:lnTo>
                  <a:pt x="226834" y="281089"/>
                </a:lnTo>
                <a:lnTo>
                  <a:pt x="227317" y="281292"/>
                </a:lnTo>
                <a:lnTo>
                  <a:pt x="227888" y="281292"/>
                </a:lnTo>
                <a:lnTo>
                  <a:pt x="229260" y="281292"/>
                </a:lnTo>
                <a:lnTo>
                  <a:pt x="229946" y="280606"/>
                </a:lnTo>
                <a:lnTo>
                  <a:pt x="229946" y="277876"/>
                </a:lnTo>
                <a:close/>
              </a:path>
              <a:path w="260984" h="312420">
                <a:moveTo>
                  <a:pt x="229946" y="257352"/>
                </a:moveTo>
                <a:lnTo>
                  <a:pt x="229260" y="256667"/>
                </a:lnTo>
                <a:lnTo>
                  <a:pt x="227888" y="256667"/>
                </a:lnTo>
                <a:lnTo>
                  <a:pt x="227317" y="256667"/>
                </a:lnTo>
                <a:lnTo>
                  <a:pt x="226834" y="256870"/>
                </a:lnTo>
                <a:lnTo>
                  <a:pt x="226034" y="257657"/>
                </a:lnTo>
                <a:lnTo>
                  <a:pt x="225831" y="258152"/>
                </a:lnTo>
                <a:lnTo>
                  <a:pt x="225831" y="259283"/>
                </a:lnTo>
                <a:lnTo>
                  <a:pt x="227888" y="260769"/>
                </a:lnTo>
                <a:lnTo>
                  <a:pt x="229260" y="260769"/>
                </a:lnTo>
                <a:lnTo>
                  <a:pt x="229946" y="260083"/>
                </a:lnTo>
                <a:lnTo>
                  <a:pt x="229946" y="257352"/>
                </a:lnTo>
                <a:close/>
              </a:path>
              <a:path w="260984" h="312420">
                <a:moveTo>
                  <a:pt x="229946" y="236728"/>
                </a:moveTo>
                <a:lnTo>
                  <a:pt x="229260" y="236042"/>
                </a:lnTo>
                <a:lnTo>
                  <a:pt x="227888" y="236042"/>
                </a:lnTo>
                <a:lnTo>
                  <a:pt x="227317" y="236054"/>
                </a:lnTo>
                <a:lnTo>
                  <a:pt x="226834" y="236245"/>
                </a:lnTo>
                <a:lnTo>
                  <a:pt x="226034" y="237045"/>
                </a:lnTo>
                <a:lnTo>
                  <a:pt x="225831" y="237528"/>
                </a:lnTo>
                <a:lnTo>
                  <a:pt x="225831" y="238658"/>
                </a:lnTo>
                <a:lnTo>
                  <a:pt x="226034" y="239141"/>
                </a:lnTo>
                <a:lnTo>
                  <a:pt x="226428" y="239547"/>
                </a:lnTo>
                <a:lnTo>
                  <a:pt x="226834" y="239941"/>
                </a:lnTo>
                <a:lnTo>
                  <a:pt x="227317" y="240144"/>
                </a:lnTo>
                <a:lnTo>
                  <a:pt x="227888" y="240144"/>
                </a:lnTo>
                <a:lnTo>
                  <a:pt x="229260" y="240144"/>
                </a:lnTo>
                <a:lnTo>
                  <a:pt x="229946" y="239458"/>
                </a:lnTo>
                <a:lnTo>
                  <a:pt x="229946" y="236728"/>
                </a:lnTo>
                <a:close/>
              </a:path>
              <a:path w="260984" h="312420">
                <a:moveTo>
                  <a:pt x="229946" y="195745"/>
                </a:moveTo>
                <a:lnTo>
                  <a:pt x="229260" y="195059"/>
                </a:lnTo>
                <a:lnTo>
                  <a:pt x="227888" y="195059"/>
                </a:lnTo>
                <a:lnTo>
                  <a:pt x="227317" y="195059"/>
                </a:lnTo>
                <a:lnTo>
                  <a:pt x="226834" y="195262"/>
                </a:lnTo>
                <a:lnTo>
                  <a:pt x="226428" y="195656"/>
                </a:lnTo>
                <a:lnTo>
                  <a:pt x="226034" y="196062"/>
                </a:lnTo>
                <a:lnTo>
                  <a:pt x="225831" y="196545"/>
                </a:lnTo>
                <a:lnTo>
                  <a:pt x="225831" y="197675"/>
                </a:lnTo>
                <a:lnTo>
                  <a:pt x="226034" y="198158"/>
                </a:lnTo>
                <a:lnTo>
                  <a:pt x="226834" y="198958"/>
                </a:lnTo>
                <a:lnTo>
                  <a:pt x="227317" y="199161"/>
                </a:lnTo>
                <a:lnTo>
                  <a:pt x="227888" y="199161"/>
                </a:lnTo>
                <a:lnTo>
                  <a:pt x="229260" y="199161"/>
                </a:lnTo>
                <a:lnTo>
                  <a:pt x="229946" y="198475"/>
                </a:lnTo>
                <a:lnTo>
                  <a:pt x="229946" y="195745"/>
                </a:lnTo>
                <a:close/>
              </a:path>
              <a:path w="260984" h="312420">
                <a:moveTo>
                  <a:pt x="229946" y="175209"/>
                </a:moveTo>
                <a:lnTo>
                  <a:pt x="229260" y="174523"/>
                </a:lnTo>
                <a:lnTo>
                  <a:pt x="227888" y="174523"/>
                </a:lnTo>
                <a:lnTo>
                  <a:pt x="225831" y="176009"/>
                </a:lnTo>
                <a:lnTo>
                  <a:pt x="225831" y="177152"/>
                </a:lnTo>
                <a:lnTo>
                  <a:pt x="226034" y="177634"/>
                </a:lnTo>
                <a:lnTo>
                  <a:pt x="226834" y="178422"/>
                </a:lnTo>
                <a:lnTo>
                  <a:pt x="227317" y="178625"/>
                </a:lnTo>
                <a:lnTo>
                  <a:pt x="227888" y="178638"/>
                </a:lnTo>
                <a:lnTo>
                  <a:pt x="229260" y="178638"/>
                </a:lnTo>
                <a:lnTo>
                  <a:pt x="229946" y="177952"/>
                </a:lnTo>
                <a:lnTo>
                  <a:pt x="229946" y="175209"/>
                </a:lnTo>
                <a:close/>
              </a:path>
              <a:path w="260984" h="312420">
                <a:moveTo>
                  <a:pt x="229946" y="154686"/>
                </a:moveTo>
                <a:lnTo>
                  <a:pt x="229260" y="154000"/>
                </a:lnTo>
                <a:lnTo>
                  <a:pt x="227888" y="154000"/>
                </a:lnTo>
                <a:lnTo>
                  <a:pt x="227317" y="154012"/>
                </a:lnTo>
                <a:lnTo>
                  <a:pt x="226834" y="154203"/>
                </a:lnTo>
                <a:lnTo>
                  <a:pt x="226034" y="155003"/>
                </a:lnTo>
                <a:lnTo>
                  <a:pt x="225831" y="155486"/>
                </a:lnTo>
                <a:lnTo>
                  <a:pt x="225831" y="156616"/>
                </a:lnTo>
                <a:lnTo>
                  <a:pt x="226034" y="157099"/>
                </a:lnTo>
                <a:lnTo>
                  <a:pt x="226428" y="157505"/>
                </a:lnTo>
                <a:lnTo>
                  <a:pt x="226834" y="157899"/>
                </a:lnTo>
                <a:lnTo>
                  <a:pt x="227317" y="158102"/>
                </a:lnTo>
                <a:lnTo>
                  <a:pt x="227888" y="158102"/>
                </a:lnTo>
                <a:lnTo>
                  <a:pt x="229260" y="158102"/>
                </a:lnTo>
                <a:lnTo>
                  <a:pt x="229946" y="157416"/>
                </a:lnTo>
                <a:lnTo>
                  <a:pt x="229946" y="154686"/>
                </a:lnTo>
                <a:close/>
              </a:path>
              <a:path w="260984" h="312420">
                <a:moveTo>
                  <a:pt x="229946" y="134162"/>
                </a:moveTo>
                <a:lnTo>
                  <a:pt x="229260" y="133477"/>
                </a:lnTo>
                <a:lnTo>
                  <a:pt x="227888" y="133477"/>
                </a:lnTo>
                <a:lnTo>
                  <a:pt x="227317" y="133477"/>
                </a:lnTo>
                <a:lnTo>
                  <a:pt x="226834" y="133680"/>
                </a:lnTo>
                <a:lnTo>
                  <a:pt x="226034" y="134467"/>
                </a:lnTo>
                <a:lnTo>
                  <a:pt x="225831" y="134962"/>
                </a:lnTo>
                <a:lnTo>
                  <a:pt x="225844" y="135801"/>
                </a:lnTo>
                <a:lnTo>
                  <a:pt x="227888" y="137579"/>
                </a:lnTo>
                <a:lnTo>
                  <a:pt x="228803" y="137579"/>
                </a:lnTo>
                <a:lnTo>
                  <a:pt x="229425" y="137147"/>
                </a:lnTo>
                <a:lnTo>
                  <a:pt x="229781" y="136309"/>
                </a:lnTo>
                <a:lnTo>
                  <a:pt x="229895" y="136055"/>
                </a:lnTo>
                <a:lnTo>
                  <a:pt x="229946" y="135801"/>
                </a:lnTo>
                <a:lnTo>
                  <a:pt x="229946" y="135521"/>
                </a:lnTo>
                <a:lnTo>
                  <a:pt x="229946" y="134162"/>
                </a:lnTo>
                <a:close/>
              </a:path>
              <a:path w="260984" h="312420">
                <a:moveTo>
                  <a:pt x="229946" y="95821"/>
                </a:moveTo>
                <a:lnTo>
                  <a:pt x="229933" y="93878"/>
                </a:lnTo>
                <a:lnTo>
                  <a:pt x="229743" y="93395"/>
                </a:lnTo>
                <a:lnTo>
                  <a:pt x="228942" y="92595"/>
                </a:lnTo>
                <a:lnTo>
                  <a:pt x="228460" y="92392"/>
                </a:lnTo>
                <a:lnTo>
                  <a:pt x="227317" y="92405"/>
                </a:lnTo>
                <a:lnTo>
                  <a:pt x="226834" y="92595"/>
                </a:lnTo>
                <a:lnTo>
                  <a:pt x="226428" y="92989"/>
                </a:lnTo>
                <a:lnTo>
                  <a:pt x="226034" y="93395"/>
                </a:lnTo>
                <a:lnTo>
                  <a:pt x="225831" y="93878"/>
                </a:lnTo>
                <a:lnTo>
                  <a:pt x="225831" y="95021"/>
                </a:lnTo>
                <a:lnTo>
                  <a:pt x="226034" y="95504"/>
                </a:lnTo>
                <a:lnTo>
                  <a:pt x="226834" y="96291"/>
                </a:lnTo>
                <a:lnTo>
                  <a:pt x="227317" y="96494"/>
                </a:lnTo>
                <a:lnTo>
                  <a:pt x="227888" y="96494"/>
                </a:lnTo>
                <a:lnTo>
                  <a:pt x="229260" y="96494"/>
                </a:lnTo>
                <a:lnTo>
                  <a:pt x="229946" y="95821"/>
                </a:lnTo>
                <a:close/>
              </a:path>
              <a:path w="260984" h="312420">
                <a:moveTo>
                  <a:pt x="229946" y="72555"/>
                </a:moveTo>
                <a:lnTo>
                  <a:pt x="229260" y="71869"/>
                </a:lnTo>
                <a:lnTo>
                  <a:pt x="227888" y="71869"/>
                </a:lnTo>
                <a:lnTo>
                  <a:pt x="227317" y="71869"/>
                </a:lnTo>
                <a:lnTo>
                  <a:pt x="226834" y="72072"/>
                </a:lnTo>
                <a:lnTo>
                  <a:pt x="226428" y="72466"/>
                </a:lnTo>
                <a:lnTo>
                  <a:pt x="225463" y="73431"/>
                </a:lnTo>
                <a:lnTo>
                  <a:pt x="225463" y="74409"/>
                </a:lnTo>
                <a:lnTo>
                  <a:pt x="226428" y="75374"/>
                </a:lnTo>
                <a:lnTo>
                  <a:pt x="226834" y="75768"/>
                </a:lnTo>
                <a:lnTo>
                  <a:pt x="227317" y="75971"/>
                </a:lnTo>
                <a:lnTo>
                  <a:pt x="227888" y="75971"/>
                </a:lnTo>
                <a:lnTo>
                  <a:pt x="229260" y="75971"/>
                </a:lnTo>
                <a:lnTo>
                  <a:pt x="229946" y="75285"/>
                </a:lnTo>
                <a:lnTo>
                  <a:pt x="229946" y="72555"/>
                </a:lnTo>
                <a:close/>
              </a:path>
              <a:path w="260984" h="312420">
                <a:moveTo>
                  <a:pt x="229946" y="52019"/>
                </a:moveTo>
                <a:lnTo>
                  <a:pt x="229260" y="51333"/>
                </a:lnTo>
                <a:lnTo>
                  <a:pt x="227888" y="51333"/>
                </a:lnTo>
                <a:lnTo>
                  <a:pt x="227317" y="51346"/>
                </a:lnTo>
                <a:lnTo>
                  <a:pt x="226834" y="51549"/>
                </a:lnTo>
                <a:lnTo>
                  <a:pt x="226034" y="52336"/>
                </a:lnTo>
                <a:lnTo>
                  <a:pt x="225831" y="52819"/>
                </a:lnTo>
                <a:lnTo>
                  <a:pt x="225831" y="53962"/>
                </a:lnTo>
                <a:lnTo>
                  <a:pt x="227888" y="55448"/>
                </a:lnTo>
                <a:lnTo>
                  <a:pt x="229260" y="55448"/>
                </a:lnTo>
                <a:lnTo>
                  <a:pt x="229946" y="54762"/>
                </a:lnTo>
                <a:lnTo>
                  <a:pt x="229946" y="52019"/>
                </a:lnTo>
                <a:close/>
              </a:path>
              <a:path w="260984" h="312420">
                <a:moveTo>
                  <a:pt x="229946" y="31445"/>
                </a:moveTo>
                <a:lnTo>
                  <a:pt x="229260" y="30759"/>
                </a:lnTo>
                <a:lnTo>
                  <a:pt x="227888" y="30759"/>
                </a:lnTo>
                <a:lnTo>
                  <a:pt x="227317" y="30772"/>
                </a:lnTo>
                <a:lnTo>
                  <a:pt x="226834" y="30975"/>
                </a:lnTo>
                <a:lnTo>
                  <a:pt x="226034" y="31762"/>
                </a:lnTo>
                <a:lnTo>
                  <a:pt x="225831" y="32245"/>
                </a:lnTo>
                <a:lnTo>
                  <a:pt x="225831" y="33388"/>
                </a:lnTo>
                <a:lnTo>
                  <a:pt x="227888" y="34874"/>
                </a:lnTo>
                <a:lnTo>
                  <a:pt x="229260" y="34874"/>
                </a:lnTo>
                <a:lnTo>
                  <a:pt x="229946" y="34188"/>
                </a:lnTo>
                <a:lnTo>
                  <a:pt x="229946" y="31445"/>
                </a:lnTo>
                <a:close/>
              </a:path>
              <a:path w="260984" h="312420">
                <a:moveTo>
                  <a:pt x="230060" y="114884"/>
                </a:moveTo>
                <a:lnTo>
                  <a:pt x="229501" y="113538"/>
                </a:lnTo>
                <a:lnTo>
                  <a:pt x="229006" y="113131"/>
                </a:lnTo>
                <a:lnTo>
                  <a:pt x="227571" y="112839"/>
                </a:lnTo>
                <a:lnTo>
                  <a:pt x="226949" y="113030"/>
                </a:lnTo>
                <a:lnTo>
                  <a:pt x="226034" y="113944"/>
                </a:lnTo>
                <a:lnTo>
                  <a:pt x="225844" y="114414"/>
                </a:lnTo>
                <a:lnTo>
                  <a:pt x="225831" y="116344"/>
                </a:lnTo>
                <a:lnTo>
                  <a:pt x="226517" y="117030"/>
                </a:lnTo>
                <a:lnTo>
                  <a:pt x="227888" y="117055"/>
                </a:lnTo>
                <a:lnTo>
                  <a:pt x="228612" y="117055"/>
                </a:lnTo>
                <a:lnTo>
                  <a:pt x="229184" y="116751"/>
                </a:lnTo>
                <a:lnTo>
                  <a:pt x="229997" y="115531"/>
                </a:lnTo>
                <a:lnTo>
                  <a:pt x="230060" y="114884"/>
                </a:lnTo>
                <a:close/>
              </a:path>
              <a:path w="260984" h="312420">
                <a:moveTo>
                  <a:pt x="230149" y="217589"/>
                </a:moveTo>
                <a:lnTo>
                  <a:pt x="229997" y="216852"/>
                </a:lnTo>
                <a:lnTo>
                  <a:pt x="229336" y="216204"/>
                </a:lnTo>
                <a:lnTo>
                  <a:pt x="228942" y="215798"/>
                </a:lnTo>
                <a:lnTo>
                  <a:pt x="228460" y="215595"/>
                </a:lnTo>
                <a:lnTo>
                  <a:pt x="227888" y="215607"/>
                </a:lnTo>
                <a:lnTo>
                  <a:pt x="226377" y="215442"/>
                </a:lnTo>
                <a:lnTo>
                  <a:pt x="225615" y="216128"/>
                </a:lnTo>
                <a:lnTo>
                  <a:pt x="225615" y="219176"/>
                </a:lnTo>
                <a:lnTo>
                  <a:pt x="226377" y="219849"/>
                </a:lnTo>
                <a:lnTo>
                  <a:pt x="227888" y="219684"/>
                </a:lnTo>
                <a:lnTo>
                  <a:pt x="228803" y="219710"/>
                </a:lnTo>
                <a:lnTo>
                  <a:pt x="229438" y="219290"/>
                </a:lnTo>
                <a:lnTo>
                  <a:pt x="230149" y="217589"/>
                </a:lnTo>
                <a:close/>
              </a:path>
              <a:path w="260984" h="312420">
                <a:moveTo>
                  <a:pt x="240233" y="308673"/>
                </a:moveTo>
                <a:lnTo>
                  <a:pt x="239547" y="307987"/>
                </a:lnTo>
                <a:lnTo>
                  <a:pt x="236804" y="307987"/>
                </a:lnTo>
                <a:lnTo>
                  <a:pt x="236118" y="308673"/>
                </a:lnTo>
                <a:lnTo>
                  <a:pt x="236118" y="311404"/>
                </a:lnTo>
                <a:lnTo>
                  <a:pt x="236804" y="312089"/>
                </a:lnTo>
                <a:lnTo>
                  <a:pt x="238175" y="312089"/>
                </a:lnTo>
                <a:lnTo>
                  <a:pt x="239547" y="312089"/>
                </a:lnTo>
                <a:lnTo>
                  <a:pt x="240233" y="311404"/>
                </a:lnTo>
                <a:lnTo>
                  <a:pt x="240233" y="308673"/>
                </a:lnTo>
                <a:close/>
              </a:path>
              <a:path w="260984" h="312420">
                <a:moveTo>
                  <a:pt x="240233" y="288137"/>
                </a:moveTo>
                <a:lnTo>
                  <a:pt x="239547" y="287451"/>
                </a:lnTo>
                <a:lnTo>
                  <a:pt x="236804" y="287451"/>
                </a:lnTo>
                <a:lnTo>
                  <a:pt x="236118" y="288137"/>
                </a:lnTo>
                <a:lnTo>
                  <a:pt x="236118" y="290880"/>
                </a:lnTo>
                <a:lnTo>
                  <a:pt x="236804" y="291566"/>
                </a:lnTo>
                <a:lnTo>
                  <a:pt x="238175" y="291566"/>
                </a:lnTo>
                <a:lnTo>
                  <a:pt x="239547" y="291566"/>
                </a:lnTo>
                <a:lnTo>
                  <a:pt x="240233" y="290880"/>
                </a:lnTo>
                <a:lnTo>
                  <a:pt x="240233" y="288137"/>
                </a:lnTo>
                <a:close/>
              </a:path>
              <a:path w="260984" h="312420">
                <a:moveTo>
                  <a:pt x="240233" y="267614"/>
                </a:moveTo>
                <a:lnTo>
                  <a:pt x="239547" y="266928"/>
                </a:lnTo>
                <a:lnTo>
                  <a:pt x="236804" y="266928"/>
                </a:lnTo>
                <a:lnTo>
                  <a:pt x="236118" y="267614"/>
                </a:lnTo>
                <a:lnTo>
                  <a:pt x="236118" y="270344"/>
                </a:lnTo>
                <a:lnTo>
                  <a:pt x="236804" y="271030"/>
                </a:lnTo>
                <a:lnTo>
                  <a:pt x="238175" y="271030"/>
                </a:lnTo>
                <a:lnTo>
                  <a:pt x="239547" y="271030"/>
                </a:lnTo>
                <a:lnTo>
                  <a:pt x="240233" y="270344"/>
                </a:lnTo>
                <a:lnTo>
                  <a:pt x="240233" y="267614"/>
                </a:lnTo>
                <a:close/>
              </a:path>
              <a:path w="260984" h="312420">
                <a:moveTo>
                  <a:pt x="240233" y="144462"/>
                </a:moveTo>
                <a:lnTo>
                  <a:pt x="239547" y="143789"/>
                </a:lnTo>
                <a:lnTo>
                  <a:pt x="236804" y="143789"/>
                </a:lnTo>
                <a:lnTo>
                  <a:pt x="236118" y="144462"/>
                </a:lnTo>
                <a:lnTo>
                  <a:pt x="236118" y="147205"/>
                </a:lnTo>
                <a:lnTo>
                  <a:pt x="236804" y="147891"/>
                </a:lnTo>
                <a:lnTo>
                  <a:pt x="238175" y="147891"/>
                </a:lnTo>
                <a:lnTo>
                  <a:pt x="239547" y="147891"/>
                </a:lnTo>
                <a:lnTo>
                  <a:pt x="240233" y="147205"/>
                </a:lnTo>
                <a:lnTo>
                  <a:pt x="240233" y="144462"/>
                </a:lnTo>
                <a:close/>
              </a:path>
              <a:path w="260984" h="312420">
                <a:moveTo>
                  <a:pt x="240233" y="123888"/>
                </a:moveTo>
                <a:lnTo>
                  <a:pt x="239547" y="123215"/>
                </a:lnTo>
                <a:lnTo>
                  <a:pt x="236804" y="123215"/>
                </a:lnTo>
                <a:lnTo>
                  <a:pt x="236118" y="123888"/>
                </a:lnTo>
                <a:lnTo>
                  <a:pt x="236118" y="126631"/>
                </a:lnTo>
                <a:lnTo>
                  <a:pt x="236804" y="127317"/>
                </a:lnTo>
                <a:lnTo>
                  <a:pt x="238175" y="127317"/>
                </a:lnTo>
                <a:lnTo>
                  <a:pt x="239547" y="127317"/>
                </a:lnTo>
                <a:lnTo>
                  <a:pt x="240233" y="126631"/>
                </a:lnTo>
                <a:lnTo>
                  <a:pt x="240233" y="123888"/>
                </a:lnTo>
                <a:close/>
              </a:path>
              <a:path w="260984" h="312420">
                <a:moveTo>
                  <a:pt x="240233" y="103339"/>
                </a:moveTo>
                <a:lnTo>
                  <a:pt x="239547" y="102654"/>
                </a:lnTo>
                <a:lnTo>
                  <a:pt x="236804" y="102654"/>
                </a:lnTo>
                <a:lnTo>
                  <a:pt x="236118" y="103339"/>
                </a:lnTo>
                <a:lnTo>
                  <a:pt x="236118" y="106083"/>
                </a:lnTo>
                <a:lnTo>
                  <a:pt x="236804" y="106768"/>
                </a:lnTo>
                <a:lnTo>
                  <a:pt x="238175" y="106768"/>
                </a:lnTo>
                <a:lnTo>
                  <a:pt x="239547" y="106768"/>
                </a:lnTo>
                <a:lnTo>
                  <a:pt x="240233" y="106083"/>
                </a:lnTo>
                <a:lnTo>
                  <a:pt x="240233" y="103339"/>
                </a:lnTo>
                <a:close/>
              </a:path>
              <a:path w="260984" h="312420">
                <a:moveTo>
                  <a:pt x="240233" y="82816"/>
                </a:moveTo>
                <a:lnTo>
                  <a:pt x="239547" y="82130"/>
                </a:lnTo>
                <a:lnTo>
                  <a:pt x="236804" y="82130"/>
                </a:lnTo>
                <a:lnTo>
                  <a:pt x="236118" y="82816"/>
                </a:lnTo>
                <a:lnTo>
                  <a:pt x="236118" y="85547"/>
                </a:lnTo>
                <a:lnTo>
                  <a:pt x="236804" y="86233"/>
                </a:lnTo>
                <a:lnTo>
                  <a:pt x="238175" y="86233"/>
                </a:lnTo>
                <a:lnTo>
                  <a:pt x="239547" y="86233"/>
                </a:lnTo>
                <a:lnTo>
                  <a:pt x="240233" y="85547"/>
                </a:lnTo>
                <a:lnTo>
                  <a:pt x="240233" y="82816"/>
                </a:lnTo>
                <a:close/>
              </a:path>
              <a:path w="260984" h="312420">
                <a:moveTo>
                  <a:pt x="240233" y="62280"/>
                </a:moveTo>
                <a:lnTo>
                  <a:pt x="239547" y="61607"/>
                </a:lnTo>
                <a:lnTo>
                  <a:pt x="236804" y="61607"/>
                </a:lnTo>
                <a:lnTo>
                  <a:pt x="236118" y="62280"/>
                </a:lnTo>
                <a:lnTo>
                  <a:pt x="236118" y="65024"/>
                </a:lnTo>
                <a:lnTo>
                  <a:pt x="236804" y="65709"/>
                </a:lnTo>
                <a:lnTo>
                  <a:pt x="238175" y="65709"/>
                </a:lnTo>
                <a:lnTo>
                  <a:pt x="239547" y="65709"/>
                </a:lnTo>
                <a:lnTo>
                  <a:pt x="240233" y="65024"/>
                </a:lnTo>
                <a:lnTo>
                  <a:pt x="240233" y="62280"/>
                </a:lnTo>
                <a:close/>
              </a:path>
              <a:path w="260984" h="312420">
                <a:moveTo>
                  <a:pt x="240233" y="41757"/>
                </a:moveTo>
                <a:lnTo>
                  <a:pt x="239547" y="41071"/>
                </a:lnTo>
                <a:lnTo>
                  <a:pt x="236804" y="41071"/>
                </a:lnTo>
                <a:lnTo>
                  <a:pt x="236118" y="41757"/>
                </a:lnTo>
                <a:lnTo>
                  <a:pt x="236118" y="44500"/>
                </a:lnTo>
                <a:lnTo>
                  <a:pt x="236804" y="45186"/>
                </a:lnTo>
                <a:lnTo>
                  <a:pt x="238175" y="45186"/>
                </a:lnTo>
                <a:lnTo>
                  <a:pt x="239547" y="45186"/>
                </a:lnTo>
                <a:lnTo>
                  <a:pt x="240233" y="44500"/>
                </a:lnTo>
                <a:lnTo>
                  <a:pt x="240233" y="41757"/>
                </a:lnTo>
                <a:close/>
              </a:path>
              <a:path w="260984" h="312420">
                <a:moveTo>
                  <a:pt x="240233" y="21234"/>
                </a:moveTo>
                <a:lnTo>
                  <a:pt x="239547" y="20548"/>
                </a:lnTo>
                <a:lnTo>
                  <a:pt x="236804" y="20548"/>
                </a:lnTo>
                <a:lnTo>
                  <a:pt x="236118" y="21234"/>
                </a:lnTo>
                <a:lnTo>
                  <a:pt x="236118" y="23964"/>
                </a:lnTo>
                <a:lnTo>
                  <a:pt x="236804" y="24650"/>
                </a:lnTo>
                <a:lnTo>
                  <a:pt x="238175" y="24650"/>
                </a:lnTo>
                <a:lnTo>
                  <a:pt x="239547" y="24650"/>
                </a:lnTo>
                <a:lnTo>
                  <a:pt x="240233" y="23964"/>
                </a:lnTo>
                <a:lnTo>
                  <a:pt x="240233" y="21234"/>
                </a:lnTo>
                <a:close/>
              </a:path>
              <a:path w="260984" h="312420">
                <a:moveTo>
                  <a:pt x="250494" y="298399"/>
                </a:moveTo>
                <a:lnTo>
                  <a:pt x="249809" y="297713"/>
                </a:lnTo>
                <a:lnTo>
                  <a:pt x="247865" y="297713"/>
                </a:lnTo>
                <a:lnTo>
                  <a:pt x="247383" y="297916"/>
                </a:lnTo>
                <a:lnTo>
                  <a:pt x="246595" y="298729"/>
                </a:lnTo>
                <a:lnTo>
                  <a:pt x="246392" y="299212"/>
                </a:lnTo>
                <a:lnTo>
                  <a:pt x="246380" y="299770"/>
                </a:lnTo>
                <a:lnTo>
                  <a:pt x="246380" y="301142"/>
                </a:lnTo>
                <a:lnTo>
                  <a:pt x="247065" y="301828"/>
                </a:lnTo>
                <a:lnTo>
                  <a:pt x="248437" y="301828"/>
                </a:lnTo>
                <a:lnTo>
                  <a:pt x="249809" y="301828"/>
                </a:lnTo>
                <a:lnTo>
                  <a:pt x="250494" y="301142"/>
                </a:lnTo>
                <a:lnTo>
                  <a:pt x="250494" y="298399"/>
                </a:lnTo>
                <a:close/>
              </a:path>
              <a:path w="260984" h="312420">
                <a:moveTo>
                  <a:pt x="250494" y="277876"/>
                </a:moveTo>
                <a:lnTo>
                  <a:pt x="249809" y="277190"/>
                </a:lnTo>
                <a:lnTo>
                  <a:pt x="247065" y="277190"/>
                </a:lnTo>
                <a:lnTo>
                  <a:pt x="246380" y="277876"/>
                </a:lnTo>
                <a:lnTo>
                  <a:pt x="246380" y="280606"/>
                </a:lnTo>
                <a:lnTo>
                  <a:pt x="247065" y="281292"/>
                </a:lnTo>
                <a:lnTo>
                  <a:pt x="248437" y="281292"/>
                </a:lnTo>
                <a:lnTo>
                  <a:pt x="249809" y="281292"/>
                </a:lnTo>
                <a:lnTo>
                  <a:pt x="250494" y="280606"/>
                </a:lnTo>
                <a:lnTo>
                  <a:pt x="250494" y="277876"/>
                </a:lnTo>
                <a:close/>
              </a:path>
              <a:path w="260984" h="312420">
                <a:moveTo>
                  <a:pt x="250494" y="257352"/>
                </a:moveTo>
                <a:lnTo>
                  <a:pt x="249809" y="256667"/>
                </a:lnTo>
                <a:lnTo>
                  <a:pt x="247065" y="256667"/>
                </a:lnTo>
                <a:lnTo>
                  <a:pt x="246380" y="257352"/>
                </a:lnTo>
                <a:lnTo>
                  <a:pt x="246380" y="260083"/>
                </a:lnTo>
                <a:lnTo>
                  <a:pt x="247065" y="260769"/>
                </a:lnTo>
                <a:lnTo>
                  <a:pt x="248437" y="260769"/>
                </a:lnTo>
                <a:lnTo>
                  <a:pt x="249809" y="260769"/>
                </a:lnTo>
                <a:lnTo>
                  <a:pt x="250494" y="260083"/>
                </a:lnTo>
                <a:lnTo>
                  <a:pt x="250494" y="257352"/>
                </a:lnTo>
                <a:close/>
              </a:path>
              <a:path w="260984" h="312420">
                <a:moveTo>
                  <a:pt x="250494" y="236728"/>
                </a:moveTo>
                <a:lnTo>
                  <a:pt x="249809" y="236042"/>
                </a:lnTo>
                <a:lnTo>
                  <a:pt x="247065" y="236042"/>
                </a:lnTo>
                <a:lnTo>
                  <a:pt x="246380" y="236728"/>
                </a:lnTo>
                <a:lnTo>
                  <a:pt x="246380" y="239458"/>
                </a:lnTo>
                <a:lnTo>
                  <a:pt x="247065" y="240144"/>
                </a:lnTo>
                <a:lnTo>
                  <a:pt x="248437" y="240144"/>
                </a:lnTo>
                <a:lnTo>
                  <a:pt x="249809" y="240144"/>
                </a:lnTo>
                <a:lnTo>
                  <a:pt x="250494" y="239458"/>
                </a:lnTo>
                <a:lnTo>
                  <a:pt x="250494" y="236728"/>
                </a:lnTo>
                <a:close/>
              </a:path>
              <a:path w="260984" h="312420">
                <a:moveTo>
                  <a:pt x="250494" y="195745"/>
                </a:moveTo>
                <a:lnTo>
                  <a:pt x="249809" y="195059"/>
                </a:lnTo>
                <a:lnTo>
                  <a:pt x="247065" y="195059"/>
                </a:lnTo>
                <a:lnTo>
                  <a:pt x="246380" y="195745"/>
                </a:lnTo>
                <a:lnTo>
                  <a:pt x="246380" y="198475"/>
                </a:lnTo>
                <a:lnTo>
                  <a:pt x="247065" y="199161"/>
                </a:lnTo>
                <a:lnTo>
                  <a:pt x="248437" y="199161"/>
                </a:lnTo>
                <a:lnTo>
                  <a:pt x="249809" y="199161"/>
                </a:lnTo>
                <a:lnTo>
                  <a:pt x="250494" y="198475"/>
                </a:lnTo>
                <a:lnTo>
                  <a:pt x="250494" y="195745"/>
                </a:lnTo>
                <a:close/>
              </a:path>
              <a:path w="260984" h="312420">
                <a:moveTo>
                  <a:pt x="250494" y="175209"/>
                </a:moveTo>
                <a:lnTo>
                  <a:pt x="249809" y="174523"/>
                </a:lnTo>
                <a:lnTo>
                  <a:pt x="247065" y="174523"/>
                </a:lnTo>
                <a:lnTo>
                  <a:pt x="246380" y="175209"/>
                </a:lnTo>
                <a:lnTo>
                  <a:pt x="246380" y="177952"/>
                </a:lnTo>
                <a:lnTo>
                  <a:pt x="247065" y="178638"/>
                </a:lnTo>
                <a:lnTo>
                  <a:pt x="248437" y="178638"/>
                </a:lnTo>
                <a:lnTo>
                  <a:pt x="249809" y="178638"/>
                </a:lnTo>
                <a:lnTo>
                  <a:pt x="250494" y="177952"/>
                </a:lnTo>
                <a:lnTo>
                  <a:pt x="250494" y="175209"/>
                </a:lnTo>
                <a:close/>
              </a:path>
              <a:path w="260984" h="312420">
                <a:moveTo>
                  <a:pt x="250494" y="154686"/>
                </a:moveTo>
                <a:lnTo>
                  <a:pt x="249809" y="154000"/>
                </a:lnTo>
                <a:lnTo>
                  <a:pt x="247065" y="154000"/>
                </a:lnTo>
                <a:lnTo>
                  <a:pt x="246380" y="154686"/>
                </a:lnTo>
                <a:lnTo>
                  <a:pt x="246380" y="157416"/>
                </a:lnTo>
                <a:lnTo>
                  <a:pt x="247065" y="158102"/>
                </a:lnTo>
                <a:lnTo>
                  <a:pt x="248437" y="158102"/>
                </a:lnTo>
                <a:lnTo>
                  <a:pt x="249809" y="158102"/>
                </a:lnTo>
                <a:lnTo>
                  <a:pt x="250494" y="157416"/>
                </a:lnTo>
                <a:lnTo>
                  <a:pt x="250494" y="154686"/>
                </a:lnTo>
                <a:close/>
              </a:path>
              <a:path w="260984" h="312420">
                <a:moveTo>
                  <a:pt x="250494" y="134162"/>
                </a:moveTo>
                <a:lnTo>
                  <a:pt x="249809" y="133477"/>
                </a:lnTo>
                <a:lnTo>
                  <a:pt x="247065" y="133477"/>
                </a:lnTo>
                <a:lnTo>
                  <a:pt x="246380" y="134162"/>
                </a:lnTo>
                <a:lnTo>
                  <a:pt x="246380" y="135521"/>
                </a:lnTo>
                <a:lnTo>
                  <a:pt x="246380" y="135801"/>
                </a:lnTo>
                <a:lnTo>
                  <a:pt x="246430" y="136055"/>
                </a:lnTo>
                <a:lnTo>
                  <a:pt x="246545" y="136309"/>
                </a:lnTo>
                <a:lnTo>
                  <a:pt x="246900" y="137147"/>
                </a:lnTo>
                <a:lnTo>
                  <a:pt x="247523" y="137579"/>
                </a:lnTo>
                <a:lnTo>
                  <a:pt x="248437" y="137579"/>
                </a:lnTo>
                <a:lnTo>
                  <a:pt x="249351" y="137566"/>
                </a:lnTo>
                <a:lnTo>
                  <a:pt x="249974" y="137147"/>
                </a:lnTo>
                <a:lnTo>
                  <a:pt x="250431" y="136055"/>
                </a:lnTo>
                <a:lnTo>
                  <a:pt x="250482" y="135801"/>
                </a:lnTo>
                <a:lnTo>
                  <a:pt x="250494" y="134162"/>
                </a:lnTo>
                <a:close/>
              </a:path>
              <a:path w="260984" h="312420">
                <a:moveTo>
                  <a:pt x="250494" y="93878"/>
                </a:moveTo>
                <a:lnTo>
                  <a:pt x="247865" y="92392"/>
                </a:lnTo>
                <a:lnTo>
                  <a:pt x="247383" y="92595"/>
                </a:lnTo>
                <a:lnTo>
                  <a:pt x="246583" y="93395"/>
                </a:lnTo>
                <a:lnTo>
                  <a:pt x="246392" y="93878"/>
                </a:lnTo>
                <a:lnTo>
                  <a:pt x="246380" y="95821"/>
                </a:lnTo>
                <a:lnTo>
                  <a:pt x="247065" y="96494"/>
                </a:lnTo>
                <a:lnTo>
                  <a:pt x="248437" y="96494"/>
                </a:lnTo>
                <a:lnTo>
                  <a:pt x="249809" y="96494"/>
                </a:lnTo>
                <a:lnTo>
                  <a:pt x="250494" y="95821"/>
                </a:lnTo>
                <a:lnTo>
                  <a:pt x="250494" y="93878"/>
                </a:lnTo>
                <a:close/>
              </a:path>
              <a:path w="260984" h="312420">
                <a:moveTo>
                  <a:pt x="250494" y="72555"/>
                </a:moveTo>
                <a:lnTo>
                  <a:pt x="249809" y="71869"/>
                </a:lnTo>
                <a:lnTo>
                  <a:pt x="247065" y="71869"/>
                </a:lnTo>
                <a:lnTo>
                  <a:pt x="246380" y="72555"/>
                </a:lnTo>
                <a:lnTo>
                  <a:pt x="246380" y="75285"/>
                </a:lnTo>
                <a:lnTo>
                  <a:pt x="247065" y="75971"/>
                </a:lnTo>
                <a:lnTo>
                  <a:pt x="248437" y="75971"/>
                </a:lnTo>
                <a:lnTo>
                  <a:pt x="249809" y="75971"/>
                </a:lnTo>
                <a:lnTo>
                  <a:pt x="250494" y="75285"/>
                </a:lnTo>
                <a:lnTo>
                  <a:pt x="250494" y="72555"/>
                </a:lnTo>
                <a:close/>
              </a:path>
              <a:path w="260984" h="312420">
                <a:moveTo>
                  <a:pt x="250494" y="52019"/>
                </a:moveTo>
                <a:lnTo>
                  <a:pt x="249809" y="51333"/>
                </a:lnTo>
                <a:lnTo>
                  <a:pt x="247065" y="51333"/>
                </a:lnTo>
                <a:lnTo>
                  <a:pt x="246380" y="52019"/>
                </a:lnTo>
                <a:lnTo>
                  <a:pt x="246380" y="54762"/>
                </a:lnTo>
                <a:lnTo>
                  <a:pt x="247065" y="55448"/>
                </a:lnTo>
                <a:lnTo>
                  <a:pt x="248437" y="55448"/>
                </a:lnTo>
                <a:lnTo>
                  <a:pt x="249809" y="55448"/>
                </a:lnTo>
                <a:lnTo>
                  <a:pt x="250494" y="54762"/>
                </a:lnTo>
                <a:lnTo>
                  <a:pt x="250494" y="52019"/>
                </a:lnTo>
                <a:close/>
              </a:path>
              <a:path w="260984" h="312420">
                <a:moveTo>
                  <a:pt x="250494" y="31445"/>
                </a:moveTo>
                <a:lnTo>
                  <a:pt x="249809" y="30759"/>
                </a:lnTo>
                <a:lnTo>
                  <a:pt x="247065" y="30759"/>
                </a:lnTo>
                <a:lnTo>
                  <a:pt x="246380" y="31445"/>
                </a:lnTo>
                <a:lnTo>
                  <a:pt x="246380" y="34188"/>
                </a:lnTo>
                <a:lnTo>
                  <a:pt x="247065" y="34874"/>
                </a:lnTo>
                <a:lnTo>
                  <a:pt x="248437" y="34874"/>
                </a:lnTo>
                <a:lnTo>
                  <a:pt x="249809" y="34874"/>
                </a:lnTo>
                <a:lnTo>
                  <a:pt x="250494" y="34188"/>
                </a:lnTo>
                <a:lnTo>
                  <a:pt x="250494" y="31445"/>
                </a:lnTo>
                <a:close/>
              </a:path>
              <a:path w="260984" h="312420">
                <a:moveTo>
                  <a:pt x="250494" y="10947"/>
                </a:moveTo>
                <a:lnTo>
                  <a:pt x="249809" y="10261"/>
                </a:lnTo>
                <a:lnTo>
                  <a:pt x="247065" y="10261"/>
                </a:lnTo>
                <a:lnTo>
                  <a:pt x="246380" y="10947"/>
                </a:lnTo>
                <a:lnTo>
                  <a:pt x="246380" y="12306"/>
                </a:lnTo>
                <a:lnTo>
                  <a:pt x="246380" y="12598"/>
                </a:lnTo>
                <a:lnTo>
                  <a:pt x="246430" y="12865"/>
                </a:lnTo>
                <a:lnTo>
                  <a:pt x="246545" y="13119"/>
                </a:lnTo>
                <a:lnTo>
                  <a:pt x="246900" y="13957"/>
                </a:lnTo>
                <a:lnTo>
                  <a:pt x="247523" y="14376"/>
                </a:lnTo>
                <a:lnTo>
                  <a:pt x="248437" y="14363"/>
                </a:lnTo>
                <a:lnTo>
                  <a:pt x="249339" y="14363"/>
                </a:lnTo>
                <a:lnTo>
                  <a:pt x="250494" y="12306"/>
                </a:lnTo>
                <a:lnTo>
                  <a:pt x="250494" y="10947"/>
                </a:lnTo>
                <a:close/>
              </a:path>
              <a:path w="260984" h="312420">
                <a:moveTo>
                  <a:pt x="250507" y="116357"/>
                </a:moveTo>
                <a:lnTo>
                  <a:pt x="250494" y="114973"/>
                </a:lnTo>
                <a:lnTo>
                  <a:pt x="250494" y="113588"/>
                </a:lnTo>
                <a:lnTo>
                  <a:pt x="249796" y="112890"/>
                </a:lnTo>
                <a:lnTo>
                  <a:pt x="247015" y="112903"/>
                </a:lnTo>
                <a:lnTo>
                  <a:pt x="246329" y="113601"/>
                </a:lnTo>
                <a:lnTo>
                  <a:pt x="246354" y="116382"/>
                </a:lnTo>
                <a:lnTo>
                  <a:pt x="247053" y="117068"/>
                </a:lnTo>
                <a:lnTo>
                  <a:pt x="248437" y="117055"/>
                </a:lnTo>
                <a:lnTo>
                  <a:pt x="249821" y="117055"/>
                </a:lnTo>
                <a:lnTo>
                  <a:pt x="250507" y="116357"/>
                </a:lnTo>
                <a:close/>
              </a:path>
              <a:path w="260984" h="312420">
                <a:moveTo>
                  <a:pt x="250710" y="216128"/>
                </a:moveTo>
                <a:lnTo>
                  <a:pt x="249948" y="215442"/>
                </a:lnTo>
                <a:lnTo>
                  <a:pt x="248437" y="215607"/>
                </a:lnTo>
                <a:lnTo>
                  <a:pt x="247865" y="215595"/>
                </a:lnTo>
                <a:lnTo>
                  <a:pt x="247383" y="215798"/>
                </a:lnTo>
                <a:lnTo>
                  <a:pt x="246989" y="216204"/>
                </a:lnTo>
                <a:lnTo>
                  <a:pt x="246329" y="216852"/>
                </a:lnTo>
                <a:lnTo>
                  <a:pt x="246176" y="217589"/>
                </a:lnTo>
                <a:lnTo>
                  <a:pt x="246888" y="219290"/>
                </a:lnTo>
                <a:lnTo>
                  <a:pt x="247523" y="219710"/>
                </a:lnTo>
                <a:lnTo>
                  <a:pt x="248437" y="219684"/>
                </a:lnTo>
                <a:lnTo>
                  <a:pt x="249948" y="219849"/>
                </a:lnTo>
                <a:lnTo>
                  <a:pt x="250710" y="219176"/>
                </a:lnTo>
                <a:lnTo>
                  <a:pt x="250710" y="216128"/>
                </a:lnTo>
                <a:close/>
              </a:path>
              <a:path w="260984" h="312420">
                <a:moveTo>
                  <a:pt x="260756" y="21234"/>
                </a:moveTo>
                <a:lnTo>
                  <a:pt x="260070" y="20548"/>
                </a:lnTo>
                <a:lnTo>
                  <a:pt x="257340" y="20548"/>
                </a:lnTo>
                <a:lnTo>
                  <a:pt x="256654" y="21234"/>
                </a:lnTo>
                <a:lnTo>
                  <a:pt x="256654" y="23964"/>
                </a:lnTo>
                <a:lnTo>
                  <a:pt x="257340" y="24650"/>
                </a:lnTo>
                <a:lnTo>
                  <a:pt x="258699" y="24650"/>
                </a:lnTo>
                <a:lnTo>
                  <a:pt x="260070" y="24650"/>
                </a:lnTo>
                <a:lnTo>
                  <a:pt x="260756" y="23964"/>
                </a:lnTo>
                <a:lnTo>
                  <a:pt x="260756" y="21234"/>
                </a:lnTo>
                <a:close/>
              </a:path>
              <a:path w="260984" h="312420">
                <a:moveTo>
                  <a:pt x="260756" y="685"/>
                </a:moveTo>
                <a:lnTo>
                  <a:pt x="260070" y="0"/>
                </a:lnTo>
                <a:lnTo>
                  <a:pt x="257340" y="0"/>
                </a:lnTo>
                <a:lnTo>
                  <a:pt x="256654" y="685"/>
                </a:lnTo>
                <a:lnTo>
                  <a:pt x="256654" y="3416"/>
                </a:lnTo>
                <a:lnTo>
                  <a:pt x="257340" y="4102"/>
                </a:lnTo>
                <a:lnTo>
                  <a:pt x="258699" y="4102"/>
                </a:lnTo>
                <a:lnTo>
                  <a:pt x="260070" y="4102"/>
                </a:lnTo>
                <a:lnTo>
                  <a:pt x="260756" y="3416"/>
                </a:lnTo>
                <a:lnTo>
                  <a:pt x="260756" y="6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01434" y="319391"/>
            <a:ext cx="455930" cy="435609"/>
          </a:xfrm>
          <a:custGeom>
            <a:avLst/>
            <a:gdLst/>
            <a:ahLst/>
            <a:cxnLst/>
            <a:rect l="l" t="t" r="r" b="b"/>
            <a:pathLst>
              <a:path w="455930" h="435609">
                <a:moveTo>
                  <a:pt x="4102" y="431863"/>
                </a:moveTo>
                <a:lnTo>
                  <a:pt x="3416" y="431177"/>
                </a:lnTo>
                <a:lnTo>
                  <a:pt x="685" y="431177"/>
                </a:lnTo>
                <a:lnTo>
                  <a:pt x="0" y="431863"/>
                </a:lnTo>
                <a:lnTo>
                  <a:pt x="0" y="434594"/>
                </a:lnTo>
                <a:lnTo>
                  <a:pt x="685" y="435279"/>
                </a:lnTo>
                <a:lnTo>
                  <a:pt x="2044" y="435279"/>
                </a:lnTo>
                <a:lnTo>
                  <a:pt x="3416" y="435279"/>
                </a:lnTo>
                <a:lnTo>
                  <a:pt x="4102" y="434594"/>
                </a:lnTo>
                <a:lnTo>
                  <a:pt x="4102" y="431863"/>
                </a:lnTo>
                <a:close/>
              </a:path>
              <a:path w="455930" h="435609">
                <a:moveTo>
                  <a:pt x="14300" y="423049"/>
                </a:moveTo>
                <a:lnTo>
                  <a:pt x="14287" y="422490"/>
                </a:lnTo>
                <a:lnTo>
                  <a:pt x="14084" y="422008"/>
                </a:lnTo>
                <a:lnTo>
                  <a:pt x="13296" y="421195"/>
                </a:lnTo>
                <a:lnTo>
                  <a:pt x="12814" y="420992"/>
                </a:lnTo>
                <a:lnTo>
                  <a:pt x="12242" y="421005"/>
                </a:lnTo>
                <a:lnTo>
                  <a:pt x="11696" y="420979"/>
                </a:lnTo>
                <a:lnTo>
                  <a:pt x="10185" y="422960"/>
                </a:lnTo>
                <a:lnTo>
                  <a:pt x="10185" y="424332"/>
                </a:lnTo>
                <a:lnTo>
                  <a:pt x="10871" y="425018"/>
                </a:lnTo>
                <a:lnTo>
                  <a:pt x="12242" y="425018"/>
                </a:lnTo>
                <a:lnTo>
                  <a:pt x="13550" y="425018"/>
                </a:lnTo>
                <a:lnTo>
                  <a:pt x="14236" y="424357"/>
                </a:lnTo>
                <a:lnTo>
                  <a:pt x="14300" y="423049"/>
                </a:lnTo>
                <a:close/>
              </a:path>
              <a:path w="455930" h="435609">
                <a:moveTo>
                  <a:pt x="24625" y="431863"/>
                </a:moveTo>
                <a:lnTo>
                  <a:pt x="23939" y="431177"/>
                </a:lnTo>
                <a:lnTo>
                  <a:pt x="21209" y="431177"/>
                </a:lnTo>
                <a:lnTo>
                  <a:pt x="20523" y="431863"/>
                </a:lnTo>
                <a:lnTo>
                  <a:pt x="20523" y="434594"/>
                </a:lnTo>
                <a:lnTo>
                  <a:pt x="21209" y="435279"/>
                </a:lnTo>
                <a:lnTo>
                  <a:pt x="22580" y="435279"/>
                </a:lnTo>
                <a:lnTo>
                  <a:pt x="23939" y="435279"/>
                </a:lnTo>
                <a:lnTo>
                  <a:pt x="24625" y="434594"/>
                </a:lnTo>
                <a:lnTo>
                  <a:pt x="24625" y="431863"/>
                </a:lnTo>
                <a:close/>
              </a:path>
              <a:path w="455930" h="435609">
                <a:moveTo>
                  <a:pt x="24625" y="411327"/>
                </a:moveTo>
                <a:lnTo>
                  <a:pt x="23939" y="410641"/>
                </a:lnTo>
                <a:lnTo>
                  <a:pt x="21209" y="410641"/>
                </a:lnTo>
                <a:lnTo>
                  <a:pt x="20523" y="411327"/>
                </a:lnTo>
                <a:lnTo>
                  <a:pt x="20523" y="414070"/>
                </a:lnTo>
                <a:lnTo>
                  <a:pt x="21209" y="414756"/>
                </a:lnTo>
                <a:lnTo>
                  <a:pt x="22580" y="414756"/>
                </a:lnTo>
                <a:lnTo>
                  <a:pt x="23939" y="414756"/>
                </a:lnTo>
                <a:lnTo>
                  <a:pt x="24625" y="414070"/>
                </a:lnTo>
                <a:lnTo>
                  <a:pt x="24625" y="411327"/>
                </a:lnTo>
                <a:close/>
              </a:path>
              <a:path w="455930" h="435609">
                <a:moveTo>
                  <a:pt x="34899" y="422960"/>
                </a:moveTo>
                <a:lnTo>
                  <a:pt x="34886" y="422402"/>
                </a:lnTo>
                <a:lnTo>
                  <a:pt x="34683" y="421919"/>
                </a:lnTo>
                <a:lnTo>
                  <a:pt x="33896" y="421106"/>
                </a:lnTo>
                <a:lnTo>
                  <a:pt x="33413" y="420903"/>
                </a:lnTo>
                <a:lnTo>
                  <a:pt x="32270" y="420916"/>
                </a:lnTo>
                <a:lnTo>
                  <a:pt x="30784" y="422960"/>
                </a:lnTo>
                <a:lnTo>
                  <a:pt x="30784" y="424332"/>
                </a:lnTo>
                <a:lnTo>
                  <a:pt x="31470" y="425018"/>
                </a:lnTo>
                <a:lnTo>
                  <a:pt x="32842" y="425018"/>
                </a:lnTo>
                <a:lnTo>
                  <a:pt x="34213" y="425018"/>
                </a:lnTo>
                <a:lnTo>
                  <a:pt x="34899" y="424332"/>
                </a:lnTo>
                <a:lnTo>
                  <a:pt x="34899" y="422960"/>
                </a:lnTo>
                <a:close/>
              </a:path>
              <a:path w="455930" h="435609">
                <a:moveTo>
                  <a:pt x="34899" y="403796"/>
                </a:moveTo>
                <a:lnTo>
                  <a:pt x="34886" y="401866"/>
                </a:lnTo>
                <a:lnTo>
                  <a:pt x="34696" y="401383"/>
                </a:lnTo>
                <a:lnTo>
                  <a:pt x="33782" y="400469"/>
                </a:lnTo>
                <a:lnTo>
                  <a:pt x="33159" y="400278"/>
                </a:lnTo>
                <a:lnTo>
                  <a:pt x="31724" y="400558"/>
                </a:lnTo>
                <a:lnTo>
                  <a:pt x="31229" y="400977"/>
                </a:lnTo>
                <a:lnTo>
                  <a:pt x="30670" y="402323"/>
                </a:lnTo>
                <a:lnTo>
                  <a:pt x="30734" y="402971"/>
                </a:lnTo>
                <a:lnTo>
                  <a:pt x="31546" y="404177"/>
                </a:lnTo>
                <a:lnTo>
                  <a:pt x="32105" y="404482"/>
                </a:lnTo>
                <a:lnTo>
                  <a:pt x="32842" y="404482"/>
                </a:lnTo>
                <a:lnTo>
                  <a:pt x="34213" y="404482"/>
                </a:lnTo>
                <a:lnTo>
                  <a:pt x="34899" y="403796"/>
                </a:lnTo>
                <a:close/>
              </a:path>
              <a:path w="455930" h="435609">
                <a:moveTo>
                  <a:pt x="45161" y="431863"/>
                </a:moveTo>
                <a:lnTo>
                  <a:pt x="44475" y="431177"/>
                </a:lnTo>
                <a:lnTo>
                  <a:pt x="41732" y="431177"/>
                </a:lnTo>
                <a:lnTo>
                  <a:pt x="41046" y="431863"/>
                </a:lnTo>
                <a:lnTo>
                  <a:pt x="41046" y="434594"/>
                </a:lnTo>
                <a:lnTo>
                  <a:pt x="41732" y="435279"/>
                </a:lnTo>
                <a:lnTo>
                  <a:pt x="43103" y="435279"/>
                </a:lnTo>
                <a:lnTo>
                  <a:pt x="44475" y="435279"/>
                </a:lnTo>
                <a:lnTo>
                  <a:pt x="45161" y="434594"/>
                </a:lnTo>
                <a:lnTo>
                  <a:pt x="45161" y="431863"/>
                </a:lnTo>
                <a:close/>
              </a:path>
              <a:path w="455930" h="435609">
                <a:moveTo>
                  <a:pt x="45161" y="411327"/>
                </a:moveTo>
                <a:lnTo>
                  <a:pt x="44475" y="410641"/>
                </a:lnTo>
                <a:lnTo>
                  <a:pt x="41732" y="410641"/>
                </a:lnTo>
                <a:lnTo>
                  <a:pt x="41046" y="411327"/>
                </a:lnTo>
                <a:lnTo>
                  <a:pt x="41046" y="414070"/>
                </a:lnTo>
                <a:lnTo>
                  <a:pt x="41732" y="414756"/>
                </a:lnTo>
                <a:lnTo>
                  <a:pt x="43103" y="414756"/>
                </a:lnTo>
                <a:lnTo>
                  <a:pt x="44475" y="414756"/>
                </a:lnTo>
                <a:lnTo>
                  <a:pt x="45161" y="414070"/>
                </a:lnTo>
                <a:lnTo>
                  <a:pt x="45161" y="411327"/>
                </a:lnTo>
                <a:close/>
              </a:path>
              <a:path w="455930" h="435609">
                <a:moveTo>
                  <a:pt x="45161" y="390804"/>
                </a:moveTo>
                <a:lnTo>
                  <a:pt x="44475" y="390118"/>
                </a:lnTo>
                <a:lnTo>
                  <a:pt x="41732" y="390118"/>
                </a:lnTo>
                <a:lnTo>
                  <a:pt x="41046" y="390804"/>
                </a:lnTo>
                <a:lnTo>
                  <a:pt x="41046" y="393534"/>
                </a:lnTo>
                <a:lnTo>
                  <a:pt x="41732" y="394220"/>
                </a:lnTo>
                <a:lnTo>
                  <a:pt x="43103" y="394220"/>
                </a:lnTo>
                <a:lnTo>
                  <a:pt x="44475" y="394220"/>
                </a:lnTo>
                <a:lnTo>
                  <a:pt x="45161" y="393534"/>
                </a:lnTo>
                <a:lnTo>
                  <a:pt x="45161" y="390804"/>
                </a:lnTo>
                <a:close/>
              </a:path>
              <a:path w="455930" h="435609">
                <a:moveTo>
                  <a:pt x="55448" y="380542"/>
                </a:moveTo>
                <a:lnTo>
                  <a:pt x="54762" y="379857"/>
                </a:lnTo>
                <a:lnTo>
                  <a:pt x="52019" y="379857"/>
                </a:lnTo>
                <a:lnTo>
                  <a:pt x="51333" y="380542"/>
                </a:lnTo>
                <a:lnTo>
                  <a:pt x="51333" y="383273"/>
                </a:lnTo>
                <a:lnTo>
                  <a:pt x="52019" y="383959"/>
                </a:lnTo>
                <a:lnTo>
                  <a:pt x="53390" y="383959"/>
                </a:lnTo>
                <a:lnTo>
                  <a:pt x="54762" y="383959"/>
                </a:lnTo>
                <a:lnTo>
                  <a:pt x="55448" y="383273"/>
                </a:lnTo>
                <a:lnTo>
                  <a:pt x="55448" y="380542"/>
                </a:lnTo>
                <a:close/>
              </a:path>
              <a:path w="455930" h="435609">
                <a:moveTo>
                  <a:pt x="55562" y="422846"/>
                </a:moveTo>
                <a:lnTo>
                  <a:pt x="55003" y="421500"/>
                </a:lnTo>
                <a:lnTo>
                  <a:pt x="54508" y="421093"/>
                </a:lnTo>
                <a:lnTo>
                  <a:pt x="53073" y="420801"/>
                </a:lnTo>
                <a:lnTo>
                  <a:pt x="52451" y="420992"/>
                </a:lnTo>
                <a:lnTo>
                  <a:pt x="51943" y="421513"/>
                </a:lnTo>
                <a:lnTo>
                  <a:pt x="51257" y="422148"/>
                </a:lnTo>
                <a:lnTo>
                  <a:pt x="51092" y="422897"/>
                </a:lnTo>
                <a:lnTo>
                  <a:pt x="51816" y="424624"/>
                </a:lnTo>
                <a:lnTo>
                  <a:pt x="52463" y="425043"/>
                </a:lnTo>
                <a:lnTo>
                  <a:pt x="53390" y="425018"/>
                </a:lnTo>
                <a:lnTo>
                  <a:pt x="54127" y="425018"/>
                </a:lnTo>
                <a:lnTo>
                  <a:pt x="54686" y="424713"/>
                </a:lnTo>
                <a:lnTo>
                  <a:pt x="55499" y="423494"/>
                </a:lnTo>
                <a:lnTo>
                  <a:pt x="55562" y="422846"/>
                </a:lnTo>
                <a:close/>
              </a:path>
              <a:path w="455930" h="435609">
                <a:moveTo>
                  <a:pt x="65709" y="431863"/>
                </a:moveTo>
                <a:lnTo>
                  <a:pt x="65024" y="431177"/>
                </a:lnTo>
                <a:lnTo>
                  <a:pt x="62280" y="431177"/>
                </a:lnTo>
                <a:lnTo>
                  <a:pt x="61607" y="431863"/>
                </a:lnTo>
                <a:lnTo>
                  <a:pt x="61607" y="434594"/>
                </a:lnTo>
                <a:lnTo>
                  <a:pt x="62280" y="435279"/>
                </a:lnTo>
                <a:lnTo>
                  <a:pt x="63652" y="435279"/>
                </a:lnTo>
                <a:lnTo>
                  <a:pt x="65024" y="435279"/>
                </a:lnTo>
                <a:lnTo>
                  <a:pt x="65709" y="434594"/>
                </a:lnTo>
                <a:lnTo>
                  <a:pt x="65709" y="431863"/>
                </a:lnTo>
                <a:close/>
              </a:path>
              <a:path w="455930" h="435609">
                <a:moveTo>
                  <a:pt x="65709" y="411327"/>
                </a:moveTo>
                <a:lnTo>
                  <a:pt x="65024" y="410641"/>
                </a:lnTo>
                <a:lnTo>
                  <a:pt x="62280" y="410641"/>
                </a:lnTo>
                <a:lnTo>
                  <a:pt x="61607" y="411327"/>
                </a:lnTo>
                <a:lnTo>
                  <a:pt x="61607" y="414070"/>
                </a:lnTo>
                <a:lnTo>
                  <a:pt x="62280" y="414756"/>
                </a:lnTo>
                <a:lnTo>
                  <a:pt x="63652" y="414756"/>
                </a:lnTo>
                <a:lnTo>
                  <a:pt x="65024" y="414756"/>
                </a:lnTo>
                <a:lnTo>
                  <a:pt x="65709" y="414070"/>
                </a:lnTo>
                <a:lnTo>
                  <a:pt x="65709" y="411327"/>
                </a:lnTo>
                <a:close/>
              </a:path>
              <a:path w="455930" h="435609">
                <a:moveTo>
                  <a:pt x="65709" y="390804"/>
                </a:moveTo>
                <a:lnTo>
                  <a:pt x="65024" y="390118"/>
                </a:lnTo>
                <a:lnTo>
                  <a:pt x="62280" y="390118"/>
                </a:lnTo>
                <a:lnTo>
                  <a:pt x="61607" y="390804"/>
                </a:lnTo>
                <a:lnTo>
                  <a:pt x="61607" y="393534"/>
                </a:lnTo>
                <a:lnTo>
                  <a:pt x="62280" y="394220"/>
                </a:lnTo>
                <a:lnTo>
                  <a:pt x="63652" y="394220"/>
                </a:lnTo>
                <a:lnTo>
                  <a:pt x="65024" y="394220"/>
                </a:lnTo>
                <a:lnTo>
                  <a:pt x="65709" y="393534"/>
                </a:lnTo>
                <a:lnTo>
                  <a:pt x="65709" y="390804"/>
                </a:lnTo>
                <a:close/>
              </a:path>
              <a:path w="455930" h="435609">
                <a:moveTo>
                  <a:pt x="65709" y="370268"/>
                </a:moveTo>
                <a:lnTo>
                  <a:pt x="65024" y="369595"/>
                </a:lnTo>
                <a:lnTo>
                  <a:pt x="62280" y="369595"/>
                </a:lnTo>
                <a:lnTo>
                  <a:pt x="61607" y="370268"/>
                </a:lnTo>
                <a:lnTo>
                  <a:pt x="61607" y="373011"/>
                </a:lnTo>
                <a:lnTo>
                  <a:pt x="62280" y="373697"/>
                </a:lnTo>
                <a:lnTo>
                  <a:pt x="63652" y="373697"/>
                </a:lnTo>
                <a:lnTo>
                  <a:pt x="65024" y="373697"/>
                </a:lnTo>
                <a:lnTo>
                  <a:pt x="65709" y="373011"/>
                </a:lnTo>
                <a:lnTo>
                  <a:pt x="65709" y="370268"/>
                </a:lnTo>
                <a:close/>
              </a:path>
              <a:path w="455930" h="435609">
                <a:moveTo>
                  <a:pt x="75971" y="380542"/>
                </a:moveTo>
                <a:lnTo>
                  <a:pt x="75285" y="379857"/>
                </a:lnTo>
                <a:lnTo>
                  <a:pt x="72555" y="379857"/>
                </a:lnTo>
                <a:lnTo>
                  <a:pt x="71869" y="380542"/>
                </a:lnTo>
                <a:lnTo>
                  <a:pt x="71869" y="383273"/>
                </a:lnTo>
                <a:lnTo>
                  <a:pt x="72555" y="383959"/>
                </a:lnTo>
                <a:lnTo>
                  <a:pt x="73914" y="383959"/>
                </a:lnTo>
                <a:lnTo>
                  <a:pt x="75285" y="383959"/>
                </a:lnTo>
                <a:lnTo>
                  <a:pt x="75971" y="383273"/>
                </a:lnTo>
                <a:lnTo>
                  <a:pt x="75971" y="380542"/>
                </a:lnTo>
                <a:close/>
              </a:path>
              <a:path w="455930" h="435609">
                <a:moveTo>
                  <a:pt x="75971" y="359918"/>
                </a:moveTo>
                <a:lnTo>
                  <a:pt x="75285" y="359232"/>
                </a:lnTo>
                <a:lnTo>
                  <a:pt x="72555" y="359232"/>
                </a:lnTo>
                <a:lnTo>
                  <a:pt x="71869" y="359918"/>
                </a:lnTo>
                <a:lnTo>
                  <a:pt x="71869" y="362648"/>
                </a:lnTo>
                <a:lnTo>
                  <a:pt x="72555" y="363334"/>
                </a:lnTo>
                <a:lnTo>
                  <a:pt x="73914" y="363334"/>
                </a:lnTo>
                <a:lnTo>
                  <a:pt x="75285" y="363334"/>
                </a:lnTo>
                <a:lnTo>
                  <a:pt x="75971" y="362648"/>
                </a:lnTo>
                <a:lnTo>
                  <a:pt x="75971" y="359918"/>
                </a:lnTo>
                <a:close/>
              </a:path>
              <a:path w="455930" h="435609">
                <a:moveTo>
                  <a:pt x="86233" y="431863"/>
                </a:moveTo>
                <a:lnTo>
                  <a:pt x="85547" y="431177"/>
                </a:lnTo>
                <a:lnTo>
                  <a:pt x="82816" y="431177"/>
                </a:lnTo>
                <a:lnTo>
                  <a:pt x="82130" y="431863"/>
                </a:lnTo>
                <a:lnTo>
                  <a:pt x="82130" y="434594"/>
                </a:lnTo>
                <a:lnTo>
                  <a:pt x="82816" y="435279"/>
                </a:lnTo>
                <a:lnTo>
                  <a:pt x="84188" y="435279"/>
                </a:lnTo>
                <a:lnTo>
                  <a:pt x="85547" y="435279"/>
                </a:lnTo>
                <a:lnTo>
                  <a:pt x="86233" y="434594"/>
                </a:lnTo>
                <a:lnTo>
                  <a:pt x="86233" y="431863"/>
                </a:lnTo>
                <a:close/>
              </a:path>
              <a:path w="455930" h="435609">
                <a:moveTo>
                  <a:pt x="96494" y="422402"/>
                </a:moveTo>
                <a:lnTo>
                  <a:pt x="96291" y="421919"/>
                </a:lnTo>
                <a:lnTo>
                  <a:pt x="95897" y="421513"/>
                </a:lnTo>
                <a:lnTo>
                  <a:pt x="95504" y="421106"/>
                </a:lnTo>
                <a:lnTo>
                  <a:pt x="95008" y="420916"/>
                </a:lnTo>
                <a:lnTo>
                  <a:pt x="93878" y="420903"/>
                </a:lnTo>
                <a:lnTo>
                  <a:pt x="93395" y="421106"/>
                </a:lnTo>
                <a:lnTo>
                  <a:pt x="92595" y="421919"/>
                </a:lnTo>
                <a:lnTo>
                  <a:pt x="92405" y="422402"/>
                </a:lnTo>
                <a:lnTo>
                  <a:pt x="92392" y="422960"/>
                </a:lnTo>
                <a:lnTo>
                  <a:pt x="92392" y="424332"/>
                </a:lnTo>
                <a:lnTo>
                  <a:pt x="93078" y="425018"/>
                </a:lnTo>
                <a:lnTo>
                  <a:pt x="94449" y="425018"/>
                </a:lnTo>
                <a:lnTo>
                  <a:pt x="95821" y="425018"/>
                </a:lnTo>
                <a:lnTo>
                  <a:pt x="96494" y="424332"/>
                </a:lnTo>
                <a:lnTo>
                  <a:pt x="96494" y="422960"/>
                </a:lnTo>
                <a:lnTo>
                  <a:pt x="96494" y="422402"/>
                </a:lnTo>
                <a:close/>
              </a:path>
              <a:path w="455930" h="435609">
                <a:moveTo>
                  <a:pt x="96494" y="401066"/>
                </a:moveTo>
                <a:lnTo>
                  <a:pt x="95821" y="400380"/>
                </a:lnTo>
                <a:lnTo>
                  <a:pt x="93078" y="400380"/>
                </a:lnTo>
                <a:lnTo>
                  <a:pt x="92392" y="401066"/>
                </a:lnTo>
                <a:lnTo>
                  <a:pt x="92392" y="403796"/>
                </a:lnTo>
                <a:lnTo>
                  <a:pt x="93078" y="404482"/>
                </a:lnTo>
                <a:lnTo>
                  <a:pt x="94449" y="404482"/>
                </a:lnTo>
                <a:lnTo>
                  <a:pt x="95821" y="404482"/>
                </a:lnTo>
                <a:lnTo>
                  <a:pt x="96494" y="403796"/>
                </a:lnTo>
                <a:lnTo>
                  <a:pt x="96494" y="401066"/>
                </a:lnTo>
                <a:close/>
              </a:path>
              <a:path w="455930" h="435609">
                <a:moveTo>
                  <a:pt x="96494" y="380542"/>
                </a:moveTo>
                <a:lnTo>
                  <a:pt x="95821" y="379857"/>
                </a:lnTo>
                <a:lnTo>
                  <a:pt x="93078" y="379857"/>
                </a:lnTo>
                <a:lnTo>
                  <a:pt x="92392" y="380542"/>
                </a:lnTo>
                <a:lnTo>
                  <a:pt x="92392" y="383273"/>
                </a:lnTo>
                <a:lnTo>
                  <a:pt x="93078" y="383959"/>
                </a:lnTo>
                <a:lnTo>
                  <a:pt x="94449" y="383959"/>
                </a:lnTo>
                <a:lnTo>
                  <a:pt x="95821" y="383959"/>
                </a:lnTo>
                <a:lnTo>
                  <a:pt x="96494" y="383273"/>
                </a:lnTo>
                <a:lnTo>
                  <a:pt x="96494" y="380542"/>
                </a:lnTo>
                <a:close/>
              </a:path>
              <a:path w="455930" h="435609">
                <a:moveTo>
                  <a:pt x="96494" y="359918"/>
                </a:moveTo>
                <a:lnTo>
                  <a:pt x="95821" y="359232"/>
                </a:lnTo>
                <a:lnTo>
                  <a:pt x="93078" y="359232"/>
                </a:lnTo>
                <a:lnTo>
                  <a:pt x="92392" y="359918"/>
                </a:lnTo>
                <a:lnTo>
                  <a:pt x="92392" y="362648"/>
                </a:lnTo>
                <a:lnTo>
                  <a:pt x="93078" y="363334"/>
                </a:lnTo>
                <a:lnTo>
                  <a:pt x="94449" y="363334"/>
                </a:lnTo>
                <a:lnTo>
                  <a:pt x="95821" y="363334"/>
                </a:lnTo>
                <a:lnTo>
                  <a:pt x="96494" y="362648"/>
                </a:lnTo>
                <a:lnTo>
                  <a:pt x="96494" y="359918"/>
                </a:lnTo>
                <a:close/>
              </a:path>
              <a:path w="455930" h="435609">
                <a:moveTo>
                  <a:pt x="96710" y="340779"/>
                </a:moveTo>
                <a:lnTo>
                  <a:pt x="96558" y="340042"/>
                </a:lnTo>
                <a:lnTo>
                  <a:pt x="95897" y="339394"/>
                </a:lnTo>
                <a:lnTo>
                  <a:pt x="95504" y="338988"/>
                </a:lnTo>
                <a:lnTo>
                  <a:pt x="95021" y="338785"/>
                </a:lnTo>
                <a:lnTo>
                  <a:pt x="94449" y="338797"/>
                </a:lnTo>
                <a:lnTo>
                  <a:pt x="93878" y="338785"/>
                </a:lnTo>
                <a:lnTo>
                  <a:pt x="93395" y="338988"/>
                </a:lnTo>
                <a:lnTo>
                  <a:pt x="92989" y="339394"/>
                </a:lnTo>
                <a:lnTo>
                  <a:pt x="92341" y="340042"/>
                </a:lnTo>
                <a:lnTo>
                  <a:pt x="92189" y="340779"/>
                </a:lnTo>
                <a:lnTo>
                  <a:pt x="92887" y="342480"/>
                </a:lnTo>
                <a:lnTo>
                  <a:pt x="93522" y="342900"/>
                </a:lnTo>
                <a:lnTo>
                  <a:pt x="94449" y="342874"/>
                </a:lnTo>
                <a:lnTo>
                  <a:pt x="95364" y="342900"/>
                </a:lnTo>
                <a:lnTo>
                  <a:pt x="95999" y="342480"/>
                </a:lnTo>
                <a:lnTo>
                  <a:pt x="96710" y="340779"/>
                </a:lnTo>
                <a:close/>
              </a:path>
              <a:path w="455930" h="435609">
                <a:moveTo>
                  <a:pt x="106768" y="431863"/>
                </a:moveTo>
                <a:lnTo>
                  <a:pt x="106083" y="431177"/>
                </a:lnTo>
                <a:lnTo>
                  <a:pt x="103339" y="431177"/>
                </a:lnTo>
                <a:lnTo>
                  <a:pt x="102654" y="431863"/>
                </a:lnTo>
                <a:lnTo>
                  <a:pt x="102654" y="434594"/>
                </a:lnTo>
                <a:lnTo>
                  <a:pt x="103339" y="435279"/>
                </a:lnTo>
                <a:lnTo>
                  <a:pt x="104711" y="435279"/>
                </a:lnTo>
                <a:lnTo>
                  <a:pt x="106083" y="435279"/>
                </a:lnTo>
                <a:lnTo>
                  <a:pt x="106768" y="434594"/>
                </a:lnTo>
                <a:lnTo>
                  <a:pt x="106768" y="431863"/>
                </a:lnTo>
                <a:close/>
              </a:path>
              <a:path w="455930" h="435609">
                <a:moveTo>
                  <a:pt x="106768" y="411327"/>
                </a:moveTo>
                <a:lnTo>
                  <a:pt x="106083" y="410641"/>
                </a:lnTo>
                <a:lnTo>
                  <a:pt x="103339" y="410641"/>
                </a:lnTo>
                <a:lnTo>
                  <a:pt x="102654" y="411327"/>
                </a:lnTo>
                <a:lnTo>
                  <a:pt x="102654" y="414070"/>
                </a:lnTo>
                <a:lnTo>
                  <a:pt x="103339" y="414756"/>
                </a:lnTo>
                <a:lnTo>
                  <a:pt x="104711" y="414756"/>
                </a:lnTo>
                <a:lnTo>
                  <a:pt x="106083" y="414756"/>
                </a:lnTo>
                <a:lnTo>
                  <a:pt x="106768" y="414070"/>
                </a:lnTo>
                <a:lnTo>
                  <a:pt x="106768" y="411327"/>
                </a:lnTo>
                <a:close/>
              </a:path>
              <a:path w="455930" h="435609">
                <a:moveTo>
                  <a:pt x="106768" y="390804"/>
                </a:moveTo>
                <a:lnTo>
                  <a:pt x="106083" y="390118"/>
                </a:lnTo>
                <a:lnTo>
                  <a:pt x="103339" y="390118"/>
                </a:lnTo>
                <a:lnTo>
                  <a:pt x="102654" y="390804"/>
                </a:lnTo>
                <a:lnTo>
                  <a:pt x="102654" y="393534"/>
                </a:lnTo>
                <a:lnTo>
                  <a:pt x="103339" y="394220"/>
                </a:lnTo>
                <a:lnTo>
                  <a:pt x="104711" y="394220"/>
                </a:lnTo>
                <a:lnTo>
                  <a:pt x="106083" y="394220"/>
                </a:lnTo>
                <a:lnTo>
                  <a:pt x="106768" y="393534"/>
                </a:lnTo>
                <a:lnTo>
                  <a:pt x="106768" y="390804"/>
                </a:lnTo>
                <a:close/>
              </a:path>
              <a:path w="455930" h="435609">
                <a:moveTo>
                  <a:pt x="106768" y="370268"/>
                </a:moveTo>
                <a:lnTo>
                  <a:pt x="106083" y="369595"/>
                </a:lnTo>
                <a:lnTo>
                  <a:pt x="103339" y="369595"/>
                </a:lnTo>
                <a:lnTo>
                  <a:pt x="102654" y="370268"/>
                </a:lnTo>
                <a:lnTo>
                  <a:pt x="102654" y="373011"/>
                </a:lnTo>
                <a:lnTo>
                  <a:pt x="103339" y="373697"/>
                </a:lnTo>
                <a:lnTo>
                  <a:pt x="104711" y="373697"/>
                </a:lnTo>
                <a:lnTo>
                  <a:pt x="106083" y="373697"/>
                </a:lnTo>
                <a:lnTo>
                  <a:pt x="106768" y="373011"/>
                </a:lnTo>
                <a:lnTo>
                  <a:pt x="106768" y="370268"/>
                </a:lnTo>
                <a:close/>
              </a:path>
              <a:path w="455930" h="435609">
                <a:moveTo>
                  <a:pt x="106768" y="349745"/>
                </a:moveTo>
                <a:lnTo>
                  <a:pt x="106083" y="349059"/>
                </a:lnTo>
                <a:lnTo>
                  <a:pt x="103339" y="349059"/>
                </a:lnTo>
                <a:lnTo>
                  <a:pt x="102654" y="349745"/>
                </a:lnTo>
                <a:lnTo>
                  <a:pt x="102654" y="352488"/>
                </a:lnTo>
                <a:lnTo>
                  <a:pt x="103339" y="353161"/>
                </a:lnTo>
                <a:lnTo>
                  <a:pt x="104711" y="353161"/>
                </a:lnTo>
                <a:lnTo>
                  <a:pt x="106083" y="353161"/>
                </a:lnTo>
                <a:lnTo>
                  <a:pt x="106768" y="352488"/>
                </a:lnTo>
                <a:lnTo>
                  <a:pt x="106768" y="349745"/>
                </a:lnTo>
                <a:close/>
              </a:path>
              <a:path w="455930" h="435609">
                <a:moveTo>
                  <a:pt x="106768" y="329196"/>
                </a:moveTo>
                <a:lnTo>
                  <a:pt x="106083" y="328510"/>
                </a:lnTo>
                <a:lnTo>
                  <a:pt x="103339" y="328510"/>
                </a:lnTo>
                <a:lnTo>
                  <a:pt x="102654" y="329196"/>
                </a:lnTo>
                <a:lnTo>
                  <a:pt x="102654" y="331927"/>
                </a:lnTo>
                <a:lnTo>
                  <a:pt x="103339" y="332613"/>
                </a:lnTo>
                <a:lnTo>
                  <a:pt x="104711" y="332613"/>
                </a:lnTo>
                <a:lnTo>
                  <a:pt x="106083" y="332613"/>
                </a:lnTo>
                <a:lnTo>
                  <a:pt x="106768" y="331927"/>
                </a:lnTo>
                <a:lnTo>
                  <a:pt x="106768" y="329196"/>
                </a:lnTo>
                <a:close/>
              </a:path>
              <a:path w="455930" h="435609">
                <a:moveTo>
                  <a:pt x="117030" y="422960"/>
                </a:moveTo>
                <a:lnTo>
                  <a:pt x="117017" y="422402"/>
                </a:lnTo>
                <a:lnTo>
                  <a:pt x="116827" y="421919"/>
                </a:lnTo>
                <a:lnTo>
                  <a:pt x="116433" y="421513"/>
                </a:lnTo>
                <a:lnTo>
                  <a:pt x="115455" y="420535"/>
                </a:lnTo>
                <a:lnTo>
                  <a:pt x="114490" y="420535"/>
                </a:lnTo>
                <a:lnTo>
                  <a:pt x="113525" y="421513"/>
                </a:lnTo>
                <a:lnTo>
                  <a:pt x="113131" y="421919"/>
                </a:lnTo>
                <a:lnTo>
                  <a:pt x="112928" y="422402"/>
                </a:lnTo>
                <a:lnTo>
                  <a:pt x="112928" y="422960"/>
                </a:lnTo>
                <a:lnTo>
                  <a:pt x="112928" y="424332"/>
                </a:lnTo>
                <a:lnTo>
                  <a:pt x="113601" y="425018"/>
                </a:lnTo>
                <a:lnTo>
                  <a:pt x="114973" y="425018"/>
                </a:lnTo>
                <a:lnTo>
                  <a:pt x="116344" y="425018"/>
                </a:lnTo>
                <a:lnTo>
                  <a:pt x="117030" y="424332"/>
                </a:lnTo>
                <a:lnTo>
                  <a:pt x="117030" y="422960"/>
                </a:lnTo>
                <a:close/>
              </a:path>
              <a:path w="455930" h="435609">
                <a:moveTo>
                  <a:pt x="117030" y="401866"/>
                </a:moveTo>
                <a:lnTo>
                  <a:pt x="116827" y="401383"/>
                </a:lnTo>
                <a:lnTo>
                  <a:pt x="115912" y="400469"/>
                </a:lnTo>
                <a:lnTo>
                  <a:pt x="115290" y="400278"/>
                </a:lnTo>
                <a:lnTo>
                  <a:pt x="113855" y="400558"/>
                </a:lnTo>
                <a:lnTo>
                  <a:pt x="113360" y="400977"/>
                </a:lnTo>
                <a:lnTo>
                  <a:pt x="112801" y="402323"/>
                </a:lnTo>
                <a:lnTo>
                  <a:pt x="112864" y="402971"/>
                </a:lnTo>
                <a:lnTo>
                  <a:pt x="113677" y="404177"/>
                </a:lnTo>
                <a:lnTo>
                  <a:pt x="114249" y="404482"/>
                </a:lnTo>
                <a:lnTo>
                  <a:pt x="114973" y="404482"/>
                </a:lnTo>
                <a:lnTo>
                  <a:pt x="116344" y="404482"/>
                </a:lnTo>
                <a:lnTo>
                  <a:pt x="117030" y="403796"/>
                </a:lnTo>
                <a:lnTo>
                  <a:pt x="117030" y="401866"/>
                </a:lnTo>
                <a:close/>
              </a:path>
              <a:path w="455930" h="435609">
                <a:moveTo>
                  <a:pt x="117030" y="380542"/>
                </a:moveTo>
                <a:lnTo>
                  <a:pt x="116344" y="379857"/>
                </a:lnTo>
                <a:lnTo>
                  <a:pt x="113601" y="379857"/>
                </a:lnTo>
                <a:lnTo>
                  <a:pt x="112928" y="380542"/>
                </a:lnTo>
                <a:lnTo>
                  <a:pt x="112928" y="383273"/>
                </a:lnTo>
                <a:lnTo>
                  <a:pt x="113601" y="383959"/>
                </a:lnTo>
                <a:lnTo>
                  <a:pt x="114973" y="383959"/>
                </a:lnTo>
                <a:lnTo>
                  <a:pt x="115544" y="383959"/>
                </a:lnTo>
                <a:lnTo>
                  <a:pt x="116027" y="383768"/>
                </a:lnTo>
                <a:lnTo>
                  <a:pt x="116827" y="382955"/>
                </a:lnTo>
                <a:lnTo>
                  <a:pt x="117030" y="382473"/>
                </a:lnTo>
                <a:lnTo>
                  <a:pt x="117030" y="380542"/>
                </a:lnTo>
                <a:close/>
              </a:path>
              <a:path w="455930" h="435609">
                <a:moveTo>
                  <a:pt x="117030" y="359918"/>
                </a:moveTo>
                <a:lnTo>
                  <a:pt x="116344" y="359232"/>
                </a:lnTo>
                <a:lnTo>
                  <a:pt x="113601" y="359232"/>
                </a:lnTo>
                <a:lnTo>
                  <a:pt x="112928" y="359918"/>
                </a:lnTo>
                <a:lnTo>
                  <a:pt x="112928" y="362648"/>
                </a:lnTo>
                <a:lnTo>
                  <a:pt x="113601" y="363334"/>
                </a:lnTo>
                <a:lnTo>
                  <a:pt x="114973" y="363334"/>
                </a:lnTo>
                <a:lnTo>
                  <a:pt x="115544" y="363347"/>
                </a:lnTo>
                <a:lnTo>
                  <a:pt x="116027" y="363143"/>
                </a:lnTo>
                <a:lnTo>
                  <a:pt x="116827" y="362331"/>
                </a:lnTo>
                <a:lnTo>
                  <a:pt x="117030" y="361848"/>
                </a:lnTo>
                <a:lnTo>
                  <a:pt x="117030" y="359918"/>
                </a:lnTo>
                <a:close/>
              </a:path>
              <a:path w="455930" h="435609">
                <a:moveTo>
                  <a:pt x="117030" y="319735"/>
                </a:moveTo>
                <a:lnTo>
                  <a:pt x="116827" y="319252"/>
                </a:lnTo>
                <a:lnTo>
                  <a:pt x="115912" y="318325"/>
                </a:lnTo>
                <a:lnTo>
                  <a:pt x="115290" y="318147"/>
                </a:lnTo>
                <a:lnTo>
                  <a:pt x="113855" y="318427"/>
                </a:lnTo>
                <a:lnTo>
                  <a:pt x="113360" y="318833"/>
                </a:lnTo>
                <a:lnTo>
                  <a:pt x="112801" y="320192"/>
                </a:lnTo>
                <a:lnTo>
                  <a:pt x="112864" y="320827"/>
                </a:lnTo>
                <a:lnTo>
                  <a:pt x="113677" y="322046"/>
                </a:lnTo>
                <a:lnTo>
                  <a:pt x="114249" y="322351"/>
                </a:lnTo>
                <a:lnTo>
                  <a:pt x="114973" y="322351"/>
                </a:lnTo>
                <a:lnTo>
                  <a:pt x="116344" y="322351"/>
                </a:lnTo>
                <a:lnTo>
                  <a:pt x="117030" y="321665"/>
                </a:lnTo>
                <a:lnTo>
                  <a:pt x="117030" y="319735"/>
                </a:lnTo>
                <a:close/>
              </a:path>
              <a:path w="455930" h="435609">
                <a:moveTo>
                  <a:pt x="117398" y="340360"/>
                </a:moveTo>
                <a:lnTo>
                  <a:pt x="115455" y="338429"/>
                </a:lnTo>
                <a:lnTo>
                  <a:pt x="114490" y="338429"/>
                </a:lnTo>
                <a:lnTo>
                  <a:pt x="113525" y="339394"/>
                </a:lnTo>
                <a:lnTo>
                  <a:pt x="112864" y="340042"/>
                </a:lnTo>
                <a:lnTo>
                  <a:pt x="112712" y="340779"/>
                </a:lnTo>
                <a:lnTo>
                  <a:pt x="113423" y="342480"/>
                </a:lnTo>
                <a:lnTo>
                  <a:pt x="114058" y="342900"/>
                </a:lnTo>
                <a:lnTo>
                  <a:pt x="114973" y="342874"/>
                </a:lnTo>
                <a:lnTo>
                  <a:pt x="115544" y="342900"/>
                </a:lnTo>
                <a:lnTo>
                  <a:pt x="116027" y="342696"/>
                </a:lnTo>
                <a:lnTo>
                  <a:pt x="116433" y="342277"/>
                </a:lnTo>
                <a:lnTo>
                  <a:pt x="117398" y="341325"/>
                </a:lnTo>
                <a:lnTo>
                  <a:pt x="117398" y="340360"/>
                </a:lnTo>
                <a:close/>
              </a:path>
              <a:path w="455930" h="435609">
                <a:moveTo>
                  <a:pt x="127317" y="308660"/>
                </a:moveTo>
                <a:lnTo>
                  <a:pt x="126631" y="307987"/>
                </a:lnTo>
                <a:lnTo>
                  <a:pt x="123888" y="307987"/>
                </a:lnTo>
                <a:lnTo>
                  <a:pt x="123215" y="308673"/>
                </a:lnTo>
                <a:lnTo>
                  <a:pt x="123215" y="311404"/>
                </a:lnTo>
                <a:lnTo>
                  <a:pt x="123888" y="312089"/>
                </a:lnTo>
                <a:lnTo>
                  <a:pt x="125260" y="312089"/>
                </a:lnTo>
                <a:lnTo>
                  <a:pt x="126631" y="312089"/>
                </a:lnTo>
                <a:lnTo>
                  <a:pt x="127317" y="311404"/>
                </a:lnTo>
                <a:lnTo>
                  <a:pt x="127317" y="308660"/>
                </a:lnTo>
                <a:close/>
              </a:path>
              <a:path w="455930" h="435609">
                <a:moveTo>
                  <a:pt x="168351" y="431863"/>
                </a:moveTo>
                <a:lnTo>
                  <a:pt x="167665" y="431177"/>
                </a:lnTo>
                <a:lnTo>
                  <a:pt x="164922" y="431177"/>
                </a:lnTo>
                <a:lnTo>
                  <a:pt x="164236" y="431863"/>
                </a:lnTo>
                <a:lnTo>
                  <a:pt x="164236" y="434594"/>
                </a:lnTo>
                <a:lnTo>
                  <a:pt x="164922" y="435279"/>
                </a:lnTo>
                <a:lnTo>
                  <a:pt x="166293" y="435279"/>
                </a:lnTo>
                <a:lnTo>
                  <a:pt x="167665" y="435279"/>
                </a:lnTo>
                <a:lnTo>
                  <a:pt x="168351" y="434594"/>
                </a:lnTo>
                <a:lnTo>
                  <a:pt x="168351" y="431863"/>
                </a:lnTo>
                <a:close/>
              </a:path>
              <a:path w="455930" h="435609">
                <a:moveTo>
                  <a:pt x="168351" y="411327"/>
                </a:moveTo>
                <a:lnTo>
                  <a:pt x="167665" y="410641"/>
                </a:lnTo>
                <a:lnTo>
                  <a:pt x="164922" y="410641"/>
                </a:lnTo>
                <a:lnTo>
                  <a:pt x="164236" y="411327"/>
                </a:lnTo>
                <a:lnTo>
                  <a:pt x="164236" y="414070"/>
                </a:lnTo>
                <a:lnTo>
                  <a:pt x="164922" y="414756"/>
                </a:lnTo>
                <a:lnTo>
                  <a:pt x="166293" y="414756"/>
                </a:lnTo>
                <a:lnTo>
                  <a:pt x="167665" y="414756"/>
                </a:lnTo>
                <a:lnTo>
                  <a:pt x="168351" y="414070"/>
                </a:lnTo>
                <a:lnTo>
                  <a:pt x="168351" y="411327"/>
                </a:lnTo>
                <a:close/>
              </a:path>
              <a:path w="455930" h="435609">
                <a:moveTo>
                  <a:pt x="178638" y="421589"/>
                </a:moveTo>
                <a:lnTo>
                  <a:pt x="177952" y="420903"/>
                </a:lnTo>
                <a:lnTo>
                  <a:pt x="175209" y="420903"/>
                </a:lnTo>
                <a:lnTo>
                  <a:pt x="174523" y="421589"/>
                </a:lnTo>
                <a:lnTo>
                  <a:pt x="174523" y="424332"/>
                </a:lnTo>
                <a:lnTo>
                  <a:pt x="175209" y="425018"/>
                </a:lnTo>
                <a:lnTo>
                  <a:pt x="176580" y="425018"/>
                </a:lnTo>
                <a:lnTo>
                  <a:pt x="177952" y="425018"/>
                </a:lnTo>
                <a:lnTo>
                  <a:pt x="178638" y="424332"/>
                </a:lnTo>
                <a:lnTo>
                  <a:pt x="178638" y="421589"/>
                </a:lnTo>
                <a:close/>
              </a:path>
              <a:path w="455930" h="435609">
                <a:moveTo>
                  <a:pt x="178638" y="401066"/>
                </a:moveTo>
                <a:lnTo>
                  <a:pt x="177952" y="400380"/>
                </a:lnTo>
                <a:lnTo>
                  <a:pt x="175209" y="400380"/>
                </a:lnTo>
                <a:lnTo>
                  <a:pt x="174523" y="401066"/>
                </a:lnTo>
                <a:lnTo>
                  <a:pt x="174523" y="403796"/>
                </a:lnTo>
                <a:lnTo>
                  <a:pt x="175209" y="404482"/>
                </a:lnTo>
                <a:lnTo>
                  <a:pt x="176580" y="404482"/>
                </a:lnTo>
                <a:lnTo>
                  <a:pt x="177952" y="404482"/>
                </a:lnTo>
                <a:lnTo>
                  <a:pt x="178638" y="403796"/>
                </a:lnTo>
                <a:lnTo>
                  <a:pt x="178638" y="401066"/>
                </a:lnTo>
                <a:close/>
              </a:path>
              <a:path w="455930" h="435609">
                <a:moveTo>
                  <a:pt x="178638" y="380542"/>
                </a:moveTo>
                <a:lnTo>
                  <a:pt x="177952" y="379857"/>
                </a:lnTo>
                <a:lnTo>
                  <a:pt x="175209" y="379857"/>
                </a:lnTo>
                <a:lnTo>
                  <a:pt x="174523" y="380542"/>
                </a:lnTo>
                <a:lnTo>
                  <a:pt x="174523" y="383273"/>
                </a:lnTo>
                <a:lnTo>
                  <a:pt x="175209" y="383959"/>
                </a:lnTo>
                <a:lnTo>
                  <a:pt x="176580" y="383959"/>
                </a:lnTo>
                <a:lnTo>
                  <a:pt x="177952" y="383959"/>
                </a:lnTo>
                <a:lnTo>
                  <a:pt x="178638" y="383273"/>
                </a:lnTo>
                <a:lnTo>
                  <a:pt x="178638" y="380542"/>
                </a:lnTo>
                <a:close/>
              </a:path>
              <a:path w="455930" h="435609">
                <a:moveTo>
                  <a:pt x="178638" y="359918"/>
                </a:moveTo>
                <a:lnTo>
                  <a:pt x="177952" y="359232"/>
                </a:lnTo>
                <a:lnTo>
                  <a:pt x="175209" y="359232"/>
                </a:lnTo>
                <a:lnTo>
                  <a:pt x="174523" y="359918"/>
                </a:lnTo>
                <a:lnTo>
                  <a:pt x="174523" y="362648"/>
                </a:lnTo>
                <a:lnTo>
                  <a:pt x="175209" y="363334"/>
                </a:lnTo>
                <a:lnTo>
                  <a:pt x="176580" y="363334"/>
                </a:lnTo>
                <a:lnTo>
                  <a:pt x="177952" y="363334"/>
                </a:lnTo>
                <a:lnTo>
                  <a:pt x="178638" y="362648"/>
                </a:lnTo>
                <a:lnTo>
                  <a:pt x="178638" y="359918"/>
                </a:lnTo>
                <a:close/>
              </a:path>
              <a:path w="455930" h="435609">
                <a:moveTo>
                  <a:pt x="178638" y="318935"/>
                </a:moveTo>
                <a:lnTo>
                  <a:pt x="177952" y="318249"/>
                </a:lnTo>
                <a:lnTo>
                  <a:pt x="175209" y="318249"/>
                </a:lnTo>
                <a:lnTo>
                  <a:pt x="174523" y="318935"/>
                </a:lnTo>
                <a:lnTo>
                  <a:pt x="174523" y="321665"/>
                </a:lnTo>
                <a:lnTo>
                  <a:pt x="175209" y="322351"/>
                </a:lnTo>
                <a:lnTo>
                  <a:pt x="176580" y="322351"/>
                </a:lnTo>
                <a:lnTo>
                  <a:pt x="177952" y="322351"/>
                </a:lnTo>
                <a:lnTo>
                  <a:pt x="178638" y="321665"/>
                </a:lnTo>
                <a:lnTo>
                  <a:pt x="178638" y="318935"/>
                </a:lnTo>
                <a:close/>
              </a:path>
              <a:path w="455930" h="435609">
                <a:moveTo>
                  <a:pt x="178638" y="277876"/>
                </a:moveTo>
                <a:lnTo>
                  <a:pt x="177952" y="277190"/>
                </a:lnTo>
                <a:lnTo>
                  <a:pt x="175209" y="277190"/>
                </a:lnTo>
                <a:lnTo>
                  <a:pt x="174523" y="277876"/>
                </a:lnTo>
                <a:lnTo>
                  <a:pt x="174523" y="280606"/>
                </a:lnTo>
                <a:lnTo>
                  <a:pt x="175209" y="281292"/>
                </a:lnTo>
                <a:lnTo>
                  <a:pt x="176580" y="281292"/>
                </a:lnTo>
                <a:lnTo>
                  <a:pt x="177952" y="281292"/>
                </a:lnTo>
                <a:lnTo>
                  <a:pt x="178638" y="280606"/>
                </a:lnTo>
                <a:lnTo>
                  <a:pt x="178638" y="277876"/>
                </a:lnTo>
                <a:close/>
              </a:path>
              <a:path w="455930" h="435609">
                <a:moveTo>
                  <a:pt x="178854" y="339318"/>
                </a:moveTo>
                <a:lnTo>
                  <a:pt x="178092" y="338632"/>
                </a:lnTo>
                <a:lnTo>
                  <a:pt x="176580" y="338797"/>
                </a:lnTo>
                <a:lnTo>
                  <a:pt x="175209" y="338797"/>
                </a:lnTo>
                <a:lnTo>
                  <a:pt x="174523" y="339483"/>
                </a:lnTo>
                <a:lnTo>
                  <a:pt x="174523" y="342214"/>
                </a:lnTo>
                <a:lnTo>
                  <a:pt x="175209" y="342900"/>
                </a:lnTo>
                <a:lnTo>
                  <a:pt x="176580" y="342874"/>
                </a:lnTo>
                <a:lnTo>
                  <a:pt x="178092" y="343039"/>
                </a:lnTo>
                <a:lnTo>
                  <a:pt x="178854" y="342366"/>
                </a:lnTo>
                <a:lnTo>
                  <a:pt x="178854" y="339318"/>
                </a:lnTo>
                <a:close/>
              </a:path>
              <a:path w="455930" h="435609">
                <a:moveTo>
                  <a:pt x="188899" y="308660"/>
                </a:moveTo>
                <a:lnTo>
                  <a:pt x="188214" y="307987"/>
                </a:lnTo>
                <a:lnTo>
                  <a:pt x="185470" y="307987"/>
                </a:lnTo>
                <a:lnTo>
                  <a:pt x="184797" y="308673"/>
                </a:lnTo>
                <a:lnTo>
                  <a:pt x="184797" y="311404"/>
                </a:lnTo>
                <a:lnTo>
                  <a:pt x="185483" y="312089"/>
                </a:lnTo>
                <a:lnTo>
                  <a:pt x="186842" y="312089"/>
                </a:lnTo>
                <a:lnTo>
                  <a:pt x="188214" y="312089"/>
                </a:lnTo>
                <a:lnTo>
                  <a:pt x="188899" y="311404"/>
                </a:lnTo>
                <a:lnTo>
                  <a:pt x="188899" y="308660"/>
                </a:lnTo>
                <a:close/>
              </a:path>
              <a:path w="455930" h="435609">
                <a:moveTo>
                  <a:pt x="188899" y="288137"/>
                </a:moveTo>
                <a:lnTo>
                  <a:pt x="188214" y="287451"/>
                </a:lnTo>
                <a:lnTo>
                  <a:pt x="185470" y="287451"/>
                </a:lnTo>
                <a:lnTo>
                  <a:pt x="184797" y="288137"/>
                </a:lnTo>
                <a:lnTo>
                  <a:pt x="184797" y="290880"/>
                </a:lnTo>
                <a:lnTo>
                  <a:pt x="185483" y="291566"/>
                </a:lnTo>
                <a:lnTo>
                  <a:pt x="186842" y="291566"/>
                </a:lnTo>
                <a:lnTo>
                  <a:pt x="188214" y="291566"/>
                </a:lnTo>
                <a:lnTo>
                  <a:pt x="188899" y="290880"/>
                </a:lnTo>
                <a:lnTo>
                  <a:pt x="188899" y="288137"/>
                </a:lnTo>
                <a:close/>
              </a:path>
              <a:path w="455930" h="435609">
                <a:moveTo>
                  <a:pt x="188899" y="267652"/>
                </a:moveTo>
                <a:lnTo>
                  <a:pt x="188214" y="266979"/>
                </a:lnTo>
                <a:lnTo>
                  <a:pt x="185483" y="266979"/>
                </a:lnTo>
                <a:lnTo>
                  <a:pt x="184797" y="267652"/>
                </a:lnTo>
                <a:lnTo>
                  <a:pt x="184797" y="270395"/>
                </a:lnTo>
                <a:lnTo>
                  <a:pt x="185483" y="271081"/>
                </a:lnTo>
                <a:lnTo>
                  <a:pt x="186842" y="271081"/>
                </a:lnTo>
                <a:lnTo>
                  <a:pt x="188214" y="271081"/>
                </a:lnTo>
                <a:lnTo>
                  <a:pt x="188899" y="270395"/>
                </a:lnTo>
                <a:lnTo>
                  <a:pt x="188899" y="267652"/>
                </a:lnTo>
                <a:close/>
              </a:path>
              <a:path w="455930" h="435609">
                <a:moveTo>
                  <a:pt x="188899" y="247078"/>
                </a:moveTo>
                <a:lnTo>
                  <a:pt x="188214" y="246405"/>
                </a:lnTo>
                <a:lnTo>
                  <a:pt x="185483" y="246405"/>
                </a:lnTo>
                <a:lnTo>
                  <a:pt x="184797" y="247078"/>
                </a:lnTo>
                <a:lnTo>
                  <a:pt x="184797" y="249821"/>
                </a:lnTo>
                <a:lnTo>
                  <a:pt x="185483" y="250507"/>
                </a:lnTo>
                <a:lnTo>
                  <a:pt x="186842" y="250507"/>
                </a:lnTo>
                <a:lnTo>
                  <a:pt x="188214" y="250507"/>
                </a:lnTo>
                <a:lnTo>
                  <a:pt x="188899" y="249821"/>
                </a:lnTo>
                <a:lnTo>
                  <a:pt x="188899" y="247078"/>
                </a:lnTo>
                <a:close/>
              </a:path>
              <a:path w="455930" h="435609">
                <a:moveTo>
                  <a:pt x="455803" y="431863"/>
                </a:moveTo>
                <a:lnTo>
                  <a:pt x="455117" y="431177"/>
                </a:lnTo>
                <a:lnTo>
                  <a:pt x="453758" y="431177"/>
                </a:lnTo>
                <a:lnTo>
                  <a:pt x="452386" y="431177"/>
                </a:lnTo>
                <a:lnTo>
                  <a:pt x="451700" y="431863"/>
                </a:lnTo>
                <a:lnTo>
                  <a:pt x="451700" y="434594"/>
                </a:lnTo>
                <a:lnTo>
                  <a:pt x="452386" y="435279"/>
                </a:lnTo>
                <a:lnTo>
                  <a:pt x="455117" y="435279"/>
                </a:lnTo>
                <a:lnTo>
                  <a:pt x="455803" y="434594"/>
                </a:lnTo>
                <a:lnTo>
                  <a:pt x="455803" y="431863"/>
                </a:lnTo>
                <a:close/>
              </a:path>
              <a:path w="455930" h="435609">
                <a:moveTo>
                  <a:pt x="455803" y="411327"/>
                </a:moveTo>
                <a:lnTo>
                  <a:pt x="455117" y="410641"/>
                </a:lnTo>
                <a:lnTo>
                  <a:pt x="453758" y="410641"/>
                </a:lnTo>
                <a:lnTo>
                  <a:pt x="452386" y="410641"/>
                </a:lnTo>
                <a:lnTo>
                  <a:pt x="451700" y="411327"/>
                </a:lnTo>
                <a:lnTo>
                  <a:pt x="451700" y="414070"/>
                </a:lnTo>
                <a:lnTo>
                  <a:pt x="452386" y="414756"/>
                </a:lnTo>
                <a:lnTo>
                  <a:pt x="455117" y="414756"/>
                </a:lnTo>
                <a:lnTo>
                  <a:pt x="455803" y="414070"/>
                </a:lnTo>
                <a:lnTo>
                  <a:pt x="455803" y="411327"/>
                </a:lnTo>
                <a:close/>
              </a:path>
              <a:path w="455930" h="435609">
                <a:moveTo>
                  <a:pt x="455803" y="390804"/>
                </a:moveTo>
                <a:lnTo>
                  <a:pt x="455117" y="390118"/>
                </a:lnTo>
                <a:lnTo>
                  <a:pt x="453758" y="390118"/>
                </a:lnTo>
                <a:lnTo>
                  <a:pt x="452386" y="390118"/>
                </a:lnTo>
                <a:lnTo>
                  <a:pt x="451700" y="390804"/>
                </a:lnTo>
                <a:lnTo>
                  <a:pt x="451700" y="393534"/>
                </a:lnTo>
                <a:lnTo>
                  <a:pt x="452386" y="394220"/>
                </a:lnTo>
                <a:lnTo>
                  <a:pt x="455117" y="394220"/>
                </a:lnTo>
                <a:lnTo>
                  <a:pt x="455803" y="393534"/>
                </a:lnTo>
                <a:lnTo>
                  <a:pt x="455803" y="390804"/>
                </a:lnTo>
                <a:close/>
              </a:path>
              <a:path w="455930" h="435609">
                <a:moveTo>
                  <a:pt x="455803" y="370268"/>
                </a:moveTo>
                <a:lnTo>
                  <a:pt x="455117" y="369595"/>
                </a:lnTo>
                <a:lnTo>
                  <a:pt x="453758" y="369595"/>
                </a:lnTo>
                <a:lnTo>
                  <a:pt x="452386" y="369595"/>
                </a:lnTo>
                <a:lnTo>
                  <a:pt x="451700" y="370268"/>
                </a:lnTo>
                <a:lnTo>
                  <a:pt x="451700" y="373011"/>
                </a:lnTo>
                <a:lnTo>
                  <a:pt x="452386" y="373697"/>
                </a:lnTo>
                <a:lnTo>
                  <a:pt x="455117" y="373697"/>
                </a:lnTo>
                <a:lnTo>
                  <a:pt x="455803" y="373011"/>
                </a:lnTo>
                <a:lnTo>
                  <a:pt x="455803" y="370268"/>
                </a:lnTo>
                <a:close/>
              </a:path>
              <a:path w="455930" h="435609">
                <a:moveTo>
                  <a:pt x="455803" y="349745"/>
                </a:moveTo>
                <a:lnTo>
                  <a:pt x="455117" y="349059"/>
                </a:lnTo>
                <a:lnTo>
                  <a:pt x="453758" y="349059"/>
                </a:lnTo>
                <a:lnTo>
                  <a:pt x="452386" y="349059"/>
                </a:lnTo>
                <a:lnTo>
                  <a:pt x="451700" y="349745"/>
                </a:lnTo>
                <a:lnTo>
                  <a:pt x="451700" y="352488"/>
                </a:lnTo>
                <a:lnTo>
                  <a:pt x="452386" y="353161"/>
                </a:lnTo>
                <a:lnTo>
                  <a:pt x="455117" y="353161"/>
                </a:lnTo>
                <a:lnTo>
                  <a:pt x="455803" y="352488"/>
                </a:lnTo>
                <a:lnTo>
                  <a:pt x="455803" y="349745"/>
                </a:lnTo>
                <a:close/>
              </a:path>
              <a:path w="455930" h="435609">
                <a:moveTo>
                  <a:pt x="455803" y="329196"/>
                </a:moveTo>
                <a:lnTo>
                  <a:pt x="455117" y="328510"/>
                </a:lnTo>
                <a:lnTo>
                  <a:pt x="453758" y="328510"/>
                </a:lnTo>
                <a:lnTo>
                  <a:pt x="452386" y="328510"/>
                </a:lnTo>
                <a:lnTo>
                  <a:pt x="451700" y="329196"/>
                </a:lnTo>
                <a:lnTo>
                  <a:pt x="451700" y="331927"/>
                </a:lnTo>
                <a:lnTo>
                  <a:pt x="452386" y="332613"/>
                </a:lnTo>
                <a:lnTo>
                  <a:pt x="455117" y="332613"/>
                </a:lnTo>
                <a:lnTo>
                  <a:pt x="455803" y="331927"/>
                </a:lnTo>
                <a:lnTo>
                  <a:pt x="455803" y="329196"/>
                </a:lnTo>
                <a:close/>
              </a:path>
              <a:path w="455930" h="435609">
                <a:moveTo>
                  <a:pt x="455803" y="308660"/>
                </a:moveTo>
                <a:lnTo>
                  <a:pt x="455117" y="307987"/>
                </a:lnTo>
                <a:lnTo>
                  <a:pt x="453758" y="307987"/>
                </a:lnTo>
                <a:lnTo>
                  <a:pt x="452386" y="307987"/>
                </a:lnTo>
                <a:lnTo>
                  <a:pt x="451700" y="308660"/>
                </a:lnTo>
                <a:lnTo>
                  <a:pt x="451700" y="311404"/>
                </a:lnTo>
                <a:lnTo>
                  <a:pt x="452386" y="312089"/>
                </a:lnTo>
                <a:lnTo>
                  <a:pt x="455117" y="312089"/>
                </a:lnTo>
                <a:lnTo>
                  <a:pt x="455803" y="311404"/>
                </a:lnTo>
                <a:lnTo>
                  <a:pt x="455803" y="308660"/>
                </a:lnTo>
                <a:close/>
              </a:path>
              <a:path w="455930" h="435609">
                <a:moveTo>
                  <a:pt x="455803" y="288137"/>
                </a:moveTo>
                <a:lnTo>
                  <a:pt x="455117" y="287451"/>
                </a:lnTo>
                <a:lnTo>
                  <a:pt x="453758" y="287451"/>
                </a:lnTo>
                <a:lnTo>
                  <a:pt x="452386" y="287451"/>
                </a:lnTo>
                <a:lnTo>
                  <a:pt x="451700" y="288137"/>
                </a:lnTo>
                <a:lnTo>
                  <a:pt x="451700" y="290880"/>
                </a:lnTo>
                <a:lnTo>
                  <a:pt x="452386" y="291566"/>
                </a:lnTo>
                <a:lnTo>
                  <a:pt x="455117" y="291566"/>
                </a:lnTo>
                <a:lnTo>
                  <a:pt x="455803" y="290880"/>
                </a:lnTo>
                <a:lnTo>
                  <a:pt x="455803" y="288137"/>
                </a:lnTo>
                <a:close/>
              </a:path>
              <a:path w="455930" h="435609">
                <a:moveTo>
                  <a:pt x="455803" y="267614"/>
                </a:moveTo>
                <a:lnTo>
                  <a:pt x="455117" y="266928"/>
                </a:lnTo>
                <a:lnTo>
                  <a:pt x="453758" y="266928"/>
                </a:lnTo>
                <a:lnTo>
                  <a:pt x="452386" y="266928"/>
                </a:lnTo>
                <a:lnTo>
                  <a:pt x="451700" y="267614"/>
                </a:lnTo>
                <a:lnTo>
                  <a:pt x="451700" y="270344"/>
                </a:lnTo>
                <a:lnTo>
                  <a:pt x="452386" y="271030"/>
                </a:lnTo>
                <a:lnTo>
                  <a:pt x="455117" y="271030"/>
                </a:lnTo>
                <a:lnTo>
                  <a:pt x="455803" y="270344"/>
                </a:lnTo>
                <a:lnTo>
                  <a:pt x="455803" y="267614"/>
                </a:lnTo>
                <a:close/>
              </a:path>
              <a:path w="455930" h="435609">
                <a:moveTo>
                  <a:pt x="455803" y="247078"/>
                </a:moveTo>
                <a:lnTo>
                  <a:pt x="455117" y="246405"/>
                </a:lnTo>
                <a:lnTo>
                  <a:pt x="453758" y="246405"/>
                </a:lnTo>
                <a:lnTo>
                  <a:pt x="452386" y="246405"/>
                </a:lnTo>
                <a:lnTo>
                  <a:pt x="451700" y="247078"/>
                </a:lnTo>
                <a:lnTo>
                  <a:pt x="451700" y="249821"/>
                </a:lnTo>
                <a:lnTo>
                  <a:pt x="452386" y="250507"/>
                </a:lnTo>
                <a:lnTo>
                  <a:pt x="455117" y="250507"/>
                </a:lnTo>
                <a:lnTo>
                  <a:pt x="455803" y="249821"/>
                </a:lnTo>
                <a:lnTo>
                  <a:pt x="455803" y="247078"/>
                </a:lnTo>
                <a:close/>
              </a:path>
              <a:path w="455930" h="435609">
                <a:moveTo>
                  <a:pt x="455803" y="226529"/>
                </a:moveTo>
                <a:lnTo>
                  <a:pt x="455117" y="225844"/>
                </a:lnTo>
                <a:lnTo>
                  <a:pt x="453758" y="225844"/>
                </a:lnTo>
                <a:lnTo>
                  <a:pt x="452386" y="225844"/>
                </a:lnTo>
                <a:lnTo>
                  <a:pt x="451700" y="226529"/>
                </a:lnTo>
                <a:lnTo>
                  <a:pt x="451700" y="229273"/>
                </a:lnTo>
                <a:lnTo>
                  <a:pt x="452386" y="229958"/>
                </a:lnTo>
                <a:lnTo>
                  <a:pt x="455117" y="229958"/>
                </a:lnTo>
                <a:lnTo>
                  <a:pt x="455803" y="229273"/>
                </a:lnTo>
                <a:lnTo>
                  <a:pt x="455803" y="226529"/>
                </a:lnTo>
                <a:close/>
              </a:path>
              <a:path w="455930" h="435609">
                <a:moveTo>
                  <a:pt x="455803" y="206006"/>
                </a:moveTo>
                <a:lnTo>
                  <a:pt x="455117" y="205320"/>
                </a:lnTo>
                <a:lnTo>
                  <a:pt x="453758" y="205320"/>
                </a:lnTo>
                <a:lnTo>
                  <a:pt x="452386" y="205320"/>
                </a:lnTo>
                <a:lnTo>
                  <a:pt x="451700" y="206006"/>
                </a:lnTo>
                <a:lnTo>
                  <a:pt x="451700" y="208737"/>
                </a:lnTo>
                <a:lnTo>
                  <a:pt x="452386" y="209423"/>
                </a:lnTo>
                <a:lnTo>
                  <a:pt x="455117" y="209423"/>
                </a:lnTo>
                <a:lnTo>
                  <a:pt x="455803" y="208737"/>
                </a:lnTo>
                <a:lnTo>
                  <a:pt x="455803" y="206006"/>
                </a:lnTo>
                <a:close/>
              </a:path>
              <a:path w="455930" h="435609">
                <a:moveTo>
                  <a:pt x="455803" y="185470"/>
                </a:moveTo>
                <a:lnTo>
                  <a:pt x="455117" y="184797"/>
                </a:lnTo>
                <a:lnTo>
                  <a:pt x="453758" y="184797"/>
                </a:lnTo>
                <a:lnTo>
                  <a:pt x="452386" y="184797"/>
                </a:lnTo>
                <a:lnTo>
                  <a:pt x="451700" y="185470"/>
                </a:lnTo>
                <a:lnTo>
                  <a:pt x="451700" y="188214"/>
                </a:lnTo>
                <a:lnTo>
                  <a:pt x="452386" y="188899"/>
                </a:lnTo>
                <a:lnTo>
                  <a:pt x="455117" y="188899"/>
                </a:lnTo>
                <a:lnTo>
                  <a:pt x="455803" y="188214"/>
                </a:lnTo>
                <a:lnTo>
                  <a:pt x="455803" y="185470"/>
                </a:lnTo>
                <a:close/>
              </a:path>
              <a:path w="455930" h="435609">
                <a:moveTo>
                  <a:pt x="455803" y="164947"/>
                </a:moveTo>
                <a:lnTo>
                  <a:pt x="455117" y="164261"/>
                </a:lnTo>
                <a:lnTo>
                  <a:pt x="453758" y="164261"/>
                </a:lnTo>
                <a:lnTo>
                  <a:pt x="452386" y="164261"/>
                </a:lnTo>
                <a:lnTo>
                  <a:pt x="451700" y="164947"/>
                </a:lnTo>
                <a:lnTo>
                  <a:pt x="451700" y="167690"/>
                </a:lnTo>
                <a:lnTo>
                  <a:pt x="452386" y="168376"/>
                </a:lnTo>
                <a:lnTo>
                  <a:pt x="455117" y="168376"/>
                </a:lnTo>
                <a:lnTo>
                  <a:pt x="455803" y="167690"/>
                </a:lnTo>
                <a:lnTo>
                  <a:pt x="455803" y="164947"/>
                </a:lnTo>
                <a:close/>
              </a:path>
              <a:path w="455930" h="435609">
                <a:moveTo>
                  <a:pt x="455803" y="144424"/>
                </a:moveTo>
                <a:lnTo>
                  <a:pt x="455117" y="143738"/>
                </a:lnTo>
                <a:lnTo>
                  <a:pt x="453758" y="143738"/>
                </a:lnTo>
                <a:lnTo>
                  <a:pt x="452386" y="143738"/>
                </a:lnTo>
                <a:lnTo>
                  <a:pt x="451700" y="144424"/>
                </a:lnTo>
                <a:lnTo>
                  <a:pt x="451700" y="147154"/>
                </a:lnTo>
                <a:lnTo>
                  <a:pt x="452386" y="147840"/>
                </a:lnTo>
                <a:lnTo>
                  <a:pt x="455117" y="147840"/>
                </a:lnTo>
                <a:lnTo>
                  <a:pt x="455803" y="147154"/>
                </a:lnTo>
                <a:lnTo>
                  <a:pt x="455803" y="144424"/>
                </a:lnTo>
                <a:close/>
              </a:path>
              <a:path w="455930" h="435609">
                <a:moveTo>
                  <a:pt x="455803" y="123875"/>
                </a:moveTo>
                <a:lnTo>
                  <a:pt x="455117" y="123190"/>
                </a:lnTo>
                <a:lnTo>
                  <a:pt x="453758" y="123190"/>
                </a:lnTo>
                <a:lnTo>
                  <a:pt x="452386" y="123190"/>
                </a:lnTo>
                <a:lnTo>
                  <a:pt x="451700" y="123875"/>
                </a:lnTo>
                <a:lnTo>
                  <a:pt x="451700" y="126606"/>
                </a:lnTo>
                <a:lnTo>
                  <a:pt x="452386" y="127292"/>
                </a:lnTo>
                <a:lnTo>
                  <a:pt x="455117" y="127292"/>
                </a:lnTo>
                <a:lnTo>
                  <a:pt x="455803" y="126606"/>
                </a:lnTo>
                <a:lnTo>
                  <a:pt x="455803" y="123875"/>
                </a:lnTo>
                <a:close/>
              </a:path>
              <a:path w="455930" h="435609">
                <a:moveTo>
                  <a:pt x="455803" y="103390"/>
                </a:moveTo>
                <a:lnTo>
                  <a:pt x="455117" y="102704"/>
                </a:lnTo>
                <a:lnTo>
                  <a:pt x="453758" y="102704"/>
                </a:lnTo>
                <a:lnTo>
                  <a:pt x="452386" y="102704"/>
                </a:lnTo>
                <a:lnTo>
                  <a:pt x="451700" y="103390"/>
                </a:lnTo>
                <a:lnTo>
                  <a:pt x="451700" y="106121"/>
                </a:lnTo>
                <a:lnTo>
                  <a:pt x="452386" y="106807"/>
                </a:lnTo>
                <a:lnTo>
                  <a:pt x="455117" y="106807"/>
                </a:lnTo>
                <a:lnTo>
                  <a:pt x="455803" y="106121"/>
                </a:lnTo>
                <a:lnTo>
                  <a:pt x="455803" y="103390"/>
                </a:lnTo>
                <a:close/>
              </a:path>
              <a:path w="455930" h="435609">
                <a:moveTo>
                  <a:pt x="455803" y="82816"/>
                </a:moveTo>
                <a:lnTo>
                  <a:pt x="455117" y="82130"/>
                </a:lnTo>
                <a:lnTo>
                  <a:pt x="453758" y="82130"/>
                </a:lnTo>
                <a:lnTo>
                  <a:pt x="452386" y="82130"/>
                </a:lnTo>
                <a:lnTo>
                  <a:pt x="451700" y="82816"/>
                </a:lnTo>
                <a:lnTo>
                  <a:pt x="451700" y="85547"/>
                </a:lnTo>
                <a:lnTo>
                  <a:pt x="452386" y="86233"/>
                </a:lnTo>
                <a:lnTo>
                  <a:pt x="455117" y="86233"/>
                </a:lnTo>
                <a:lnTo>
                  <a:pt x="455803" y="85547"/>
                </a:lnTo>
                <a:lnTo>
                  <a:pt x="455803" y="82816"/>
                </a:lnTo>
                <a:close/>
              </a:path>
              <a:path w="455930" h="435609">
                <a:moveTo>
                  <a:pt x="455803" y="62280"/>
                </a:moveTo>
                <a:lnTo>
                  <a:pt x="455117" y="61607"/>
                </a:lnTo>
                <a:lnTo>
                  <a:pt x="453758" y="61607"/>
                </a:lnTo>
                <a:lnTo>
                  <a:pt x="452386" y="61607"/>
                </a:lnTo>
                <a:lnTo>
                  <a:pt x="451700" y="62280"/>
                </a:lnTo>
                <a:lnTo>
                  <a:pt x="451700" y="65024"/>
                </a:lnTo>
                <a:lnTo>
                  <a:pt x="452386" y="65709"/>
                </a:lnTo>
                <a:lnTo>
                  <a:pt x="455117" y="65709"/>
                </a:lnTo>
                <a:lnTo>
                  <a:pt x="455803" y="65024"/>
                </a:lnTo>
                <a:lnTo>
                  <a:pt x="455803" y="62280"/>
                </a:lnTo>
                <a:close/>
              </a:path>
              <a:path w="455930" h="435609">
                <a:moveTo>
                  <a:pt x="455803" y="21209"/>
                </a:moveTo>
                <a:lnTo>
                  <a:pt x="455117" y="20523"/>
                </a:lnTo>
                <a:lnTo>
                  <a:pt x="453758" y="20523"/>
                </a:lnTo>
                <a:lnTo>
                  <a:pt x="452386" y="20523"/>
                </a:lnTo>
                <a:lnTo>
                  <a:pt x="451700" y="21209"/>
                </a:lnTo>
                <a:lnTo>
                  <a:pt x="451700" y="23939"/>
                </a:lnTo>
                <a:lnTo>
                  <a:pt x="452386" y="24625"/>
                </a:lnTo>
                <a:lnTo>
                  <a:pt x="455117" y="24625"/>
                </a:lnTo>
                <a:lnTo>
                  <a:pt x="455803" y="23939"/>
                </a:lnTo>
                <a:lnTo>
                  <a:pt x="455803" y="21209"/>
                </a:lnTo>
                <a:close/>
              </a:path>
              <a:path w="455930" h="435609">
                <a:moveTo>
                  <a:pt x="455803" y="685"/>
                </a:moveTo>
                <a:lnTo>
                  <a:pt x="455117" y="0"/>
                </a:lnTo>
                <a:lnTo>
                  <a:pt x="453758" y="0"/>
                </a:lnTo>
                <a:lnTo>
                  <a:pt x="452386" y="0"/>
                </a:lnTo>
                <a:lnTo>
                  <a:pt x="451700" y="685"/>
                </a:lnTo>
                <a:lnTo>
                  <a:pt x="451700" y="3416"/>
                </a:lnTo>
                <a:lnTo>
                  <a:pt x="452386" y="4102"/>
                </a:lnTo>
                <a:lnTo>
                  <a:pt x="455117" y="4102"/>
                </a:lnTo>
                <a:lnTo>
                  <a:pt x="455803" y="3416"/>
                </a:lnTo>
                <a:lnTo>
                  <a:pt x="455803" y="685"/>
                </a:lnTo>
                <a:close/>
              </a:path>
              <a:path w="455930" h="435609">
                <a:moveTo>
                  <a:pt x="455866" y="44500"/>
                </a:moveTo>
                <a:lnTo>
                  <a:pt x="455841" y="41719"/>
                </a:lnTo>
                <a:lnTo>
                  <a:pt x="455142" y="41033"/>
                </a:lnTo>
                <a:lnTo>
                  <a:pt x="453758" y="41046"/>
                </a:lnTo>
                <a:lnTo>
                  <a:pt x="452374" y="41046"/>
                </a:lnTo>
                <a:lnTo>
                  <a:pt x="451688" y="41744"/>
                </a:lnTo>
                <a:lnTo>
                  <a:pt x="451700" y="43129"/>
                </a:lnTo>
                <a:lnTo>
                  <a:pt x="451700" y="44513"/>
                </a:lnTo>
                <a:lnTo>
                  <a:pt x="452399" y="45212"/>
                </a:lnTo>
                <a:lnTo>
                  <a:pt x="455168" y="45199"/>
                </a:lnTo>
                <a:lnTo>
                  <a:pt x="455866" y="445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4649" y="339914"/>
            <a:ext cx="302260" cy="415290"/>
          </a:xfrm>
          <a:custGeom>
            <a:avLst/>
            <a:gdLst/>
            <a:ahLst/>
            <a:cxnLst/>
            <a:rect l="l" t="t" r="r" b="b"/>
            <a:pathLst>
              <a:path w="302259" h="415290">
                <a:moveTo>
                  <a:pt x="4102" y="411340"/>
                </a:moveTo>
                <a:lnTo>
                  <a:pt x="3416" y="410654"/>
                </a:lnTo>
                <a:lnTo>
                  <a:pt x="673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73" y="414756"/>
                </a:lnTo>
                <a:lnTo>
                  <a:pt x="2044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302259" h="415290">
                <a:moveTo>
                  <a:pt x="4102" y="390804"/>
                </a:moveTo>
                <a:lnTo>
                  <a:pt x="3416" y="390118"/>
                </a:lnTo>
                <a:lnTo>
                  <a:pt x="673" y="390118"/>
                </a:lnTo>
                <a:lnTo>
                  <a:pt x="0" y="390804"/>
                </a:lnTo>
                <a:lnTo>
                  <a:pt x="0" y="393547"/>
                </a:lnTo>
                <a:lnTo>
                  <a:pt x="673" y="394233"/>
                </a:lnTo>
                <a:lnTo>
                  <a:pt x="2044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04"/>
                </a:lnTo>
                <a:close/>
              </a:path>
              <a:path w="302259" h="415290">
                <a:moveTo>
                  <a:pt x="4102" y="370281"/>
                </a:moveTo>
                <a:lnTo>
                  <a:pt x="3416" y="369595"/>
                </a:lnTo>
                <a:lnTo>
                  <a:pt x="673" y="369595"/>
                </a:lnTo>
                <a:lnTo>
                  <a:pt x="0" y="370281"/>
                </a:lnTo>
                <a:lnTo>
                  <a:pt x="0" y="373011"/>
                </a:lnTo>
                <a:lnTo>
                  <a:pt x="673" y="373697"/>
                </a:lnTo>
                <a:lnTo>
                  <a:pt x="2044" y="373697"/>
                </a:lnTo>
                <a:lnTo>
                  <a:pt x="3416" y="373697"/>
                </a:lnTo>
                <a:lnTo>
                  <a:pt x="4102" y="373011"/>
                </a:lnTo>
                <a:lnTo>
                  <a:pt x="4102" y="370281"/>
                </a:lnTo>
                <a:close/>
              </a:path>
              <a:path w="302259" h="415290">
                <a:moveTo>
                  <a:pt x="4102" y="349745"/>
                </a:moveTo>
                <a:lnTo>
                  <a:pt x="3416" y="349072"/>
                </a:lnTo>
                <a:lnTo>
                  <a:pt x="673" y="349072"/>
                </a:lnTo>
                <a:lnTo>
                  <a:pt x="0" y="349745"/>
                </a:lnTo>
                <a:lnTo>
                  <a:pt x="0" y="352488"/>
                </a:lnTo>
                <a:lnTo>
                  <a:pt x="673" y="353174"/>
                </a:lnTo>
                <a:lnTo>
                  <a:pt x="2044" y="353174"/>
                </a:lnTo>
                <a:lnTo>
                  <a:pt x="3416" y="353174"/>
                </a:lnTo>
                <a:lnTo>
                  <a:pt x="4102" y="352488"/>
                </a:lnTo>
                <a:lnTo>
                  <a:pt x="4102" y="349745"/>
                </a:lnTo>
                <a:close/>
              </a:path>
              <a:path w="302259" h="415290">
                <a:moveTo>
                  <a:pt x="4102" y="329222"/>
                </a:moveTo>
                <a:lnTo>
                  <a:pt x="3416" y="328536"/>
                </a:lnTo>
                <a:lnTo>
                  <a:pt x="673" y="328536"/>
                </a:lnTo>
                <a:lnTo>
                  <a:pt x="0" y="329222"/>
                </a:lnTo>
                <a:lnTo>
                  <a:pt x="0" y="331965"/>
                </a:lnTo>
                <a:lnTo>
                  <a:pt x="673" y="332638"/>
                </a:lnTo>
                <a:lnTo>
                  <a:pt x="2044" y="332638"/>
                </a:lnTo>
                <a:lnTo>
                  <a:pt x="3416" y="332638"/>
                </a:lnTo>
                <a:lnTo>
                  <a:pt x="4102" y="331965"/>
                </a:lnTo>
                <a:lnTo>
                  <a:pt x="4102" y="329222"/>
                </a:lnTo>
                <a:close/>
              </a:path>
              <a:path w="302259" h="415290">
                <a:moveTo>
                  <a:pt x="4102" y="308673"/>
                </a:moveTo>
                <a:lnTo>
                  <a:pt x="3416" y="307987"/>
                </a:lnTo>
                <a:lnTo>
                  <a:pt x="673" y="307987"/>
                </a:lnTo>
                <a:lnTo>
                  <a:pt x="0" y="308673"/>
                </a:lnTo>
                <a:lnTo>
                  <a:pt x="0" y="311404"/>
                </a:lnTo>
                <a:lnTo>
                  <a:pt x="673" y="312089"/>
                </a:lnTo>
                <a:lnTo>
                  <a:pt x="2044" y="312089"/>
                </a:lnTo>
                <a:lnTo>
                  <a:pt x="3416" y="312089"/>
                </a:lnTo>
                <a:lnTo>
                  <a:pt x="4102" y="311404"/>
                </a:lnTo>
                <a:lnTo>
                  <a:pt x="4102" y="308673"/>
                </a:lnTo>
                <a:close/>
              </a:path>
              <a:path w="302259" h="415290">
                <a:moveTo>
                  <a:pt x="14338" y="401878"/>
                </a:moveTo>
                <a:lnTo>
                  <a:pt x="14135" y="401396"/>
                </a:lnTo>
                <a:lnTo>
                  <a:pt x="13335" y="400583"/>
                </a:lnTo>
                <a:lnTo>
                  <a:pt x="12852" y="400380"/>
                </a:lnTo>
                <a:lnTo>
                  <a:pt x="11722" y="400392"/>
                </a:lnTo>
                <a:lnTo>
                  <a:pt x="11239" y="400583"/>
                </a:lnTo>
                <a:lnTo>
                  <a:pt x="10833" y="400989"/>
                </a:lnTo>
                <a:lnTo>
                  <a:pt x="10439" y="401396"/>
                </a:lnTo>
                <a:lnTo>
                  <a:pt x="10236" y="401878"/>
                </a:lnTo>
                <a:lnTo>
                  <a:pt x="10236" y="402437"/>
                </a:lnTo>
                <a:lnTo>
                  <a:pt x="10236" y="403809"/>
                </a:lnTo>
                <a:lnTo>
                  <a:pt x="10922" y="404495"/>
                </a:lnTo>
                <a:lnTo>
                  <a:pt x="12293" y="404495"/>
                </a:lnTo>
                <a:lnTo>
                  <a:pt x="13652" y="404495"/>
                </a:lnTo>
                <a:lnTo>
                  <a:pt x="14338" y="403809"/>
                </a:lnTo>
                <a:lnTo>
                  <a:pt x="14338" y="402437"/>
                </a:lnTo>
                <a:lnTo>
                  <a:pt x="14338" y="401878"/>
                </a:lnTo>
                <a:close/>
              </a:path>
              <a:path w="302259" h="415290">
                <a:moveTo>
                  <a:pt x="14338" y="380542"/>
                </a:moveTo>
                <a:lnTo>
                  <a:pt x="13652" y="379857"/>
                </a:lnTo>
                <a:lnTo>
                  <a:pt x="10922" y="379857"/>
                </a:lnTo>
                <a:lnTo>
                  <a:pt x="10236" y="380542"/>
                </a:lnTo>
                <a:lnTo>
                  <a:pt x="10236" y="383273"/>
                </a:lnTo>
                <a:lnTo>
                  <a:pt x="10922" y="383959"/>
                </a:lnTo>
                <a:lnTo>
                  <a:pt x="12293" y="383959"/>
                </a:lnTo>
                <a:lnTo>
                  <a:pt x="13652" y="383959"/>
                </a:lnTo>
                <a:lnTo>
                  <a:pt x="14338" y="383273"/>
                </a:lnTo>
                <a:lnTo>
                  <a:pt x="14338" y="380542"/>
                </a:lnTo>
                <a:close/>
              </a:path>
              <a:path w="302259" h="415290">
                <a:moveTo>
                  <a:pt x="14338" y="360019"/>
                </a:moveTo>
                <a:lnTo>
                  <a:pt x="13652" y="359333"/>
                </a:lnTo>
                <a:lnTo>
                  <a:pt x="10922" y="359333"/>
                </a:lnTo>
                <a:lnTo>
                  <a:pt x="10236" y="360019"/>
                </a:lnTo>
                <a:lnTo>
                  <a:pt x="10236" y="362750"/>
                </a:lnTo>
                <a:lnTo>
                  <a:pt x="10922" y="363435"/>
                </a:lnTo>
                <a:lnTo>
                  <a:pt x="12293" y="363435"/>
                </a:lnTo>
                <a:lnTo>
                  <a:pt x="13652" y="363435"/>
                </a:lnTo>
                <a:lnTo>
                  <a:pt x="14338" y="362750"/>
                </a:lnTo>
                <a:lnTo>
                  <a:pt x="14338" y="360019"/>
                </a:lnTo>
                <a:close/>
              </a:path>
              <a:path w="302259" h="415290">
                <a:moveTo>
                  <a:pt x="14338" y="339394"/>
                </a:moveTo>
                <a:lnTo>
                  <a:pt x="13652" y="338709"/>
                </a:lnTo>
                <a:lnTo>
                  <a:pt x="10922" y="338709"/>
                </a:lnTo>
                <a:lnTo>
                  <a:pt x="10236" y="339394"/>
                </a:lnTo>
                <a:lnTo>
                  <a:pt x="10236" y="342125"/>
                </a:lnTo>
                <a:lnTo>
                  <a:pt x="10922" y="342811"/>
                </a:lnTo>
                <a:lnTo>
                  <a:pt x="12293" y="342811"/>
                </a:lnTo>
                <a:lnTo>
                  <a:pt x="13652" y="342811"/>
                </a:lnTo>
                <a:lnTo>
                  <a:pt x="14338" y="342125"/>
                </a:lnTo>
                <a:lnTo>
                  <a:pt x="14338" y="339394"/>
                </a:lnTo>
                <a:close/>
              </a:path>
              <a:path w="302259" h="415290">
                <a:moveTo>
                  <a:pt x="14338" y="298411"/>
                </a:moveTo>
                <a:lnTo>
                  <a:pt x="13652" y="297726"/>
                </a:lnTo>
                <a:lnTo>
                  <a:pt x="10922" y="297726"/>
                </a:lnTo>
                <a:lnTo>
                  <a:pt x="10236" y="298411"/>
                </a:lnTo>
                <a:lnTo>
                  <a:pt x="10236" y="301142"/>
                </a:lnTo>
                <a:lnTo>
                  <a:pt x="10922" y="301828"/>
                </a:lnTo>
                <a:lnTo>
                  <a:pt x="12293" y="301828"/>
                </a:lnTo>
                <a:lnTo>
                  <a:pt x="13652" y="301828"/>
                </a:lnTo>
                <a:lnTo>
                  <a:pt x="14338" y="301142"/>
                </a:lnTo>
                <a:lnTo>
                  <a:pt x="14338" y="298411"/>
                </a:lnTo>
                <a:close/>
              </a:path>
              <a:path w="302259" h="415290">
                <a:moveTo>
                  <a:pt x="14338" y="277876"/>
                </a:moveTo>
                <a:lnTo>
                  <a:pt x="13652" y="277190"/>
                </a:lnTo>
                <a:lnTo>
                  <a:pt x="10922" y="277190"/>
                </a:lnTo>
                <a:lnTo>
                  <a:pt x="10236" y="277876"/>
                </a:lnTo>
                <a:lnTo>
                  <a:pt x="10236" y="280619"/>
                </a:lnTo>
                <a:lnTo>
                  <a:pt x="10922" y="281305"/>
                </a:lnTo>
                <a:lnTo>
                  <a:pt x="12293" y="281305"/>
                </a:lnTo>
                <a:lnTo>
                  <a:pt x="13652" y="281305"/>
                </a:lnTo>
                <a:lnTo>
                  <a:pt x="14338" y="280619"/>
                </a:lnTo>
                <a:lnTo>
                  <a:pt x="14338" y="277876"/>
                </a:lnTo>
                <a:close/>
              </a:path>
              <a:path w="302259" h="415290">
                <a:moveTo>
                  <a:pt x="14554" y="320255"/>
                </a:moveTo>
                <a:lnTo>
                  <a:pt x="14401" y="319519"/>
                </a:lnTo>
                <a:lnTo>
                  <a:pt x="13741" y="318871"/>
                </a:lnTo>
                <a:lnTo>
                  <a:pt x="13347" y="318465"/>
                </a:lnTo>
                <a:lnTo>
                  <a:pt x="12865" y="318262"/>
                </a:lnTo>
                <a:lnTo>
                  <a:pt x="12293" y="318274"/>
                </a:lnTo>
                <a:lnTo>
                  <a:pt x="11722" y="318262"/>
                </a:lnTo>
                <a:lnTo>
                  <a:pt x="11226" y="318465"/>
                </a:lnTo>
                <a:lnTo>
                  <a:pt x="10833" y="318871"/>
                </a:lnTo>
                <a:lnTo>
                  <a:pt x="10172" y="319519"/>
                </a:lnTo>
                <a:lnTo>
                  <a:pt x="10020" y="320255"/>
                </a:lnTo>
                <a:lnTo>
                  <a:pt x="10731" y="321957"/>
                </a:lnTo>
                <a:lnTo>
                  <a:pt x="11366" y="322376"/>
                </a:lnTo>
                <a:lnTo>
                  <a:pt x="12293" y="322351"/>
                </a:lnTo>
                <a:lnTo>
                  <a:pt x="13208" y="322376"/>
                </a:lnTo>
                <a:lnTo>
                  <a:pt x="13843" y="321957"/>
                </a:lnTo>
                <a:lnTo>
                  <a:pt x="14554" y="320255"/>
                </a:lnTo>
                <a:close/>
              </a:path>
              <a:path w="302259" h="415290">
                <a:moveTo>
                  <a:pt x="24599" y="411340"/>
                </a:moveTo>
                <a:lnTo>
                  <a:pt x="23914" y="410654"/>
                </a:lnTo>
                <a:lnTo>
                  <a:pt x="21183" y="410654"/>
                </a:lnTo>
                <a:lnTo>
                  <a:pt x="20497" y="411340"/>
                </a:lnTo>
                <a:lnTo>
                  <a:pt x="20497" y="414070"/>
                </a:lnTo>
                <a:lnTo>
                  <a:pt x="21183" y="414756"/>
                </a:lnTo>
                <a:lnTo>
                  <a:pt x="22555" y="414756"/>
                </a:lnTo>
                <a:lnTo>
                  <a:pt x="23914" y="414756"/>
                </a:lnTo>
                <a:lnTo>
                  <a:pt x="24599" y="414070"/>
                </a:lnTo>
                <a:lnTo>
                  <a:pt x="24599" y="411340"/>
                </a:lnTo>
                <a:close/>
              </a:path>
              <a:path w="302259" h="415290">
                <a:moveTo>
                  <a:pt x="24599" y="390804"/>
                </a:moveTo>
                <a:lnTo>
                  <a:pt x="23914" y="390118"/>
                </a:lnTo>
                <a:lnTo>
                  <a:pt x="21183" y="390118"/>
                </a:lnTo>
                <a:lnTo>
                  <a:pt x="20497" y="390804"/>
                </a:lnTo>
                <a:lnTo>
                  <a:pt x="20497" y="393547"/>
                </a:lnTo>
                <a:lnTo>
                  <a:pt x="21183" y="394233"/>
                </a:lnTo>
                <a:lnTo>
                  <a:pt x="22555" y="394233"/>
                </a:lnTo>
                <a:lnTo>
                  <a:pt x="23914" y="394233"/>
                </a:lnTo>
                <a:lnTo>
                  <a:pt x="24599" y="393547"/>
                </a:lnTo>
                <a:lnTo>
                  <a:pt x="24599" y="390804"/>
                </a:lnTo>
                <a:close/>
              </a:path>
              <a:path w="302259" h="415290">
                <a:moveTo>
                  <a:pt x="24599" y="370281"/>
                </a:moveTo>
                <a:lnTo>
                  <a:pt x="23914" y="369595"/>
                </a:lnTo>
                <a:lnTo>
                  <a:pt x="21183" y="369595"/>
                </a:lnTo>
                <a:lnTo>
                  <a:pt x="20497" y="370281"/>
                </a:lnTo>
                <a:lnTo>
                  <a:pt x="20497" y="373011"/>
                </a:lnTo>
                <a:lnTo>
                  <a:pt x="21183" y="373697"/>
                </a:lnTo>
                <a:lnTo>
                  <a:pt x="22555" y="373697"/>
                </a:lnTo>
                <a:lnTo>
                  <a:pt x="23914" y="373697"/>
                </a:lnTo>
                <a:lnTo>
                  <a:pt x="24599" y="373011"/>
                </a:lnTo>
                <a:lnTo>
                  <a:pt x="24599" y="370281"/>
                </a:lnTo>
                <a:close/>
              </a:path>
              <a:path w="302259" h="415290">
                <a:moveTo>
                  <a:pt x="24599" y="349745"/>
                </a:moveTo>
                <a:lnTo>
                  <a:pt x="23914" y="349072"/>
                </a:lnTo>
                <a:lnTo>
                  <a:pt x="21183" y="349072"/>
                </a:lnTo>
                <a:lnTo>
                  <a:pt x="20497" y="349745"/>
                </a:lnTo>
                <a:lnTo>
                  <a:pt x="20497" y="352488"/>
                </a:lnTo>
                <a:lnTo>
                  <a:pt x="21183" y="353174"/>
                </a:lnTo>
                <a:lnTo>
                  <a:pt x="22555" y="353174"/>
                </a:lnTo>
                <a:lnTo>
                  <a:pt x="23914" y="353174"/>
                </a:lnTo>
                <a:lnTo>
                  <a:pt x="24599" y="352488"/>
                </a:lnTo>
                <a:lnTo>
                  <a:pt x="24599" y="349745"/>
                </a:lnTo>
                <a:close/>
              </a:path>
              <a:path w="302259" h="415290">
                <a:moveTo>
                  <a:pt x="24599" y="329222"/>
                </a:moveTo>
                <a:lnTo>
                  <a:pt x="23914" y="328536"/>
                </a:lnTo>
                <a:lnTo>
                  <a:pt x="21183" y="328536"/>
                </a:lnTo>
                <a:lnTo>
                  <a:pt x="20497" y="329222"/>
                </a:lnTo>
                <a:lnTo>
                  <a:pt x="20497" y="331965"/>
                </a:lnTo>
                <a:lnTo>
                  <a:pt x="21183" y="332638"/>
                </a:lnTo>
                <a:lnTo>
                  <a:pt x="22555" y="332638"/>
                </a:lnTo>
                <a:lnTo>
                  <a:pt x="23914" y="332638"/>
                </a:lnTo>
                <a:lnTo>
                  <a:pt x="24599" y="331965"/>
                </a:lnTo>
                <a:lnTo>
                  <a:pt x="24599" y="329222"/>
                </a:lnTo>
                <a:close/>
              </a:path>
              <a:path w="302259" h="415290">
                <a:moveTo>
                  <a:pt x="24599" y="308673"/>
                </a:moveTo>
                <a:lnTo>
                  <a:pt x="23914" y="307987"/>
                </a:lnTo>
                <a:lnTo>
                  <a:pt x="21183" y="307987"/>
                </a:lnTo>
                <a:lnTo>
                  <a:pt x="20497" y="308673"/>
                </a:lnTo>
                <a:lnTo>
                  <a:pt x="20497" y="311404"/>
                </a:lnTo>
                <a:lnTo>
                  <a:pt x="21183" y="312089"/>
                </a:lnTo>
                <a:lnTo>
                  <a:pt x="22555" y="312089"/>
                </a:lnTo>
                <a:lnTo>
                  <a:pt x="23914" y="312089"/>
                </a:lnTo>
                <a:lnTo>
                  <a:pt x="24599" y="311404"/>
                </a:lnTo>
                <a:lnTo>
                  <a:pt x="24599" y="308673"/>
                </a:lnTo>
                <a:close/>
              </a:path>
              <a:path w="302259" h="415290">
                <a:moveTo>
                  <a:pt x="24599" y="288137"/>
                </a:moveTo>
                <a:lnTo>
                  <a:pt x="23914" y="287464"/>
                </a:lnTo>
                <a:lnTo>
                  <a:pt x="21183" y="287464"/>
                </a:lnTo>
                <a:lnTo>
                  <a:pt x="20497" y="288150"/>
                </a:lnTo>
                <a:lnTo>
                  <a:pt x="20497" y="290880"/>
                </a:lnTo>
                <a:lnTo>
                  <a:pt x="21183" y="291566"/>
                </a:lnTo>
                <a:lnTo>
                  <a:pt x="22555" y="291566"/>
                </a:lnTo>
                <a:lnTo>
                  <a:pt x="23914" y="291566"/>
                </a:lnTo>
                <a:lnTo>
                  <a:pt x="24599" y="290880"/>
                </a:lnTo>
                <a:lnTo>
                  <a:pt x="24599" y="288137"/>
                </a:lnTo>
                <a:close/>
              </a:path>
              <a:path w="302259" h="415290">
                <a:moveTo>
                  <a:pt x="24599" y="267614"/>
                </a:moveTo>
                <a:lnTo>
                  <a:pt x="23914" y="266928"/>
                </a:lnTo>
                <a:lnTo>
                  <a:pt x="21183" y="266928"/>
                </a:lnTo>
                <a:lnTo>
                  <a:pt x="20497" y="267614"/>
                </a:lnTo>
                <a:lnTo>
                  <a:pt x="20497" y="270357"/>
                </a:lnTo>
                <a:lnTo>
                  <a:pt x="21183" y="271043"/>
                </a:lnTo>
                <a:lnTo>
                  <a:pt x="22555" y="271043"/>
                </a:lnTo>
                <a:lnTo>
                  <a:pt x="23914" y="271043"/>
                </a:lnTo>
                <a:lnTo>
                  <a:pt x="24599" y="270357"/>
                </a:lnTo>
                <a:lnTo>
                  <a:pt x="24599" y="267614"/>
                </a:lnTo>
                <a:close/>
              </a:path>
              <a:path w="302259" h="415290">
                <a:moveTo>
                  <a:pt x="34874" y="402437"/>
                </a:moveTo>
                <a:lnTo>
                  <a:pt x="34861" y="401878"/>
                </a:lnTo>
                <a:lnTo>
                  <a:pt x="34658" y="401396"/>
                </a:lnTo>
                <a:lnTo>
                  <a:pt x="33870" y="400583"/>
                </a:lnTo>
                <a:lnTo>
                  <a:pt x="33388" y="400380"/>
                </a:lnTo>
                <a:lnTo>
                  <a:pt x="31445" y="400380"/>
                </a:lnTo>
                <a:lnTo>
                  <a:pt x="30759" y="401066"/>
                </a:lnTo>
                <a:lnTo>
                  <a:pt x="30759" y="403809"/>
                </a:lnTo>
                <a:lnTo>
                  <a:pt x="31445" y="404495"/>
                </a:lnTo>
                <a:lnTo>
                  <a:pt x="32816" y="404495"/>
                </a:lnTo>
                <a:lnTo>
                  <a:pt x="34188" y="404495"/>
                </a:lnTo>
                <a:lnTo>
                  <a:pt x="34874" y="403809"/>
                </a:lnTo>
                <a:lnTo>
                  <a:pt x="34874" y="402437"/>
                </a:lnTo>
                <a:close/>
              </a:path>
              <a:path w="302259" h="415290">
                <a:moveTo>
                  <a:pt x="34874" y="380542"/>
                </a:moveTo>
                <a:lnTo>
                  <a:pt x="34188" y="379857"/>
                </a:lnTo>
                <a:lnTo>
                  <a:pt x="31445" y="379857"/>
                </a:lnTo>
                <a:lnTo>
                  <a:pt x="30759" y="380542"/>
                </a:lnTo>
                <a:lnTo>
                  <a:pt x="30759" y="383273"/>
                </a:lnTo>
                <a:lnTo>
                  <a:pt x="31445" y="383959"/>
                </a:lnTo>
                <a:lnTo>
                  <a:pt x="32816" y="383959"/>
                </a:lnTo>
                <a:lnTo>
                  <a:pt x="34188" y="383959"/>
                </a:lnTo>
                <a:lnTo>
                  <a:pt x="34874" y="383273"/>
                </a:lnTo>
                <a:lnTo>
                  <a:pt x="34874" y="380542"/>
                </a:lnTo>
                <a:close/>
              </a:path>
              <a:path w="302259" h="415290">
                <a:moveTo>
                  <a:pt x="34874" y="360019"/>
                </a:moveTo>
                <a:lnTo>
                  <a:pt x="34188" y="359333"/>
                </a:lnTo>
                <a:lnTo>
                  <a:pt x="31445" y="359333"/>
                </a:lnTo>
                <a:lnTo>
                  <a:pt x="30759" y="360019"/>
                </a:lnTo>
                <a:lnTo>
                  <a:pt x="30759" y="362750"/>
                </a:lnTo>
                <a:lnTo>
                  <a:pt x="31445" y="363435"/>
                </a:lnTo>
                <a:lnTo>
                  <a:pt x="32816" y="363435"/>
                </a:lnTo>
                <a:lnTo>
                  <a:pt x="34188" y="363435"/>
                </a:lnTo>
                <a:lnTo>
                  <a:pt x="34874" y="362750"/>
                </a:lnTo>
                <a:lnTo>
                  <a:pt x="34874" y="360019"/>
                </a:lnTo>
                <a:close/>
              </a:path>
              <a:path w="302259" h="415290">
                <a:moveTo>
                  <a:pt x="34874" y="339394"/>
                </a:moveTo>
                <a:lnTo>
                  <a:pt x="34188" y="338709"/>
                </a:lnTo>
                <a:lnTo>
                  <a:pt x="31445" y="338709"/>
                </a:lnTo>
                <a:lnTo>
                  <a:pt x="30759" y="339394"/>
                </a:lnTo>
                <a:lnTo>
                  <a:pt x="30759" y="342125"/>
                </a:lnTo>
                <a:lnTo>
                  <a:pt x="31445" y="342811"/>
                </a:lnTo>
                <a:lnTo>
                  <a:pt x="32816" y="342811"/>
                </a:lnTo>
                <a:lnTo>
                  <a:pt x="34188" y="342811"/>
                </a:lnTo>
                <a:lnTo>
                  <a:pt x="34874" y="342125"/>
                </a:lnTo>
                <a:lnTo>
                  <a:pt x="34874" y="339394"/>
                </a:lnTo>
                <a:close/>
              </a:path>
              <a:path w="302259" h="415290">
                <a:moveTo>
                  <a:pt x="34874" y="298411"/>
                </a:moveTo>
                <a:lnTo>
                  <a:pt x="34188" y="297726"/>
                </a:lnTo>
                <a:lnTo>
                  <a:pt x="31445" y="297726"/>
                </a:lnTo>
                <a:lnTo>
                  <a:pt x="30759" y="298411"/>
                </a:lnTo>
                <a:lnTo>
                  <a:pt x="30759" y="301142"/>
                </a:lnTo>
                <a:lnTo>
                  <a:pt x="31445" y="301828"/>
                </a:lnTo>
                <a:lnTo>
                  <a:pt x="32816" y="301828"/>
                </a:lnTo>
                <a:lnTo>
                  <a:pt x="34188" y="301828"/>
                </a:lnTo>
                <a:lnTo>
                  <a:pt x="34874" y="301142"/>
                </a:lnTo>
                <a:lnTo>
                  <a:pt x="34874" y="298411"/>
                </a:lnTo>
                <a:close/>
              </a:path>
              <a:path w="302259" h="415290">
                <a:moveTo>
                  <a:pt x="34874" y="277876"/>
                </a:moveTo>
                <a:lnTo>
                  <a:pt x="34188" y="277190"/>
                </a:lnTo>
                <a:lnTo>
                  <a:pt x="31445" y="277190"/>
                </a:lnTo>
                <a:lnTo>
                  <a:pt x="30759" y="277876"/>
                </a:lnTo>
                <a:lnTo>
                  <a:pt x="30759" y="280619"/>
                </a:lnTo>
                <a:lnTo>
                  <a:pt x="31445" y="281305"/>
                </a:lnTo>
                <a:lnTo>
                  <a:pt x="32816" y="281305"/>
                </a:lnTo>
                <a:lnTo>
                  <a:pt x="34188" y="281305"/>
                </a:lnTo>
                <a:lnTo>
                  <a:pt x="34874" y="280619"/>
                </a:lnTo>
                <a:lnTo>
                  <a:pt x="34874" y="277876"/>
                </a:lnTo>
                <a:close/>
              </a:path>
              <a:path w="302259" h="415290">
                <a:moveTo>
                  <a:pt x="34874" y="257352"/>
                </a:moveTo>
                <a:lnTo>
                  <a:pt x="34188" y="256667"/>
                </a:lnTo>
                <a:lnTo>
                  <a:pt x="31445" y="256667"/>
                </a:lnTo>
                <a:lnTo>
                  <a:pt x="30759" y="257352"/>
                </a:lnTo>
                <a:lnTo>
                  <a:pt x="30759" y="260083"/>
                </a:lnTo>
                <a:lnTo>
                  <a:pt x="31445" y="260769"/>
                </a:lnTo>
                <a:lnTo>
                  <a:pt x="32816" y="260769"/>
                </a:lnTo>
                <a:lnTo>
                  <a:pt x="34188" y="260769"/>
                </a:lnTo>
                <a:lnTo>
                  <a:pt x="34874" y="260083"/>
                </a:lnTo>
                <a:lnTo>
                  <a:pt x="34874" y="257352"/>
                </a:lnTo>
                <a:close/>
              </a:path>
              <a:path w="302259" h="415290">
                <a:moveTo>
                  <a:pt x="35077" y="320255"/>
                </a:moveTo>
                <a:lnTo>
                  <a:pt x="34925" y="319519"/>
                </a:lnTo>
                <a:lnTo>
                  <a:pt x="34264" y="318871"/>
                </a:lnTo>
                <a:lnTo>
                  <a:pt x="33870" y="318465"/>
                </a:lnTo>
                <a:lnTo>
                  <a:pt x="33388" y="318262"/>
                </a:lnTo>
                <a:lnTo>
                  <a:pt x="32816" y="318274"/>
                </a:lnTo>
                <a:lnTo>
                  <a:pt x="31305" y="318109"/>
                </a:lnTo>
                <a:lnTo>
                  <a:pt x="30543" y="318795"/>
                </a:lnTo>
                <a:lnTo>
                  <a:pt x="30543" y="321843"/>
                </a:lnTo>
                <a:lnTo>
                  <a:pt x="31305" y="322516"/>
                </a:lnTo>
                <a:lnTo>
                  <a:pt x="32816" y="322351"/>
                </a:lnTo>
                <a:lnTo>
                  <a:pt x="33731" y="322376"/>
                </a:lnTo>
                <a:lnTo>
                  <a:pt x="34366" y="321957"/>
                </a:lnTo>
                <a:lnTo>
                  <a:pt x="35077" y="320255"/>
                </a:lnTo>
                <a:close/>
              </a:path>
              <a:path w="302259" h="415290">
                <a:moveTo>
                  <a:pt x="45135" y="370281"/>
                </a:moveTo>
                <a:lnTo>
                  <a:pt x="44450" y="369595"/>
                </a:lnTo>
                <a:lnTo>
                  <a:pt x="41706" y="369595"/>
                </a:lnTo>
                <a:lnTo>
                  <a:pt x="41021" y="370281"/>
                </a:lnTo>
                <a:lnTo>
                  <a:pt x="41021" y="373011"/>
                </a:lnTo>
                <a:lnTo>
                  <a:pt x="41706" y="373697"/>
                </a:lnTo>
                <a:lnTo>
                  <a:pt x="43078" y="373697"/>
                </a:lnTo>
                <a:lnTo>
                  <a:pt x="44450" y="373697"/>
                </a:lnTo>
                <a:lnTo>
                  <a:pt x="45135" y="373011"/>
                </a:lnTo>
                <a:lnTo>
                  <a:pt x="45135" y="370281"/>
                </a:lnTo>
                <a:close/>
              </a:path>
              <a:path w="302259" h="415290">
                <a:moveTo>
                  <a:pt x="45135" y="349745"/>
                </a:moveTo>
                <a:lnTo>
                  <a:pt x="44450" y="349072"/>
                </a:lnTo>
                <a:lnTo>
                  <a:pt x="41706" y="349072"/>
                </a:lnTo>
                <a:lnTo>
                  <a:pt x="41021" y="349745"/>
                </a:lnTo>
                <a:lnTo>
                  <a:pt x="41021" y="352488"/>
                </a:lnTo>
                <a:lnTo>
                  <a:pt x="41706" y="353174"/>
                </a:lnTo>
                <a:lnTo>
                  <a:pt x="43078" y="353174"/>
                </a:lnTo>
                <a:lnTo>
                  <a:pt x="44450" y="353174"/>
                </a:lnTo>
                <a:lnTo>
                  <a:pt x="45135" y="352488"/>
                </a:lnTo>
                <a:lnTo>
                  <a:pt x="45135" y="349745"/>
                </a:lnTo>
                <a:close/>
              </a:path>
              <a:path w="302259" h="415290">
                <a:moveTo>
                  <a:pt x="45135" y="329222"/>
                </a:moveTo>
                <a:lnTo>
                  <a:pt x="44450" y="328536"/>
                </a:lnTo>
                <a:lnTo>
                  <a:pt x="41706" y="328536"/>
                </a:lnTo>
                <a:lnTo>
                  <a:pt x="41021" y="329222"/>
                </a:lnTo>
                <a:lnTo>
                  <a:pt x="41021" y="331965"/>
                </a:lnTo>
                <a:lnTo>
                  <a:pt x="41706" y="332638"/>
                </a:lnTo>
                <a:lnTo>
                  <a:pt x="43078" y="332638"/>
                </a:lnTo>
                <a:lnTo>
                  <a:pt x="44450" y="332638"/>
                </a:lnTo>
                <a:lnTo>
                  <a:pt x="45135" y="331965"/>
                </a:lnTo>
                <a:lnTo>
                  <a:pt x="45135" y="329222"/>
                </a:lnTo>
                <a:close/>
              </a:path>
              <a:path w="302259" h="415290">
                <a:moveTo>
                  <a:pt x="45135" y="308673"/>
                </a:moveTo>
                <a:lnTo>
                  <a:pt x="44450" y="307987"/>
                </a:lnTo>
                <a:lnTo>
                  <a:pt x="41706" y="307987"/>
                </a:lnTo>
                <a:lnTo>
                  <a:pt x="41021" y="308673"/>
                </a:lnTo>
                <a:lnTo>
                  <a:pt x="41021" y="311404"/>
                </a:lnTo>
                <a:lnTo>
                  <a:pt x="41706" y="312089"/>
                </a:lnTo>
                <a:lnTo>
                  <a:pt x="43078" y="312089"/>
                </a:lnTo>
                <a:lnTo>
                  <a:pt x="44450" y="312089"/>
                </a:lnTo>
                <a:lnTo>
                  <a:pt x="45135" y="311404"/>
                </a:lnTo>
                <a:lnTo>
                  <a:pt x="45135" y="308673"/>
                </a:lnTo>
                <a:close/>
              </a:path>
              <a:path w="302259" h="415290">
                <a:moveTo>
                  <a:pt x="45135" y="288137"/>
                </a:moveTo>
                <a:lnTo>
                  <a:pt x="44450" y="287464"/>
                </a:lnTo>
                <a:lnTo>
                  <a:pt x="41706" y="287464"/>
                </a:lnTo>
                <a:lnTo>
                  <a:pt x="41021" y="288150"/>
                </a:lnTo>
                <a:lnTo>
                  <a:pt x="41021" y="290880"/>
                </a:lnTo>
                <a:lnTo>
                  <a:pt x="41706" y="291566"/>
                </a:lnTo>
                <a:lnTo>
                  <a:pt x="43078" y="291566"/>
                </a:lnTo>
                <a:lnTo>
                  <a:pt x="44450" y="291566"/>
                </a:lnTo>
                <a:lnTo>
                  <a:pt x="45135" y="290880"/>
                </a:lnTo>
                <a:lnTo>
                  <a:pt x="45135" y="288137"/>
                </a:lnTo>
                <a:close/>
              </a:path>
              <a:path w="302259" h="415290">
                <a:moveTo>
                  <a:pt x="45135" y="267614"/>
                </a:moveTo>
                <a:lnTo>
                  <a:pt x="44450" y="266928"/>
                </a:lnTo>
                <a:lnTo>
                  <a:pt x="41706" y="266928"/>
                </a:lnTo>
                <a:lnTo>
                  <a:pt x="41021" y="267614"/>
                </a:lnTo>
                <a:lnTo>
                  <a:pt x="41021" y="270357"/>
                </a:lnTo>
                <a:lnTo>
                  <a:pt x="41706" y="271043"/>
                </a:lnTo>
                <a:lnTo>
                  <a:pt x="43078" y="271043"/>
                </a:lnTo>
                <a:lnTo>
                  <a:pt x="44450" y="271043"/>
                </a:lnTo>
                <a:lnTo>
                  <a:pt x="45135" y="270357"/>
                </a:lnTo>
                <a:lnTo>
                  <a:pt x="45135" y="267614"/>
                </a:lnTo>
                <a:close/>
              </a:path>
              <a:path w="302259" h="415290">
                <a:moveTo>
                  <a:pt x="45135" y="247129"/>
                </a:moveTo>
                <a:lnTo>
                  <a:pt x="44450" y="246456"/>
                </a:lnTo>
                <a:lnTo>
                  <a:pt x="41706" y="246456"/>
                </a:lnTo>
                <a:lnTo>
                  <a:pt x="41021" y="247129"/>
                </a:lnTo>
                <a:lnTo>
                  <a:pt x="41021" y="249872"/>
                </a:lnTo>
                <a:lnTo>
                  <a:pt x="41706" y="250558"/>
                </a:lnTo>
                <a:lnTo>
                  <a:pt x="43078" y="250558"/>
                </a:lnTo>
                <a:lnTo>
                  <a:pt x="44450" y="250558"/>
                </a:lnTo>
                <a:lnTo>
                  <a:pt x="45135" y="249872"/>
                </a:lnTo>
                <a:lnTo>
                  <a:pt x="45135" y="247129"/>
                </a:lnTo>
                <a:close/>
              </a:path>
              <a:path w="302259" h="415290">
                <a:moveTo>
                  <a:pt x="55422" y="298411"/>
                </a:moveTo>
                <a:lnTo>
                  <a:pt x="54737" y="297726"/>
                </a:lnTo>
                <a:lnTo>
                  <a:pt x="51993" y="297726"/>
                </a:lnTo>
                <a:lnTo>
                  <a:pt x="51308" y="298411"/>
                </a:lnTo>
                <a:lnTo>
                  <a:pt x="51308" y="301142"/>
                </a:lnTo>
                <a:lnTo>
                  <a:pt x="51993" y="301828"/>
                </a:lnTo>
                <a:lnTo>
                  <a:pt x="53365" y="301828"/>
                </a:lnTo>
                <a:lnTo>
                  <a:pt x="54737" y="301828"/>
                </a:lnTo>
                <a:lnTo>
                  <a:pt x="55422" y="301142"/>
                </a:lnTo>
                <a:lnTo>
                  <a:pt x="55422" y="298411"/>
                </a:lnTo>
                <a:close/>
              </a:path>
              <a:path w="302259" h="415290">
                <a:moveTo>
                  <a:pt x="55422" y="277876"/>
                </a:moveTo>
                <a:lnTo>
                  <a:pt x="54737" y="277190"/>
                </a:lnTo>
                <a:lnTo>
                  <a:pt x="51993" y="277190"/>
                </a:lnTo>
                <a:lnTo>
                  <a:pt x="51308" y="277876"/>
                </a:lnTo>
                <a:lnTo>
                  <a:pt x="51308" y="280619"/>
                </a:lnTo>
                <a:lnTo>
                  <a:pt x="51993" y="281305"/>
                </a:lnTo>
                <a:lnTo>
                  <a:pt x="53365" y="281305"/>
                </a:lnTo>
                <a:lnTo>
                  <a:pt x="54737" y="281305"/>
                </a:lnTo>
                <a:lnTo>
                  <a:pt x="55422" y="280619"/>
                </a:lnTo>
                <a:lnTo>
                  <a:pt x="55422" y="277876"/>
                </a:lnTo>
                <a:close/>
              </a:path>
              <a:path w="302259" h="415290">
                <a:moveTo>
                  <a:pt x="55422" y="236829"/>
                </a:moveTo>
                <a:lnTo>
                  <a:pt x="54737" y="236143"/>
                </a:lnTo>
                <a:lnTo>
                  <a:pt x="51993" y="236143"/>
                </a:lnTo>
                <a:lnTo>
                  <a:pt x="51308" y="236829"/>
                </a:lnTo>
                <a:lnTo>
                  <a:pt x="51308" y="238188"/>
                </a:lnTo>
                <a:lnTo>
                  <a:pt x="51308" y="238467"/>
                </a:lnTo>
                <a:lnTo>
                  <a:pt x="51358" y="238721"/>
                </a:lnTo>
                <a:lnTo>
                  <a:pt x="51473" y="238975"/>
                </a:lnTo>
                <a:lnTo>
                  <a:pt x="51828" y="239814"/>
                </a:lnTo>
                <a:lnTo>
                  <a:pt x="52451" y="240245"/>
                </a:lnTo>
                <a:lnTo>
                  <a:pt x="53365" y="240245"/>
                </a:lnTo>
                <a:lnTo>
                  <a:pt x="54267" y="240233"/>
                </a:lnTo>
                <a:lnTo>
                  <a:pt x="54902" y="239801"/>
                </a:lnTo>
                <a:lnTo>
                  <a:pt x="55359" y="238721"/>
                </a:lnTo>
                <a:lnTo>
                  <a:pt x="55410" y="238467"/>
                </a:lnTo>
                <a:lnTo>
                  <a:pt x="55422" y="236829"/>
                </a:lnTo>
                <a:close/>
              </a:path>
              <a:path w="302259" h="415290">
                <a:moveTo>
                  <a:pt x="65684" y="411340"/>
                </a:moveTo>
                <a:lnTo>
                  <a:pt x="64998" y="410654"/>
                </a:lnTo>
                <a:lnTo>
                  <a:pt x="62255" y="410654"/>
                </a:lnTo>
                <a:lnTo>
                  <a:pt x="61582" y="411340"/>
                </a:lnTo>
                <a:lnTo>
                  <a:pt x="61582" y="414070"/>
                </a:lnTo>
                <a:lnTo>
                  <a:pt x="62268" y="414756"/>
                </a:lnTo>
                <a:lnTo>
                  <a:pt x="63627" y="414756"/>
                </a:lnTo>
                <a:lnTo>
                  <a:pt x="64998" y="414756"/>
                </a:lnTo>
                <a:lnTo>
                  <a:pt x="65684" y="414070"/>
                </a:lnTo>
                <a:lnTo>
                  <a:pt x="65684" y="411340"/>
                </a:lnTo>
                <a:close/>
              </a:path>
              <a:path w="302259" h="415290">
                <a:moveTo>
                  <a:pt x="65684" y="390804"/>
                </a:moveTo>
                <a:lnTo>
                  <a:pt x="64998" y="390118"/>
                </a:lnTo>
                <a:lnTo>
                  <a:pt x="62268" y="390118"/>
                </a:lnTo>
                <a:lnTo>
                  <a:pt x="61582" y="390804"/>
                </a:lnTo>
                <a:lnTo>
                  <a:pt x="61582" y="393547"/>
                </a:lnTo>
                <a:lnTo>
                  <a:pt x="62268" y="394233"/>
                </a:lnTo>
                <a:lnTo>
                  <a:pt x="63627" y="394233"/>
                </a:lnTo>
                <a:lnTo>
                  <a:pt x="64998" y="394233"/>
                </a:lnTo>
                <a:lnTo>
                  <a:pt x="65684" y="393547"/>
                </a:lnTo>
                <a:lnTo>
                  <a:pt x="65684" y="390804"/>
                </a:lnTo>
                <a:close/>
              </a:path>
              <a:path w="302259" h="415290">
                <a:moveTo>
                  <a:pt x="65684" y="370281"/>
                </a:moveTo>
                <a:lnTo>
                  <a:pt x="64998" y="369595"/>
                </a:lnTo>
                <a:lnTo>
                  <a:pt x="62268" y="369595"/>
                </a:lnTo>
                <a:lnTo>
                  <a:pt x="61582" y="370281"/>
                </a:lnTo>
                <a:lnTo>
                  <a:pt x="61582" y="373011"/>
                </a:lnTo>
                <a:lnTo>
                  <a:pt x="62268" y="373697"/>
                </a:lnTo>
                <a:lnTo>
                  <a:pt x="63627" y="373697"/>
                </a:lnTo>
                <a:lnTo>
                  <a:pt x="64998" y="373697"/>
                </a:lnTo>
                <a:lnTo>
                  <a:pt x="65684" y="373011"/>
                </a:lnTo>
                <a:lnTo>
                  <a:pt x="65684" y="370281"/>
                </a:lnTo>
                <a:close/>
              </a:path>
              <a:path w="302259" h="415290">
                <a:moveTo>
                  <a:pt x="65684" y="349745"/>
                </a:moveTo>
                <a:lnTo>
                  <a:pt x="64998" y="349072"/>
                </a:lnTo>
                <a:lnTo>
                  <a:pt x="62268" y="349072"/>
                </a:lnTo>
                <a:lnTo>
                  <a:pt x="61582" y="349745"/>
                </a:lnTo>
                <a:lnTo>
                  <a:pt x="61582" y="352488"/>
                </a:lnTo>
                <a:lnTo>
                  <a:pt x="62268" y="353174"/>
                </a:lnTo>
                <a:lnTo>
                  <a:pt x="63627" y="353174"/>
                </a:lnTo>
                <a:lnTo>
                  <a:pt x="64998" y="353174"/>
                </a:lnTo>
                <a:lnTo>
                  <a:pt x="65684" y="352488"/>
                </a:lnTo>
                <a:lnTo>
                  <a:pt x="65684" y="349745"/>
                </a:lnTo>
                <a:close/>
              </a:path>
              <a:path w="302259" h="415290">
                <a:moveTo>
                  <a:pt x="65684" y="308673"/>
                </a:moveTo>
                <a:lnTo>
                  <a:pt x="64998" y="307987"/>
                </a:lnTo>
                <a:lnTo>
                  <a:pt x="62268" y="307987"/>
                </a:lnTo>
                <a:lnTo>
                  <a:pt x="61582" y="308673"/>
                </a:lnTo>
                <a:lnTo>
                  <a:pt x="61582" y="311404"/>
                </a:lnTo>
                <a:lnTo>
                  <a:pt x="62268" y="312089"/>
                </a:lnTo>
                <a:lnTo>
                  <a:pt x="63627" y="312089"/>
                </a:lnTo>
                <a:lnTo>
                  <a:pt x="64998" y="312089"/>
                </a:lnTo>
                <a:lnTo>
                  <a:pt x="65684" y="311404"/>
                </a:lnTo>
                <a:lnTo>
                  <a:pt x="65684" y="308673"/>
                </a:lnTo>
                <a:close/>
              </a:path>
              <a:path w="302259" h="415290">
                <a:moveTo>
                  <a:pt x="75946" y="402170"/>
                </a:moveTo>
                <a:lnTo>
                  <a:pt x="73329" y="400380"/>
                </a:lnTo>
                <a:lnTo>
                  <a:pt x="72847" y="400583"/>
                </a:lnTo>
                <a:lnTo>
                  <a:pt x="72047" y="401396"/>
                </a:lnTo>
                <a:lnTo>
                  <a:pt x="71843" y="401878"/>
                </a:lnTo>
                <a:lnTo>
                  <a:pt x="71843" y="402437"/>
                </a:lnTo>
                <a:lnTo>
                  <a:pt x="71843" y="403809"/>
                </a:lnTo>
                <a:lnTo>
                  <a:pt x="72529" y="404495"/>
                </a:lnTo>
                <a:lnTo>
                  <a:pt x="73888" y="404495"/>
                </a:lnTo>
                <a:lnTo>
                  <a:pt x="74803" y="404495"/>
                </a:lnTo>
                <a:lnTo>
                  <a:pt x="75425" y="404075"/>
                </a:lnTo>
                <a:lnTo>
                  <a:pt x="75780" y="403250"/>
                </a:lnTo>
                <a:lnTo>
                  <a:pt x="75882" y="402983"/>
                </a:lnTo>
                <a:lnTo>
                  <a:pt x="75946" y="402717"/>
                </a:lnTo>
                <a:lnTo>
                  <a:pt x="75946" y="402437"/>
                </a:lnTo>
                <a:lnTo>
                  <a:pt x="75946" y="402170"/>
                </a:lnTo>
                <a:close/>
              </a:path>
              <a:path w="302259" h="415290">
                <a:moveTo>
                  <a:pt x="75946" y="340487"/>
                </a:moveTo>
                <a:lnTo>
                  <a:pt x="75882" y="340220"/>
                </a:lnTo>
                <a:lnTo>
                  <a:pt x="75780" y="339953"/>
                </a:lnTo>
                <a:lnTo>
                  <a:pt x="75349" y="338924"/>
                </a:lnTo>
                <a:lnTo>
                  <a:pt x="74587" y="338518"/>
                </a:lnTo>
                <a:lnTo>
                  <a:pt x="72377" y="338963"/>
                </a:lnTo>
                <a:lnTo>
                  <a:pt x="71831" y="339636"/>
                </a:lnTo>
                <a:lnTo>
                  <a:pt x="71843" y="341325"/>
                </a:lnTo>
                <a:lnTo>
                  <a:pt x="72047" y="341807"/>
                </a:lnTo>
                <a:lnTo>
                  <a:pt x="72847" y="342620"/>
                </a:lnTo>
                <a:lnTo>
                  <a:pt x="73329" y="342823"/>
                </a:lnTo>
                <a:lnTo>
                  <a:pt x="73888" y="342811"/>
                </a:lnTo>
                <a:lnTo>
                  <a:pt x="74803" y="342811"/>
                </a:lnTo>
                <a:lnTo>
                  <a:pt x="75438" y="342379"/>
                </a:lnTo>
                <a:lnTo>
                  <a:pt x="75882" y="341299"/>
                </a:lnTo>
                <a:lnTo>
                  <a:pt x="75946" y="341033"/>
                </a:lnTo>
                <a:lnTo>
                  <a:pt x="75946" y="340766"/>
                </a:lnTo>
                <a:lnTo>
                  <a:pt x="75946" y="340487"/>
                </a:lnTo>
                <a:close/>
              </a:path>
              <a:path w="302259" h="415290">
                <a:moveTo>
                  <a:pt x="75946" y="299504"/>
                </a:moveTo>
                <a:lnTo>
                  <a:pt x="75882" y="299237"/>
                </a:lnTo>
                <a:lnTo>
                  <a:pt x="75438" y="298157"/>
                </a:lnTo>
                <a:lnTo>
                  <a:pt x="74803" y="297738"/>
                </a:lnTo>
                <a:lnTo>
                  <a:pt x="73329" y="297726"/>
                </a:lnTo>
                <a:lnTo>
                  <a:pt x="72847" y="297916"/>
                </a:lnTo>
                <a:lnTo>
                  <a:pt x="72047" y="298729"/>
                </a:lnTo>
                <a:lnTo>
                  <a:pt x="71843" y="299212"/>
                </a:lnTo>
                <a:lnTo>
                  <a:pt x="71843" y="301142"/>
                </a:lnTo>
                <a:lnTo>
                  <a:pt x="72529" y="301828"/>
                </a:lnTo>
                <a:lnTo>
                  <a:pt x="73888" y="301828"/>
                </a:lnTo>
                <a:lnTo>
                  <a:pt x="74803" y="301828"/>
                </a:lnTo>
                <a:lnTo>
                  <a:pt x="75425" y="301421"/>
                </a:lnTo>
                <a:lnTo>
                  <a:pt x="75780" y="300583"/>
                </a:lnTo>
                <a:lnTo>
                  <a:pt x="75882" y="300329"/>
                </a:lnTo>
                <a:lnTo>
                  <a:pt x="75946" y="300050"/>
                </a:lnTo>
                <a:lnTo>
                  <a:pt x="75946" y="299770"/>
                </a:lnTo>
                <a:lnTo>
                  <a:pt x="75946" y="299504"/>
                </a:lnTo>
                <a:close/>
              </a:path>
              <a:path w="302259" h="415290">
                <a:moveTo>
                  <a:pt x="75946" y="237909"/>
                </a:moveTo>
                <a:lnTo>
                  <a:pt x="75882" y="237642"/>
                </a:lnTo>
                <a:lnTo>
                  <a:pt x="75780" y="237388"/>
                </a:lnTo>
                <a:lnTo>
                  <a:pt x="75349" y="236347"/>
                </a:lnTo>
                <a:lnTo>
                  <a:pt x="74587" y="235953"/>
                </a:lnTo>
                <a:lnTo>
                  <a:pt x="72377" y="236397"/>
                </a:lnTo>
                <a:lnTo>
                  <a:pt x="71831" y="237070"/>
                </a:lnTo>
                <a:lnTo>
                  <a:pt x="71843" y="238188"/>
                </a:lnTo>
                <a:lnTo>
                  <a:pt x="71831" y="238467"/>
                </a:lnTo>
                <a:lnTo>
                  <a:pt x="71894" y="238721"/>
                </a:lnTo>
                <a:lnTo>
                  <a:pt x="72009" y="238975"/>
                </a:lnTo>
                <a:lnTo>
                  <a:pt x="72097" y="239229"/>
                </a:lnTo>
                <a:lnTo>
                  <a:pt x="72250" y="239458"/>
                </a:lnTo>
                <a:lnTo>
                  <a:pt x="72847" y="240055"/>
                </a:lnTo>
                <a:lnTo>
                  <a:pt x="73329" y="240245"/>
                </a:lnTo>
                <a:lnTo>
                  <a:pt x="73888" y="240245"/>
                </a:lnTo>
                <a:lnTo>
                  <a:pt x="74803" y="240233"/>
                </a:lnTo>
                <a:lnTo>
                  <a:pt x="75438" y="239814"/>
                </a:lnTo>
                <a:lnTo>
                  <a:pt x="75882" y="238721"/>
                </a:lnTo>
                <a:lnTo>
                  <a:pt x="75946" y="238467"/>
                </a:lnTo>
                <a:lnTo>
                  <a:pt x="75946" y="238188"/>
                </a:lnTo>
                <a:lnTo>
                  <a:pt x="75946" y="237909"/>
                </a:lnTo>
                <a:close/>
              </a:path>
              <a:path w="302259" h="415290">
                <a:moveTo>
                  <a:pt x="75946" y="217373"/>
                </a:moveTo>
                <a:lnTo>
                  <a:pt x="75882" y="217106"/>
                </a:lnTo>
                <a:lnTo>
                  <a:pt x="75438" y="216027"/>
                </a:lnTo>
                <a:lnTo>
                  <a:pt x="74803" y="215595"/>
                </a:lnTo>
                <a:lnTo>
                  <a:pt x="73317" y="215582"/>
                </a:lnTo>
                <a:lnTo>
                  <a:pt x="72834" y="215785"/>
                </a:lnTo>
                <a:lnTo>
                  <a:pt x="72440" y="216217"/>
                </a:lnTo>
                <a:lnTo>
                  <a:pt x="71475" y="217170"/>
                </a:lnTo>
                <a:lnTo>
                  <a:pt x="71475" y="218135"/>
                </a:lnTo>
                <a:lnTo>
                  <a:pt x="72440" y="219100"/>
                </a:lnTo>
                <a:lnTo>
                  <a:pt x="72834" y="219519"/>
                </a:lnTo>
                <a:lnTo>
                  <a:pt x="73317" y="219722"/>
                </a:lnTo>
                <a:lnTo>
                  <a:pt x="73888" y="219722"/>
                </a:lnTo>
                <a:lnTo>
                  <a:pt x="75946" y="217919"/>
                </a:lnTo>
                <a:lnTo>
                  <a:pt x="75946" y="217639"/>
                </a:lnTo>
                <a:lnTo>
                  <a:pt x="75946" y="217373"/>
                </a:lnTo>
                <a:close/>
              </a:path>
              <a:path w="302259" h="415290">
                <a:moveTo>
                  <a:pt x="76009" y="381647"/>
                </a:moveTo>
                <a:lnTo>
                  <a:pt x="75780" y="381101"/>
                </a:lnTo>
                <a:lnTo>
                  <a:pt x="75425" y="380288"/>
                </a:lnTo>
                <a:lnTo>
                  <a:pt x="74790" y="379869"/>
                </a:lnTo>
                <a:lnTo>
                  <a:pt x="73329" y="379857"/>
                </a:lnTo>
                <a:lnTo>
                  <a:pt x="72847" y="380060"/>
                </a:lnTo>
                <a:lnTo>
                  <a:pt x="72047" y="380860"/>
                </a:lnTo>
                <a:lnTo>
                  <a:pt x="71843" y="381342"/>
                </a:lnTo>
                <a:lnTo>
                  <a:pt x="71843" y="383273"/>
                </a:lnTo>
                <a:lnTo>
                  <a:pt x="72529" y="383959"/>
                </a:lnTo>
                <a:lnTo>
                  <a:pt x="73888" y="383959"/>
                </a:lnTo>
                <a:lnTo>
                  <a:pt x="74803" y="383971"/>
                </a:lnTo>
                <a:lnTo>
                  <a:pt x="75425" y="383552"/>
                </a:lnTo>
                <a:lnTo>
                  <a:pt x="76009" y="382181"/>
                </a:lnTo>
                <a:lnTo>
                  <a:pt x="76009" y="381647"/>
                </a:lnTo>
                <a:close/>
              </a:path>
              <a:path w="302259" h="415290">
                <a:moveTo>
                  <a:pt x="76009" y="361111"/>
                </a:moveTo>
                <a:lnTo>
                  <a:pt x="75349" y="359537"/>
                </a:lnTo>
                <a:lnTo>
                  <a:pt x="74587" y="359143"/>
                </a:lnTo>
                <a:lnTo>
                  <a:pt x="72377" y="359587"/>
                </a:lnTo>
                <a:lnTo>
                  <a:pt x="71831" y="360260"/>
                </a:lnTo>
                <a:lnTo>
                  <a:pt x="71843" y="361950"/>
                </a:lnTo>
                <a:lnTo>
                  <a:pt x="72047" y="362432"/>
                </a:lnTo>
                <a:lnTo>
                  <a:pt x="72847" y="363245"/>
                </a:lnTo>
                <a:lnTo>
                  <a:pt x="73329" y="363435"/>
                </a:lnTo>
                <a:lnTo>
                  <a:pt x="73888" y="363435"/>
                </a:lnTo>
                <a:lnTo>
                  <a:pt x="74790" y="363423"/>
                </a:lnTo>
                <a:lnTo>
                  <a:pt x="75425" y="363004"/>
                </a:lnTo>
                <a:lnTo>
                  <a:pt x="75780" y="362191"/>
                </a:lnTo>
                <a:lnTo>
                  <a:pt x="76009" y="361657"/>
                </a:lnTo>
                <a:lnTo>
                  <a:pt x="76009" y="361111"/>
                </a:lnTo>
                <a:close/>
              </a:path>
              <a:path w="302259" h="415290">
                <a:moveTo>
                  <a:pt x="76009" y="320052"/>
                </a:moveTo>
                <a:lnTo>
                  <a:pt x="75679" y="319278"/>
                </a:lnTo>
                <a:lnTo>
                  <a:pt x="75539" y="319062"/>
                </a:lnTo>
                <a:lnTo>
                  <a:pt x="74955" y="318465"/>
                </a:lnTo>
                <a:lnTo>
                  <a:pt x="74460" y="318262"/>
                </a:lnTo>
                <a:lnTo>
                  <a:pt x="73888" y="318274"/>
                </a:lnTo>
                <a:lnTo>
                  <a:pt x="73317" y="318262"/>
                </a:lnTo>
                <a:lnTo>
                  <a:pt x="72834" y="318465"/>
                </a:lnTo>
                <a:lnTo>
                  <a:pt x="72440" y="318871"/>
                </a:lnTo>
                <a:lnTo>
                  <a:pt x="71475" y="319836"/>
                </a:lnTo>
                <a:lnTo>
                  <a:pt x="71475" y="320802"/>
                </a:lnTo>
                <a:lnTo>
                  <a:pt x="72440" y="321754"/>
                </a:lnTo>
                <a:lnTo>
                  <a:pt x="72834" y="322173"/>
                </a:lnTo>
                <a:lnTo>
                  <a:pt x="73317" y="322376"/>
                </a:lnTo>
                <a:lnTo>
                  <a:pt x="73888" y="322351"/>
                </a:lnTo>
                <a:lnTo>
                  <a:pt x="74803" y="322364"/>
                </a:lnTo>
                <a:lnTo>
                  <a:pt x="75425" y="321945"/>
                </a:lnTo>
                <a:lnTo>
                  <a:pt x="76009" y="320586"/>
                </a:lnTo>
                <a:lnTo>
                  <a:pt x="76009" y="320052"/>
                </a:lnTo>
                <a:close/>
              </a:path>
              <a:path w="302259" h="415290">
                <a:moveTo>
                  <a:pt x="76009" y="278980"/>
                </a:moveTo>
                <a:lnTo>
                  <a:pt x="75780" y="278447"/>
                </a:lnTo>
                <a:lnTo>
                  <a:pt x="75425" y="277622"/>
                </a:lnTo>
                <a:lnTo>
                  <a:pt x="74790" y="277202"/>
                </a:lnTo>
                <a:lnTo>
                  <a:pt x="73329" y="277190"/>
                </a:lnTo>
                <a:lnTo>
                  <a:pt x="72847" y="277393"/>
                </a:lnTo>
                <a:lnTo>
                  <a:pt x="72047" y="278193"/>
                </a:lnTo>
                <a:lnTo>
                  <a:pt x="71843" y="278676"/>
                </a:lnTo>
                <a:lnTo>
                  <a:pt x="71843" y="280619"/>
                </a:lnTo>
                <a:lnTo>
                  <a:pt x="72529" y="281305"/>
                </a:lnTo>
                <a:lnTo>
                  <a:pt x="73888" y="281305"/>
                </a:lnTo>
                <a:lnTo>
                  <a:pt x="74803" y="281305"/>
                </a:lnTo>
                <a:lnTo>
                  <a:pt x="75425" y="280885"/>
                </a:lnTo>
                <a:lnTo>
                  <a:pt x="76009" y="279514"/>
                </a:lnTo>
                <a:lnTo>
                  <a:pt x="76009" y="278980"/>
                </a:lnTo>
                <a:close/>
              </a:path>
              <a:path w="302259" h="415290">
                <a:moveTo>
                  <a:pt x="76009" y="258457"/>
                </a:moveTo>
                <a:lnTo>
                  <a:pt x="75349" y="256882"/>
                </a:lnTo>
                <a:lnTo>
                  <a:pt x="74587" y="256476"/>
                </a:lnTo>
                <a:lnTo>
                  <a:pt x="72377" y="256921"/>
                </a:lnTo>
                <a:lnTo>
                  <a:pt x="71831" y="257594"/>
                </a:lnTo>
                <a:lnTo>
                  <a:pt x="71843" y="259283"/>
                </a:lnTo>
                <a:lnTo>
                  <a:pt x="72047" y="259765"/>
                </a:lnTo>
                <a:lnTo>
                  <a:pt x="72847" y="260578"/>
                </a:lnTo>
                <a:lnTo>
                  <a:pt x="73329" y="260781"/>
                </a:lnTo>
                <a:lnTo>
                  <a:pt x="73888" y="260769"/>
                </a:lnTo>
                <a:lnTo>
                  <a:pt x="74803" y="260769"/>
                </a:lnTo>
                <a:lnTo>
                  <a:pt x="75425" y="260362"/>
                </a:lnTo>
                <a:lnTo>
                  <a:pt x="76009" y="258991"/>
                </a:lnTo>
                <a:lnTo>
                  <a:pt x="76009" y="258457"/>
                </a:lnTo>
                <a:close/>
              </a:path>
              <a:path w="302259" h="415290">
                <a:moveTo>
                  <a:pt x="188874" y="144424"/>
                </a:moveTo>
                <a:lnTo>
                  <a:pt x="188188" y="143738"/>
                </a:lnTo>
                <a:lnTo>
                  <a:pt x="185458" y="143738"/>
                </a:lnTo>
                <a:lnTo>
                  <a:pt x="184772" y="144424"/>
                </a:lnTo>
                <a:lnTo>
                  <a:pt x="184772" y="147167"/>
                </a:lnTo>
                <a:lnTo>
                  <a:pt x="185458" y="147853"/>
                </a:lnTo>
                <a:lnTo>
                  <a:pt x="186817" y="147853"/>
                </a:lnTo>
                <a:lnTo>
                  <a:pt x="188188" y="147853"/>
                </a:lnTo>
                <a:lnTo>
                  <a:pt x="188874" y="147167"/>
                </a:lnTo>
                <a:lnTo>
                  <a:pt x="188874" y="144424"/>
                </a:lnTo>
                <a:close/>
              </a:path>
              <a:path w="302259" h="415290">
                <a:moveTo>
                  <a:pt x="281266" y="403009"/>
                </a:moveTo>
                <a:lnTo>
                  <a:pt x="281254" y="402437"/>
                </a:lnTo>
                <a:lnTo>
                  <a:pt x="281241" y="401535"/>
                </a:lnTo>
                <a:lnTo>
                  <a:pt x="280822" y="400913"/>
                </a:lnTo>
                <a:lnTo>
                  <a:pt x="279158" y="400215"/>
                </a:lnTo>
                <a:lnTo>
                  <a:pt x="278409" y="400354"/>
                </a:lnTo>
                <a:lnTo>
                  <a:pt x="277761" y="400989"/>
                </a:lnTo>
                <a:lnTo>
                  <a:pt x="277088" y="401624"/>
                </a:lnTo>
                <a:lnTo>
                  <a:pt x="276923" y="402374"/>
                </a:lnTo>
                <a:lnTo>
                  <a:pt x="277634" y="404088"/>
                </a:lnTo>
                <a:lnTo>
                  <a:pt x="278269" y="404507"/>
                </a:lnTo>
                <a:lnTo>
                  <a:pt x="279196" y="404495"/>
                </a:lnTo>
                <a:lnTo>
                  <a:pt x="279768" y="404495"/>
                </a:lnTo>
                <a:lnTo>
                  <a:pt x="280250" y="404291"/>
                </a:lnTo>
                <a:lnTo>
                  <a:pt x="280644" y="403898"/>
                </a:lnTo>
                <a:lnTo>
                  <a:pt x="281063" y="403491"/>
                </a:lnTo>
                <a:lnTo>
                  <a:pt x="281266" y="403009"/>
                </a:lnTo>
                <a:close/>
              </a:path>
              <a:path w="302259" h="415290">
                <a:moveTo>
                  <a:pt x="281266" y="382485"/>
                </a:moveTo>
                <a:lnTo>
                  <a:pt x="281254" y="381914"/>
                </a:lnTo>
                <a:lnTo>
                  <a:pt x="281254" y="381342"/>
                </a:lnTo>
                <a:lnTo>
                  <a:pt x="281063" y="380860"/>
                </a:lnTo>
                <a:lnTo>
                  <a:pt x="280136" y="379945"/>
                </a:lnTo>
                <a:lnTo>
                  <a:pt x="279514" y="379755"/>
                </a:lnTo>
                <a:lnTo>
                  <a:pt x="278079" y="380034"/>
                </a:lnTo>
                <a:lnTo>
                  <a:pt x="277583" y="380453"/>
                </a:lnTo>
                <a:lnTo>
                  <a:pt x="277025" y="381800"/>
                </a:lnTo>
                <a:lnTo>
                  <a:pt x="277088" y="382447"/>
                </a:lnTo>
                <a:lnTo>
                  <a:pt x="277901" y="383654"/>
                </a:lnTo>
                <a:lnTo>
                  <a:pt x="278460" y="383959"/>
                </a:lnTo>
                <a:lnTo>
                  <a:pt x="279196" y="383959"/>
                </a:lnTo>
                <a:lnTo>
                  <a:pt x="279768" y="383971"/>
                </a:lnTo>
                <a:lnTo>
                  <a:pt x="280250" y="383768"/>
                </a:lnTo>
                <a:lnTo>
                  <a:pt x="280644" y="383362"/>
                </a:lnTo>
                <a:lnTo>
                  <a:pt x="281063" y="382968"/>
                </a:lnTo>
                <a:lnTo>
                  <a:pt x="281266" y="382485"/>
                </a:lnTo>
                <a:close/>
              </a:path>
              <a:path w="302259" h="415290">
                <a:moveTo>
                  <a:pt x="281266" y="360807"/>
                </a:moveTo>
                <a:lnTo>
                  <a:pt x="281063" y="360324"/>
                </a:lnTo>
                <a:lnTo>
                  <a:pt x="280644" y="359930"/>
                </a:lnTo>
                <a:lnTo>
                  <a:pt x="280136" y="359410"/>
                </a:lnTo>
                <a:lnTo>
                  <a:pt x="279514" y="359232"/>
                </a:lnTo>
                <a:lnTo>
                  <a:pt x="278079" y="359511"/>
                </a:lnTo>
                <a:lnTo>
                  <a:pt x="277583" y="359918"/>
                </a:lnTo>
                <a:lnTo>
                  <a:pt x="277025" y="361276"/>
                </a:lnTo>
                <a:lnTo>
                  <a:pt x="277088" y="361911"/>
                </a:lnTo>
                <a:lnTo>
                  <a:pt x="277901" y="363131"/>
                </a:lnTo>
                <a:lnTo>
                  <a:pt x="278460" y="363435"/>
                </a:lnTo>
                <a:lnTo>
                  <a:pt x="279196" y="363435"/>
                </a:lnTo>
                <a:lnTo>
                  <a:pt x="279768" y="363435"/>
                </a:lnTo>
                <a:lnTo>
                  <a:pt x="280250" y="363245"/>
                </a:lnTo>
                <a:lnTo>
                  <a:pt x="280644" y="362839"/>
                </a:lnTo>
                <a:lnTo>
                  <a:pt x="281063" y="362432"/>
                </a:lnTo>
                <a:lnTo>
                  <a:pt x="281254" y="361950"/>
                </a:lnTo>
                <a:lnTo>
                  <a:pt x="281254" y="361378"/>
                </a:lnTo>
                <a:lnTo>
                  <a:pt x="281266" y="360807"/>
                </a:lnTo>
                <a:close/>
              </a:path>
              <a:path w="302259" h="415290">
                <a:moveTo>
                  <a:pt x="281266" y="340194"/>
                </a:moveTo>
                <a:lnTo>
                  <a:pt x="281063" y="339699"/>
                </a:lnTo>
                <a:lnTo>
                  <a:pt x="280644" y="339305"/>
                </a:lnTo>
                <a:lnTo>
                  <a:pt x="280136" y="338797"/>
                </a:lnTo>
                <a:lnTo>
                  <a:pt x="279514" y="338607"/>
                </a:lnTo>
                <a:lnTo>
                  <a:pt x="278079" y="338886"/>
                </a:lnTo>
                <a:lnTo>
                  <a:pt x="277583" y="339305"/>
                </a:lnTo>
                <a:lnTo>
                  <a:pt x="277025" y="340652"/>
                </a:lnTo>
                <a:lnTo>
                  <a:pt x="277088" y="341299"/>
                </a:lnTo>
                <a:lnTo>
                  <a:pt x="277901" y="342506"/>
                </a:lnTo>
                <a:lnTo>
                  <a:pt x="278460" y="342811"/>
                </a:lnTo>
                <a:lnTo>
                  <a:pt x="279196" y="342811"/>
                </a:lnTo>
                <a:lnTo>
                  <a:pt x="279768" y="342823"/>
                </a:lnTo>
                <a:lnTo>
                  <a:pt x="280250" y="342620"/>
                </a:lnTo>
                <a:lnTo>
                  <a:pt x="280644" y="342214"/>
                </a:lnTo>
                <a:lnTo>
                  <a:pt x="281063" y="341820"/>
                </a:lnTo>
                <a:lnTo>
                  <a:pt x="281254" y="341337"/>
                </a:lnTo>
                <a:lnTo>
                  <a:pt x="281254" y="340766"/>
                </a:lnTo>
                <a:lnTo>
                  <a:pt x="281266" y="340194"/>
                </a:lnTo>
                <a:close/>
              </a:path>
              <a:path w="302259" h="415290">
                <a:moveTo>
                  <a:pt x="281266" y="279819"/>
                </a:moveTo>
                <a:lnTo>
                  <a:pt x="281254" y="279247"/>
                </a:lnTo>
                <a:lnTo>
                  <a:pt x="281254" y="278676"/>
                </a:lnTo>
                <a:lnTo>
                  <a:pt x="281063" y="278193"/>
                </a:lnTo>
                <a:lnTo>
                  <a:pt x="280136" y="277279"/>
                </a:lnTo>
                <a:lnTo>
                  <a:pt x="279514" y="277088"/>
                </a:lnTo>
                <a:lnTo>
                  <a:pt x="278079" y="277380"/>
                </a:lnTo>
                <a:lnTo>
                  <a:pt x="277583" y="277787"/>
                </a:lnTo>
                <a:lnTo>
                  <a:pt x="277025" y="279133"/>
                </a:lnTo>
                <a:lnTo>
                  <a:pt x="277088" y="279781"/>
                </a:lnTo>
                <a:lnTo>
                  <a:pt x="277901" y="281000"/>
                </a:lnTo>
                <a:lnTo>
                  <a:pt x="278460" y="281305"/>
                </a:lnTo>
                <a:lnTo>
                  <a:pt x="279196" y="281305"/>
                </a:lnTo>
                <a:lnTo>
                  <a:pt x="279768" y="281305"/>
                </a:lnTo>
                <a:lnTo>
                  <a:pt x="280250" y="281101"/>
                </a:lnTo>
                <a:lnTo>
                  <a:pt x="280644" y="280695"/>
                </a:lnTo>
                <a:lnTo>
                  <a:pt x="281063" y="280301"/>
                </a:lnTo>
                <a:lnTo>
                  <a:pt x="281266" y="279819"/>
                </a:lnTo>
                <a:close/>
              </a:path>
              <a:path w="302259" h="415290">
                <a:moveTo>
                  <a:pt x="281266" y="258152"/>
                </a:moveTo>
                <a:lnTo>
                  <a:pt x="281063" y="257657"/>
                </a:lnTo>
                <a:lnTo>
                  <a:pt x="280644" y="257263"/>
                </a:lnTo>
                <a:lnTo>
                  <a:pt x="280136" y="256755"/>
                </a:lnTo>
                <a:lnTo>
                  <a:pt x="279514" y="256565"/>
                </a:lnTo>
                <a:lnTo>
                  <a:pt x="278079" y="256844"/>
                </a:lnTo>
                <a:lnTo>
                  <a:pt x="277583" y="257263"/>
                </a:lnTo>
                <a:lnTo>
                  <a:pt x="277025" y="258610"/>
                </a:lnTo>
                <a:lnTo>
                  <a:pt x="277088" y="259257"/>
                </a:lnTo>
                <a:lnTo>
                  <a:pt x="277901" y="260464"/>
                </a:lnTo>
                <a:lnTo>
                  <a:pt x="278460" y="260769"/>
                </a:lnTo>
                <a:lnTo>
                  <a:pt x="279196" y="260769"/>
                </a:lnTo>
                <a:lnTo>
                  <a:pt x="279768" y="260781"/>
                </a:lnTo>
                <a:lnTo>
                  <a:pt x="280250" y="260578"/>
                </a:lnTo>
                <a:lnTo>
                  <a:pt x="280644" y="260172"/>
                </a:lnTo>
                <a:lnTo>
                  <a:pt x="281063" y="259778"/>
                </a:lnTo>
                <a:lnTo>
                  <a:pt x="281254" y="259295"/>
                </a:lnTo>
                <a:lnTo>
                  <a:pt x="281254" y="258724"/>
                </a:lnTo>
                <a:lnTo>
                  <a:pt x="281266" y="258152"/>
                </a:lnTo>
                <a:close/>
              </a:path>
              <a:path w="302259" h="415290">
                <a:moveTo>
                  <a:pt x="281266" y="237617"/>
                </a:moveTo>
                <a:lnTo>
                  <a:pt x="281063" y="237134"/>
                </a:lnTo>
                <a:lnTo>
                  <a:pt x="280644" y="236740"/>
                </a:lnTo>
                <a:lnTo>
                  <a:pt x="279996" y="236093"/>
                </a:lnTo>
                <a:lnTo>
                  <a:pt x="279260" y="235940"/>
                </a:lnTo>
                <a:lnTo>
                  <a:pt x="277558" y="236639"/>
                </a:lnTo>
                <a:lnTo>
                  <a:pt x="277139" y="237274"/>
                </a:lnTo>
                <a:lnTo>
                  <a:pt x="277152" y="238467"/>
                </a:lnTo>
                <a:lnTo>
                  <a:pt x="277202" y="238721"/>
                </a:lnTo>
                <a:lnTo>
                  <a:pt x="277660" y="239801"/>
                </a:lnTo>
                <a:lnTo>
                  <a:pt x="278295" y="240233"/>
                </a:lnTo>
                <a:lnTo>
                  <a:pt x="279768" y="240245"/>
                </a:lnTo>
                <a:lnTo>
                  <a:pt x="280250" y="240055"/>
                </a:lnTo>
                <a:lnTo>
                  <a:pt x="280644" y="239649"/>
                </a:lnTo>
                <a:lnTo>
                  <a:pt x="280847" y="239458"/>
                </a:lnTo>
                <a:lnTo>
                  <a:pt x="280987" y="239229"/>
                </a:lnTo>
                <a:lnTo>
                  <a:pt x="281089" y="238975"/>
                </a:lnTo>
                <a:lnTo>
                  <a:pt x="281203" y="238721"/>
                </a:lnTo>
                <a:lnTo>
                  <a:pt x="281254" y="238467"/>
                </a:lnTo>
                <a:lnTo>
                  <a:pt x="281254" y="238188"/>
                </a:lnTo>
                <a:lnTo>
                  <a:pt x="281266" y="237617"/>
                </a:lnTo>
                <a:close/>
              </a:path>
              <a:path w="302259" h="415290">
                <a:moveTo>
                  <a:pt x="281266" y="197688"/>
                </a:moveTo>
                <a:lnTo>
                  <a:pt x="281254" y="197116"/>
                </a:lnTo>
                <a:lnTo>
                  <a:pt x="281254" y="196545"/>
                </a:lnTo>
                <a:lnTo>
                  <a:pt x="281063" y="196062"/>
                </a:lnTo>
                <a:lnTo>
                  <a:pt x="280644" y="195656"/>
                </a:lnTo>
                <a:lnTo>
                  <a:pt x="280250" y="195262"/>
                </a:lnTo>
                <a:lnTo>
                  <a:pt x="279768" y="195059"/>
                </a:lnTo>
                <a:lnTo>
                  <a:pt x="279196" y="195059"/>
                </a:lnTo>
                <a:lnTo>
                  <a:pt x="277850" y="195084"/>
                </a:lnTo>
                <a:lnTo>
                  <a:pt x="277177" y="195770"/>
                </a:lnTo>
                <a:lnTo>
                  <a:pt x="277139" y="197116"/>
                </a:lnTo>
                <a:lnTo>
                  <a:pt x="277139" y="198488"/>
                </a:lnTo>
                <a:lnTo>
                  <a:pt x="277825" y="199161"/>
                </a:lnTo>
                <a:lnTo>
                  <a:pt x="279196" y="199161"/>
                </a:lnTo>
                <a:lnTo>
                  <a:pt x="279768" y="199174"/>
                </a:lnTo>
                <a:lnTo>
                  <a:pt x="280250" y="198970"/>
                </a:lnTo>
                <a:lnTo>
                  <a:pt x="280644" y="198564"/>
                </a:lnTo>
                <a:lnTo>
                  <a:pt x="281063" y="198170"/>
                </a:lnTo>
                <a:lnTo>
                  <a:pt x="281266" y="197688"/>
                </a:lnTo>
                <a:close/>
              </a:path>
              <a:path w="302259" h="415290">
                <a:moveTo>
                  <a:pt x="281330" y="320217"/>
                </a:moveTo>
                <a:lnTo>
                  <a:pt x="280784" y="318897"/>
                </a:lnTo>
                <a:lnTo>
                  <a:pt x="280301" y="318490"/>
                </a:lnTo>
                <a:lnTo>
                  <a:pt x="278892" y="318198"/>
                </a:lnTo>
                <a:lnTo>
                  <a:pt x="278282" y="318376"/>
                </a:lnTo>
                <a:lnTo>
                  <a:pt x="277761" y="318871"/>
                </a:lnTo>
                <a:lnTo>
                  <a:pt x="277342" y="319265"/>
                </a:lnTo>
                <a:lnTo>
                  <a:pt x="277139" y="319747"/>
                </a:lnTo>
                <a:lnTo>
                  <a:pt x="277139" y="321691"/>
                </a:lnTo>
                <a:lnTo>
                  <a:pt x="277825" y="322376"/>
                </a:lnTo>
                <a:lnTo>
                  <a:pt x="279196" y="322351"/>
                </a:lnTo>
                <a:lnTo>
                  <a:pt x="279920" y="322351"/>
                </a:lnTo>
                <a:lnTo>
                  <a:pt x="280479" y="322046"/>
                </a:lnTo>
                <a:lnTo>
                  <a:pt x="281266" y="320852"/>
                </a:lnTo>
                <a:lnTo>
                  <a:pt x="281330" y="320217"/>
                </a:lnTo>
                <a:close/>
              </a:path>
              <a:path w="302259" h="415290">
                <a:moveTo>
                  <a:pt x="281622" y="217170"/>
                </a:moveTo>
                <a:lnTo>
                  <a:pt x="280644" y="216217"/>
                </a:lnTo>
                <a:lnTo>
                  <a:pt x="280250" y="215785"/>
                </a:lnTo>
                <a:lnTo>
                  <a:pt x="279768" y="215582"/>
                </a:lnTo>
                <a:lnTo>
                  <a:pt x="279196" y="215595"/>
                </a:lnTo>
                <a:lnTo>
                  <a:pt x="277952" y="215722"/>
                </a:lnTo>
                <a:lnTo>
                  <a:pt x="277342" y="216408"/>
                </a:lnTo>
                <a:lnTo>
                  <a:pt x="277342" y="218897"/>
                </a:lnTo>
                <a:lnTo>
                  <a:pt x="277952" y="219583"/>
                </a:lnTo>
                <a:lnTo>
                  <a:pt x="279196" y="219722"/>
                </a:lnTo>
                <a:lnTo>
                  <a:pt x="279768" y="219722"/>
                </a:lnTo>
                <a:lnTo>
                  <a:pt x="280250" y="219519"/>
                </a:lnTo>
                <a:lnTo>
                  <a:pt x="280644" y="219100"/>
                </a:lnTo>
                <a:lnTo>
                  <a:pt x="281622" y="218135"/>
                </a:lnTo>
                <a:lnTo>
                  <a:pt x="281622" y="217170"/>
                </a:lnTo>
                <a:close/>
              </a:path>
              <a:path w="302259" h="415290">
                <a:moveTo>
                  <a:pt x="291541" y="103352"/>
                </a:moveTo>
                <a:lnTo>
                  <a:pt x="290855" y="102666"/>
                </a:lnTo>
                <a:lnTo>
                  <a:pt x="288112" y="102666"/>
                </a:lnTo>
                <a:lnTo>
                  <a:pt x="287426" y="103352"/>
                </a:lnTo>
                <a:lnTo>
                  <a:pt x="287426" y="106083"/>
                </a:lnTo>
                <a:lnTo>
                  <a:pt x="288112" y="106768"/>
                </a:lnTo>
                <a:lnTo>
                  <a:pt x="289483" y="106768"/>
                </a:lnTo>
                <a:lnTo>
                  <a:pt x="290855" y="106768"/>
                </a:lnTo>
                <a:lnTo>
                  <a:pt x="291541" y="106083"/>
                </a:lnTo>
                <a:lnTo>
                  <a:pt x="291541" y="103352"/>
                </a:lnTo>
                <a:close/>
              </a:path>
              <a:path w="302259" h="415290">
                <a:moveTo>
                  <a:pt x="291541" y="82816"/>
                </a:moveTo>
                <a:lnTo>
                  <a:pt x="290855" y="82130"/>
                </a:lnTo>
                <a:lnTo>
                  <a:pt x="288112" y="82130"/>
                </a:lnTo>
                <a:lnTo>
                  <a:pt x="287426" y="82816"/>
                </a:lnTo>
                <a:lnTo>
                  <a:pt x="287426" y="85559"/>
                </a:lnTo>
                <a:lnTo>
                  <a:pt x="288112" y="86245"/>
                </a:lnTo>
                <a:lnTo>
                  <a:pt x="289483" y="86245"/>
                </a:lnTo>
                <a:lnTo>
                  <a:pt x="290855" y="86245"/>
                </a:lnTo>
                <a:lnTo>
                  <a:pt x="291541" y="85559"/>
                </a:lnTo>
                <a:lnTo>
                  <a:pt x="291541" y="82816"/>
                </a:lnTo>
                <a:close/>
              </a:path>
              <a:path w="302259" h="415290">
                <a:moveTo>
                  <a:pt x="291541" y="62293"/>
                </a:moveTo>
                <a:lnTo>
                  <a:pt x="290855" y="61607"/>
                </a:lnTo>
                <a:lnTo>
                  <a:pt x="288112" y="61607"/>
                </a:lnTo>
                <a:lnTo>
                  <a:pt x="287426" y="62293"/>
                </a:lnTo>
                <a:lnTo>
                  <a:pt x="287426" y="65024"/>
                </a:lnTo>
                <a:lnTo>
                  <a:pt x="288112" y="65709"/>
                </a:lnTo>
                <a:lnTo>
                  <a:pt x="289483" y="65709"/>
                </a:lnTo>
                <a:lnTo>
                  <a:pt x="290855" y="65709"/>
                </a:lnTo>
                <a:lnTo>
                  <a:pt x="291541" y="65024"/>
                </a:lnTo>
                <a:lnTo>
                  <a:pt x="291541" y="62293"/>
                </a:lnTo>
                <a:close/>
              </a:path>
              <a:path w="302259" h="415290">
                <a:moveTo>
                  <a:pt x="291541" y="41859"/>
                </a:moveTo>
                <a:lnTo>
                  <a:pt x="290855" y="41173"/>
                </a:lnTo>
                <a:lnTo>
                  <a:pt x="288112" y="41173"/>
                </a:lnTo>
                <a:lnTo>
                  <a:pt x="287426" y="41859"/>
                </a:lnTo>
                <a:lnTo>
                  <a:pt x="287426" y="44589"/>
                </a:lnTo>
                <a:lnTo>
                  <a:pt x="288112" y="45275"/>
                </a:lnTo>
                <a:lnTo>
                  <a:pt x="289483" y="45275"/>
                </a:lnTo>
                <a:lnTo>
                  <a:pt x="290855" y="45275"/>
                </a:lnTo>
                <a:lnTo>
                  <a:pt x="291541" y="44589"/>
                </a:lnTo>
                <a:lnTo>
                  <a:pt x="291541" y="41859"/>
                </a:lnTo>
                <a:close/>
              </a:path>
              <a:path w="302259" h="415290">
                <a:moveTo>
                  <a:pt x="291541" y="685"/>
                </a:moveTo>
                <a:lnTo>
                  <a:pt x="290855" y="0"/>
                </a:lnTo>
                <a:lnTo>
                  <a:pt x="288112" y="0"/>
                </a:lnTo>
                <a:lnTo>
                  <a:pt x="287426" y="685"/>
                </a:lnTo>
                <a:lnTo>
                  <a:pt x="287426" y="3416"/>
                </a:lnTo>
                <a:lnTo>
                  <a:pt x="288112" y="4102"/>
                </a:lnTo>
                <a:lnTo>
                  <a:pt x="289483" y="4102"/>
                </a:lnTo>
                <a:lnTo>
                  <a:pt x="290855" y="4102"/>
                </a:lnTo>
                <a:lnTo>
                  <a:pt x="291541" y="3416"/>
                </a:lnTo>
                <a:lnTo>
                  <a:pt x="291541" y="685"/>
                </a:lnTo>
                <a:close/>
              </a:path>
              <a:path w="302259" h="415290">
                <a:moveTo>
                  <a:pt x="301815" y="13703"/>
                </a:moveTo>
                <a:lnTo>
                  <a:pt x="301802" y="12319"/>
                </a:lnTo>
                <a:lnTo>
                  <a:pt x="301802" y="10922"/>
                </a:lnTo>
                <a:lnTo>
                  <a:pt x="301104" y="10236"/>
                </a:lnTo>
                <a:lnTo>
                  <a:pt x="298323" y="10248"/>
                </a:lnTo>
                <a:lnTo>
                  <a:pt x="297637" y="10947"/>
                </a:lnTo>
                <a:lnTo>
                  <a:pt x="297662" y="13716"/>
                </a:lnTo>
                <a:lnTo>
                  <a:pt x="298361" y="14414"/>
                </a:lnTo>
                <a:lnTo>
                  <a:pt x="299745" y="14389"/>
                </a:lnTo>
                <a:lnTo>
                  <a:pt x="301129" y="14389"/>
                </a:lnTo>
                <a:lnTo>
                  <a:pt x="301815" y="137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81266" y="309117"/>
            <a:ext cx="66040" cy="445770"/>
          </a:xfrm>
          <a:custGeom>
            <a:avLst/>
            <a:gdLst/>
            <a:ahLst/>
            <a:cxnLst/>
            <a:rect l="l" t="t" r="r" b="b"/>
            <a:pathLst>
              <a:path w="66040" h="445770">
                <a:moveTo>
                  <a:pt x="4102" y="432676"/>
                </a:moveTo>
                <a:lnTo>
                  <a:pt x="3898" y="432193"/>
                </a:lnTo>
                <a:lnTo>
                  <a:pt x="3098" y="431380"/>
                </a:lnTo>
                <a:lnTo>
                  <a:pt x="2616" y="431177"/>
                </a:lnTo>
                <a:lnTo>
                  <a:pt x="1485" y="431190"/>
                </a:lnTo>
                <a:lnTo>
                  <a:pt x="1003" y="431380"/>
                </a:lnTo>
                <a:lnTo>
                  <a:pt x="596" y="431787"/>
                </a:lnTo>
                <a:lnTo>
                  <a:pt x="203" y="432193"/>
                </a:lnTo>
                <a:lnTo>
                  <a:pt x="0" y="432676"/>
                </a:lnTo>
                <a:lnTo>
                  <a:pt x="0" y="433235"/>
                </a:lnTo>
                <a:lnTo>
                  <a:pt x="0" y="434606"/>
                </a:lnTo>
                <a:lnTo>
                  <a:pt x="685" y="435292"/>
                </a:lnTo>
                <a:lnTo>
                  <a:pt x="2057" y="435292"/>
                </a:lnTo>
                <a:lnTo>
                  <a:pt x="3416" y="435292"/>
                </a:lnTo>
                <a:lnTo>
                  <a:pt x="4102" y="434606"/>
                </a:lnTo>
                <a:lnTo>
                  <a:pt x="4102" y="433235"/>
                </a:lnTo>
                <a:lnTo>
                  <a:pt x="4102" y="432676"/>
                </a:lnTo>
                <a:close/>
              </a:path>
              <a:path w="66040" h="445770">
                <a:moveTo>
                  <a:pt x="4102" y="411340"/>
                </a:moveTo>
                <a:lnTo>
                  <a:pt x="3416" y="410654"/>
                </a:lnTo>
                <a:lnTo>
                  <a:pt x="685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85" y="414756"/>
                </a:lnTo>
                <a:lnTo>
                  <a:pt x="2057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66040" h="445770">
                <a:moveTo>
                  <a:pt x="4102" y="390817"/>
                </a:moveTo>
                <a:lnTo>
                  <a:pt x="3416" y="390131"/>
                </a:lnTo>
                <a:lnTo>
                  <a:pt x="685" y="390131"/>
                </a:lnTo>
                <a:lnTo>
                  <a:pt x="0" y="390817"/>
                </a:lnTo>
                <a:lnTo>
                  <a:pt x="0" y="393547"/>
                </a:lnTo>
                <a:lnTo>
                  <a:pt x="685" y="394233"/>
                </a:lnTo>
                <a:lnTo>
                  <a:pt x="2057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17"/>
                </a:lnTo>
                <a:close/>
              </a:path>
              <a:path w="66040" h="445770">
                <a:moveTo>
                  <a:pt x="4102" y="370192"/>
                </a:moveTo>
                <a:lnTo>
                  <a:pt x="3416" y="369506"/>
                </a:lnTo>
                <a:lnTo>
                  <a:pt x="685" y="369506"/>
                </a:lnTo>
                <a:lnTo>
                  <a:pt x="0" y="370192"/>
                </a:lnTo>
                <a:lnTo>
                  <a:pt x="0" y="372922"/>
                </a:lnTo>
                <a:lnTo>
                  <a:pt x="685" y="373608"/>
                </a:lnTo>
                <a:lnTo>
                  <a:pt x="2057" y="373608"/>
                </a:lnTo>
                <a:lnTo>
                  <a:pt x="3416" y="373608"/>
                </a:lnTo>
                <a:lnTo>
                  <a:pt x="4102" y="372922"/>
                </a:lnTo>
                <a:lnTo>
                  <a:pt x="4102" y="370192"/>
                </a:lnTo>
                <a:close/>
              </a:path>
              <a:path w="66040" h="445770">
                <a:moveTo>
                  <a:pt x="14363" y="442137"/>
                </a:moveTo>
                <a:lnTo>
                  <a:pt x="13690" y="441452"/>
                </a:lnTo>
                <a:lnTo>
                  <a:pt x="10947" y="441452"/>
                </a:lnTo>
                <a:lnTo>
                  <a:pt x="10261" y="442137"/>
                </a:lnTo>
                <a:lnTo>
                  <a:pt x="10261" y="444868"/>
                </a:lnTo>
                <a:lnTo>
                  <a:pt x="10947" y="445554"/>
                </a:lnTo>
                <a:lnTo>
                  <a:pt x="12319" y="445554"/>
                </a:lnTo>
                <a:lnTo>
                  <a:pt x="13690" y="445554"/>
                </a:lnTo>
                <a:lnTo>
                  <a:pt x="14363" y="444868"/>
                </a:lnTo>
                <a:lnTo>
                  <a:pt x="14363" y="442137"/>
                </a:lnTo>
                <a:close/>
              </a:path>
              <a:path w="66040" h="445770">
                <a:moveTo>
                  <a:pt x="14363" y="421601"/>
                </a:moveTo>
                <a:lnTo>
                  <a:pt x="13690" y="420916"/>
                </a:lnTo>
                <a:lnTo>
                  <a:pt x="10947" y="420916"/>
                </a:lnTo>
                <a:lnTo>
                  <a:pt x="10261" y="421601"/>
                </a:lnTo>
                <a:lnTo>
                  <a:pt x="10261" y="424345"/>
                </a:lnTo>
                <a:lnTo>
                  <a:pt x="10947" y="425030"/>
                </a:lnTo>
                <a:lnTo>
                  <a:pt x="12319" y="425030"/>
                </a:lnTo>
                <a:lnTo>
                  <a:pt x="13690" y="425030"/>
                </a:lnTo>
                <a:lnTo>
                  <a:pt x="14363" y="424345"/>
                </a:lnTo>
                <a:lnTo>
                  <a:pt x="14363" y="421601"/>
                </a:lnTo>
                <a:close/>
              </a:path>
              <a:path w="66040" h="445770">
                <a:moveTo>
                  <a:pt x="14363" y="401078"/>
                </a:moveTo>
                <a:lnTo>
                  <a:pt x="13690" y="400392"/>
                </a:lnTo>
                <a:lnTo>
                  <a:pt x="10947" y="400392"/>
                </a:lnTo>
                <a:lnTo>
                  <a:pt x="10261" y="401078"/>
                </a:lnTo>
                <a:lnTo>
                  <a:pt x="10261" y="403809"/>
                </a:lnTo>
                <a:lnTo>
                  <a:pt x="10947" y="404495"/>
                </a:lnTo>
                <a:lnTo>
                  <a:pt x="12319" y="404495"/>
                </a:lnTo>
                <a:lnTo>
                  <a:pt x="13690" y="404495"/>
                </a:lnTo>
                <a:lnTo>
                  <a:pt x="14363" y="403809"/>
                </a:lnTo>
                <a:lnTo>
                  <a:pt x="14363" y="401078"/>
                </a:lnTo>
                <a:close/>
              </a:path>
              <a:path w="66040" h="445770">
                <a:moveTo>
                  <a:pt x="14363" y="380542"/>
                </a:moveTo>
                <a:lnTo>
                  <a:pt x="13690" y="379869"/>
                </a:lnTo>
                <a:lnTo>
                  <a:pt x="10947" y="379869"/>
                </a:lnTo>
                <a:lnTo>
                  <a:pt x="10261" y="380542"/>
                </a:lnTo>
                <a:lnTo>
                  <a:pt x="10261" y="383286"/>
                </a:lnTo>
                <a:lnTo>
                  <a:pt x="10947" y="383971"/>
                </a:lnTo>
                <a:lnTo>
                  <a:pt x="12319" y="383971"/>
                </a:lnTo>
                <a:lnTo>
                  <a:pt x="13690" y="383971"/>
                </a:lnTo>
                <a:lnTo>
                  <a:pt x="14363" y="383286"/>
                </a:lnTo>
                <a:lnTo>
                  <a:pt x="14363" y="380542"/>
                </a:lnTo>
                <a:close/>
              </a:path>
              <a:path w="66040" h="445770">
                <a:moveTo>
                  <a:pt x="14363" y="360019"/>
                </a:moveTo>
                <a:lnTo>
                  <a:pt x="13690" y="359333"/>
                </a:lnTo>
                <a:lnTo>
                  <a:pt x="10947" y="359333"/>
                </a:lnTo>
                <a:lnTo>
                  <a:pt x="10261" y="360019"/>
                </a:lnTo>
                <a:lnTo>
                  <a:pt x="10261" y="362762"/>
                </a:lnTo>
                <a:lnTo>
                  <a:pt x="10947" y="363435"/>
                </a:lnTo>
                <a:lnTo>
                  <a:pt x="12319" y="363435"/>
                </a:lnTo>
                <a:lnTo>
                  <a:pt x="13690" y="363435"/>
                </a:lnTo>
                <a:lnTo>
                  <a:pt x="14363" y="362762"/>
                </a:lnTo>
                <a:lnTo>
                  <a:pt x="14363" y="360019"/>
                </a:lnTo>
                <a:close/>
              </a:path>
              <a:path w="66040" h="445770">
                <a:moveTo>
                  <a:pt x="14363" y="339471"/>
                </a:moveTo>
                <a:lnTo>
                  <a:pt x="13690" y="338785"/>
                </a:lnTo>
                <a:lnTo>
                  <a:pt x="10947" y="338785"/>
                </a:lnTo>
                <a:lnTo>
                  <a:pt x="10261" y="339471"/>
                </a:lnTo>
                <a:lnTo>
                  <a:pt x="10261" y="342201"/>
                </a:lnTo>
                <a:lnTo>
                  <a:pt x="10947" y="342887"/>
                </a:lnTo>
                <a:lnTo>
                  <a:pt x="12319" y="342887"/>
                </a:lnTo>
                <a:lnTo>
                  <a:pt x="13690" y="342887"/>
                </a:lnTo>
                <a:lnTo>
                  <a:pt x="14363" y="342201"/>
                </a:lnTo>
                <a:lnTo>
                  <a:pt x="14363" y="339471"/>
                </a:lnTo>
                <a:close/>
              </a:path>
              <a:path w="66040" h="445770">
                <a:moveTo>
                  <a:pt x="14363" y="318935"/>
                </a:moveTo>
                <a:lnTo>
                  <a:pt x="13690" y="318262"/>
                </a:lnTo>
                <a:lnTo>
                  <a:pt x="10947" y="318262"/>
                </a:lnTo>
                <a:lnTo>
                  <a:pt x="10261" y="318947"/>
                </a:lnTo>
                <a:lnTo>
                  <a:pt x="10261" y="321678"/>
                </a:lnTo>
                <a:lnTo>
                  <a:pt x="10947" y="322364"/>
                </a:lnTo>
                <a:lnTo>
                  <a:pt x="12319" y="322364"/>
                </a:lnTo>
                <a:lnTo>
                  <a:pt x="13690" y="322364"/>
                </a:lnTo>
                <a:lnTo>
                  <a:pt x="14363" y="321678"/>
                </a:lnTo>
                <a:lnTo>
                  <a:pt x="14363" y="318935"/>
                </a:lnTo>
                <a:close/>
              </a:path>
              <a:path w="66040" h="445770">
                <a:moveTo>
                  <a:pt x="14363" y="298411"/>
                </a:moveTo>
                <a:lnTo>
                  <a:pt x="13690" y="297726"/>
                </a:lnTo>
                <a:lnTo>
                  <a:pt x="10947" y="297726"/>
                </a:lnTo>
                <a:lnTo>
                  <a:pt x="10261" y="298411"/>
                </a:lnTo>
                <a:lnTo>
                  <a:pt x="10261" y="301155"/>
                </a:lnTo>
                <a:lnTo>
                  <a:pt x="10947" y="301840"/>
                </a:lnTo>
                <a:lnTo>
                  <a:pt x="12319" y="301840"/>
                </a:lnTo>
                <a:lnTo>
                  <a:pt x="13690" y="301840"/>
                </a:lnTo>
                <a:lnTo>
                  <a:pt x="14363" y="301155"/>
                </a:lnTo>
                <a:lnTo>
                  <a:pt x="14363" y="298411"/>
                </a:lnTo>
                <a:close/>
              </a:path>
              <a:path w="66040" h="445770">
                <a:moveTo>
                  <a:pt x="14363" y="277926"/>
                </a:moveTo>
                <a:lnTo>
                  <a:pt x="13690" y="277253"/>
                </a:lnTo>
                <a:lnTo>
                  <a:pt x="10947" y="277253"/>
                </a:lnTo>
                <a:lnTo>
                  <a:pt x="10261" y="277926"/>
                </a:lnTo>
                <a:lnTo>
                  <a:pt x="10261" y="280670"/>
                </a:lnTo>
                <a:lnTo>
                  <a:pt x="10947" y="281355"/>
                </a:lnTo>
                <a:lnTo>
                  <a:pt x="12319" y="281355"/>
                </a:lnTo>
                <a:lnTo>
                  <a:pt x="13690" y="281355"/>
                </a:lnTo>
                <a:lnTo>
                  <a:pt x="14363" y="280670"/>
                </a:lnTo>
                <a:lnTo>
                  <a:pt x="14363" y="277926"/>
                </a:lnTo>
                <a:close/>
              </a:path>
              <a:path w="66040" h="445770">
                <a:moveTo>
                  <a:pt x="14363" y="257352"/>
                </a:moveTo>
                <a:lnTo>
                  <a:pt x="13690" y="256679"/>
                </a:lnTo>
                <a:lnTo>
                  <a:pt x="10947" y="256679"/>
                </a:lnTo>
                <a:lnTo>
                  <a:pt x="10261" y="257352"/>
                </a:lnTo>
                <a:lnTo>
                  <a:pt x="10261" y="260096"/>
                </a:lnTo>
                <a:lnTo>
                  <a:pt x="10947" y="260781"/>
                </a:lnTo>
                <a:lnTo>
                  <a:pt x="12319" y="260781"/>
                </a:lnTo>
                <a:lnTo>
                  <a:pt x="13690" y="260781"/>
                </a:lnTo>
                <a:lnTo>
                  <a:pt x="14363" y="260096"/>
                </a:lnTo>
                <a:lnTo>
                  <a:pt x="14363" y="257352"/>
                </a:lnTo>
                <a:close/>
              </a:path>
              <a:path w="66040" h="445770">
                <a:moveTo>
                  <a:pt x="14363" y="236804"/>
                </a:moveTo>
                <a:lnTo>
                  <a:pt x="13690" y="236118"/>
                </a:lnTo>
                <a:lnTo>
                  <a:pt x="10947" y="236118"/>
                </a:lnTo>
                <a:lnTo>
                  <a:pt x="10261" y="236804"/>
                </a:lnTo>
                <a:lnTo>
                  <a:pt x="10261" y="239547"/>
                </a:lnTo>
                <a:lnTo>
                  <a:pt x="10947" y="240233"/>
                </a:lnTo>
                <a:lnTo>
                  <a:pt x="12319" y="240233"/>
                </a:lnTo>
                <a:lnTo>
                  <a:pt x="13690" y="240233"/>
                </a:lnTo>
                <a:lnTo>
                  <a:pt x="14363" y="239547"/>
                </a:lnTo>
                <a:lnTo>
                  <a:pt x="14363" y="236804"/>
                </a:lnTo>
                <a:close/>
              </a:path>
              <a:path w="66040" h="445770">
                <a:moveTo>
                  <a:pt x="14363" y="216281"/>
                </a:moveTo>
                <a:lnTo>
                  <a:pt x="13690" y="215595"/>
                </a:lnTo>
                <a:lnTo>
                  <a:pt x="10947" y="215595"/>
                </a:lnTo>
                <a:lnTo>
                  <a:pt x="10261" y="216281"/>
                </a:lnTo>
                <a:lnTo>
                  <a:pt x="10261" y="219011"/>
                </a:lnTo>
                <a:lnTo>
                  <a:pt x="10947" y="219697"/>
                </a:lnTo>
                <a:lnTo>
                  <a:pt x="12319" y="219697"/>
                </a:lnTo>
                <a:lnTo>
                  <a:pt x="13690" y="219697"/>
                </a:lnTo>
                <a:lnTo>
                  <a:pt x="14363" y="219011"/>
                </a:lnTo>
                <a:lnTo>
                  <a:pt x="14363" y="216281"/>
                </a:lnTo>
                <a:close/>
              </a:path>
              <a:path w="66040" h="445770">
                <a:moveTo>
                  <a:pt x="14363" y="195745"/>
                </a:moveTo>
                <a:lnTo>
                  <a:pt x="13690" y="195072"/>
                </a:lnTo>
                <a:lnTo>
                  <a:pt x="10947" y="195072"/>
                </a:lnTo>
                <a:lnTo>
                  <a:pt x="10261" y="195745"/>
                </a:lnTo>
                <a:lnTo>
                  <a:pt x="10261" y="198488"/>
                </a:lnTo>
                <a:lnTo>
                  <a:pt x="10947" y="199174"/>
                </a:lnTo>
                <a:lnTo>
                  <a:pt x="12319" y="199174"/>
                </a:lnTo>
                <a:lnTo>
                  <a:pt x="13690" y="199174"/>
                </a:lnTo>
                <a:lnTo>
                  <a:pt x="14363" y="198488"/>
                </a:lnTo>
                <a:lnTo>
                  <a:pt x="14363" y="195745"/>
                </a:lnTo>
                <a:close/>
              </a:path>
              <a:path w="66040" h="445770">
                <a:moveTo>
                  <a:pt x="14363" y="175221"/>
                </a:moveTo>
                <a:lnTo>
                  <a:pt x="13690" y="174536"/>
                </a:lnTo>
                <a:lnTo>
                  <a:pt x="10947" y="174536"/>
                </a:lnTo>
                <a:lnTo>
                  <a:pt x="10261" y="175221"/>
                </a:lnTo>
                <a:lnTo>
                  <a:pt x="10261" y="177965"/>
                </a:lnTo>
                <a:lnTo>
                  <a:pt x="10947" y="178650"/>
                </a:lnTo>
                <a:lnTo>
                  <a:pt x="12319" y="178650"/>
                </a:lnTo>
                <a:lnTo>
                  <a:pt x="13690" y="178650"/>
                </a:lnTo>
                <a:lnTo>
                  <a:pt x="14363" y="177965"/>
                </a:lnTo>
                <a:lnTo>
                  <a:pt x="14363" y="175221"/>
                </a:lnTo>
                <a:close/>
              </a:path>
              <a:path w="66040" h="445770">
                <a:moveTo>
                  <a:pt x="14363" y="154698"/>
                </a:moveTo>
                <a:lnTo>
                  <a:pt x="13690" y="154012"/>
                </a:lnTo>
                <a:lnTo>
                  <a:pt x="10947" y="154012"/>
                </a:lnTo>
                <a:lnTo>
                  <a:pt x="10261" y="154698"/>
                </a:lnTo>
                <a:lnTo>
                  <a:pt x="10261" y="157429"/>
                </a:lnTo>
                <a:lnTo>
                  <a:pt x="10947" y="158115"/>
                </a:lnTo>
                <a:lnTo>
                  <a:pt x="12319" y="158115"/>
                </a:lnTo>
                <a:lnTo>
                  <a:pt x="13690" y="158115"/>
                </a:lnTo>
                <a:lnTo>
                  <a:pt x="14363" y="157429"/>
                </a:lnTo>
                <a:lnTo>
                  <a:pt x="14363" y="154698"/>
                </a:lnTo>
                <a:close/>
              </a:path>
              <a:path w="66040" h="445770">
                <a:moveTo>
                  <a:pt x="14363" y="134150"/>
                </a:moveTo>
                <a:lnTo>
                  <a:pt x="13690" y="133464"/>
                </a:lnTo>
                <a:lnTo>
                  <a:pt x="10947" y="133464"/>
                </a:lnTo>
                <a:lnTo>
                  <a:pt x="10261" y="134150"/>
                </a:lnTo>
                <a:lnTo>
                  <a:pt x="10261" y="136880"/>
                </a:lnTo>
                <a:lnTo>
                  <a:pt x="10947" y="137566"/>
                </a:lnTo>
                <a:lnTo>
                  <a:pt x="12319" y="137566"/>
                </a:lnTo>
                <a:lnTo>
                  <a:pt x="13690" y="137566"/>
                </a:lnTo>
                <a:lnTo>
                  <a:pt x="14363" y="136880"/>
                </a:lnTo>
                <a:lnTo>
                  <a:pt x="14363" y="134150"/>
                </a:lnTo>
                <a:close/>
              </a:path>
              <a:path w="66040" h="445770">
                <a:moveTo>
                  <a:pt x="14363" y="113614"/>
                </a:moveTo>
                <a:lnTo>
                  <a:pt x="13690" y="112928"/>
                </a:lnTo>
                <a:lnTo>
                  <a:pt x="10947" y="112928"/>
                </a:lnTo>
                <a:lnTo>
                  <a:pt x="10261" y="113614"/>
                </a:lnTo>
                <a:lnTo>
                  <a:pt x="10261" y="116357"/>
                </a:lnTo>
                <a:lnTo>
                  <a:pt x="10947" y="117043"/>
                </a:lnTo>
                <a:lnTo>
                  <a:pt x="12319" y="117043"/>
                </a:lnTo>
                <a:lnTo>
                  <a:pt x="13690" y="117043"/>
                </a:lnTo>
                <a:lnTo>
                  <a:pt x="14363" y="116357"/>
                </a:lnTo>
                <a:lnTo>
                  <a:pt x="14363" y="113614"/>
                </a:lnTo>
                <a:close/>
              </a:path>
              <a:path w="66040" h="445770">
                <a:moveTo>
                  <a:pt x="14363" y="93091"/>
                </a:moveTo>
                <a:lnTo>
                  <a:pt x="13690" y="92405"/>
                </a:lnTo>
                <a:lnTo>
                  <a:pt x="10947" y="92405"/>
                </a:lnTo>
                <a:lnTo>
                  <a:pt x="10261" y="93091"/>
                </a:lnTo>
                <a:lnTo>
                  <a:pt x="10261" y="95821"/>
                </a:lnTo>
                <a:lnTo>
                  <a:pt x="10947" y="96507"/>
                </a:lnTo>
                <a:lnTo>
                  <a:pt x="12319" y="96507"/>
                </a:lnTo>
                <a:lnTo>
                  <a:pt x="13690" y="96507"/>
                </a:lnTo>
                <a:lnTo>
                  <a:pt x="14363" y="95821"/>
                </a:lnTo>
                <a:lnTo>
                  <a:pt x="14363" y="93091"/>
                </a:lnTo>
                <a:close/>
              </a:path>
              <a:path w="66040" h="445770">
                <a:moveTo>
                  <a:pt x="14363" y="72656"/>
                </a:moveTo>
                <a:lnTo>
                  <a:pt x="13690" y="71970"/>
                </a:lnTo>
                <a:lnTo>
                  <a:pt x="10947" y="71970"/>
                </a:lnTo>
                <a:lnTo>
                  <a:pt x="10261" y="72656"/>
                </a:lnTo>
                <a:lnTo>
                  <a:pt x="10261" y="75387"/>
                </a:lnTo>
                <a:lnTo>
                  <a:pt x="10947" y="76073"/>
                </a:lnTo>
                <a:lnTo>
                  <a:pt x="12319" y="76073"/>
                </a:lnTo>
                <a:lnTo>
                  <a:pt x="13690" y="76073"/>
                </a:lnTo>
                <a:lnTo>
                  <a:pt x="14363" y="75387"/>
                </a:lnTo>
                <a:lnTo>
                  <a:pt x="14363" y="72656"/>
                </a:lnTo>
                <a:close/>
              </a:path>
              <a:path w="66040" h="445770">
                <a:moveTo>
                  <a:pt x="14389" y="52006"/>
                </a:moveTo>
                <a:lnTo>
                  <a:pt x="13690" y="51308"/>
                </a:lnTo>
                <a:lnTo>
                  <a:pt x="10909" y="51295"/>
                </a:lnTo>
                <a:lnTo>
                  <a:pt x="10210" y="51993"/>
                </a:lnTo>
                <a:lnTo>
                  <a:pt x="10223" y="54775"/>
                </a:lnTo>
                <a:lnTo>
                  <a:pt x="10922" y="55473"/>
                </a:lnTo>
                <a:lnTo>
                  <a:pt x="12319" y="55448"/>
                </a:lnTo>
                <a:lnTo>
                  <a:pt x="13690" y="55448"/>
                </a:lnTo>
                <a:lnTo>
                  <a:pt x="14363" y="54775"/>
                </a:lnTo>
                <a:lnTo>
                  <a:pt x="14363" y="53403"/>
                </a:lnTo>
                <a:lnTo>
                  <a:pt x="14389" y="52006"/>
                </a:lnTo>
                <a:close/>
              </a:path>
              <a:path w="66040" h="445770">
                <a:moveTo>
                  <a:pt x="24638" y="145211"/>
                </a:moveTo>
                <a:lnTo>
                  <a:pt x="24434" y="144741"/>
                </a:lnTo>
                <a:lnTo>
                  <a:pt x="24028" y="144348"/>
                </a:lnTo>
                <a:lnTo>
                  <a:pt x="23634" y="143929"/>
                </a:lnTo>
                <a:lnTo>
                  <a:pt x="23152" y="143713"/>
                </a:lnTo>
                <a:lnTo>
                  <a:pt x="21209" y="143725"/>
                </a:lnTo>
                <a:lnTo>
                  <a:pt x="20523" y="144411"/>
                </a:lnTo>
                <a:lnTo>
                  <a:pt x="20523" y="145770"/>
                </a:lnTo>
                <a:lnTo>
                  <a:pt x="20535" y="146050"/>
                </a:lnTo>
                <a:lnTo>
                  <a:pt x="20586" y="146329"/>
                </a:lnTo>
                <a:lnTo>
                  <a:pt x="20688" y="146583"/>
                </a:lnTo>
                <a:lnTo>
                  <a:pt x="21043" y="147408"/>
                </a:lnTo>
                <a:lnTo>
                  <a:pt x="21678" y="147828"/>
                </a:lnTo>
                <a:lnTo>
                  <a:pt x="23152" y="147828"/>
                </a:lnTo>
                <a:lnTo>
                  <a:pt x="23634" y="147637"/>
                </a:lnTo>
                <a:lnTo>
                  <a:pt x="24028" y="147231"/>
                </a:lnTo>
                <a:lnTo>
                  <a:pt x="24231" y="147053"/>
                </a:lnTo>
                <a:lnTo>
                  <a:pt x="24371" y="146837"/>
                </a:lnTo>
                <a:lnTo>
                  <a:pt x="24472" y="146583"/>
                </a:lnTo>
                <a:lnTo>
                  <a:pt x="24587" y="146329"/>
                </a:lnTo>
                <a:lnTo>
                  <a:pt x="24638" y="146062"/>
                </a:lnTo>
                <a:lnTo>
                  <a:pt x="24638" y="145770"/>
                </a:lnTo>
                <a:lnTo>
                  <a:pt x="24638" y="145211"/>
                </a:lnTo>
                <a:close/>
              </a:path>
              <a:path w="66040" h="445770">
                <a:moveTo>
                  <a:pt x="24650" y="370992"/>
                </a:moveTo>
                <a:lnTo>
                  <a:pt x="24447" y="370497"/>
                </a:lnTo>
                <a:lnTo>
                  <a:pt x="24028" y="370103"/>
                </a:lnTo>
                <a:lnTo>
                  <a:pt x="23520" y="369595"/>
                </a:lnTo>
                <a:lnTo>
                  <a:pt x="22898" y="369404"/>
                </a:lnTo>
                <a:lnTo>
                  <a:pt x="21463" y="369684"/>
                </a:lnTo>
                <a:lnTo>
                  <a:pt x="20967" y="370103"/>
                </a:lnTo>
                <a:lnTo>
                  <a:pt x="20408" y="371449"/>
                </a:lnTo>
                <a:lnTo>
                  <a:pt x="20472" y="372097"/>
                </a:lnTo>
                <a:lnTo>
                  <a:pt x="21285" y="373303"/>
                </a:lnTo>
                <a:lnTo>
                  <a:pt x="21844" y="373608"/>
                </a:lnTo>
                <a:lnTo>
                  <a:pt x="22580" y="373608"/>
                </a:lnTo>
                <a:lnTo>
                  <a:pt x="23152" y="373621"/>
                </a:lnTo>
                <a:lnTo>
                  <a:pt x="23634" y="373418"/>
                </a:lnTo>
                <a:lnTo>
                  <a:pt x="24028" y="373011"/>
                </a:lnTo>
                <a:lnTo>
                  <a:pt x="24447" y="372618"/>
                </a:lnTo>
                <a:lnTo>
                  <a:pt x="24638" y="372135"/>
                </a:lnTo>
                <a:lnTo>
                  <a:pt x="24638" y="371563"/>
                </a:lnTo>
                <a:lnTo>
                  <a:pt x="24650" y="370992"/>
                </a:lnTo>
                <a:close/>
              </a:path>
              <a:path w="66040" h="445770">
                <a:moveTo>
                  <a:pt x="24650" y="331152"/>
                </a:moveTo>
                <a:lnTo>
                  <a:pt x="24638" y="330568"/>
                </a:lnTo>
                <a:lnTo>
                  <a:pt x="24638" y="330009"/>
                </a:lnTo>
                <a:lnTo>
                  <a:pt x="24447" y="329514"/>
                </a:lnTo>
                <a:lnTo>
                  <a:pt x="23520" y="328599"/>
                </a:lnTo>
                <a:lnTo>
                  <a:pt x="22898" y="328422"/>
                </a:lnTo>
                <a:lnTo>
                  <a:pt x="21463" y="328701"/>
                </a:lnTo>
                <a:lnTo>
                  <a:pt x="20967" y="329107"/>
                </a:lnTo>
                <a:lnTo>
                  <a:pt x="20408" y="330466"/>
                </a:lnTo>
                <a:lnTo>
                  <a:pt x="20472" y="331101"/>
                </a:lnTo>
                <a:lnTo>
                  <a:pt x="21285" y="332320"/>
                </a:lnTo>
                <a:lnTo>
                  <a:pt x="21844" y="332625"/>
                </a:lnTo>
                <a:lnTo>
                  <a:pt x="22580" y="332625"/>
                </a:lnTo>
                <a:lnTo>
                  <a:pt x="23152" y="332625"/>
                </a:lnTo>
                <a:lnTo>
                  <a:pt x="23634" y="332435"/>
                </a:lnTo>
                <a:lnTo>
                  <a:pt x="24028" y="332028"/>
                </a:lnTo>
                <a:lnTo>
                  <a:pt x="24447" y="331635"/>
                </a:lnTo>
                <a:lnTo>
                  <a:pt x="24650" y="331152"/>
                </a:lnTo>
                <a:close/>
              </a:path>
              <a:path w="66040" h="445770">
                <a:moveTo>
                  <a:pt x="24650" y="186283"/>
                </a:moveTo>
                <a:lnTo>
                  <a:pt x="24447" y="185801"/>
                </a:lnTo>
                <a:lnTo>
                  <a:pt x="24028" y="185407"/>
                </a:lnTo>
                <a:lnTo>
                  <a:pt x="23520" y="184886"/>
                </a:lnTo>
                <a:lnTo>
                  <a:pt x="22898" y="184696"/>
                </a:lnTo>
                <a:lnTo>
                  <a:pt x="21463" y="184988"/>
                </a:lnTo>
                <a:lnTo>
                  <a:pt x="20967" y="185394"/>
                </a:lnTo>
                <a:lnTo>
                  <a:pt x="20408" y="186740"/>
                </a:lnTo>
                <a:lnTo>
                  <a:pt x="20472" y="187388"/>
                </a:lnTo>
                <a:lnTo>
                  <a:pt x="21285" y="188607"/>
                </a:lnTo>
                <a:lnTo>
                  <a:pt x="21844" y="188912"/>
                </a:lnTo>
                <a:lnTo>
                  <a:pt x="22580" y="188912"/>
                </a:lnTo>
                <a:lnTo>
                  <a:pt x="23152" y="188912"/>
                </a:lnTo>
                <a:lnTo>
                  <a:pt x="23634" y="188709"/>
                </a:lnTo>
                <a:lnTo>
                  <a:pt x="24028" y="188302"/>
                </a:lnTo>
                <a:lnTo>
                  <a:pt x="24447" y="187909"/>
                </a:lnTo>
                <a:lnTo>
                  <a:pt x="24638" y="187426"/>
                </a:lnTo>
                <a:lnTo>
                  <a:pt x="24638" y="186855"/>
                </a:lnTo>
                <a:lnTo>
                  <a:pt x="24650" y="186283"/>
                </a:lnTo>
                <a:close/>
              </a:path>
              <a:path w="66040" h="445770">
                <a:moveTo>
                  <a:pt x="24650" y="165709"/>
                </a:moveTo>
                <a:lnTo>
                  <a:pt x="24447" y="165227"/>
                </a:lnTo>
                <a:lnTo>
                  <a:pt x="24028" y="164833"/>
                </a:lnTo>
                <a:lnTo>
                  <a:pt x="23520" y="164312"/>
                </a:lnTo>
                <a:lnTo>
                  <a:pt x="22898" y="164122"/>
                </a:lnTo>
                <a:lnTo>
                  <a:pt x="21463" y="164414"/>
                </a:lnTo>
                <a:lnTo>
                  <a:pt x="20967" y="164820"/>
                </a:lnTo>
                <a:lnTo>
                  <a:pt x="20408" y="166166"/>
                </a:lnTo>
                <a:lnTo>
                  <a:pt x="20472" y="166814"/>
                </a:lnTo>
                <a:lnTo>
                  <a:pt x="21285" y="168033"/>
                </a:lnTo>
                <a:lnTo>
                  <a:pt x="21844" y="168338"/>
                </a:lnTo>
                <a:lnTo>
                  <a:pt x="22580" y="168338"/>
                </a:lnTo>
                <a:lnTo>
                  <a:pt x="23152" y="168338"/>
                </a:lnTo>
                <a:lnTo>
                  <a:pt x="23634" y="168135"/>
                </a:lnTo>
                <a:lnTo>
                  <a:pt x="24028" y="167728"/>
                </a:lnTo>
                <a:lnTo>
                  <a:pt x="24447" y="167335"/>
                </a:lnTo>
                <a:lnTo>
                  <a:pt x="24638" y="166852"/>
                </a:lnTo>
                <a:lnTo>
                  <a:pt x="24638" y="166281"/>
                </a:lnTo>
                <a:lnTo>
                  <a:pt x="24650" y="165709"/>
                </a:lnTo>
                <a:close/>
              </a:path>
              <a:path w="66040" h="445770">
                <a:moveTo>
                  <a:pt x="24650" y="125818"/>
                </a:moveTo>
                <a:lnTo>
                  <a:pt x="24638" y="125247"/>
                </a:lnTo>
                <a:lnTo>
                  <a:pt x="24638" y="124675"/>
                </a:lnTo>
                <a:lnTo>
                  <a:pt x="24447" y="124193"/>
                </a:lnTo>
                <a:lnTo>
                  <a:pt x="23520" y="123278"/>
                </a:lnTo>
                <a:lnTo>
                  <a:pt x="22898" y="123088"/>
                </a:lnTo>
                <a:lnTo>
                  <a:pt x="21463" y="123380"/>
                </a:lnTo>
                <a:lnTo>
                  <a:pt x="20967" y="123786"/>
                </a:lnTo>
                <a:lnTo>
                  <a:pt x="20408" y="125133"/>
                </a:lnTo>
                <a:lnTo>
                  <a:pt x="20472" y="125780"/>
                </a:lnTo>
                <a:lnTo>
                  <a:pt x="21285" y="127000"/>
                </a:lnTo>
                <a:lnTo>
                  <a:pt x="21844" y="127304"/>
                </a:lnTo>
                <a:lnTo>
                  <a:pt x="22580" y="127304"/>
                </a:lnTo>
                <a:lnTo>
                  <a:pt x="23152" y="127304"/>
                </a:lnTo>
                <a:lnTo>
                  <a:pt x="23634" y="127101"/>
                </a:lnTo>
                <a:lnTo>
                  <a:pt x="24028" y="126707"/>
                </a:lnTo>
                <a:lnTo>
                  <a:pt x="24447" y="126301"/>
                </a:lnTo>
                <a:lnTo>
                  <a:pt x="24650" y="125818"/>
                </a:lnTo>
                <a:close/>
              </a:path>
              <a:path w="66040" h="445770">
                <a:moveTo>
                  <a:pt x="24650" y="83616"/>
                </a:moveTo>
                <a:lnTo>
                  <a:pt x="24447" y="83134"/>
                </a:lnTo>
                <a:lnTo>
                  <a:pt x="24028" y="82740"/>
                </a:lnTo>
                <a:lnTo>
                  <a:pt x="23520" y="82219"/>
                </a:lnTo>
                <a:lnTo>
                  <a:pt x="22898" y="82042"/>
                </a:lnTo>
                <a:lnTo>
                  <a:pt x="21463" y="82321"/>
                </a:lnTo>
                <a:lnTo>
                  <a:pt x="20967" y="82727"/>
                </a:lnTo>
                <a:lnTo>
                  <a:pt x="20408" y="84086"/>
                </a:lnTo>
                <a:lnTo>
                  <a:pt x="20472" y="84721"/>
                </a:lnTo>
                <a:lnTo>
                  <a:pt x="21285" y="85940"/>
                </a:lnTo>
                <a:lnTo>
                  <a:pt x="21844" y="86245"/>
                </a:lnTo>
                <a:lnTo>
                  <a:pt x="22580" y="86245"/>
                </a:lnTo>
                <a:lnTo>
                  <a:pt x="23152" y="86245"/>
                </a:lnTo>
                <a:lnTo>
                  <a:pt x="23634" y="86055"/>
                </a:lnTo>
                <a:lnTo>
                  <a:pt x="24028" y="85648"/>
                </a:lnTo>
                <a:lnTo>
                  <a:pt x="24447" y="85242"/>
                </a:lnTo>
                <a:lnTo>
                  <a:pt x="24638" y="84759"/>
                </a:lnTo>
                <a:lnTo>
                  <a:pt x="24638" y="84188"/>
                </a:lnTo>
                <a:lnTo>
                  <a:pt x="24650" y="83616"/>
                </a:lnTo>
                <a:close/>
              </a:path>
              <a:path w="66040" h="445770">
                <a:moveTo>
                  <a:pt x="24650" y="63093"/>
                </a:moveTo>
                <a:lnTo>
                  <a:pt x="24447" y="62611"/>
                </a:lnTo>
                <a:lnTo>
                  <a:pt x="24028" y="62217"/>
                </a:lnTo>
                <a:lnTo>
                  <a:pt x="23520" y="61696"/>
                </a:lnTo>
                <a:lnTo>
                  <a:pt x="22898" y="61506"/>
                </a:lnTo>
                <a:lnTo>
                  <a:pt x="21463" y="61798"/>
                </a:lnTo>
                <a:lnTo>
                  <a:pt x="20967" y="62204"/>
                </a:lnTo>
                <a:lnTo>
                  <a:pt x="20408" y="63550"/>
                </a:lnTo>
                <a:lnTo>
                  <a:pt x="20472" y="64198"/>
                </a:lnTo>
                <a:lnTo>
                  <a:pt x="21285" y="65417"/>
                </a:lnTo>
                <a:lnTo>
                  <a:pt x="21844" y="65722"/>
                </a:lnTo>
                <a:lnTo>
                  <a:pt x="22580" y="65722"/>
                </a:lnTo>
                <a:lnTo>
                  <a:pt x="23952" y="65722"/>
                </a:lnTo>
                <a:lnTo>
                  <a:pt x="24638" y="65036"/>
                </a:lnTo>
                <a:lnTo>
                  <a:pt x="24638" y="63665"/>
                </a:lnTo>
                <a:lnTo>
                  <a:pt x="24650" y="63093"/>
                </a:lnTo>
                <a:close/>
              </a:path>
              <a:path w="66040" h="445770">
                <a:moveTo>
                  <a:pt x="25006" y="206895"/>
                </a:moveTo>
                <a:lnTo>
                  <a:pt x="23520" y="205409"/>
                </a:lnTo>
                <a:lnTo>
                  <a:pt x="22898" y="205232"/>
                </a:lnTo>
                <a:lnTo>
                  <a:pt x="21463" y="205511"/>
                </a:lnTo>
                <a:lnTo>
                  <a:pt x="20967" y="205917"/>
                </a:lnTo>
                <a:lnTo>
                  <a:pt x="20408" y="207276"/>
                </a:lnTo>
                <a:lnTo>
                  <a:pt x="20472" y="207911"/>
                </a:lnTo>
                <a:lnTo>
                  <a:pt x="21285" y="209130"/>
                </a:lnTo>
                <a:lnTo>
                  <a:pt x="21844" y="209435"/>
                </a:lnTo>
                <a:lnTo>
                  <a:pt x="22580" y="209435"/>
                </a:lnTo>
                <a:lnTo>
                  <a:pt x="23152" y="209435"/>
                </a:lnTo>
                <a:lnTo>
                  <a:pt x="23634" y="209245"/>
                </a:lnTo>
                <a:lnTo>
                  <a:pt x="25006" y="207873"/>
                </a:lnTo>
                <a:lnTo>
                  <a:pt x="25006" y="206895"/>
                </a:lnTo>
                <a:close/>
              </a:path>
              <a:path w="66040" h="445770">
                <a:moveTo>
                  <a:pt x="25006" y="104241"/>
                </a:moveTo>
                <a:lnTo>
                  <a:pt x="23075" y="102298"/>
                </a:lnTo>
                <a:lnTo>
                  <a:pt x="22110" y="102298"/>
                </a:lnTo>
                <a:lnTo>
                  <a:pt x="21145" y="103263"/>
                </a:lnTo>
                <a:lnTo>
                  <a:pt x="20726" y="103657"/>
                </a:lnTo>
                <a:lnTo>
                  <a:pt x="20523" y="104140"/>
                </a:lnTo>
                <a:lnTo>
                  <a:pt x="20523" y="106095"/>
                </a:lnTo>
                <a:lnTo>
                  <a:pt x="21209" y="106768"/>
                </a:lnTo>
                <a:lnTo>
                  <a:pt x="22580" y="106768"/>
                </a:lnTo>
                <a:lnTo>
                  <a:pt x="23152" y="106781"/>
                </a:lnTo>
                <a:lnTo>
                  <a:pt x="23634" y="106578"/>
                </a:lnTo>
                <a:lnTo>
                  <a:pt x="25006" y="105206"/>
                </a:lnTo>
                <a:lnTo>
                  <a:pt x="25006" y="104241"/>
                </a:lnTo>
                <a:close/>
              </a:path>
              <a:path w="66040" h="445770">
                <a:moveTo>
                  <a:pt x="25006" y="42646"/>
                </a:moveTo>
                <a:lnTo>
                  <a:pt x="24028" y="41681"/>
                </a:lnTo>
                <a:lnTo>
                  <a:pt x="23634" y="41262"/>
                </a:lnTo>
                <a:lnTo>
                  <a:pt x="23152" y="41059"/>
                </a:lnTo>
                <a:lnTo>
                  <a:pt x="22580" y="41059"/>
                </a:lnTo>
                <a:lnTo>
                  <a:pt x="21336" y="41198"/>
                </a:lnTo>
                <a:lnTo>
                  <a:pt x="20726" y="41884"/>
                </a:lnTo>
                <a:lnTo>
                  <a:pt x="20726" y="44373"/>
                </a:lnTo>
                <a:lnTo>
                  <a:pt x="21336" y="45059"/>
                </a:lnTo>
                <a:lnTo>
                  <a:pt x="22580" y="45186"/>
                </a:lnTo>
                <a:lnTo>
                  <a:pt x="23152" y="45199"/>
                </a:lnTo>
                <a:lnTo>
                  <a:pt x="23634" y="44983"/>
                </a:lnTo>
                <a:lnTo>
                  <a:pt x="24028" y="44564"/>
                </a:lnTo>
                <a:lnTo>
                  <a:pt x="25006" y="43611"/>
                </a:lnTo>
                <a:lnTo>
                  <a:pt x="25006" y="42646"/>
                </a:lnTo>
                <a:close/>
              </a:path>
              <a:path w="66040" h="445770">
                <a:moveTo>
                  <a:pt x="34925" y="442137"/>
                </a:moveTo>
                <a:lnTo>
                  <a:pt x="34239" y="441452"/>
                </a:lnTo>
                <a:lnTo>
                  <a:pt x="31496" y="441452"/>
                </a:lnTo>
                <a:lnTo>
                  <a:pt x="30810" y="442137"/>
                </a:lnTo>
                <a:lnTo>
                  <a:pt x="30810" y="444868"/>
                </a:lnTo>
                <a:lnTo>
                  <a:pt x="31496" y="445554"/>
                </a:lnTo>
                <a:lnTo>
                  <a:pt x="32867" y="445554"/>
                </a:lnTo>
                <a:lnTo>
                  <a:pt x="34239" y="445554"/>
                </a:lnTo>
                <a:lnTo>
                  <a:pt x="34925" y="444868"/>
                </a:lnTo>
                <a:lnTo>
                  <a:pt x="34925" y="442137"/>
                </a:lnTo>
                <a:close/>
              </a:path>
              <a:path w="66040" h="445770">
                <a:moveTo>
                  <a:pt x="34925" y="421601"/>
                </a:moveTo>
                <a:lnTo>
                  <a:pt x="34239" y="420916"/>
                </a:lnTo>
                <a:lnTo>
                  <a:pt x="31496" y="420916"/>
                </a:lnTo>
                <a:lnTo>
                  <a:pt x="30810" y="421601"/>
                </a:lnTo>
                <a:lnTo>
                  <a:pt x="30810" y="424345"/>
                </a:lnTo>
                <a:lnTo>
                  <a:pt x="31496" y="425030"/>
                </a:lnTo>
                <a:lnTo>
                  <a:pt x="32867" y="425030"/>
                </a:lnTo>
                <a:lnTo>
                  <a:pt x="34239" y="425030"/>
                </a:lnTo>
                <a:lnTo>
                  <a:pt x="34925" y="424345"/>
                </a:lnTo>
                <a:lnTo>
                  <a:pt x="34925" y="421601"/>
                </a:lnTo>
                <a:close/>
              </a:path>
              <a:path w="66040" h="445770">
                <a:moveTo>
                  <a:pt x="34925" y="401078"/>
                </a:moveTo>
                <a:lnTo>
                  <a:pt x="34239" y="400392"/>
                </a:lnTo>
                <a:lnTo>
                  <a:pt x="31496" y="400392"/>
                </a:lnTo>
                <a:lnTo>
                  <a:pt x="30810" y="401078"/>
                </a:lnTo>
                <a:lnTo>
                  <a:pt x="30810" y="403809"/>
                </a:lnTo>
                <a:lnTo>
                  <a:pt x="31496" y="404495"/>
                </a:lnTo>
                <a:lnTo>
                  <a:pt x="32867" y="404495"/>
                </a:lnTo>
                <a:lnTo>
                  <a:pt x="34239" y="404495"/>
                </a:lnTo>
                <a:lnTo>
                  <a:pt x="34925" y="403809"/>
                </a:lnTo>
                <a:lnTo>
                  <a:pt x="34925" y="401078"/>
                </a:lnTo>
                <a:close/>
              </a:path>
              <a:path w="66040" h="445770">
                <a:moveTo>
                  <a:pt x="34925" y="380542"/>
                </a:moveTo>
                <a:lnTo>
                  <a:pt x="34239" y="379869"/>
                </a:lnTo>
                <a:lnTo>
                  <a:pt x="31496" y="379869"/>
                </a:lnTo>
                <a:lnTo>
                  <a:pt x="30810" y="380542"/>
                </a:lnTo>
                <a:lnTo>
                  <a:pt x="30810" y="383286"/>
                </a:lnTo>
                <a:lnTo>
                  <a:pt x="31496" y="383971"/>
                </a:lnTo>
                <a:lnTo>
                  <a:pt x="32867" y="383971"/>
                </a:lnTo>
                <a:lnTo>
                  <a:pt x="34239" y="383971"/>
                </a:lnTo>
                <a:lnTo>
                  <a:pt x="34925" y="383286"/>
                </a:lnTo>
                <a:lnTo>
                  <a:pt x="34925" y="380542"/>
                </a:lnTo>
                <a:close/>
              </a:path>
              <a:path w="66040" h="445770">
                <a:moveTo>
                  <a:pt x="34925" y="360019"/>
                </a:moveTo>
                <a:lnTo>
                  <a:pt x="34239" y="359333"/>
                </a:lnTo>
                <a:lnTo>
                  <a:pt x="31496" y="359333"/>
                </a:lnTo>
                <a:lnTo>
                  <a:pt x="30810" y="360019"/>
                </a:lnTo>
                <a:lnTo>
                  <a:pt x="30810" y="362762"/>
                </a:lnTo>
                <a:lnTo>
                  <a:pt x="31496" y="363435"/>
                </a:lnTo>
                <a:lnTo>
                  <a:pt x="32867" y="363435"/>
                </a:lnTo>
                <a:lnTo>
                  <a:pt x="34239" y="363435"/>
                </a:lnTo>
                <a:lnTo>
                  <a:pt x="34925" y="362762"/>
                </a:lnTo>
                <a:lnTo>
                  <a:pt x="34925" y="360019"/>
                </a:lnTo>
                <a:close/>
              </a:path>
              <a:path w="66040" h="445770">
                <a:moveTo>
                  <a:pt x="34925" y="339471"/>
                </a:moveTo>
                <a:lnTo>
                  <a:pt x="34239" y="338785"/>
                </a:lnTo>
                <a:lnTo>
                  <a:pt x="31496" y="338785"/>
                </a:lnTo>
                <a:lnTo>
                  <a:pt x="30810" y="339471"/>
                </a:lnTo>
                <a:lnTo>
                  <a:pt x="30810" y="342201"/>
                </a:lnTo>
                <a:lnTo>
                  <a:pt x="31496" y="342887"/>
                </a:lnTo>
                <a:lnTo>
                  <a:pt x="32867" y="342887"/>
                </a:lnTo>
                <a:lnTo>
                  <a:pt x="34239" y="342887"/>
                </a:lnTo>
                <a:lnTo>
                  <a:pt x="34925" y="342201"/>
                </a:lnTo>
                <a:lnTo>
                  <a:pt x="34925" y="339471"/>
                </a:lnTo>
                <a:close/>
              </a:path>
              <a:path w="66040" h="445770">
                <a:moveTo>
                  <a:pt x="34925" y="318935"/>
                </a:moveTo>
                <a:lnTo>
                  <a:pt x="34239" y="318262"/>
                </a:lnTo>
                <a:lnTo>
                  <a:pt x="31496" y="318262"/>
                </a:lnTo>
                <a:lnTo>
                  <a:pt x="30810" y="318947"/>
                </a:lnTo>
                <a:lnTo>
                  <a:pt x="30810" y="321678"/>
                </a:lnTo>
                <a:lnTo>
                  <a:pt x="31496" y="322364"/>
                </a:lnTo>
                <a:lnTo>
                  <a:pt x="32867" y="322364"/>
                </a:lnTo>
                <a:lnTo>
                  <a:pt x="34239" y="322364"/>
                </a:lnTo>
                <a:lnTo>
                  <a:pt x="34925" y="321678"/>
                </a:lnTo>
                <a:lnTo>
                  <a:pt x="34925" y="318935"/>
                </a:lnTo>
                <a:close/>
              </a:path>
              <a:path w="66040" h="445770">
                <a:moveTo>
                  <a:pt x="34925" y="298411"/>
                </a:moveTo>
                <a:lnTo>
                  <a:pt x="34239" y="297726"/>
                </a:lnTo>
                <a:lnTo>
                  <a:pt x="31496" y="297726"/>
                </a:lnTo>
                <a:lnTo>
                  <a:pt x="30810" y="298411"/>
                </a:lnTo>
                <a:lnTo>
                  <a:pt x="30810" y="301155"/>
                </a:lnTo>
                <a:lnTo>
                  <a:pt x="31496" y="301840"/>
                </a:lnTo>
                <a:lnTo>
                  <a:pt x="32867" y="301840"/>
                </a:lnTo>
                <a:lnTo>
                  <a:pt x="34239" y="301840"/>
                </a:lnTo>
                <a:lnTo>
                  <a:pt x="34925" y="301155"/>
                </a:lnTo>
                <a:lnTo>
                  <a:pt x="34925" y="298411"/>
                </a:lnTo>
                <a:close/>
              </a:path>
              <a:path w="66040" h="445770">
                <a:moveTo>
                  <a:pt x="34925" y="277926"/>
                </a:moveTo>
                <a:lnTo>
                  <a:pt x="34239" y="277253"/>
                </a:lnTo>
                <a:lnTo>
                  <a:pt x="31496" y="277253"/>
                </a:lnTo>
                <a:lnTo>
                  <a:pt x="30810" y="277926"/>
                </a:lnTo>
                <a:lnTo>
                  <a:pt x="30810" y="280670"/>
                </a:lnTo>
                <a:lnTo>
                  <a:pt x="31496" y="281355"/>
                </a:lnTo>
                <a:lnTo>
                  <a:pt x="32867" y="281355"/>
                </a:lnTo>
                <a:lnTo>
                  <a:pt x="34239" y="281355"/>
                </a:lnTo>
                <a:lnTo>
                  <a:pt x="34925" y="280670"/>
                </a:lnTo>
                <a:lnTo>
                  <a:pt x="34925" y="277926"/>
                </a:lnTo>
                <a:close/>
              </a:path>
              <a:path w="66040" h="445770">
                <a:moveTo>
                  <a:pt x="34925" y="257352"/>
                </a:moveTo>
                <a:lnTo>
                  <a:pt x="34239" y="256679"/>
                </a:lnTo>
                <a:lnTo>
                  <a:pt x="31496" y="256679"/>
                </a:lnTo>
                <a:lnTo>
                  <a:pt x="30810" y="257352"/>
                </a:lnTo>
                <a:lnTo>
                  <a:pt x="30810" y="260096"/>
                </a:lnTo>
                <a:lnTo>
                  <a:pt x="31496" y="260781"/>
                </a:lnTo>
                <a:lnTo>
                  <a:pt x="32867" y="260781"/>
                </a:lnTo>
                <a:lnTo>
                  <a:pt x="34239" y="260781"/>
                </a:lnTo>
                <a:lnTo>
                  <a:pt x="34925" y="260096"/>
                </a:lnTo>
                <a:lnTo>
                  <a:pt x="34925" y="257352"/>
                </a:lnTo>
                <a:close/>
              </a:path>
              <a:path w="66040" h="445770">
                <a:moveTo>
                  <a:pt x="34925" y="236804"/>
                </a:moveTo>
                <a:lnTo>
                  <a:pt x="34239" y="236118"/>
                </a:lnTo>
                <a:lnTo>
                  <a:pt x="31496" y="236118"/>
                </a:lnTo>
                <a:lnTo>
                  <a:pt x="30810" y="236804"/>
                </a:lnTo>
                <a:lnTo>
                  <a:pt x="30810" y="239547"/>
                </a:lnTo>
                <a:lnTo>
                  <a:pt x="31496" y="240233"/>
                </a:lnTo>
                <a:lnTo>
                  <a:pt x="32867" y="240233"/>
                </a:lnTo>
                <a:lnTo>
                  <a:pt x="34239" y="240233"/>
                </a:lnTo>
                <a:lnTo>
                  <a:pt x="34925" y="239547"/>
                </a:lnTo>
                <a:lnTo>
                  <a:pt x="34925" y="236804"/>
                </a:lnTo>
                <a:close/>
              </a:path>
              <a:path w="66040" h="445770">
                <a:moveTo>
                  <a:pt x="34925" y="216281"/>
                </a:moveTo>
                <a:lnTo>
                  <a:pt x="34239" y="215595"/>
                </a:lnTo>
                <a:lnTo>
                  <a:pt x="31496" y="215595"/>
                </a:lnTo>
                <a:lnTo>
                  <a:pt x="30810" y="216281"/>
                </a:lnTo>
                <a:lnTo>
                  <a:pt x="30810" y="219011"/>
                </a:lnTo>
                <a:lnTo>
                  <a:pt x="31496" y="219697"/>
                </a:lnTo>
                <a:lnTo>
                  <a:pt x="32867" y="219697"/>
                </a:lnTo>
                <a:lnTo>
                  <a:pt x="34239" y="219697"/>
                </a:lnTo>
                <a:lnTo>
                  <a:pt x="34925" y="219011"/>
                </a:lnTo>
                <a:lnTo>
                  <a:pt x="34925" y="216281"/>
                </a:lnTo>
                <a:close/>
              </a:path>
              <a:path w="66040" h="445770">
                <a:moveTo>
                  <a:pt x="34925" y="195745"/>
                </a:moveTo>
                <a:lnTo>
                  <a:pt x="34239" y="195072"/>
                </a:lnTo>
                <a:lnTo>
                  <a:pt x="31496" y="195072"/>
                </a:lnTo>
                <a:lnTo>
                  <a:pt x="30810" y="195745"/>
                </a:lnTo>
                <a:lnTo>
                  <a:pt x="30810" y="198488"/>
                </a:lnTo>
                <a:lnTo>
                  <a:pt x="31496" y="199174"/>
                </a:lnTo>
                <a:lnTo>
                  <a:pt x="32867" y="199174"/>
                </a:lnTo>
                <a:lnTo>
                  <a:pt x="34239" y="199174"/>
                </a:lnTo>
                <a:lnTo>
                  <a:pt x="34925" y="198488"/>
                </a:lnTo>
                <a:lnTo>
                  <a:pt x="34925" y="195745"/>
                </a:lnTo>
                <a:close/>
              </a:path>
              <a:path w="66040" h="445770">
                <a:moveTo>
                  <a:pt x="34925" y="175221"/>
                </a:moveTo>
                <a:lnTo>
                  <a:pt x="34239" y="174536"/>
                </a:lnTo>
                <a:lnTo>
                  <a:pt x="31496" y="174536"/>
                </a:lnTo>
                <a:lnTo>
                  <a:pt x="30810" y="175221"/>
                </a:lnTo>
                <a:lnTo>
                  <a:pt x="30810" y="177965"/>
                </a:lnTo>
                <a:lnTo>
                  <a:pt x="31496" y="178650"/>
                </a:lnTo>
                <a:lnTo>
                  <a:pt x="32867" y="178650"/>
                </a:lnTo>
                <a:lnTo>
                  <a:pt x="34239" y="178650"/>
                </a:lnTo>
                <a:lnTo>
                  <a:pt x="34925" y="177965"/>
                </a:lnTo>
                <a:lnTo>
                  <a:pt x="34925" y="175221"/>
                </a:lnTo>
                <a:close/>
              </a:path>
              <a:path w="66040" h="445770">
                <a:moveTo>
                  <a:pt x="34925" y="154698"/>
                </a:moveTo>
                <a:lnTo>
                  <a:pt x="34239" y="154012"/>
                </a:lnTo>
                <a:lnTo>
                  <a:pt x="31496" y="154012"/>
                </a:lnTo>
                <a:lnTo>
                  <a:pt x="30810" y="154698"/>
                </a:lnTo>
                <a:lnTo>
                  <a:pt x="30810" y="157429"/>
                </a:lnTo>
                <a:lnTo>
                  <a:pt x="31496" y="158115"/>
                </a:lnTo>
                <a:lnTo>
                  <a:pt x="32867" y="158115"/>
                </a:lnTo>
                <a:lnTo>
                  <a:pt x="34239" y="158115"/>
                </a:lnTo>
                <a:lnTo>
                  <a:pt x="34925" y="157429"/>
                </a:lnTo>
                <a:lnTo>
                  <a:pt x="34925" y="154698"/>
                </a:lnTo>
                <a:close/>
              </a:path>
              <a:path w="66040" h="445770">
                <a:moveTo>
                  <a:pt x="34937" y="52006"/>
                </a:moveTo>
                <a:lnTo>
                  <a:pt x="34251" y="51308"/>
                </a:lnTo>
                <a:lnTo>
                  <a:pt x="31457" y="51295"/>
                </a:lnTo>
                <a:lnTo>
                  <a:pt x="30759" y="51993"/>
                </a:lnTo>
                <a:lnTo>
                  <a:pt x="30772" y="54775"/>
                </a:lnTo>
                <a:lnTo>
                  <a:pt x="31470" y="55473"/>
                </a:lnTo>
                <a:lnTo>
                  <a:pt x="32867" y="55448"/>
                </a:lnTo>
                <a:lnTo>
                  <a:pt x="34239" y="55448"/>
                </a:lnTo>
                <a:lnTo>
                  <a:pt x="34925" y="54775"/>
                </a:lnTo>
                <a:lnTo>
                  <a:pt x="34925" y="53403"/>
                </a:lnTo>
                <a:lnTo>
                  <a:pt x="34937" y="52006"/>
                </a:lnTo>
                <a:close/>
              </a:path>
              <a:path w="66040" h="445770">
                <a:moveTo>
                  <a:pt x="45186" y="62293"/>
                </a:moveTo>
                <a:lnTo>
                  <a:pt x="44500" y="61607"/>
                </a:lnTo>
                <a:lnTo>
                  <a:pt x="41757" y="61607"/>
                </a:lnTo>
                <a:lnTo>
                  <a:pt x="41071" y="62293"/>
                </a:lnTo>
                <a:lnTo>
                  <a:pt x="41071" y="65036"/>
                </a:lnTo>
                <a:lnTo>
                  <a:pt x="41757" y="65722"/>
                </a:lnTo>
                <a:lnTo>
                  <a:pt x="43129" y="65722"/>
                </a:lnTo>
                <a:lnTo>
                  <a:pt x="44500" y="65722"/>
                </a:lnTo>
                <a:lnTo>
                  <a:pt x="45186" y="65036"/>
                </a:lnTo>
                <a:lnTo>
                  <a:pt x="45186" y="62293"/>
                </a:lnTo>
                <a:close/>
              </a:path>
              <a:path w="66040" h="445770">
                <a:moveTo>
                  <a:pt x="45186" y="22021"/>
                </a:moveTo>
                <a:lnTo>
                  <a:pt x="44983" y="21539"/>
                </a:lnTo>
                <a:lnTo>
                  <a:pt x="44589" y="21132"/>
                </a:lnTo>
                <a:lnTo>
                  <a:pt x="44183" y="20739"/>
                </a:lnTo>
                <a:lnTo>
                  <a:pt x="43700" y="20535"/>
                </a:lnTo>
                <a:lnTo>
                  <a:pt x="42557" y="20535"/>
                </a:lnTo>
                <a:lnTo>
                  <a:pt x="42075" y="20726"/>
                </a:lnTo>
                <a:lnTo>
                  <a:pt x="41275" y="21539"/>
                </a:lnTo>
                <a:lnTo>
                  <a:pt x="41084" y="22021"/>
                </a:lnTo>
                <a:lnTo>
                  <a:pt x="41071" y="23952"/>
                </a:lnTo>
                <a:lnTo>
                  <a:pt x="41757" y="24638"/>
                </a:lnTo>
                <a:lnTo>
                  <a:pt x="43129" y="24638"/>
                </a:lnTo>
                <a:lnTo>
                  <a:pt x="44500" y="24638"/>
                </a:lnTo>
                <a:lnTo>
                  <a:pt x="45186" y="23952"/>
                </a:lnTo>
                <a:lnTo>
                  <a:pt x="45186" y="22021"/>
                </a:lnTo>
                <a:close/>
              </a:path>
              <a:path w="66040" h="445770">
                <a:moveTo>
                  <a:pt x="55448" y="442137"/>
                </a:moveTo>
                <a:lnTo>
                  <a:pt x="54762" y="441452"/>
                </a:lnTo>
                <a:lnTo>
                  <a:pt x="52031" y="441452"/>
                </a:lnTo>
                <a:lnTo>
                  <a:pt x="51346" y="442137"/>
                </a:lnTo>
                <a:lnTo>
                  <a:pt x="51346" y="444868"/>
                </a:lnTo>
                <a:lnTo>
                  <a:pt x="52031" y="445554"/>
                </a:lnTo>
                <a:lnTo>
                  <a:pt x="53390" y="445554"/>
                </a:lnTo>
                <a:lnTo>
                  <a:pt x="54762" y="445554"/>
                </a:lnTo>
                <a:lnTo>
                  <a:pt x="55448" y="444868"/>
                </a:lnTo>
                <a:lnTo>
                  <a:pt x="55448" y="442137"/>
                </a:lnTo>
                <a:close/>
              </a:path>
              <a:path w="66040" h="445770">
                <a:moveTo>
                  <a:pt x="55448" y="421601"/>
                </a:moveTo>
                <a:lnTo>
                  <a:pt x="54762" y="420916"/>
                </a:lnTo>
                <a:lnTo>
                  <a:pt x="52031" y="420916"/>
                </a:lnTo>
                <a:lnTo>
                  <a:pt x="51346" y="421601"/>
                </a:lnTo>
                <a:lnTo>
                  <a:pt x="51346" y="424345"/>
                </a:lnTo>
                <a:lnTo>
                  <a:pt x="52031" y="425030"/>
                </a:lnTo>
                <a:lnTo>
                  <a:pt x="53390" y="425030"/>
                </a:lnTo>
                <a:lnTo>
                  <a:pt x="54762" y="425030"/>
                </a:lnTo>
                <a:lnTo>
                  <a:pt x="55448" y="424345"/>
                </a:lnTo>
                <a:lnTo>
                  <a:pt x="55448" y="421601"/>
                </a:lnTo>
                <a:close/>
              </a:path>
              <a:path w="66040" h="445770">
                <a:moveTo>
                  <a:pt x="55448" y="401078"/>
                </a:moveTo>
                <a:lnTo>
                  <a:pt x="54762" y="400392"/>
                </a:lnTo>
                <a:lnTo>
                  <a:pt x="52031" y="400392"/>
                </a:lnTo>
                <a:lnTo>
                  <a:pt x="51346" y="401078"/>
                </a:lnTo>
                <a:lnTo>
                  <a:pt x="51346" y="403809"/>
                </a:lnTo>
                <a:lnTo>
                  <a:pt x="52031" y="404495"/>
                </a:lnTo>
                <a:lnTo>
                  <a:pt x="53390" y="404495"/>
                </a:lnTo>
                <a:lnTo>
                  <a:pt x="54762" y="404495"/>
                </a:lnTo>
                <a:lnTo>
                  <a:pt x="55448" y="403809"/>
                </a:lnTo>
                <a:lnTo>
                  <a:pt x="55448" y="401078"/>
                </a:lnTo>
                <a:close/>
              </a:path>
              <a:path w="66040" h="445770">
                <a:moveTo>
                  <a:pt x="55448" y="380542"/>
                </a:moveTo>
                <a:lnTo>
                  <a:pt x="54762" y="379869"/>
                </a:lnTo>
                <a:lnTo>
                  <a:pt x="52031" y="379869"/>
                </a:lnTo>
                <a:lnTo>
                  <a:pt x="51346" y="380542"/>
                </a:lnTo>
                <a:lnTo>
                  <a:pt x="51346" y="383286"/>
                </a:lnTo>
                <a:lnTo>
                  <a:pt x="52031" y="383971"/>
                </a:lnTo>
                <a:lnTo>
                  <a:pt x="53390" y="383971"/>
                </a:lnTo>
                <a:lnTo>
                  <a:pt x="54762" y="383971"/>
                </a:lnTo>
                <a:lnTo>
                  <a:pt x="55448" y="383286"/>
                </a:lnTo>
                <a:lnTo>
                  <a:pt x="55448" y="380542"/>
                </a:lnTo>
                <a:close/>
              </a:path>
              <a:path w="66040" h="445770">
                <a:moveTo>
                  <a:pt x="55448" y="360019"/>
                </a:moveTo>
                <a:lnTo>
                  <a:pt x="54762" y="359333"/>
                </a:lnTo>
                <a:lnTo>
                  <a:pt x="52031" y="359333"/>
                </a:lnTo>
                <a:lnTo>
                  <a:pt x="51346" y="360019"/>
                </a:lnTo>
                <a:lnTo>
                  <a:pt x="51346" y="362762"/>
                </a:lnTo>
                <a:lnTo>
                  <a:pt x="52031" y="363435"/>
                </a:lnTo>
                <a:lnTo>
                  <a:pt x="53390" y="363435"/>
                </a:lnTo>
                <a:lnTo>
                  <a:pt x="54762" y="363435"/>
                </a:lnTo>
                <a:lnTo>
                  <a:pt x="55448" y="362762"/>
                </a:lnTo>
                <a:lnTo>
                  <a:pt x="55448" y="360019"/>
                </a:lnTo>
                <a:close/>
              </a:path>
              <a:path w="66040" h="445770">
                <a:moveTo>
                  <a:pt x="55448" y="339471"/>
                </a:moveTo>
                <a:lnTo>
                  <a:pt x="54762" y="338785"/>
                </a:lnTo>
                <a:lnTo>
                  <a:pt x="52031" y="338785"/>
                </a:lnTo>
                <a:lnTo>
                  <a:pt x="51346" y="339471"/>
                </a:lnTo>
                <a:lnTo>
                  <a:pt x="51346" y="342201"/>
                </a:lnTo>
                <a:lnTo>
                  <a:pt x="52031" y="342887"/>
                </a:lnTo>
                <a:lnTo>
                  <a:pt x="53390" y="342887"/>
                </a:lnTo>
                <a:lnTo>
                  <a:pt x="54762" y="342887"/>
                </a:lnTo>
                <a:lnTo>
                  <a:pt x="55448" y="342201"/>
                </a:lnTo>
                <a:lnTo>
                  <a:pt x="55448" y="339471"/>
                </a:lnTo>
                <a:close/>
              </a:path>
              <a:path w="66040" h="445770">
                <a:moveTo>
                  <a:pt x="55448" y="318935"/>
                </a:moveTo>
                <a:lnTo>
                  <a:pt x="54762" y="318262"/>
                </a:lnTo>
                <a:lnTo>
                  <a:pt x="52031" y="318262"/>
                </a:lnTo>
                <a:lnTo>
                  <a:pt x="51346" y="318947"/>
                </a:lnTo>
                <a:lnTo>
                  <a:pt x="51346" y="321678"/>
                </a:lnTo>
                <a:lnTo>
                  <a:pt x="52031" y="322364"/>
                </a:lnTo>
                <a:lnTo>
                  <a:pt x="53390" y="322364"/>
                </a:lnTo>
                <a:lnTo>
                  <a:pt x="54762" y="322364"/>
                </a:lnTo>
                <a:lnTo>
                  <a:pt x="55448" y="321678"/>
                </a:lnTo>
                <a:lnTo>
                  <a:pt x="55448" y="318935"/>
                </a:lnTo>
                <a:close/>
              </a:path>
              <a:path w="66040" h="445770">
                <a:moveTo>
                  <a:pt x="55448" y="298411"/>
                </a:moveTo>
                <a:lnTo>
                  <a:pt x="54762" y="297726"/>
                </a:lnTo>
                <a:lnTo>
                  <a:pt x="52031" y="297726"/>
                </a:lnTo>
                <a:lnTo>
                  <a:pt x="51346" y="298411"/>
                </a:lnTo>
                <a:lnTo>
                  <a:pt x="51346" y="301155"/>
                </a:lnTo>
                <a:lnTo>
                  <a:pt x="52031" y="301840"/>
                </a:lnTo>
                <a:lnTo>
                  <a:pt x="53390" y="301840"/>
                </a:lnTo>
                <a:lnTo>
                  <a:pt x="54762" y="301840"/>
                </a:lnTo>
                <a:lnTo>
                  <a:pt x="55448" y="301155"/>
                </a:lnTo>
                <a:lnTo>
                  <a:pt x="55448" y="298411"/>
                </a:lnTo>
                <a:close/>
              </a:path>
              <a:path w="66040" h="445770">
                <a:moveTo>
                  <a:pt x="65786" y="390817"/>
                </a:moveTo>
                <a:lnTo>
                  <a:pt x="65100" y="390131"/>
                </a:lnTo>
                <a:lnTo>
                  <a:pt x="62357" y="390131"/>
                </a:lnTo>
                <a:lnTo>
                  <a:pt x="61671" y="390817"/>
                </a:lnTo>
                <a:lnTo>
                  <a:pt x="61671" y="393547"/>
                </a:lnTo>
                <a:lnTo>
                  <a:pt x="62357" y="394233"/>
                </a:lnTo>
                <a:lnTo>
                  <a:pt x="63728" y="394233"/>
                </a:lnTo>
                <a:lnTo>
                  <a:pt x="65100" y="394233"/>
                </a:lnTo>
                <a:lnTo>
                  <a:pt x="65786" y="393547"/>
                </a:lnTo>
                <a:lnTo>
                  <a:pt x="65786" y="390817"/>
                </a:lnTo>
                <a:close/>
              </a:path>
              <a:path w="66040" h="445770">
                <a:moveTo>
                  <a:pt x="65786" y="164909"/>
                </a:moveTo>
                <a:lnTo>
                  <a:pt x="65100" y="164223"/>
                </a:lnTo>
                <a:lnTo>
                  <a:pt x="62357" y="164223"/>
                </a:lnTo>
                <a:lnTo>
                  <a:pt x="61671" y="164909"/>
                </a:lnTo>
                <a:lnTo>
                  <a:pt x="61671" y="167652"/>
                </a:lnTo>
                <a:lnTo>
                  <a:pt x="62357" y="168338"/>
                </a:lnTo>
                <a:lnTo>
                  <a:pt x="63728" y="168338"/>
                </a:lnTo>
                <a:lnTo>
                  <a:pt x="65100" y="168338"/>
                </a:lnTo>
                <a:lnTo>
                  <a:pt x="65786" y="167652"/>
                </a:lnTo>
                <a:lnTo>
                  <a:pt x="65786" y="164909"/>
                </a:lnTo>
                <a:close/>
              </a:path>
              <a:path w="66040" h="445770">
                <a:moveTo>
                  <a:pt x="65786" y="144411"/>
                </a:moveTo>
                <a:lnTo>
                  <a:pt x="65100" y="143725"/>
                </a:lnTo>
                <a:lnTo>
                  <a:pt x="62357" y="143725"/>
                </a:lnTo>
                <a:lnTo>
                  <a:pt x="61671" y="144411"/>
                </a:lnTo>
                <a:lnTo>
                  <a:pt x="61671" y="145770"/>
                </a:lnTo>
                <a:lnTo>
                  <a:pt x="61671" y="146062"/>
                </a:lnTo>
                <a:lnTo>
                  <a:pt x="61722" y="146329"/>
                </a:lnTo>
                <a:lnTo>
                  <a:pt x="61836" y="146583"/>
                </a:lnTo>
                <a:lnTo>
                  <a:pt x="62191" y="147421"/>
                </a:lnTo>
                <a:lnTo>
                  <a:pt x="62814" y="147840"/>
                </a:lnTo>
                <a:lnTo>
                  <a:pt x="63728" y="147828"/>
                </a:lnTo>
                <a:lnTo>
                  <a:pt x="64630" y="147828"/>
                </a:lnTo>
                <a:lnTo>
                  <a:pt x="65786" y="145770"/>
                </a:lnTo>
                <a:lnTo>
                  <a:pt x="65786" y="144411"/>
                </a:lnTo>
                <a:close/>
              </a:path>
              <a:path w="66040" h="445770">
                <a:moveTo>
                  <a:pt x="65786" y="123875"/>
                </a:moveTo>
                <a:lnTo>
                  <a:pt x="65100" y="123190"/>
                </a:lnTo>
                <a:lnTo>
                  <a:pt x="62357" y="123190"/>
                </a:lnTo>
                <a:lnTo>
                  <a:pt x="61671" y="123875"/>
                </a:lnTo>
                <a:lnTo>
                  <a:pt x="61671" y="126619"/>
                </a:lnTo>
                <a:lnTo>
                  <a:pt x="62357" y="127304"/>
                </a:lnTo>
                <a:lnTo>
                  <a:pt x="63728" y="127304"/>
                </a:lnTo>
                <a:lnTo>
                  <a:pt x="65100" y="127304"/>
                </a:lnTo>
                <a:lnTo>
                  <a:pt x="65786" y="126619"/>
                </a:lnTo>
                <a:lnTo>
                  <a:pt x="65786" y="123875"/>
                </a:lnTo>
                <a:close/>
              </a:path>
              <a:path w="66040" h="445770">
                <a:moveTo>
                  <a:pt x="65786" y="82829"/>
                </a:moveTo>
                <a:lnTo>
                  <a:pt x="65100" y="82143"/>
                </a:lnTo>
                <a:lnTo>
                  <a:pt x="62357" y="82143"/>
                </a:lnTo>
                <a:lnTo>
                  <a:pt x="61671" y="82829"/>
                </a:lnTo>
                <a:lnTo>
                  <a:pt x="61671" y="85559"/>
                </a:lnTo>
                <a:lnTo>
                  <a:pt x="62357" y="86245"/>
                </a:lnTo>
                <a:lnTo>
                  <a:pt x="63728" y="86245"/>
                </a:lnTo>
                <a:lnTo>
                  <a:pt x="65100" y="86245"/>
                </a:lnTo>
                <a:lnTo>
                  <a:pt x="65786" y="85559"/>
                </a:lnTo>
                <a:lnTo>
                  <a:pt x="65786" y="82829"/>
                </a:lnTo>
                <a:close/>
              </a:path>
              <a:path w="66040" h="445770">
                <a:moveTo>
                  <a:pt x="65786" y="62293"/>
                </a:moveTo>
                <a:lnTo>
                  <a:pt x="65100" y="61607"/>
                </a:lnTo>
                <a:lnTo>
                  <a:pt x="62357" y="61607"/>
                </a:lnTo>
                <a:lnTo>
                  <a:pt x="61671" y="62293"/>
                </a:lnTo>
                <a:lnTo>
                  <a:pt x="61671" y="65036"/>
                </a:lnTo>
                <a:lnTo>
                  <a:pt x="62357" y="65722"/>
                </a:lnTo>
                <a:lnTo>
                  <a:pt x="63728" y="65722"/>
                </a:lnTo>
                <a:lnTo>
                  <a:pt x="65100" y="65722"/>
                </a:lnTo>
                <a:lnTo>
                  <a:pt x="65786" y="65036"/>
                </a:lnTo>
                <a:lnTo>
                  <a:pt x="65786" y="62293"/>
                </a:lnTo>
                <a:close/>
              </a:path>
              <a:path w="66040" h="445770">
                <a:moveTo>
                  <a:pt x="65786" y="21221"/>
                </a:moveTo>
                <a:lnTo>
                  <a:pt x="65100" y="20535"/>
                </a:lnTo>
                <a:lnTo>
                  <a:pt x="63157" y="20535"/>
                </a:lnTo>
                <a:lnTo>
                  <a:pt x="62674" y="20726"/>
                </a:lnTo>
                <a:lnTo>
                  <a:pt x="61874" y="21539"/>
                </a:lnTo>
                <a:lnTo>
                  <a:pt x="61671" y="22021"/>
                </a:lnTo>
                <a:lnTo>
                  <a:pt x="61671" y="23952"/>
                </a:lnTo>
                <a:lnTo>
                  <a:pt x="62357" y="24638"/>
                </a:lnTo>
                <a:lnTo>
                  <a:pt x="63728" y="24638"/>
                </a:lnTo>
                <a:lnTo>
                  <a:pt x="65100" y="24638"/>
                </a:lnTo>
                <a:lnTo>
                  <a:pt x="65786" y="23952"/>
                </a:lnTo>
                <a:lnTo>
                  <a:pt x="65786" y="21221"/>
                </a:lnTo>
                <a:close/>
              </a:path>
              <a:path w="66040" h="445770">
                <a:moveTo>
                  <a:pt x="65786" y="685"/>
                </a:moveTo>
                <a:lnTo>
                  <a:pt x="65100" y="0"/>
                </a:lnTo>
                <a:lnTo>
                  <a:pt x="62357" y="0"/>
                </a:lnTo>
                <a:lnTo>
                  <a:pt x="61671" y="685"/>
                </a:lnTo>
                <a:lnTo>
                  <a:pt x="61671" y="3429"/>
                </a:lnTo>
                <a:lnTo>
                  <a:pt x="62357" y="4114"/>
                </a:lnTo>
                <a:lnTo>
                  <a:pt x="63728" y="4114"/>
                </a:lnTo>
                <a:lnTo>
                  <a:pt x="65100" y="4114"/>
                </a:lnTo>
                <a:lnTo>
                  <a:pt x="65786" y="3429"/>
                </a:lnTo>
                <a:lnTo>
                  <a:pt x="65786" y="685"/>
                </a:lnTo>
                <a:close/>
              </a:path>
              <a:path w="66040" h="445770">
                <a:moveTo>
                  <a:pt x="65798" y="44500"/>
                </a:moveTo>
                <a:lnTo>
                  <a:pt x="65786" y="43116"/>
                </a:lnTo>
                <a:lnTo>
                  <a:pt x="65786" y="41719"/>
                </a:lnTo>
                <a:lnTo>
                  <a:pt x="65087" y="41033"/>
                </a:lnTo>
                <a:lnTo>
                  <a:pt x="62306" y="41046"/>
                </a:lnTo>
                <a:lnTo>
                  <a:pt x="61620" y="41744"/>
                </a:lnTo>
                <a:lnTo>
                  <a:pt x="61633" y="44513"/>
                </a:lnTo>
                <a:lnTo>
                  <a:pt x="62344" y="45212"/>
                </a:lnTo>
                <a:lnTo>
                  <a:pt x="63728" y="45186"/>
                </a:lnTo>
                <a:lnTo>
                  <a:pt x="65112" y="45186"/>
                </a:lnTo>
                <a:lnTo>
                  <a:pt x="65798" y="44500"/>
                </a:lnTo>
                <a:close/>
              </a:path>
              <a:path w="66040" h="445770">
                <a:moveTo>
                  <a:pt x="65976" y="104660"/>
                </a:moveTo>
                <a:lnTo>
                  <a:pt x="65824" y="103911"/>
                </a:lnTo>
                <a:lnTo>
                  <a:pt x="64782" y="102870"/>
                </a:lnTo>
                <a:lnTo>
                  <a:pt x="64300" y="102666"/>
                </a:lnTo>
                <a:lnTo>
                  <a:pt x="62357" y="102666"/>
                </a:lnTo>
                <a:lnTo>
                  <a:pt x="61671" y="103352"/>
                </a:lnTo>
                <a:lnTo>
                  <a:pt x="61671" y="106095"/>
                </a:lnTo>
                <a:lnTo>
                  <a:pt x="62357" y="106768"/>
                </a:lnTo>
                <a:lnTo>
                  <a:pt x="63728" y="106768"/>
                </a:lnTo>
                <a:lnTo>
                  <a:pt x="64643" y="106781"/>
                </a:lnTo>
                <a:lnTo>
                  <a:pt x="65278" y="106349"/>
                </a:lnTo>
                <a:lnTo>
                  <a:pt x="65976" y="10466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1"/>
            <a:ext cx="1028700" cy="1027430"/>
          </a:xfrm>
          <a:custGeom>
            <a:avLst/>
            <a:gdLst/>
            <a:ahLst/>
            <a:cxnLst/>
            <a:rect l="l" t="t" r="r" b="b"/>
            <a:pathLst>
              <a:path w="1028700" h="1027430">
                <a:moveTo>
                  <a:pt x="613524" y="504850"/>
                </a:moveTo>
                <a:lnTo>
                  <a:pt x="612838" y="504177"/>
                </a:lnTo>
                <a:lnTo>
                  <a:pt x="610108" y="504177"/>
                </a:lnTo>
                <a:lnTo>
                  <a:pt x="609422" y="504850"/>
                </a:lnTo>
                <a:lnTo>
                  <a:pt x="609422" y="507593"/>
                </a:lnTo>
                <a:lnTo>
                  <a:pt x="610108" y="508279"/>
                </a:lnTo>
                <a:lnTo>
                  <a:pt x="611466" y="508279"/>
                </a:lnTo>
                <a:lnTo>
                  <a:pt x="612838" y="508279"/>
                </a:lnTo>
                <a:lnTo>
                  <a:pt x="613524" y="507593"/>
                </a:lnTo>
                <a:lnTo>
                  <a:pt x="613524" y="504850"/>
                </a:lnTo>
                <a:close/>
              </a:path>
              <a:path w="1028700" h="1027430">
                <a:moveTo>
                  <a:pt x="634022" y="751243"/>
                </a:moveTo>
                <a:lnTo>
                  <a:pt x="633349" y="750557"/>
                </a:lnTo>
                <a:lnTo>
                  <a:pt x="630605" y="750557"/>
                </a:lnTo>
                <a:lnTo>
                  <a:pt x="629920" y="751243"/>
                </a:lnTo>
                <a:lnTo>
                  <a:pt x="629920" y="753973"/>
                </a:lnTo>
                <a:lnTo>
                  <a:pt x="630605" y="754659"/>
                </a:lnTo>
                <a:lnTo>
                  <a:pt x="631977" y="754659"/>
                </a:lnTo>
                <a:lnTo>
                  <a:pt x="633349" y="754659"/>
                </a:lnTo>
                <a:lnTo>
                  <a:pt x="634022" y="753973"/>
                </a:lnTo>
                <a:lnTo>
                  <a:pt x="634022" y="751243"/>
                </a:lnTo>
                <a:close/>
              </a:path>
              <a:path w="1028700" h="1027430">
                <a:moveTo>
                  <a:pt x="634022" y="730707"/>
                </a:moveTo>
                <a:lnTo>
                  <a:pt x="633349" y="730021"/>
                </a:lnTo>
                <a:lnTo>
                  <a:pt x="630605" y="730021"/>
                </a:lnTo>
                <a:lnTo>
                  <a:pt x="629920" y="730707"/>
                </a:lnTo>
                <a:lnTo>
                  <a:pt x="629920" y="733450"/>
                </a:lnTo>
                <a:lnTo>
                  <a:pt x="630605" y="734136"/>
                </a:lnTo>
                <a:lnTo>
                  <a:pt x="631977" y="734136"/>
                </a:lnTo>
                <a:lnTo>
                  <a:pt x="633349" y="734136"/>
                </a:lnTo>
                <a:lnTo>
                  <a:pt x="634022" y="733450"/>
                </a:lnTo>
                <a:lnTo>
                  <a:pt x="634022" y="730707"/>
                </a:lnTo>
                <a:close/>
              </a:path>
              <a:path w="1028700" h="1027430">
                <a:moveTo>
                  <a:pt x="634022" y="710184"/>
                </a:moveTo>
                <a:lnTo>
                  <a:pt x="633349" y="709498"/>
                </a:lnTo>
                <a:lnTo>
                  <a:pt x="630605" y="709498"/>
                </a:lnTo>
                <a:lnTo>
                  <a:pt x="629920" y="710184"/>
                </a:lnTo>
                <a:lnTo>
                  <a:pt x="629920" y="712914"/>
                </a:lnTo>
                <a:lnTo>
                  <a:pt x="630605" y="713600"/>
                </a:lnTo>
                <a:lnTo>
                  <a:pt x="631977" y="713600"/>
                </a:lnTo>
                <a:lnTo>
                  <a:pt x="633349" y="713600"/>
                </a:lnTo>
                <a:lnTo>
                  <a:pt x="634022" y="712914"/>
                </a:lnTo>
                <a:lnTo>
                  <a:pt x="634022" y="710184"/>
                </a:lnTo>
                <a:close/>
              </a:path>
              <a:path w="1028700" h="1027430">
                <a:moveTo>
                  <a:pt x="634022" y="689648"/>
                </a:moveTo>
                <a:lnTo>
                  <a:pt x="633349" y="688975"/>
                </a:lnTo>
                <a:lnTo>
                  <a:pt x="630605" y="688975"/>
                </a:lnTo>
                <a:lnTo>
                  <a:pt x="629920" y="689648"/>
                </a:lnTo>
                <a:lnTo>
                  <a:pt x="629920" y="692391"/>
                </a:lnTo>
                <a:lnTo>
                  <a:pt x="630605" y="693077"/>
                </a:lnTo>
                <a:lnTo>
                  <a:pt x="631977" y="693077"/>
                </a:lnTo>
                <a:lnTo>
                  <a:pt x="633349" y="693077"/>
                </a:lnTo>
                <a:lnTo>
                  <a:pt x="634022" y="692391"/>
                </a:lnTo>
                <a:lnTo>
                  <a:pt x="634022" y="689648"/>
                </a:lnTo>
                <a:close/>
              </a:path>
              <a:path w="1028700" h="1027430">
                <a:moveTo>
                  <a:pt x="634022" y="669124"/>
                </a:moveTo>
                <a:lnTo>
                  <a:pt x="633349" y="668439"/>
                </a:lnTo>
                <a:lnTo>
                  <a:pt x="630605" y="668439"/>
                </a:lnTo>
                <a:lnTo>
                  <a:pt x="629920" y="669124"/>
                </a:lnTo>
                <a:lnTo>
                  <a:pt x="629920" y="671868"/>
                </a:lnTo>
                <a:lnTo>
                  <a:pt x="630605" y="672541"/>
                </a:lnTo>
                <a:lnTo>
                  <a:pt x="631977" y="672541"/>
                </a:lnTo>
                <a:lnTo>
                  <a:pt x="633349" y="672541"/>
                </a:lnTo>
                <a:lnTo>
                  <a:pt x="634022" y="671868"/>
                </a:lnTo>
                <a:lnTo>
                  <a:pt x="634022" y="669124"/>
                </a:lnTo>
                <a:close/>
              </a:path>
              <a:path w="1028700" h="1027430">
                <a:moveTo>
                  <a:pt x="634022" y="648576"/>
                </a:moveTo>
                <a:lnTo>
                  <a:pt x="633349" y="647890"/>
                </a:lnTo>
                <a:lnTo>
                  <a:pt x="630605" y="647890"/>
                </a:lnTo>
                <a:lnTo>
                  <a:pt x="629920" y="648576"/>
                </a:lnTo>
                <a:lnTo>
                  <a:pt x="629920" y="651306"/>
                </a:lnTo>
                <a:lnTo>
                  <a:pt x="630605" y="651992"/>
                </a:lnTo>
                <a:lnTo>
                  <a:pt x="631977" y="651992"/>
                </a:lnTo>
                <a:lnTo>
                  <a:pt x="633349" y="651992"/>
                </a:lnTo>
                <a:lnTo>
                  <a:pt x="634022" y="651306"/>
                </a:lnTo>
                <a:lnTo>
                  <a:pt x="634022" y="648576"/>
                </a:lnTo>
                <a:close/>
              </a:path>
              <a:path w="1028700" h="1027430">
                <a:moveTo>
                  <a:pt x="634022" y="628040"/>
                </a:moveTo>
                <a:lnTo>
                  <a:pt x="633349" y="627367"/>
                </a:lnTo>
                <a:lnTo>
                  <a:pt x="630605" y="627367"/>
                </a:lnTo>
                <a:lnTo>
                  <a:pt x="629920" y="628053"/>
                </a:lnTo>
                <a:lnTo>
                  <a:pt x="629920" y="630783"/>
                </a:lnTo>
                <a:lnTo>
                  <a:pt x="630605" y="631469"/>
                </a:lnTo>
                <a:lnTo>
                  <a:pt x="631977" y="631469"/>
                </a:lnTo>
                <a:lnTo>
                  <a:pt x="633349" y="631469"/>
                </a:lnTo>
                <a:lnTo>
                  <a:pt x="634022" y="630783"/>
                </a:lnTo>
                <a:lnTo>
                  <a:pt x="634022" y="628040"/>
                </a:lnTo>
                <a:close/>
              </a:path>
              <a:path w="1028700" h="1027430">
                <a:moveTo>
                  <a:pt x="634022" y="607517"/>
                </a:moveTo>
                <a:lnTo>
                  <a:pt x="633349" y="606831"/>
                </a:lnTo>
                <a:lnTo>
                  <a:pt x="630605" y="606831"/>
                </a:lnTo>
                <a:lnTo>
                  <a:pt x="629920" y="607517"/>
                </a:lnTo>
                <a:lnTo>
                  <a:pt x="629920" y="610260"/>
                </a:lnTo>
                <a:lnTo>
                  <a:pt x="630605" y="610946"/>
                </a:lnTo>
                <a:lnTo>
                  <a:pt x="631977" y="610946"/>
                </a:lnTo>
                <a:lnTo>
                  <a:pt x="633349" y="610946"/>
                </a:lnTo>
                <a:lnTo>
                  <a:pt x="634022" y="610260"/>
                </a:lnTo>
                <a:lnTo>
                  <a:pt x="634022" y="607517"/>
                </a:lnTo>
                <a:close/>
              </a:path>
              <a:path w="1028700" h="1027430">
                <a:moveTo>
                  <a:pt x="634022" y="587032"/>
                </a:moveTo>
                <a:lnTo>
                  <a:pt x="633349" y="586359"/>
                </a:lnTo>
                <a:lnTo>
                  <a:pt x="630605" y="586359"/>
                </a:lnTo>
                <a:lnTo>
                  <a:pt x="629920" y="587032"/>
                </a:lnTo>
                <a:lnTo>
                  <a:pt x="629920" y="589775"/>
                </a:lnTo>
                <a:lnTo>
                  <a:pt x="630605" y="590461"/>
                </a:lnTo>
                <a:lnTo>
                  <a:pt x="631977" y="590461"/>
                </a:lnTo>
                <a:lnTo>
                  <a:pt x="633349" y="590461"/>
                </a:lnTo>
                <a:lnTo>
                  <a:pt x="634022" y="589775"/>
                </a:lnTo>
                <a:lnTo>
                  <a:pt x="634022" y="587032"/>
                </a:lnTo>
                <a:close/>
              </a:path>
              <a:path w="1028700" h="1027430">
                <a:moveTo>
                  <a:pt x="634022" y="566458"/>
                </a:moveTo>
                <a:lnTo>
                  <a:pt x="633349" y="565785"/>
                </a:lnTo>
                <a:lnTo>
                  <a:pt x="630605" y="565785"/>
                </a:lnTo>
                <a:lnTo>
                  <a:pt x="629920" y="566458"/>
                </a:lnTo>
                <a:lnTo>
                  <a:pt x="629920" y="569201"/>
                </a:lnTo>
                <a:lnTo>
                  <a:pt x="630605" y="569887"/>
                </a:lnTo>
                <a:lnTo>
                  <a:pt x="631977" y="569887"/>
                </a:lnTo>
                <a:lnTo>
                  <a:pt x="633349" y="569887"/>
                </a:lnTo>
                <a:lnTo>
                  <a:pt x="634022" y="569201"/>
                </a:lnTo>
                <a:lnTo>
                  <a:pt x="634022" y="566458"/>
                </a:lnTo>
                <a:close/>
              </a:path>
              <a:path w="1028700" h="1027430">
                <a:moveTo>
                  <a:pt x="634022" y="545909"/>
                </a:moveTo>
                <a:lnTo>
                  <a:pt x="633349" y="545223"/>
                </a:lnTo>
                <a:lnTo>
                  <a:pt x="630605" y="545223"/>
                </a:lnTo>
                <a:lnTo>
                  <a:pt x="629920" y="545909"/>
                </a:lnTo>
                <a:lnTo>
                  <a:pt x="629920" y="548652"/>
                </a:lnTo>
                <a:lnTo>
                  <a:pt x="630605" y="549338"/>
                </a:lnTo>
                <a:lnTo>
                  <a:pt x="631977" y="549338"/>
                </a:lnTo>
                <a:lnTo>
                  <a:pt x="633349" y="549338"/>
                </a:lnTo>
                <a:lnTo>
                  <a:pt x="634022" y="548652"/>
                </a:lnTo>
                <a:lnTo>
                  <a:pt x="634022" y="545909"/>
                </a:lnTo>
                <a:close/>
              </a:path>
              <a:path w="1028700" h="1027430">
                <a:moveTo>
                  <a:pt x="634022" y="525386"/>
                </a:moveTo>
                <a:lnTo>
                  <a:pt x="633349" y="524700"/>
                </a:lnTo>
                <a:lnTo>
                  <a:pt x="630605" y="524700"/>
                </a:lnTo>
                <a:lnTo>
                  <a:pt x="629920" y="525386"/>
                </a:lnTo>
                <a:lnTo>
                  <a:pt x="629920" y="528116"/>
                </a:lnTo>
                <a:lnTo>
                  <a:pt x="630605" y="528802"/>
                </a:lnTo>
                <a:lnTo>
                  <a:pt x="631977" y="528802"/>
                </a:lnTo>
                <a:lnTo>
                  <a:pt x="633349" y="528802"/>
                </a:lnTo>
                <a:lnTo>
                  <a:pt x="634022" y="528116"/>
                </a:lnTo>
                <a:lnTo>
                  <a:pt x="634022" y="525386"/>
                </a:lnTo>
                <a:close/>
              </a:path>
              <a:path w="1028700" h="1027430">
                <a:moveTo>
                  <a:pt x="644309" y="741781"/>
                </a:moveTo>
                <a:lnTo>
                  <a:pt x="644105" y="741299"/>
                </a:lnTo>
                <a:lnTo>
                  <a:pt x="643712" y="740892"/>
                </a:lnTo>
                <a:lnTo>
                  <a:pt x="642747" y="739914"/>
                </a:lnTo>
                <a:lnTo>
                  <a:pt x="641781" y="739914"/>
                </a:lnTo>
                <a:lnTo>
                  <a:pt x="640803" y="740892"/>
                </a:lnTo>
                <a:lnTo>
                  <a:pt x="640410" y="741299"/>
                </a:lnTo>
                <a:lnTo>
                  <a:pt x="640219" y="741781"/>
                </a:lnTo>
                <a:lnTo>
                  <a:pt x="640207" y="742340"/>
                </a:lnTo>
                <a:lnTo>
                  <a:pt x="640207" y="743712"/>
                </a:lnTo>
                <a:lnTo>
                  <a:pt x="640892" y="744397"/>
                </a:lnTo>
                <a:lnTo>
                  <a:pt x="642264" y="744397"/>
                </a:lnTo>
                <a:lnTo>
                  <a:pt x="643636" y="744397"/>
                </a:lnTo>
                <a:lnTo>
                  <a:pt x="644309" y="743712"/>
                </a:lnTo>
                <a:lnTo>
                  <a:pt x="644309" y="742340"/>
                </a:lnTo>
                <a:lnTo>
                  <a:pt x="644309" y="741781"/>
                </a:lnTo>
                <a:close/>
              </a:path>
              <a:path w="1028700" h="1027430">
                <a:moveTo>
                  <a:pt x="644309" y="720445"/>
                </a:moveTo>
                <a:lnTo>
                  <a:pt x="643636" y="719759"/>
                </a:lnTo>
                <a:lnTo>
                  <a:pt x="640892" y="719759"/>
                </a:lnTo>
                <a:lnTo>
                  <a:pt x="640207" y="720445"/>
                </a:lnTo>
                <a:lnTo>
                  <a:pt x="640207" y="723176"/>
                </a:lnTo>
                <a:lnTo>
                  <a:pt x="640892" y="723861"/>
                </a:lnTo>
                <a:lnTo>
                  <a:pt x="642264" y="723861"/>
                </a:lnTo>
                <a:lnTo>
                  <a:pt x="643636" y="723861"/>
                </a:lnTo>
                <a:lnTo>
                  <a:pt x="644309" y="723176"/>
                </a:lnTo>
                <a:lnTo>
                  <a:pt x="644309" y="720445"/>
                </a:lnTo>
                <a:close/>
              </a:path>
              <a:path w="1028700" h="1027430">
                <a:moveTo>
                  <a:pt x="644309" y="699922"/>
                </a:moveTo>
                <a:lnTo>
                  <a:pt x="643636" y="699236"/>
                </a:lnTo>
                <a:lnTo>
                  <a:pt x="640892" y="699236"/>
                </a:lnTo>
                <a:lnTo>
                  <a:pt x="640207" y="699922"/>
                </a:lnTo>
                <a:lnTo>
                  <a:pt x="640207" y="702652"/>
                </a:lnTo>
                <a:lnTo>
                  <a:pt x="640892" y="703338"/>
                </a:lnTo>
                <a:lnTo>
                  <a:pt x="642264" y="703338"/>
                </a:lnTo>
                <a:lnTo>
                  <a:pt x="643636" y="703338"/>
                </a:lnTo>
                <a:lnTo>
                  <a:pt x="644309" y="702652"/>
                </a:lnTo>
                <a:lnTo>
                  <a:pt x="644309" y="699922"/>
                </a:lnTo>
                <a:close/>
              </a:path>
              <a:path w="1028700" h="1027430">
                <a:moveTo>
                  <a:pt x="644309" y="679297"/>
                </a:moveTo>
                <a:lnTo>
                  <a:pt x="643636" y="678611"/>
                </a:lnTo>
                <a:lnTo>
                  <a:pt x="640892" y="678611"/>
                </a:lnTo>
                <a:lnTo>
                  <a:pt x="640207" y="679297"/>
                </a:lnTo>
                <a:lnTo>
                  <a:pt x="640207" y="682028"/>
                </a:lnTo>
                <a:lnTo>
                  <a:pt x="640892" y="682713"/>
                </a:lnTo>
                <a:lnTo>
                  <a:pt x="642264" y="682713"/>
                </a:lnTo>
                <a:lnTo>
                  <a:pt x="643636" y="682713"/>
                </a:lnTo>
                <a:lnTo>
                  <a:pt x="644309" y="682028"/>
                </a:lnTo>
                <a:lnTo>
                  <a:pt x="644309" y="679297"/>
                </a:lnTo>
                <a:close/>
              </a:path>
              <a:path w="1028700" h="1027430">
                <a:moveTo>
                  <a:pt x="644309" y="536448"/>
                </a:moveTo>
                <a:lnTo>
                  <a:pt x="644118" y="535965"/>
                </a:lnTo>
                <a:lnTo>
                  <a:pt x="642747" y="534593"/>
                </a:lnTo>
                <a:lnTo>
                  <a:pt x="641781" y="534593"/>
                </a:lnTo>
                <a:lnTo>
                  <a:pt x="640410" y="535965"/>
                </a:lnTo>
                <a:lnTo>
                  <a:pt x="640207" y="536448"/>
                </a:lnTo>
                <a:lnTo>
                  <a:pt x="640207" y="538391"/>
                </a:lnTo>
                <a:lnTo>
                  <a:pt x="640892" y="539064"/>
                </a:lnTo>
                <a:lnTo>
                  <a:pt x="642264" y="539064"/>
                </a:lnTo>
                <a:lnTo>
                  <a:pt x="643636" y="539064"/>
                </a:lnTo>
                <a:lnTo>
                  <a:pt x="644309" y="538391"/>
                </a:lnTo>
                <a:lnTo>
                  <a:pt x="644309" y="536448"/>
                </a:lnTo>
                <a:close/>
              </a:path>
              <a:path w="1028700" h="1027430">
                <a:moveTo>
                  <a:pt x="644309" y="474014"/>
                </a:moveTo>
                <a:lnTo>
                  <a:pt x="643636" y="473329"/>
                </a:lnTo>
                <a:lnTo>
                  <a:pt x="640892" y="473329"/>
                </a:lnTo>
                <a:lnTo>
                  <a:pt x="640207" y="474014"/>
                </a:lnTo>
                <a:lnTo>
                  <a:pt x="640207" y="476758"/>
                </a:lnTo>
                <a:lnTo>
                  <a:pt x="640892" y="477443"/>
                </a:lnTo>
                <a:lnTo>
                  <a:pt x="642264" y="477443"/>
                </a:lnTo>
                <a:lnTo>
                  <a:pt x="643636" y="477443"/>
                </a:lnTo>
                <a:lnTo>
                  <a:pt x="644309" y="476758"/>
                </a:lnTo>
                <a:lnTo>
                  <a:pt x="644309" y="474014"/>
                </a:lnTo>
                <a:close/>
              </a:path>
              <a:path w="1028700" h="1027430">
                <a:moveTo>
                  <a:pt x="644309" y="453517"/>
                </a:moveTo>
                <a:lnTo>
                  <a:pt x="643636" y="452831"/>
                </a:lnTo>
                <a:lnTo>
                  <a:pt x="640892" y="452831"/>
                </a:lnTo>
                <a:lnTo>
                  <a:pt x="640207" y="453517"/>
                </a:lnTo>
                <a:lnTo>
                  <a:pt x="640207" y="454875"/>
                </a:lnTo>
                <a:lnTo>
                  <a:pt x="640207" y="455168"/>
                </a:lnTo>
                <a:lnTo>
                  <a:pt x="640257" y="455434"/>
                </a:lnTo>
                <a:lnTo>
                  <a:pt x="640372" y="455688"/>
                </a:lnTo>
                <a:lnTo>
                  <a:pt x="640727" y="456526"/>
                </a:lnTo>
                <a:lnTo>
                  <a:pt x="641350" y="456946"/>
                </a:lnTo>
                <a:lnTo>
                  <a:pt x="642264" y="456933"/>
                </a:lnTo>
                <a:lnTo>
                  <a:pt x="643166" y="456933"/>
                </a:lnTo>
                <a:lnTo>
                  <a:pt x="643801" y="456526"/>
                </a:lnTo>
                <a:lnTo>
                  <a:pt x="644156" y="455688"/>
                </a:lnTo>
                <a:lnTo>
                  <a:pt x="644258" y="455434"/>
                </a:lnTo>
                <a:lnTo>
                  <a:pt x="644309" y="455155"/>
                </a:lnTo>
                <a:lnTo>
                  <a:pt x="644309" y="454875"/>
                </a:lnTo>
                <a:lnTo>
                  <a:pt x="644309" y="453517"/>
                </a:lnTo>
                <a:close/>
              </a:path>
              <a:path w="1028700" h="1027430">
                <a:moveTo>
                  <a:pt x="644309" y="432981"/>
                </a:moveTo>
                <a:lnTo>
                  <a:pt x="643636" y="432295"/>
                </a:lnTo>
                <a:lnTo>
                  <a:pt x="640892" y="432295"/>
                </a:lnTo>
                <a:lnTo>
                  <a:pt x="640207" y="432981"/>
                </a:lnTo>
                <a:lnTo>
                  <a:pt x="640207" y="435724"/>
                </a:lnTo>
                <a:lnTo>
                  <a:pt x="640892" y="436410"/>
                </a:lnTo>
                <a:lnTo>
                  <a:pt x="642264" y="436410"/>
                </a:lnTo>
                <a:lnTo>
                  <a:pt x="643636" y="436410"/>
                </a:lnTo>
                <a:lnTo>
                  <a:pt x="644309" y="435724"/>
                </a:lnTo>
                <a:lnTo>
                  <a:pt x="644309" y="432981"/>
                </a:lnTo>
                <a:close/>
              </a:path>
              <a:path w="1028700" h="1027430">
                <a:moveTo>
                  <a:pt x="644309" y="412457"/>
                </a:moveTo>
                <a:lnTo>
                  <a:pt x="643636" y="411772"/>
                </a:lnTo>
                <a:lnTo>
                  <a:pt x="640892" y="411772"/>
                </a:lnTo>
                <a:lnTo>
                  <a:pt x="640207" y="412457"/>
                </a:lnTo>
                <a:lnTo>
                  <a:pt x="640207" y="415201"/>
                </a:lnTo>
                <a:lnTo>
                  <a:pt x="640892" y="415874"/>
                </a:lnTo>
                <a:lnTo>
                  <a:pt x="642264" y="415874"/>
                </a:lnTo>
                <a:lnTo>
                  <a:pt x="643636" y="415874"/>
                </a:lnTo>
                <a:lnTo>
                  <a:pt x="644309" y="415201"/>
                </a:lnTo>
                <a:lnTo>
                  <a:pt x="644309" y="412457"/>
                </a:lnTo>
                <a:close/>
              </a:path>
              <a:path w="1028700" h="1027430">
                <a:moveTo>
                  <a:pt x="654583" y="443255"/>
                </a:moveTo>
                <a:lnTo>
                  <a:pt x="653897" y="442569"/>
                </a:lnTo>
                <a:lnTo>
                  <a:pt x="651154" y="442569"/>
                </a:lnTo>
                <a:lnTo>
                  <a:pt x="650468" y="443255"/>
                </a:lnTo>
                <a:lnTo>
                  <a:pt x="650468" y="445985"/>
                </a:lnTo>
                <a:lnTo>
                  <a:pt x="651154" y="446671"/>
                </a:lnTo>
                <a:lnTo>
                  <a:pt x="652526" y="446671"/>
                </a:lnTo>
                <a:lnTo>
                  <a:pt x="653897" y="446671"/>
                </a:lnTo>
                <a:lnTo>
                  <a:pt x="654583" y="445985"/>
                </a:lnTo>
                <a:lnTo>
                  <a:pt x="654583" y="443255"/>
                </a:lnTo>
                <a:close/>
              </a:path>
              <a:path w="1028700" h="1027430">
                <a:moveTo>
                  <a:pt x="654583" y="402196"/>
                </a:moveTo>
                <a:lnTo>
                  <a:pt x="653897" y="401510"/>
                </a:lnTo>
                <a:lnTo>
                  <a:pt x="651154" y="401510"/>
                </a:lnTo>
                <a:lnTo>
                  <a:pt x="650468" y="402196"/>
                </a:lnTo>
                <a:lnTo>
                  <a:pt x="650468" y="404926"/>
                </a:lnTo>
                <a:lnTo>
                  <a:pt x="651154" y="405612"/>
                </a:lnTo>
                <a:lnTo>
                  <a:pt x="652526" y="405612"/>
                </a:lnTo>
                <a:lnTo>
                  <a:pt x="653897" y="405612"/>
                </a:lnTo>
                <a:lnTo>
                  <a:pt x="654583" y="404926"/>
                </a:lnTo>
                <a:lnTo>
                  <a:pt x="654583" y="402196"/>
                </a:lnTo>
                <a:close/>
              </a:path>
              <a:path w="1028700" h="1027430">
                <a:moveTo>
                  <a:pt x="726452" y="740968"/>
                </a:moveTo>
                <a:lnTo>
                  <a:pt x="725766" y="740283"/>
                </a:lnTo>
                <a:lnTo>
                  <a:pt x="723823" y="740283"/>
                </a:lnTo>
                <a:lnTo>
                  <a:pt x="723341" y="740486"/>
                </a:lnTo>
                <a:lnTo>
                  <a:pt x="722553" y="741299"/>
                </a:lnTo>
                <a:lnTo>
                  <a:pt x="722350" y="741781"/>
                </a:lnTo>
                <a:lnTo>
                  <a:pt x="722337" y="742340"/>
                </a:lnTo>
                <a:lnTo>
                  <a:pt x="722337" y="743712"/>
                </a:lnTo>
                <a:lnTo>
                  <a:pt x="723023" y="744397"/>
                </a:lnTo>
                <a:lnTo>
                  <a:pt x="724395" y="744397"/>
                </a:lnTo>
                <a:lnTo>
                  <a:pt x="725766" y="744397"/>
                </a:lnTo>
                <a:lnTo>
                  <a:pt x="726452" y="743712"/>
                </a:lnTo>
                <a:lnTo>
                  <a:pt x="726452" y="740968"/>
                </a:lnTo>
                <a:close/>
              </a:path>
              <a:path w="1028700" h="1027430">
                <a:moveTo>
                  <a:pt x="726452" y="699922"/>
                </a:moveTo>
                <a:lnTo>
                  <a:pt x="725766" y="699236"/>
                </a:lnTo>
                <a:lnTo>
                  <a:pt x="723023" y="699236"/>
                </a:lnTo>
                <a:lnTo>
                  <a:pt x="722337" y="699922"/>
                </a:lnTo>
                <a:lnTo>
                  <a:pt x="722337" y="702652"/>
                </a:lnTo>
                <a:lnTo>
                  <a:pt x="723023" y="703338"/>
                </a:lnTo>
                <a:lnTo>
                  <a:pt x="724395" y="703338"/>
                </a:lnTo>
                <a:lnTo>
                  <a:pt x="725766" y="703338"/>
                </a:lnTo>
                <a:lnTo>
                  <a:pt x="726452" y="702652"/>
                </a:lnTo>
                <a:lnTo>
                  <a:pt x="726452" y="699922"/>
                </a:lnTo>
                <a:close/>
              </a:path>
              <a:path w="1028700" h="1027430">
                <a:moveTo>
                  <a:pt x="726452" y="679297"/>
                </a:moveTo>
                <a:lnTo>
                  <a:pt x="725766" y="678611"/>
                </a:lnTo>
                <a:lnTo>
                  <a:pt x="723023" y="678611"/>
                </a:lnTo>
                <a:lnTo>
                  <a:pt x="722337" y="679297"/>
                </a:lnTo>
                <a:lnTo>
                  <a:pt x="722337" y="682028"/>
                </a:lnTo>
                <a:lnTo>
                  <a:pt x="723023" y="682713"/>
                </a:lnTo>
                <a:lnTo>
                  <a:pt x="724395" y="682713"/>
                </a:lnTo>
                <a:lnTo>
                  <a:pt x="725766" y="682713"/>
                </a:lnTo>
                <a:lnTo>
                  <a:pt x="726452" y="682028"/>
                </a:lnTo>
                <a:lnTo>
                  <a:pt x="726452" y="679297"/>
                </a:lnTo>
                <a:close/>
              </a:path>
              <a:path w="1028700" h="1027430">
                <a:moveTo>
                  <a:pt x="726452" y="638314"/>
                </a:moveTo>
                <a:lnTo>
                  <a:pt x="725766" y="637628"/>
                </a:lnTo>
                <a:lnTo>
                  <a:pt x="723023" y="637628"/>
                </a:lnTo>
                <a:lnTo>
                  <a:pt x="722337" y="638314"/>
                </a:lnTo>
                <a:lnTo>
                  <a:pt x="722337" y="641045"/>
                </a:lnTo>
                <a:lnTo>
                  <a:pt x="723023" y="641731"/>
                </a:lnTo>
                <a:lnTo>
                  <a:pt x="724395" y="641731"/>
                </a:lnTo>
                <a:lnTo>
                  <a:pt x="725766" y="641731"/>
                </a:lnTo>
                <a:lnTo>
                  <a:pt x="726452" y="641045"/>
                </a:lnTo>
                <a:lnTo>
                  <a:pt x="726452" y="638314"/>
                </a:lnTo>
                <a:close/>
              </a:path>
              <a:path w="1028700" h="1027430">
                <a:moveTo>
                  <a:pt x="726452" y="617778"/>
                </a:moveTo>
                <a:lnTo>
                  <a:pt x="725766" y="617093"/>
                </a:lnTo>
                <a:lnTo>
                  <a:pt x="723023" y="617093"/>
                </a:lnTo>
                <a:lnTo>
                  <a:pt x="722337" y="617778"/>
                </a:lnTo>
                <a:lnTo>
                  <a:pt x="722337" y="620522"/>
                </a:lnTo>
                <a:lnTo>
                  <a:pt x="723023" y="621207"/>
                </a:lnTo>
                <a:lnTo>
                  <a:pt x="724395" y="621207"/>
                </a:lnTo>
                <a:lnTo>
                  <a:pt x="725766" y="621207"/>
                </a:lnTo>
                <a:lnTo>
                  <a:pt x="726452" y="620522"/>
                </a:lnTo>
                <a:lnTo>
                  <a:pt x="726452" y="617778"/>
                </a:lnTo>
                <a:close/>
              </a:path>
              <a:path w="1028700" h="1027430">
                <a:moveTo>
                  <a:pt x="726452" y="597255"/>
                </a:moveTo>
                <a:lnTo>
                  <a:pt x="725766" y="596569"/>
                </a:lnTo>
                <a:lnTo>
                  <a:pt x="723023" y="596569"/>
                </a:lnTo>
                <a:lnTo>
                  <a:pt x="722337" y="597255"/>
                </a:lnTo>
                <a:lnTo>
                  <a:pt x="722337" y="599986"/>
                </a:lnTo>
                <a:lnTo>
                  <a:pt x="723023" y="600671"/>
                </a:lnTo>
                <a:lnTo>
                  <a:pt x="724395" y="600671"/>
                </a:lnTo>
                <a:lnTo>
                  <a:pt x="725766" y="600671"/>
                </a:lnTo>
                <a:lnTo>
                  <a:pt x="726452" y="599986"/>
                </a:lnTo>
                <a:lnTo>
                  <a:pt x="726452" y="597255"/>
                </a:lnTo>
                <a:close/>
              </a:path>
              <a:path w="1028700" h="1027430">
                <a:moveTo>
                  <a:pt x="726452" y="576732"/>
                </a:moveTo>
                <a:lnTo>
                  <a:pt x="725766" y="576046"/>
                </a:lnTo>
                <a:lnTo>
                  <a:pt x="723023" y="576046"/>
                </a:lnTo>
                <a:lnTo>
                  <a:pt x="722337" y="576732"/>
                </a:lnTo>
                <a:lnTo>
                  <a:pt x="722337" y="578091"/>
                </a:lnTo>
                <a:lnTo>
                  <a:pt x="722337" y="578370"/>
                </a:lnTo>
                <a:lnTo>
                  <a:pt x="722388" y="578624"/>
                </a:lnTo>
                <a:lnTo>
                  <a:pt x="722503" y="578878"/>
                </a:lnTo>
                <a:lnTo>
                  <a:pt x="722858" y="579716"/>
                </a:lnTo>
                <a:lnTo>
                  <a:pt x="723480" y="580148"/>
                </a:lnTo>
                <a:lnTo>
                  <a:pt x="724395" y="580148"/>
                </a:lnTo>
                <a:lnTo>
                  <a:pt x="725309" y="580136"/>
                </a:lnTo>
                <a:lnTo>
                  <a:pt x="725932" y="579716"/>
                </a:lnTo>
                <a:lnTo>
                  <a:pt x="726389" y="578624"/>
                </a:lnTo>
                <a:lnTo>
                  <a:pt x="726440" y="578370"/>
                </a:lnTo>
                <a:lnTo>
                  <a:pt x="726452" y="576732"/>
                </a:lnTo>
                <a:close/>
              </a:path>
              <a:path w="1028700" h="1027430">
                <a:moveTo>
                  <a:pt x="726452" y="536448"/>
                </a:moveTo>
                <a:lnTo>
                  <a:pt x="723823" y="534962"/>
                </a:lnTo>
                <a:lnTo>
                  <a:pt x="723341" y="535165"/>
                </a:lnTo>
                <a:lnTo>
                  <a:pt x="722541" y="535965"/>
                </a:lnTo>
                <a:lnTo>
                  <a:pt x="722350" y="536448"/>
                </a:lnTo>
                <a:lnTo>
                  <a:pt x="722337" y="538391"/>
                </a:lnTo>
                <a:lnTo>
                  <a:pt x="723023" y="539064"/>
                </a:lnTo>
                <a:lnTo>
                  <a:pt x="724395" y="539064"/>
                </a:lnTo>
                <a:lnTo>
                  <a:pt x="725766" y="539064"/>
                </a:lnTo>
                <a:lnTo>
                  <a:pt x="726452" y="538391"/>
                </a:lnTo>
                <a:lnTo>
                  <a:pt x="726452" y="536448"/>
                </a:lnTo>
                <a:close/>
              </a:path>
              <a:path w="1028700" h="1027430">
                <a:moveTo>
                  <a:pt x="726452" y="515124"/>
                </a:moveTo>
                <a:lnTo>
                  <a:pt x="725766" y="514438"/>
                </a:lnTo>
                <a:lnTo>
                  <a:pt x="723023" y="514438"/>
                </a:lnTo>
                <a:lnTo>
                  <a:pt x="722337" y="515124"/>
                </a:lnTo>
                <a:lnTo>
                  <a:pt x="722337" y="517855"/>
                </a:lnTo>
                <a:lnTo>
                  <a:pt x="723023" y="518541"/>
                </a:lnTo>
                <a:lnTo>
                  <a:pt x="724395" y="518541"/>
                </a:lnTo>
                <a:lnTo>
                  <a:pt x="725766" y="518541"/>
                </a:lnTo>
                <a:lnTo>
                  <a:pt x="726452" y="517855"/>
                </a:lnTo>
                <a:lnTo>
                  <a:pt x="726452" y="515124"/>
                </a:lnTo>
                <a:close/>
              </a:path>
              <a:path w="1028700" h="1027430">
                <a:moveTo>
                  <a:pt x="726452" y="474014"/>
                </a:moveTo>
                <a:lnTo>
                  <a:pt x="725766" y="473329"/>
                </a:lnTo>
                <a:lnTo>
                  <a:pt x="723023" y="473329"/>
                </a:lnTo>
                <a:lnTo>
                  <a:pt x="722337" y="474014"/>
                </a:lnTo>
                <a:lnTo>
                  <a:pt x="722337" y="476758"/>
                </a:lnTo>
                <a:lnTo>
                  <a:pt x="723023" y="477443"/>
                </a:lnTo>
                <a:lnTo>
                  <a:pt x="724395" y="477443"/>
                </a:lnTo>
                <a:lnTo>
                  <a:pt x="725766" y="477443"/>
                </a:lnTo>
                <a:lnTo>
                  <a:pt x="726452" y="476758"/>
                </a:lnTo>
                <a:lnTo>
                  <a:pt x="726452" y="474014"/>
                </a:lnTo>
                <a:close/>
              </a:path>
              <a:path w="1028700" h="1027430">
                <a:moveTo>
                  <a:pt x="726452" y="453517"/>
                </a:moveTo>
                <a:lnTo>
                  <a:pt x="725766" y="452831"/>
                </a:lnTo>
                <a:lnTo>
                  <a:pt x="723023" y="452831"/>
                </a:lnTo>
                <a:lnTo>
                  <a:pt x="722337" y="453517"/>
                </a:lnTo>
                <a:lnTo>
                  <a:pt x="722337" y="454875"/>
                </a:lnTo>
                <a:lnTo>
                  <a:pt x="722337" y="455168"/>
                </a:lnTo>
                <a:lnTo>
                  <a:pt x="722388" y="455434"/>
                </a:lnTo>
                <a:lnTo>
                  <a:pt x="722503" y="455688"/>
                </a:lnTo>
                <a:lnTo>
                  <a:pt x="722858" y="456526"/>
                </a:lnTo>
                <a:lnTo>
                  <a:pt x="723493" y="456946"/>
                </a:lnTo>
                <a:lnTo>
                  <a:pt x="724395" y="456933"/>
                </a:lnTo>
                <a:lnTo>
                  <a:pt x="725297" y="456933"/>
                </a:lnTo>
                <a:lnTo>
                  <a:pt x="726452" y="454875"/>
                </a:lnTo>
                <a:lnTo>
                  <a:pt x="726452" y="453517"/>
                </a:lnTo>
                <a:close/>
              </a:path>
              <a:path w="1028700" h="1027430">
                <a:moveTo>
                  <a:pt x="726452" y="432981"/>
                </a:moveTo>
                <a:lnTo>
                  <a:pt x="725766" y="432295"/>
                </a:lnTo>
                <a:lnTo>
                  <a:pt x="723023" y="432295"/>
                </a:lnTo>
                <a:lnTo>
                  <a:pt x="722337" y="432981"/>
                </a:lnTo>
                <a:lnTo>
                  <a:pt x="722337" y="435724"/>
                </a:lnTo>
                <a:lnTo>
                  <a:pt x="723023" y="436410"/>
                </a:lnTo>
                <a:lnTo>
                  <a:pt x="724395" y="436410"/>
                </a:lnTo>
                <a:lnTo>
                  <a:pt x="725766" y="436410"/>
                </a:lnTo>
                <a:lnTo>
                  <a:pt x="726452" y="435724"/>
                </a:lnTo>
                <a:lnTo>
                  <a:pt x="726452" y="432981"/>
                </a:lnTo>
                <a:close/>
              </a:path>
              <a:path w="1028700" h="1027430">
                <a:moveTo>
                  <a:pt x="726452" y="391934"/>
                </a:moveTo>
                <a:lnTo>
                  <a:pt x="725766" y="391248"/>
                </a:lnTo>
                <a:lnTo>
                  <a:pt x="723023" y="391248"/>
                </a:lnTo>
                <a:lnTo>
                  <a:pt x="722337" y="391934"/>
                </a:lnTo>
                <a:lnTo>
                  <a:pt x="722337" y="394665"/>
                </a:lnTo>
                <a:lnTo>
                  <a:pt x="723023" y="395351"/>
                </a:lnTo>
                <a:lnTo>
                  <a:pt x="724395" y="395351"/>
                </a:lnTo>
                <a:lnTo>
                  <a:pt x="725766" y="395351"/>
                </a:lnTo>
                <a:lnTo>
                  <a:pt x="726452" y="394665"/>
                </a:lnTo>
                <a:lnTo>
                  <a:pt x="726452" y="391934"/>
                </a:lnTo>
                <a:close/>
              </a:path>
              <a:path w="1028700" h="1027430">
                <a:moveTo>
                  <a:pt x="726465" y="558927"/>
                </a:moveTo>
                <a:lnTo>
                  <a:pt x="726452" y="557542"/>
                </a:lnTo>
                <a:lnTo>
                  <a:pt x="726452" y="556158"/>
                </a:lnTo>
                <a:lnTo>
                  <a:pt x="725754" y="555459"/>
                </a:lnTo>
                <a:lnTo>
                  <a:pt x="722972" y="555472"/>
                </a:lnTo>
                <a:lnTo>
                  <a:pt x="722287" y="556171"/>
                </a:lnTo>
                <a:lnTo>
                  <a:pt x="722312" y="558952"/>
                </a:lnTo>
                <a:lnTo>
                  <a:pt x="723011" y="559638"/>
                </a:lnTo>
                <a:lnTo>
                  <a:pt x="724395" y="559625"/>
                </a:lnTo>
                <a:lnTo>
                  <a:pt x="725779" y="559625"/>
                </a:lnTo>
                <a:lnTo>
                  <a:pt x="726465" y="558927"/>
                </a:lnTo>
                <a:close/>
              </a:path>
              <a:path w="1028700" h="1027430">
                <a:moveTo>
                  <a:pt x="726592" y="497370"/>
                </a:moveTo>
                <a:lnTo>
                  <a:pt x="726490" y="494563"/>
                </a:lnTo>
                <a:lnTo>
                  <a:pt x="725805" y="493903"/>
                </a:lnTo>
                <a:lnTo>
                  <a:pt x="723138" y="493915"/>
                </a:lnTo>
                <a:lnTo>
                  <a:pt x="722464" y="494588"/>
                </a:lnTo>
                <a:lnTo>
                  <a:pt x="722414" y="497255"/>
                </a:lnTo>
                <a:lnTo>
                  <a:pt x="723061" y="497954"/>
                </a:lnTo>
                <a:lnTo>
                  <a:pt x="724395" y="498017"/>
                </a:lnTo>
                <a:lnTo>
                  <a:pt x="725881" y="498081"/>
                </a:lnTo>
                <a:lnTo>
                  <a:pt x="726592" y="497370"/>
                </a:lnTo>
                <a:close/>
              </a:path>
              <a:path w="1028700" h="1027430">
                <a:moveTo>
                  <a:pt x="726617" y="720559"/>
                </a:moveTo>
                <a:lnTo>
                  <a:pt x="725970" y="719836"/>
                </a:lnTo>
                <a:lnTo>
                  <a:pt x="723226" y="719696"/>
                </a:lnTo>
                <a:lnTo>
                  <a:pt x="722515" y="720344"/>
                </a:lnTo>
                <a:lnTo>
                  <a:pt x="722376" y="723087"/>
                </a:lnTo>
                <a:lnTo>
                  <a:pt x="723023" y="723798"/>
                </a:lnTo>
                <a:lnTo>
                  <a:pt x="724395" y="723861"/>
                </a:lnTo>
                <a:lnTo>
                  <a:pt x="725754" y="723925"/>
                </a:lnTo>
                <a:lnTo>
                  <a:pt x="726465" y="723277"/>
                </a:lnTo>
                <a:lnTo>
                  <a:pt x="726617" y="720559"/>
                </a:lnTo>
                <a:close/>
              </a:path>
              <a:path w="1028700" h="1027430">
                <a:moveTo>
                  <a:pt x="726643" y="413766"/>
                </a:moveTo>
                <a:lnTo>
                  <a:pt x="724395" y="411772"/>
                </a:lnTo>
                <a:lnTo>
                  <a:pt x="723023" y="411772"/>
                </a:lnTo>
                <a:lnTo>
                  <a:pt x="722337" y="412457"/>
                </a:lnTo>
                <a:lnTo>
                  <a:pt x="722337" y="415201"/>
                </a:lnTo>
                <a:lnTo>
                  <a:pt x="723023" y="415874"/>
                </a:lnTo>
                <a:lnTo>
                  <a:pt x="724395" y="415874"/>
                </a:lnTo>
                <a:lnTo>
                  <a:pt x="725309" y="415886"/>
                </a:lnTo>
                <a:lnTo>
                  <a:pt x="725944" y="415455"/>
                </a:lnTo>
                <a:lnTo>
                  <a:pt x="726643" y="413766"/>
                </a:lnTo>
                <a:close/>
              </a:path>
              <a:path w="1028700" h="1027430">
                <a:moveTo>
                  <a:pt x="726668" y="658698"/>
                </a:moveTo>
                <a:lnTo>
                  <a:pt x="725906" y="658012"/>
                </a:lnTo>
                <a:lnTo>
                  <a:pt x="724395" y="658177"/>
                </a:lnTo>
                <a:lnTo>
                  <a:pt x="723823" y="658164"/>
                </a:lnTo>
                <a:lnTo>
                  <a:pt x="723341" y="658368"/>
                </a:lnTo>
                <a:lnTo>
                  <a:pt x="722947" y="658774"/>
                </a:lnTo>
                <a:lnTo>
                  <a:pt x="722287" y="659422"/>
                </a:lnTo>
                <a:lnTo>
                  <a:pt x="722134" y="660158"/>
                </a:lnTo>
                <a:lnTo>
                  <a:pt x="722845" y="661860"/>
                </a:lnTo>
                <a:lnTo>
                  <a:pt x="723480" y="662279"/>
                </a:lnTo>
                <a:lnTo>
                  <a:pt x="724395" y="662254"/>
                </a:lnTo>
                <a:lnTo>
                  <a:pt x="725906" y="662419"/>
                </a:lnTo>
                <a:lnTo>
                  <a:pt x="726668" y="661746"/>
                </a:lnTo>
                <a:lnTo>
                  <a:pt x="726668" y="658698"/>
                </a:lnTo>
                <a:close/>
              </a:path>
              <a:path w="1028700" h="1027430">
                <a:moveTo>
                  <a:pt x="736714" y="607517"/>
                </a:moveTo>
                <a:lnTo>
                  <a:pt x="736028" y="606831"/>
                </a:lnTo>
                <a:lnTo>
                  <a:pt x="733298" y="606831"/>
                </a:lnTo>
                <a:lnTo>
                  <a:pt x="732612" y="607517"/>
                </a:lnTo>
                <a:lnTo>
                  <a:pt x="732612" y="610260"/>
                </a:lnTo>
                <a:lnTo>
                  <a:pt x="733298" y="610946"/>
                </a:lnTo>
                <a:lnTo>
                  <a:pt x="734656" y="610946"/>
                </a:lnTo>
                <a:lnTo>
                  <a:pt x="736028" y="610946"/>
                </a:lnTo>
                <a:lnTo>
                  <a:pt x="736714" y="610260"/>
                </a:lnTo>
                <a:lnTo>
                  <a:pt x="736714" y="607517"/>
                </a:lnTo>
                <a:close/>
              </a:path>
              <a:path w="1028700" h="1027430">
                <a:moveTo>
                  <a:pt x="736714" y="587032"/>
                </a:moveTo>
                <a:lnTo>
                  <a:pt x="736028" y="586359"/>
                </a:lnTo>
                <a:lnTo>
                  <a:pt x="733298" y="586359"/>
                </a:lnTo>
                <a:lnTo>
                  <a:pt x="732612" y="587032"/>
                </a:lnTo>
                <a:lnTo>
                  <a:pt x="732612" y="589775"/>
                </a:lnTo>
                <a:lnTo>
                  <a:pt x="733298" y="590461"/>
                </a:lnTo>
                <a:lnTo>
                  <a:pt x="734656" y="590461"/>
                </a:lnTo>
                <a:lnTo>
                  <a:pt x="736028" y="590461"/>
                </a:lnTo>
                <a:lnTo>
                  <a:pt x="736714" y="589775"/>
                </a:lnTo>
                <a:lnTo>
                  <a:pt x="736714" y="587032"/>
                </a:lnTo>
                <a:close/>
              </a:path>
              <a:path w="1028700" h="1027430">
                <a:moveTo>
                  <a:pt x="736714" y="566458"/>
                </a:moveTo>
                <a:lnTo>
                  <a:pt x="736028" y="565785"/>
                </a:lnTo>
                <a:lnTo>
                  <a:pt x="733298" y="565785"/>
                </a:lnTo>
                <a:lnTo>
                  <a:pt x="732612" y="566458"/>
                </a:lnTo>
                <a:lnTo>
                  <a:pt x="732612" y="569201"/>
                </a:lnTo>
                <a:lnTo>
                  <a:pt x="733298" y="569887"/>
                </a:lnTo>
                <a:lnTo>
                  <a:pt x="734656" y="569887"/>
                </a:lnTo>
                <a:lnTo>
                  <a:pt x="736028" y="569887"/>
                </a:lnTo>
                <a:lnTo>
                  <a:pt x="736714" y="569201"/>
                </a:lnTo>
                <a:lnTo>
                  <a:pt x="736714" y="566458"/>
                </a:lnTo>
                <a:close/>
              </a:path>
              <a:path w="1028700" h="1027430">
                <a:moveTo>
                  <a:pt x="736714" y="545909"/>
                </a:moveTo>
                <a:lnTo>
                  <a:pt x="736028" y="545223"/>
                </a:lnTo>
                <a:lnTo>
                  <a:pt x="733298" y="545223"/>
                </a:lnTo>
                <a:lnTo>
                  <a:pt x="732612" y="545909"/>
                </a:lnTo>
                <a:lnTo>
                  <a:pt x="732612" y="548652"/>
                </a:lnTo>
                <a:lnTo>
                  <a:pt x="733298" y="549338"/>
                </a:lnTo>
                <a:lnTo>
                  <a:pt x="734656" y="549338"/>
                </a:lnTo>
                <a:lnTo>
                  <a:pt x="736028" y="549338"/>
                </a:lnTo>
                <a:lnTo>
                  <a:pt x="736714" y="548652"/>
                </a:lnTo>
                <a:lnTo>
                  <a:pt x="736714" y="545909"/>
                </a:lnTo>
                <a:close/>
              </a:path>
              <a:path w="1028700" h="1027430">
                <a:moveTo>
                  <a:pt x="736714" y="525386"/>
                </a:moveTo>
                <a:lnTo>
                  <a:pt x="736028" y="524700"/>
                </a:lnTo>
                <a:lnTo>
                  <a:pt x="733298" y="524700"/>
                </a:lnTo>
                <a:lnTo>
                  <a:pt x="732612" y="525386"/>
                </a:lnTo>
                <a:lnTo>
                  <a:pt x="732612" y="528116"/>
                </a:lnTo>
                <a:lnTo>
                  <a:pt x="733298" y="528802"/>
                </a:lnTo>
                <a:lnTo>
                  <a:pt x="734656" y="528802"/>
                </a:lnTo>
                <a:lnTo>
                  <a:pt x="736028" y="528802"/>
                </a:lnTo>
                <a:lnTo>
                  <a:pt x="736714" y="528116"/>
                </a:lnTo>
                <a:lnTo>
                  <a:pt x="736714" y="525386"/>
                </a:lnTo>
                <a:close/>
              </a:path>
              <a:path w="1028700" h="1027430">
                <a:moveTo>
                  <a:pt x="736714" y="504850"/>
                </a:moveTo>
                <a:lnTo>
                  <a:pt x="736028" y="504177"/>
                </a:lnTo>
                <a:lnTo>
                  <a:pt x="733298" y="504177"/>
                </a:lnTo>
                <a:lnTo>
                  <a:pt x="732612" y="504850"/>
                </a:lnTo>
                <a:lnTo>
                  <a:pt x="732612" y="507593"/>
                </a:lnTo>
                <a:lnTo>
                  <a:pt x="733298" y="508279"/>
                </a:lnTo>
                <a:lnTo>
                  <a:pt x="734656" y="508279"/>
                </a:lnTo>
                <a:lnTo>
                  <a:pt x="736028" y="508279"/>
                </a:lnTo>
                <a:lnTo>
                  <a:pt x="736714" y="507593"/>
                </a:lnTo>
                <a:lnTo>
                  <a:pt x="736714" y="504850"/>
                </a:lnTo>
                <a:close/>
              </a:path>
              <a:path w="1028700" h="1027430">
                <a:moveTo>
                  <a:pt x="736714" y="484327"/>
                </a:moveTo>
                <a:lnTo>
                  <a:pt x="736028" y="483641"/>
                </a:lnTo>
                <a:lnTo>
                  <a:pt x="733298" y="483641"/>
                </a:lnTo>
                <a:lnTo>
                  <a:pt x="732612" y="484327"/>
                </a:lnTo>
                <a:lnTo>
                  <a:pt x="732612" y="487070"/>
                </a:lnTo>
                <a:lnTo>
                  <a:pt x="733298" y="487756"/>
                </a:lnTo>
                <a:lnTo>
                  <a:pt x="734656" y="487756"/>
                </a:lnTo>
                <a:lnTo>
                  <a:pt x="736028" y="487756"/>
                </a:lnTo>
                <a:lnTo>
                  <a:pt x="736714" y="487070"/>
                </a:lnTo>
                <a:lnTo>
                  <a:pt x="736714" y="484327"/>
                </a:lnTo>
                <a:close/>
              </a:path>
              <a:path w="1028700" h="1027430">
                <a:moveTo>
                  <a:pt x="736714" y="463804"/>
                </a:moveTo>
                <a:lnTo>
                  <a:pt x="736028" y="463118"/>
                </a:lnTo>
                <a:lnTo>
                  <a:pt x="733298" y="463118"/>
                </a:lnTo>
                <a:lnTo>
                  <a:pt x="732612" y="463804"/>
                </a:lnTo>
                <a:lnTo>
                  <a:pt x="732612" y="466534"/>
                </a:lnTo>
                <a:lnTo>
                  <a:pt x="733298" y="467220"/>
                </a:lnTo>
                <a:lnTo>
                  <a:pt x="734656" y="467220"/>
                </a:lnTo>
                <a:lnTo>
                  <a:pt x="736028" y="467220"/>
                </a:lnTo>
                <a:lnTo>
                  <a:pt x="736714" y="466534"/>
                </a:lnTo>
                <a:lnTo>
                  <a:pt x="736714" y="463804"/>
                </a:lnTo>
                <a:close/>
              </a:path>
              <a:path w="1028700" h="1027430">
                <a:moveTo>
                  <a:pt x="736714" y="443255"/>
                </a:moveTo>
                <a:lnTo>
                  <a:pt x="736028" y="442569"/>
                </a:lnTo>
                <a:lnTo>
                  <a:pt x="733298" y="442569"/>
                </a:lnTo>
                <a:lnTo>
                  <a:pt x="732612" y="443255"/>
                </a:lnTo>
                <a:lnTo>
                  <a:pt x="732612" y="445985"/>
                </a:lnTo>
                <a:lnTo>
                  <a:pt x="733298" y="446671"/>
                </a:lnTo>
                <a:lnTo>
                  <a:pt x="734656" y="446671"/>
                </a:lnTo>
                <a:lnTo>
                  <a:pt x="736028" y="446671"/>
                </a:lnTo>
                <a:lnTo>
                  <a:pt x="736714" y="445985"/>
                </a:lnTo>
                <a:lnTo>
                  <a:pt x="736714" y="443255"/>
                </a:lnTo>
                <a:close/>
              </a:path>
              <a:path w="1028700" h="1027430">
                <a:moveTo>
                  <a:pt x="736714" y="422719"/>
                </a:moveTo>
                <a:lnTo>
                  <a:pt x="736028" y="422033"/>
                </a:lnTo>
                <a:lnTo>
                  <a:pt x="733298" y="422033"/>
                </a:lnTo>
                <a:lnTo>
                  <a:pt x="732612" y="422719"/>
                </a:lnTo>
                <a:lnTo>
                  <a:pt x="732612" y="425462"/>
                </a:lnTo>
                <a:lnTo>
                  <a:pt x="733298" y="426148"/>
                </a:lnTo>
                <a:lnTo>
                  <a:pt x="734656" y="426148"/>
                </a:lnTo>
                <a:lnTo>
                  <a:pt x="736028" y="426148"/>
                </a:lnTo>
                <a:lnTo>
                  <a:pt x="736714" y="425462"/>
                </a:lnTo>
                <a:lnTo>
                  <a:pt x="736714" y="422719"/>
                </a:lnTo>
                <a:close/>
              </a:path>
              <a:path w="1028700" h="1027430">
                <a:moveTo>
                  <a:pt x="736714" y="402196"/>
                </a:moveTo>
                <a:lnTo>
                  <a:pt x="736028" y="401510"/>
                </a:lnTo>
                <a:lnTo>
                  <a:pt x="733298" y="401510"/>
                </a:lnTo>
                <a:lnTo>
                  <a:pt x="732612" y="402196"/>
                </a:lnTo>
                <a:lnTo>
                  <a:pt x="732612" y="404926"/>
                </a:lnTo>
                <a:lnTo>
                  <a:pt x="733298" y="405612"/>
                </a:lnTo>
                <a:lnTo>
                  <a:pt x="734656" y="405612"/>
                </a:lnTo>
                <a:lnTo>
                  <a:pt x="736028" y="405612"/>
                </a:lnTo>
                <a:lnTo>
                  <a:pt x="736714" y="404926"/>
                </a:lnTo>
                <a:lnTo>
                  <a:pt x="736714" y="402196"/>
                </a:lnTo>
                <a:close/>
              </a:path>
              <a:path w="1028700" h="1027430">
                <a:moveTo>
                  <a:pt x="736714" y="381762"/>
                </a:moveTo>
                <a:lnTo>
                  <a:pt x="736028" y="381076"/>
                </a:lnTo>
                <a:lnTo>
                  <a:pt x="733298" y="381076"/>
                </a:lnTo>
                <a:lnTo>
                  <a:pt x="732612" y="381762"/>
                </a:lnTo>
                <a:lnTo>
                  <a:pt x="732612" y="384492"/>
                </a:lnTo>
                <a:lnTo>
                  <a:pt x="733298" y="385178"/>
                </a:lnTo>
                <a:lnTo>
                  <a:pt x="734656" y="385178"/>
                </a:lnTo>
                <a:lnTo>
                  <a:pt x="736028" y="385178"/>
                </a:lnTo>
                <a:lnTo>
                  <a:pt x="736714" y="384492"/>
                </a:lnTo>
                <a:lnTo>
                  <a:pt x="736714" y="381762"/>
                </a:lnTo>
                <a:close/>
              </a:path>
              <a:path w="1028700" h="1027430">
                <a:moveTo>
                  <a:pt x="736714" y="340588"/>
                </a:moveTo>
                <a:lnTo>
                  <a:pt x="736028" y="339902"/>
                </a:lnTo>
                <a:lnTo>
                  <a:pt x="733298" y="339902"/>
                </a:lnTo>
                <a:lnTo>
                  <a:pt x="732612" y="340588"/>
                </a:lnTo>
                <a:lnTo>
                  <a:pt x="732612" y="343319"/>
                </a:lnTo>
                <a:lnTo>
                  <a:pt x="733298" y="344004"/>
                </a:lnTo>
                <a:lnTo>
                  <a:pt x="734656" y="344004"/>
                </a:lnTo>
                <a:lnTo>
                  <a:pt x="736028" y="344004"/>
                </a:lnTo>
                <a:lnTo>
                  <a:pt x="736714" y="343319"/>
                </a:lnTo>
                <a:lnTo>
                  <a:pt x="736714" y="340588"/>
                </a:lnTo>
                <a:close/>
              </a:path>
              <a:path w="1028700" h="1027430">
                <a:moveTo>
                  <a:pt x="736714" y="320065"/>
                </a:moveTo>
                <a:lnTo>
                  <a:pt x="736028" y="319379"/>
                </a:lnTo>
                <a:lnTo>
                  <a:pt x="733298" y="319379"/>
                </a:lnTo>
                <a:lnTo>
                  <a:pt x="732612" y="320065"/>
                </a:lnTo>
                <a:lnTo>
                  <a:pt x="732612" y="322795"/>
                </a:lnTo>
                <a:lnTo>
                  <a:pt x="733298" y="323481"/>
                </a:lnTo>
                <a:lnTo>
                  <a:pt x="734656" y="323481"/>
                </a:lnTo>
                <a:lnTo>
                  <a:pt x="736028" y="323481"/>
                </a:lnTo>
                <a:lnTo>
                  <a:pt x="736714" y="322795"/>
                </a:lnTo>
                <a:lnTo>
                  <a:pt x="736714" y="320065"/>
                </a:lnTo>
                <a:close/>
              </a:path>
              <a:path w="1028700" h="1027430">
                <a:moveTo>
                  <a:pt x="736727" y="361111"/>
                </a:moveTo>
                <a:lnTo>
                  <a:pt x="736041" y="360413"/>
                </a:lnTo>
                <a:lnTo>
                  <a:pt x="733247" y="360400"/>
                </a:lnTo>
                <a:lnTo>
                  <a:pt x="732561" y="361099"/>
                </a:lnTo>
                <a:lnTo>
                  <a:pt x="732561" y="363880"/>
                </a:lnTo>
                <a:lnTo>
                  <a:pt x="733272" y="364578"/>
                </a:lnTo>
                <a:lnTo>
                  <a:pt x="734656" y="364553"/>
                </a:lnTo>
                <a:lnTo>
                  <a:pt x="736028" y="364553"/>
                </a:lnTo>
                <a:lnTo>
                  <a:pt x="736714" y="363880"/>
                </a:lnTo>
                <a:lnTo>
                  <a:pt x="736714" y="362508"/>
                </a:lnTo>
                <a:lnTo>
                  <a:pt x="736727" y="361111"/>
                </a:lnTo>
                <a:close/>
              </a:path>
              <a:path w="1028700" h="1027430">
                <a:moveTo>
                  <a:pt x="747052" y="742429"/>
                </a:moveTo>
                <a:lnTo>
                  <a:pt x="745566" y="740384"/>
                </a:lnTo>
                <a:lnTo>
                  <a:pt x="744994" y="740384"/>
                </a:lnTo>
                <a:lnTo>
                  <a:pt x="744435" y="740346"/>
                </a:lnTo>
                <a:lnTo>
                  <a:pt x="742937" y="742340"/>
                </a:lnTo>
                <a:lnTo>
                  <a:pt x="742937" y="743712"/>
                </a:lnTo>
                <a:lnTo>
                  <a:pt x="743623" y="744397"/>
                </a:lnTo>
                <a:lnTo>
                  <a:pt x="744994" y="744397"/>
                </a:lnTo>
                <a:lnTo>
                  <a:pt x="746302" y="744397"/>
                </a:lnTo>
                <a:lnTo>
                  <a:pt x="746988" y="743737"/>
                </a:lnTo>
                <a:lnTo>
                  <a:pt x="747052" y="742429"/>
                </a:lnTo>
                <a:close/>
              </a:path>
              <a:path w="1028700" h="1027430">
                <a:moveTo>
                  <a:pt x="747052" y="720445"/>
                </a:moveTo>
                <a:lnTo>
                  <a:pt x="746366" y="719759"/>
                </a:lnTo>
                <a:lnTo>
                  <a:pt x="743623" y="719759"/>
                </a:lnTo>
                <a:lnTo>
                  <a:pt x="742937" y="720445"/>
                </a:lnTo>
                <a:lnTo>
                  <a:pt x="742937" y="723176"/>
                </a:lnTo>
                <a:lnTo>
                  <a:pt x="743623" y="723861"/>
                </a:lnTo>
                <a:lnTo>
                  <a:pt x="744994" y="723861"/>
                </a:lnTo>
                <a:lnTo>
                  <a:pt x="746366" y="723861"/>
                </a:lnTo>
                <a:lnTo>
                  <a:pt x="747052" y="723176"/>
                </a:lnTo>
                <a:lnTo>
                  <a:pt x="747052" y="720445"/>
                </a:lnTo>
                <a:close/>
              </a:path>
              <a:path w="1028700" h="1027430">
                <a:moveTo>
                  <a:pt x="747052" y="679297"/>
                </a:moveTo>
                <a:lnTo>
                  <a:pt x="746366" y="678611"/>
                </a:lnTo>
                <a:lnTo>
                  <a:pt x="743623" y="678611"/>
                </a:lnTo>
                <a:lnTo>
                  <a:pt x="742937" y="679297"/>
                </a:lnTo>
                <a:lnTo>
                  <a:pt x="742937" y="682028"/>
                </a:lnTo>
                <a:lnTo>
                  <a:pt x="743623" y="682713"/>
                </a:lnTo>
                <a:lnTo>
                  <a:pt x="744994" y="682713"/>
                </a:lnTo>
                <a:lnTo>
                  <a:pt x="746366" y="682713"/>
                </a:lnTo>
                <a:lnTo>
                  <a:pt x="747052" y="682028"/>
                </a:lnTo>
                <a:lnTo>
                  <a:pt x="747052" y="679297"/>
                </a:lnTo>
                <a:close/>
              </a:path>
              <a:path w="1028700" h="1027430">
                <a:moveTo>
                  <a:pt x="747052" y="638314"/>
                </a:moveTo>
                <a:lnTo>
                  <a:pt x="746366" y="637628"/>
                </a:lnTo>
                <a:lnTo>
                  <a:pt x="743623" y="637628"/>
                </a:lnTo>
                <a:lnTo>
                  <a:pt x="742937" y="638314"/>
                </a:lnTo>
                <a:lnTo>
                  <a:pt x="742937" y="641045"/>
                </a:lnTo>
                <a:lnTo>
                  <a:pt x="743623" y="641731"/>
                </a:lnTo>
                <a:lnTo>
                  <a:pt x="744994" y="641731"/>
                </a:lnTo>
                <a:lnTo>
                  <a:pt x="746366" y="641731"/>
                </a:lnTo>
                <a:lnTo>
                  <a:pt x="747052" y="641045"/>
                </a:lnTo>
                <a:lnTo>
                  <a:pt x="747052" y="638314"/>
                </a:lnTo>
                <a:close/>
              </a:path>
              <a:path w="1028700" h="1027430">
                <a:moveTo>
                  <a:pt x="747052" y="617778"/>
                </a:moveTo>
                <a:lnTo>
                  <a:pt x="746366" y="617093"/>
                </a:lnTo>
                <a:lnTo>
                  <a:pt x="743623" y="617093"/>
                </a:lnTo>
                <a:lnTo>
                  <a:pt x="742937" y="617778"/>
                </a:lnTo>
                <a:lnTo>
                  <a:pt x="742937" y="620522"/>
                </a:lnTo>
                <a:lnTo>
                  <a:pt x="743623" y="621207"/>
                </a:lnTo>
                <a:lnTo>
                  <a:pt x="744994" y="621207"/>
                </a:lnTo>
                <a:lnTo>
                  <a:pt x="746366" y="621207"/>
                </a:lnTo>
                <a:lnTo>
                  <a:pt x="747052" y="620522"/>
                </a:lnTo>
                <a:lnTo>
                  <a:pt x="747052" y="617778"/>
                </a:lnTo>
                <a:close/>
              </a:path>
              <a:path w="1028700" h="1027430">
                <a:moveTo>
                  <a:pt x="747052" y="597255"/>
                </a:moveTo>
                <a:lnTo>
                  <a:pt x="746366" y="596569"/>
                </a:lnTo>
                <a:lnTo>
                  <a:pt x="743623" y="596569"/>
                </a:lnTo>
                <a:lnTo>
                  <a:pt x="742937" y="597255"/>
                </a:lnTo>
                <a:lnTo>
                  <a:pt x="742937" y="599986"/>
                </a:lnTo>
                <a:lnTo>
                  <a:pt x="743623" y="600671"/>
                </a:lnTo>
                <a:lnTo>
                  <a:pt x="744994" y="600671"/>
                </a:lnTo>
                <a:lnTo>
                  <a:pt x="746366" y="600671"/>
                </a:lnTo>
                <a:lnTo>
                  <a:pt x="747052" y="599986"/>
                </a:lnTo>
                <a:lnTo>
                  <a:pt x="747052" y="597255"/>
                </a:lnTo>
                <a:close/>
              </a:path>
              <a:path w="1028700" h="1027430">
                <a:moveTo>
                  <a:pt x="747052" y="576732"/>
                </a:moveTo>
                <a:lnTo>
                  <a:pt x="746366" y="576046"/>
                </a:lnTo>
                <a:lnTo>
                  <a:pt x="743623" y="576046"/>
                </a:lnTo>
                <a:lnTo>
                  <a:pt x="742937" y="576732"/>
                </a:lnTo>
                <a:lnTo>
                  <a:pt x="742937" y="578091"/>
                </a:lnTo>
                <a:lnTo>
                  <a:pt x="742937" y="578370"/>
                </a:lnTo>
                <a:lnTo>
                  <a:pt x="742988" y="578624"/>
                </a:lnTo>
                <a:lnTo>
                  <a:pt x="743102" y="578878"/>
                </a:lnTo>
                <a:lnTo>
                  <a:pt x="743445" y="579716"/>
                </a:lnTo>
                <a:lnTo>
                  <a:pt x="744080" y="580148"/>
                </a:lnTo>
                <a:lnTo>
                  <a:pt x="744994" y="580148"/>
                </a:lnTo>
                <a:lnTo>
                  <a:pt x="745896" y="580136"/>
                </a:lnTo>
                <a:lnTo>
                  <a:pt x="746531" y="579716"/>
                </a:lnTo>
                <a:lnTo>
                  <a:pt x="746988" y="578624"/>
                </a:lnTo>
                <a:lnTo>
                  <a:pt x="747039" y="578370"/>
                </a:lnTo>
                <a:lnTo>
                  <a:pt x="747052" y="576732"/>
                </a:lnTo>
                <a:close/>
              </a:path>
              <a:path w="1028700" h="1027430">
                <a:moveTo>
                  <a:pt x="747052" y="535647"/>
                </a:moveTo>
                <a:lnTo>
                  <a:pt x="746366" y="534962"/>
                </a:lnTo>
                <a:lnTo>
                  <a:pt x="744423" y="534962"/>
                </a:lnTo>
                <a:lnTo>
                  <a:pt x="743940" y="535165"/>
                </a:lnTo>
                <a:lnTo>
                  <a:pt x="743140" y="535965"/>
                </a:lnTo>
                <a:lnTo>
                  <a:pt x="742937" y="536448"/>
                </a:lnTo>
                <a:lnTo>
                  <a:pt x="742937" y="538391"/>
                </a:lnTo>
                <a:lnTo>
                  <a:pt x="743623" y="539064"/>
                </a:lnTo>
                <a:lnTo>
                  <a:pt x="744994" y="539064"/>
                </a:lnTo>
                <a:lnTo>
                  <a:pt x="746366" y="539064"/>
                </a:lnTo>
                <a:lnTo>
                  <a:pt x="747052" y="538391"/>
                </a:lnTo>
                <a:lnTo>
                  <a:pt x="747052" y="535647"/>
                </a:lnTo>
                <a:close/>
              </a:path>
              <a:path w="1028700" h="1027430">
                <a:moveTo>
                  <a:pt x="747052" y="515124"/>
                </a:moveTo>
                <a:lnTo>
                  <a:pt x="746366" y="514438"/>
                </a:lnTo>
                <a:lnTo>
                  <a:pt x="743623" y="514438"/>
                </a:lnTo>
                <a:lnTo>
                  <a:pt x="742937" y="515124"/>
                </a:lnTo>
                <a:lnTo>
                  <a:pt x="742937" y="517855"/>
                </a:lnTo>
                <a:lnTo>
                  <a:pt x="743623" y="518541"/>
                </a:lnTo>
                <a:lnTo>
                  <a:pt x="744994" y="518541"/>
                </a:lnTo>
                <a:lnTo>
                  <a:pt x="746366" y="518541"/>
                </a:lnTo>
                <a:lnTo>
                  <a:pt x="747052" y="517855"/>
                </a:lnTo>
                <a:lnTo>
                  <a:pt x="747052" y="515124"/>
                </a:lnTo>
                <a:close/>
              </a:path>
              <a:path w="1028700" h="1027430">
                <a:moveTo>
                  <a:pt x="747052" y="494588"/>
                </a:moveTo>
                <a:lnTo>
                  <a:pt x="746366" y="493903"/>
                </a:lnTo>
                <a:lnTo>
                  <a:pt x="743623" y="493903"/>
                </a:lnTo>
                <a:lnTo>
                  <a:pt x="742937" y="494588"/>
                </a:lnTo>
                <a:lnTo>
                  <a:pt x="742937" y="497332"/>
                </a:lnTo>
                <a:lnTo>
                  <a:pt x="743623" y="498017"/>
                </a:lnTo>
                <a:lnTo>
                  <a:pt x="744994" y="498017"/>
                </a:lnTo>
                <a:lnTo>
                  <a:pt x="746366" y="498017"/>
                </a:lnTo>
                <a:lnTo>
                  <a:pt x="747052" y="497332"/>
                </a:lnTo>
                <a:lnTo>
                  <a:pt x="747052" y="494588"/>
                </a:lnTo>
                <a:close/>
              </a:path>
              <a:path w="1028700" h="1027430">
                <a:moveTo>
                  <a:pt x="747064" y="558927"/>
                </a:moveTo>
                <a:lnTo>
                  <a:pt x="747052" y="557542"/>
                </a:lnTo>
                <a:lnTo>
                  <a:pt x="747052" y="556158"/>
                </a:lnTo>
                <a:lnTo>
                  <a:pt x="746353" y="555459"/>
                </a:lnTo>
                <a:lnTo>
                  <a:pt x="743572" y="555472"/>
                </a:lnTo>
                <a:lnTo>
                  <a:pt x="742886" y="556171"/>
                </a:lnTo>
                <a:lnTo>
                  <a:pt x="742899" y="558952"/>
                </a:lnTo>
                <a:lnTo>
                  <a:pt x="743610" y="559638"/>
                </a:lnTo>
                <a:lnTo>
                  <a:pt x="744994" y="559625"/>
                </a:lnTo>
                <a:lnTo>
                  <a:pt x="746379" y="559625"/>
                </a:lnTo>
                <a:lnTo>
                  <a:pt x="747064" y="558927"/>
                </a:lnTo>
                <a:close/>
              </a:path>
              <a:path w="1028700" h="1027430">
                <a:moveTo>
                  <a:pt x="747255" y="660158"/>
                </a:moveTo>
                <a:lnTo>
                  <a:pt x="747102" y="659422"/>
                </a:lnTo>
                <a:lnTo>
                  <a:pt x="746442" y="658774"/>
                </a:lnTo>
                <a:lnTo>
                  <a:pt x="746048" y="658368"/>
                </a:lnTo>
                <a:lnTo>
                  <a:pt x="745566" y="658164"/>
                </a:lnTo>
                <a:lnTo>
                  <a:pt x="744994" y="658177"/>
                </a:lnTo>
                <a:lnTo>
                  <a:pt x="744423" y="658164"/>
                </a:lnTo>
                <a:lnTo>
                  <a:pt x="743940" y="658368"/>
                </a:lnTo>
                <a:lnTo>
                  <a:pt x="743546" y="658774"/>
                </a:lnTo>
                <a:lnTo>
                  <a:pt x="742886" y="659422"/>
                </a:lnTo>
                <a:lnTo>
                  <a:pt x="742734" y="660158"/>
                </a:lnTo>
                <a:lnTo>
                  <a:pt x="743432" y="661860"/>
                </a:lnTo>
                <a:lnTo>
                  <a:pt x="744080" y="662279"/>
                </a:lnTo>
                <a:lnTo>
                  <a:pt x="744994" y="662254"/>
                </a:lnTo>
                <a:lnTo>
                  <a:pt x="745909" y="662279"/>
                </a:lnTo>
                <a:lnTo>
                  <a:pt x="746544" y="661860"/>
                </a:lnTo>
                <a:lnTo>
                  <a:pt x="747255" y="660158"/>
                </a:lnTo>
                <a:close/>
              </a:path>
              <a:path w="1028700" h="1027430">
                <a:moveTo>
                  <a:pt x="757237" y="299529"/>
                </a:moveTo>
                <a:lnTo>
                  <a:pt x="756551" y="298843"/>
                </a:lnTo>
                <a:lnTo>
                  <a:pt x="753821" y="298843"/>
                </a:lnTo>
                <a:lnTo>
                  <a:pt x="753135" y="299529"/>
                </a:lnTo>
                <a:lnTo>
                  <a:pt x="753135" y="302272"/>
                </a:lnTo>
                <a:lnTo>
                  <a:pt x="753821" y="302958"/>
                </a:lnTo>
                <a:lnTo>
                  <a:pt x="755192" y="302958"/>
                </a:lnTo>
                <a:lnTo>
                  <a:pt x="756551" y="302958"/>
                </a:lnTo>
                <a:lnTo>
                  <a:pt x="757237" y="302272"/>
                </a:lnTo>
                <a:lnTo>
                  <a:pt x="757237" y="299529"/>
                </a:lnTo>
                <a:close/>
              </a:path>
              <a:path w="1028700" h="1027430">
                <a:moveTo>
                  <a:pt x="1028687" y="2540"/>
                </a:moveTo>
                <a:lnTo>
                  <a:pt x="1028242" y="1270"/>
                </a:lnTo>
                <a:lnTo>
                  <a:pt x="1026439" y="0"/>
                </a:lnTo>
                <a:lnTo>
                  <a:pt x="1019467" y="0"/>
                </a:lnTo>
                <a:lnTo>
                  <a:pt x="1019467" y="8890"/>
                </a:lnTo>
                <a:lnTo>
                  <a:pt x="1019467" y="1018540"/>
                </a:lnTo>
                <a:lnTo>
                  <a:pt x="264198" y="1018540"/>
                </a:lnTo>
                <a:lnTo>
                  <a:pt x="264414" y="770890"/>
                </a:lnTo>
                <a:lnTo>
                  <a:pt x="769594" y="770890"/>
                </a:lnTo>
                <a:lnTo>
                  <a:pt x="771385" y="769620"/>
                </a:lnTo>
                <a:lnTo>
                  <a:pt x="771842" y="768350"/>
                </a:lnTo>
                <a:lnTo>
                  <a:pt x="771842" y="260350"/>
                </a:lnTo>
                <a:lnTo>
                  <a:pt x="771842" y="259080"/>
                </a:lnTo>
                <a:lnTo>
                  <a:pt x="771550" y="257810"/>
                </a:lnTo>
                <a:lnTo>
                  <a:pt x="770928" y="257810"/>
                </a:lnTo>
                <a:lnTo>
                  <a:pt x="770496" y="256540"/>
                </a:lnTo>
                <a:lnTo>
                  <a:pt x="762889" y="256540"/>
                </a:lnTo>
                <a:lnTo>
                  <a:pt x="762889" y="271780"/>
                </a:lnTo>
                <a:lnTo>
                  <a:pt x="762889" y="762000"/>
                </a:lnTo>
                <a:lnTo>
                  <a:pt x="747026" y="762000"/>
                </a:lnTo>
                <a:lnTo>
                  <a:pt x="746988" y="760730"/>
                </a:lnTo>
                <a:lnTo>
                  <a:pt x="742988" y="760730"/>
                </a:lnTo>
                <a:lnTo>
                  <a:pt x="742937" y="762000"/>
                </a:lnTo>
                <a:lnTo>
                  <a:pt x="726490" y="762000"/>
                </a:lnTo>
                <a:lnTo>
                  <a:pt x="726363" y="760730"/>
                </a:lnTo>
                <a:lnTo>
                  <a:pt x="722541" y="760730"/>
                </a:lnTo>
                <a:lnTo>
                  <a:pt x="722414" y="762000"/>
                </a:lnTo>
                <a:lnTo>
                  <a:pt x="705954" y="762000"/>
                </a:lnTo>
                <a:lnTo>
                  <a:pt x="705764" y="760730"/>
                </a:lnTo>
                <a:lnTo>
                  <a:pt x="704735" y="760730"/>
                </a:lnTo>
                <a:lnTo>
                  <a:pt x="703999" y="759460"/>
                </a:lnTo>
                <a:lnTo>
                  <a:pt x="702322" y="760730"/>
                </a:lnTo>
                <a:lnTo>
                  <a:pt x="701903" y="760730"/>
                </a:lnTo>
                <a:lnTo>
                  <a:pt x="701890" y="762000"/>
                </a:lnTo>
                <a:lnTo>
                  <a:pt x="685444" y="762000"/>
                </a:lnTo>
                <a:lnTo>
                  <a:pt x="685304" y="760730"/>
                </a:lnTo>
                <a:lnTo>
                  <a:pt x="681482" y="760730"/>
                </a:lnTo>
                <a:lnTo>
                  <a:pt x="681355" y="762000"/>
                </a:lnTo>
                <a:lnTo>
                  <a:pt x="664908" y="762000"/>
                </a:lnTo>
                <a:lnTo>
                  <a:pt x="664883" y="760730"/>
                </a:lnTo>
                <a:lnTo>
                  <a:pt x="664451" y="760730"/>
                </a:lnTo>
                <a:lnTo>
                  <a:pt x="662774" y="759460"/>
                </a:lnTo>
                <a:lnTo>
                  <a:pt x="662038" y="760730"/>
                </a:lnTo>
                <a:lnTo>
                  <a:pt x="661022" y="760730"/>
                </a:lnTo>
                <a:lnTo>
                  <a:pt x="660831" y="762000"/>
                </a:lnTo>
                <a:lnTo>
                  <a:pt x="644359" y="762000"/>
                </a:lnTo>
                <a:lnTo>
                  <a:pt x="644334" y="760730"/>
                </a:lnTo>
                <a:lnTo>
                  <a:pt x="640321" y="760730"/>
                </a:lnTo>
                <a:lnTo>
                  <a:pt x="640283" y="762000"/>
                </a:lnTo>
                <a:lnTo>
                  <a:pt x="623836" y="762000"/>
                </a:lnTo>
                <a:lnTo>
                  <a:pt x="623798" y="760730"/>
                </a:lnTo>
                <a:lnTo>
                  <a:pt x="619798" y="760730"/>
                </a:lnTo>
                <a:lnTo>
                  <a:pt x="619747" y="762000"/>
                </a:lnTo>
                <a:lnTo>
                  <a:pt x="603300" y="762000"/>
                </a:lnTo>
                <a:lnTo>
                  <a:pt x="603173" y="760730"/>
                </a:lnTo>
                <a:lnTo>
                  <a:pt x="599351" y="760730"/>
                </a:lnTo>
                <a:lnTo>
                  <a:pt x="599224" y="762000"/>
                </a:lnTo>
                <a:lnTo>
                  <a:pt x="582777" y="762000"/>
                </a:lnTo>
                <a:lnTo>
                  <a:pt x="582726" y="760730"/>
                </a:lnTo>
                <a:lnTo>
                  <a:pt x="578904" y="760730"/>
                </a:lnTo>
                <a:lnTo>
                  <a:pt x="578700" y="762000"/>
                </a:lnTo>
                <a:lnTo>
                  <a:pt x="562254" y="762000"/>
                </a:lnTo>
                <a:lnTo>
                  <a:pt x="562203" y="760730"/>
                </a:lnTo>
                <a:lnTo>
                  <a:pt x="558203" y="760730"/>
                </a:lnTo>
                <a:lnTo>
                  <a:pt x="558165" y="762000"/>
                </a:lnTo>
                <a:lnTo>
                  <a:pt x="541540" y="762000"/>
                </a:lnTo>
                <a:lnTo>
                  <a:pt x="541489" y="760730"/>
                </a:lnTo>
                <a:lnTo>
                  <a:pt x="537489" y="760730"/>
                </a:lnTo>
                <a:lnTo>
                  <a:pt x="537451" y="762000"/>
                </a:lnTo>
                <a:lnTo>
                  <a:pt x="520992" y="762000"/>
                </a:lnTo>
                <a:lnTo>
                  <a:pt x="520954" y="760730"/>
                </a:lnTo>
                <a:lnTo>
                  <a:pt x="516953" y="760730"/>
                </a:lnTo>
                <a:lnTo>
                  <a:pt x="516902" y="762000"/>
                </a:lnTo>
                <a:lnTo>
                  <a:pt x="500418" y="762000"/>
                </a:lnTo>
                <a:lnTo>
                  <a:pt x="500037" y="760730"/>
                </a:lnTo>
                <a:lnTo>
                  <a:pt x="499529" y="760730"/>
                </a:lnTo>
                <a:lnTo>
                  <a:pt x="498106" y="759460"/>
                </a:lnTo>
                <a:lnTo>
                  <a:pt x="497484" y="760730"/>
                </a:lnTo>
                <a:lnTo>
                  <a:pt x="496582" y="760730"/>
                </a:lnTo>
                <a:lnTo>
                  <a:pt x="496379" y="762000"/>
                </a:lnTo>
                <a:lnTo>
                  <a:pt x="479933" y="762000"/>
                </a:lnTo>
                <a:lnTo>
                  <a:pt x="479806" y="760730"/>
                </a:lnTo>
                <a:lnTo>
                  <a:pt x="475983" y="760730"/>
                </a:lnTo>
                <a:lnTo>
                  <a:pt x="475843" y="762000"/>
                </a:lnTo>
                <a:lnTo>
                  <a:pt x="459397" y="762000"/>
                </a:lnTo>
                <a:lnTo>
                  <a:pt x="459270" y="760730"/>
                </a:lnTo>
                <a:lnTo>
                  <a:pt x="455447" y="760730"/>
                </a:lnTo>
                <a:lnTo>
                  <a:pt x="455320" y="762000"/>
                </a:lnTo>
                <a:lnTo>
                  <a:pt x="438873" y="762000"/>
                </a:lnTo>
                <a:lnTo>
                  <a:pt x="438835" y="760730"/>
                </a:lnTo>
                <a:lnTo>
                  <a:pt x="434822" y="760730"/>
                </a:lnTo>
                <a:lnTo>
                  <a:pt x="434797" y="762000"/>
                </a:lnTo>
                <a:lnTo>
                  <a:pt x="418325" y="762000"/>
                </a:lnTo>
                <a:lnTo>
                  <a:pt x="418134" y="760730"/>
                </a:lnTo>
                <a:lnTo>
                  <a:pt x="417118" y="760730"/>
                </a:lnTo>
                <a:lnTo>
                  <a:pt x="416382" y="759460"/>
                </a:lnTo>
                <a:lnTo>
                  <a:pt x="414705" y="760730"/>
                </a:lnTo>
                <a:lnTo>
                  <a:pt x="414274" y="760730"/>
                </a:lnTo>
                <a:lnTo>
                  <a:pt x="414261" y="762000"/>
                </a:lnTo>
                <a:lnTo>
                  <a:pt x="397802" y="762000"/>
                </a:lnTo>
                <a:lnTo>
                  <a:pt x="397764" y="760730"/>
                </a:lnTo>
                <a:lnTo>
                  <a:pt x="393763" y="760730"/>
                </a:lnTo>
                <a:lnTo>
                  <a:pt x="393712" y="762000"/>
                </a:lnTo>
                <a:lnTo>
                  <a:pt x="377266" y="762000"/>
                </a:lnTo>
                <a:lnTo>
                  <a:pt x="377240" y="760730"/>
                </a:lnTo>
                <a:lnTo>
                  <a:pt x="373227" y="760730"/>
                </a:lnTo>
                <a:lnTo>
                  <a:pt x="373189" y="762000"/>
                </a:lnTo>
                <a:lnTo>
                  <a:pt x="356743" y="762000"/>
                </a:lnTo>
                <a:lnTo>
                  <a:pt x="356616" y="760730"/>
                </a:lnTo>
                <a:lnTo>
                  <a:pt x="352793" y="760730"/>
                </a:lnTo>
                <a:lnTo>
                  <a:pt x="352653" y="762000"/>
                </a:lnTo>
                <a:lnTo>
                  <a:pt x="336207" y="762000"/>
                </a:lnTo>
                <a:lnTo>
                  <a:pt x="336003" y="760730"/>
                </a:lnTo>
                <a:lnTo>
                  <a:pt x="334987" y="760730"/>
                </a:lnTo>
                <a:lnTo>
                  <a:pt x="334251" y="759460"/>
                </a:lnTo>
                <a:lnTo>
                  <a:pt x="332574" y="760730"/>
                </a:lnTo>
                <a:lnTo>
                  <a:pt x="332143" y="760730"/>
                </a:lnTo>
                <a:lnTo>
                  <a:pt x="332130" y="762000"/>
                </a:lnTo>
                <a:lnTo>
                  <a:pt x="315798" y="762000"/>
                </a:lnTo>
                <a:lnTo>
                  <a:pt x="315760" y="760730"/>
                </a:lnTo>
                <a:lnTo>
                  <a:pt x="311746" y="760730"/>
                </a:lnTo>
                <a:lnTo>
                  <a:pt x="311721" y="762000"/>
                </a:lnTo>
                <a:lnTo>
                  <a:pt x="295249" y="762000"/>
                </a:lnTo>
                <a:lnTo>
                  <a:pt x="295249" y="760730"/>
                </a:lnTo>
                <a:lnTo>
                  <a:pt x="291185" y="760730"/>
                </a:lnTo>
                <a:lnTo>
                  <a:pt x="291185" y="762000"/>
                </a:lnTo>
                <a:lnTo>
                  <a:pt x="274701" y="762000"/>
                </a:lnTo>
                <a:lnTo>
                  <a:pt x="274434" y="760730"/>
                </a:lnTo>
                <a:lnTo>
                  <a:pt x="273913" y="760730"/>
                </a:lnTo>
                <a:lnTo>
                  <a:pt x="281368" y="753110"/>
                </a:lnTo>
                <a:lnTo>
                  <a:pt x="281762" y="753110"/>
                </a:lnTo>
                <a:lnTo>
                  <a:pt x="282282" y="754380"/>
                </a:lnTo>
                <a:lnTo>
                  <a:pt x="283933" y="754380"/>
                </a:lnTo>
                <a:lnTo>
                  <a:pt x="285203" y="751840"/>
                </a:lnTo>
                <a:lnTo>
                  <a:pt x="284975" y="750570"/>
                </a:lnTo>
                <a:lnTo>
                  <a:pt x="284200" y="750570"/>
                </a:lnTo>
                <a:lnTo>
                  <a:pt x="291630" y="742950"/>
                </a:lnTo>
                <a:lnTo>
                  <a:pt x="292023" y="742950"/>
                </a:lnTo>
                <a:lnTo>
                  <a:pt x="292557" y="744220"/>
                </a:lnTo>
                <a:lnTo>
                  <a:pt x="294589" y="744220"/>
                </a:lnTo>
                <a:lnTo>
                  <a:pt x="295275" y="742950"/>
                </a:lnTo>
                <a:lnTo>
                  <a:pt x="295275" y="741680"/>
                </a:lnTo>
                <a:lnTo>
                  <a:pt x="295059" y="740410"/>
                </a:lnTo>
                <a:lnTo>
                  <a:pt x="294462" y="740410"/>
                </a:lnTo>
                <a:lnTo>
                  <a:pt x="301891" y="732790"/>
                </a:lnTo>
                <a:lnTo>
                  <a:pt x="302285" y="732790"/>
                </a:lnTo>
                <a:lnTo>
                  <a:pt x="302818" y="734060"/>
                </a:lnTo>
                <a:lnTo>
                  <a:pt x="304850" y="734060"/>
                </a:lnTo>
                <a:lnTo>
                  <a:pt x="305536" y="732790"/>
                </a:lnTo>
                <a:lnTo>
                  <a:pt x="305523" y="730250"/>
                </a:lnTo>
                <a:lnTo>
                  <a:pt x="304723" y="730250"/>
                </a:lnTo>
                <a:lnTo>
                  <a:pt x="312153" y="722630"/>
                </a:lnTo>
                <a:lnTo>
                  <a:pt x="315798" y="722630"/>
                </a:lnTo>
                <a:lnTo>
                  <a:pt x="315798" y="720090"/>
                </a:lnTo>
                <a:lnTo>
                  <a:pt x="314998" y="720090"/>
                </a:lnTo>
                <a:lnTo>
                  <a:pt x="322414" y="712470"/>
                </a:lnTo>
                <a:lnTo>
                  <a:pt x="326059" y="712470"/>
                </a:lnTo>
                <a:lnTo>
                  <a:pt x="326059" y="709930"/>
                </a:lnTo>
                <a:lnTo>
                  <a:pt x="325793" y="709930"/>
                </a:lnTo>
                <a:lnTo>
                  <a:pt x="325259" y="708660"/>
                </a:lnTo>
                <a:lnTo>
                  <a:pt x="332689" y="702310"/>
                </a:lnTo>
                <a:lnTo>
                  <a:pt x="335330" y="702310"/>
                </a:lnTo>
                <a:lnTo>
                  <a:pt x="336130" y="701040"/>
                </a:lnTo>
                <a:lnTo>
                  <a:pt x="336321" y="701040"/>
                </a:lnTo>
                <a:lnTo>
                  <a:pt x="336334" y="699770"/>
                </a:lnTo>
                <a:lnTo>
                  <a:pt x="336130" y="699770"/>
                </a:lnTo>
                <a:lnTo>
                  <a:pt x="335724" y="698500"/>
                </a:lnTo>
                <a:lnTo>
                  <a:pt x="335521" y="698500"/>
                </a:lnTo>
                <a:lnTo>
                  <a:pt x="342950" y="692150"/>
                </a:lnTo>
                <a:lnTo>
                  <a:pt x="346138" y="692150"/>
                </a:lnTo>
                <a:lnTo>
                  <a:pt x="346595" y="690880"/>
                </a:lnTo>
                <a:lnTo>
                  <a:pt x="346595" y="689610"/>
                </a:lnTo>
                <a:lnTo>
                  <a:pt x="346316" y="689610"/>
                </a:lnTo>
                <a:lnTo>
                  <a:pt x="345782" y="688340"/>
                </a:lnTo>
                <a:lnTo>
                  <a:pt x="353212" y="680720"/>
                </a:lnTo>
                <a:lnTo>
                  <a:pt x="353618" y="681990"/>
                </a:lnTo>
                <a:lnTo>
                  <a:pt x="356870" y="681990"/>
                </a:lnTo>
                <a:lnTo>
                  <a:pt x="356857" y="679450"/>
                </a:lnTo>
                <a:lnTo>
                  <a:pt x="356590" y="679450"/>
                </a:lnTo>
                <a:lnTo>
                  <a:pt x="356044" y="678180"/>
                </a:lnTo>
                <a:lnTo>
                  <a:pt x="363474" y="670560"/>
                </a:lnTo>
                <a:lnTo>
                  <a:pt x="364413" y="671830"/>
                </a:lnTo>
                <a:lnTo>
                  <a:pt x="365429" y="671830"/>
                </a:lnTo>
                <a:lnTo>
                  <a:pt x="367665" y="670560"/>
                </a:lnTo>
                <a:lnTo>
                  <a:pt x="367588" y="669290"/>
                </a:lnTo>
                <a:lnTo>
                  <a:pt x="366306" y="668020"/>
                </a:lnTo>
                <a:lnTo>
                  <a:pt x="373761" y="660400"/>
                </a:lnTo>
                <a:lnTo>
                  <a:pt x="374154" y="661670"/>
                </a:lnTo>
                <a:lnTo>
                  <a:pt x="376910" y="661670"/>
                </a:lnTo>
                <a:lnTo>
                  <a:pt x="377621" y="659130"/>
                </a:lnTo>
                <a:lnTo>
                  <a:pt x="377469" y="659130"/>
                </a:lnTo>
                <a:lnTo>
                  <a:pt x="376809" y="657860"/>
                </a:lnTo>
                <a:lnTo>
                  <a:pt x="376580" y="657860"/>
                </a:lnTo>
                <a:lnTo>
                  <a:pt x="384022" y="650240"/>
                </a:lnTo>
                <a:lnTo>
                  <a:pt x="384416" y="651510"/>
                </a:lnTo>
                <a:lnTo>
                  <a:pt x="386981" y="651510"/>
                </a:lnTo>
                <a:lnTo>
                  <a:pt x="387667" y="650240"/>
                </a:lnTo>
                <a:lnTo>
                  <a:pt x="387667" y="648970"/>
                </a:lnTo>
                <a:lnTo>
                  <a:pt x="387375" y="647700"/>
                </a:lnTo>
                <a:lnTo>
                  <a:pt x="386867" y="647700"/>
                </a:lnTo>
                <a:lnTo>
                  <a:pt x="394284" y="640080"/>
                </a:lnTo>
                <a:lnTo>
                  <a:pt x="394690" y="641350"/>
                </a:lnTo>
                <a:lnTo>
                  <a:pt x="397256" y="641350"/>
                </a:lnTo>
                <a:lnTo>
                  <a:pt x="397929" y="640080"/>
                </a:lnTo>
                <a:lnTo>
                  <a:pt x="397929" y="638810"/>
                </a:lnTo>
                <a:lnTo>
                  <a:pt x="397662" y="637540"/>
                </a:lnTo>
                <a:lnTo>
                  <a:pt x="397129" y="637540"/>
                </a:lnTo>
                <a:lnTo>
                  <a:pt x="404558" y="629920"/>
                </a:lnTo>
                <a:lnTo>
                  <a:pt x="404952" y="629920"/>
                </a:lnTo>
                <a:lnTo>
                  <a:pt x="405485" y="631190"/>
                </a:lnTo>
                <a:lnTo>
                  <a:pt x="407517" y="631190"/>
                </a:lnTo>
                <a:lnTo>
                  <a:pt x="408203" y="629920"/>
                </a:lnTo>
                <a:lnTo>
                  <a:pt x="408190" y="628650"/>
                </a:lnTo>
                <a:lnTo>
                  <a:pt x="407924" y="627380"/>
                </a:lnTo>
                <a:lnTo>
                  <a:pt x="407390" y="627380"/>
                </a:lnTo>
                <a:lnTo>
                  <a:pt x="414820" y="619760"/>
                </a:lnTo>
                <a:lnTo>
                  <a:pt x="415213" y="619760"/>
                </a:lnTo>
                <a:lnTo>
                  <a:pt x="415747" y="621030"/>
                </a:lnTo>
                <a:lnTo>
                  <a:pt x="417779" y="621030"/>
                </a:lnTo>
                <a:lnTo>
                  <a:pt x="418465" y="619760"/>
                </a:lnTo>
                <a:lnTo>
                  <a:pt x="418465" y="618490"/>
                </a:lnTo>
                <a:lnTo>
                  <a:pt x="418261" y="617220"/>
                </a:lnTo>
                <a:lnTo>
                  <a:pt x="417652" y="617220"/>
                </a:lnTo>
                <a:lnTo>
                  <a:pt x="425081" y="609600"/>
                </a:lnTo>
                <a:lnTo>
                  <a:pt x="425475" y="609600"/>
                </a:lnTo>
                <a:lnTo>
                  <a:pt x="426008" y="610870"/>
                </a:lnTo>
                <a:lnTo>
                  <a:pt x="428040" y="610870"/>
                </a:lnTo>
                <a:lnTo>
                  <a:pt x="428726" y="609600"/>
                </a:lnTo>
                <a:lnTo>
                  <a:pt x="428726" y="607060"/>
                </a:lnTo>
                <a:lnTo>
                  <a:pt x="427913" y="607060"/>
                </a:lnTo>
                <a:lnTo>
                  <a:pt x="435343" y="599440"/>
                </a:lnTo>
                <a:lnTo>
                  <a:pt x="438988" y="599440"/>
                </a:lnTo>
                <a:lnTo>
                  <a:pt x="438988" y="596900"/>
                </a:lnTo>
                <a:lnTo>
                  <a:pt x="438188" y="596900"/>
                </a:lnTo>
                <a:lnTo>
                  <a:pt x="445604" y="589280"/>
                </a:lnTo>
                <a:lnTo>
                  <a:pt x="449249" y="589280"/>
                </a:lnTo>
                <a:lnTo>
                  <a:pt x="449249" y="586740"/>
                </a:lnTo>
                <a:lnTo>
                  <a:pt x="448983" y="586740"/>
                </a:lnTo>
                <a:lnTo>
                  <a:pt x="448449" y="585470"/>
                </a:lnTo>
                <a:lnTo>
                  <a:pt x="455879" y="579120"/>
                </a:lnTo>
                <a:lnTo>
                  <a:pt x="459003" y="579120"/>
                </a:lnTo>
                <a:lnTo>
                  <a:pt x="459473" y="577850"/>
                </a:lnTo>
                <a:lnTo>
                  <a:pt x="459511" y="576580"/>
                </a:lnTo>
                <a:lnTo>
                  <a:pt x="459244" y="576580"/>
                </a:lnTo>
                <a:lnTo>
                  <a:pt x="458711" y="575310"/>
                </a:lnTo>
                <a:lnTo>
                  <a:pt x="466140" y="568960"/>
                </a:lnTo>
                <a:lnTo>
                  <a:pt x="467067" y="570230"/>
                </a:lnTo>
                <a:lnTo>
                  <a:pt x="468096" y="570230"/>
                </a:lnTo>
                <a:lnTo>
                  <a:pt x="470331" y="567690"/>
                </a:lnTo>
                <a:lnTo>
                  <a:pt x="470242" y="566420"/>
                </a:lnTo>
                <a:lnTo>
                  <a:pt x="468972" y="565150"/>
                </a:lnTo>
                <a:lnTo>
                  <a:pt x="476402" y="557530"/>
                </a:lnTo>
                <a:lnTo>
                  <a:pt x="477329" y="558800"/>
                </a:lnTo>
                <a:lnTo>
                  <a:pt x="478358" y="560070"/>
                </a:lnTo>
                <a:lnTo>
                  <a:pt x="480593" y="557530"/>
                </a:lnTo>
                <a:lnTo>
                  <a:pt x="480517" y="556260"/>
                </a:lnTo>
                <a:lnTo>
                  <a:pt x="479234" y="554990"/>
                </a:lnTo>
                <a:lnTo>
                  <a:pt x="486689" y="547370"/>
                </a:lnTo>
                <a:lnTo>
                  <a:pt x="487083" y="548640"/>
                </a:lnTo>
                <a:lnTo>
                  <a:pt x="489648" y="548640"/>
                </a:lnTo>
                <a:lnTo>
                  <a:pt x="490334" y="547370"/>
                </a:lnTo>
                <a:lnTo>
                  <a:pt x="490334" y="546100"/>
                </a:lnTo>
                <a:lnTo>
                  <a:pt x="490042" y="544830"/>
                </a:lnTo>
                <a:lnTo>
                  <a:pt x="489521" y="544830"/>
                </a:lnTo>
                <a:lnTo>
                  <a:pt x="496951" y="537210"/>
                </a:lnTo>
                <a:lnTo>
                  <a:pt x="497090" y="537210"/>
                </a:lnTo>
                <a:lnTo>
                  <a:pt x="497611" y="538480"/>
                </a:lnTo>
                <a:lnTo>
                  <a:pt x="499656" y="538480"/>
                </a:lnTo>
                <a:lnTo>
                  <a:pt x="500151" y="537210"/>
                </a:lnTo>
                <a:lnTo>
                  <a:pt x="500595" y="537210"/>
                </a:lnTo>
                <a:lnTo>
                  <a:pt x="500595" y="535940"/>
                </a:lnTo>
                <a:lnTo>
                  <a:pt x="500329" y="534670"/>
                </a:lnTo>
                <a:lnTo>
                  <a:pt x="499795" y="534670"/>
                </a:lnTo>
                <a:lnTo>
                  <a:pt x="507212" y="527050"/>
                </a:lnTo>
                <a:lnTo>
                  <a:pt x="507606" y="528320"/>
                </a:lnTo>
                <a:lnTo>
                  <a:pt x="510171" y="528320"/>
                </a:lnTo>
                <a:lnTo>
                  <a:pt x="510857" y="527050"/>
                </a:lnTo>
                <a:lnTo>
                  <a:pt x="510857" y="525780"/>
                </a:lnTo>
                <a:lnTo>
                  <a:pt x="510590" y="524510"/>
                </a:lnTo>
                <a:lnTo>
                  <a:pt x="510057" y="524510"/>
                </a:lnTo>
                <a:lnTo>
                  <a:pt x="517486" y="516890"/>
                </a:lnTo>
                <a:lnTo>
                  <a:pt x="517880" y="518160"/>
                </a:lnTo>
                <a:lnTo>
                  <a:pt x="520446" y="518160"/>
                </a:lnTo>
                <a:lnTo>
                  <a:pt x="521119" y="516890"/>
                </a:lnTo>
                <a:lnTo>
                  <a:pt x="521119" y="515620"/>
                </a:lnTo>
                <a:lnTo>
                  <a:pt x="520852" y="514350"/>
                </a:lnTo>
                <a:lnTo>
                  <a:pt x="520319" y="514350"/>
                </a:lnTo>
                <a:lnTo>
                  <a:pt x="527748" y="506730"/>
                </a:lnTo>
                <a:lnTo>
                  <a:pt x="528142" y="506730"/>
                </a:lnTo>
                <a:lnTo>
                  <a:pt x="528675" y="508000"/>
                </a:lnTo>
                <a:lnTo>
                  <a:pt x="530707" y="508000"/>
                </a:lnTo>
                <a:lnTo>
                  <a:pt x="531393" y="506730"/>
                </a:lnTo>
                <a:lnTo>
                  <a:pt x="531393" y="505460"/>
                </a:lnTo>
                <a:lnTo>
                  <a:pt x="531114" y="504190"/>
                </a:lnTo>
                <a:lnTo>
                  <a:pt x="530580" y="504190"/>
                </a:lnTo>
                <a:lnTo>
                  <a:pt x="538010" y="496570"/>
                </a:lnTo>
                <a:lnTo>
                  <a:pt x="538403" y="496570"/>
                </a:lnTo>
                <a:lnTo>
                  <a:pt x="538937" y="497840"/>
                </a:lnTo>
                <a:lnTo>
                  <a:pt x="540969" y="497840"/>
                </a:lnTo>
                <a:lnTo>
                  <a:pt x="541655" y="496570"/>
                </a:lnTo>
                <a:lnTo>
                  <a:pt x="541655" y="494030"/>
                </a:lnTo>
                <a:lnTo>
                  <a:pt x="540842" y="494030"/>
                </a:lnTo>
                <a:lnTo>
                  <a:pt x="548271" y="486410"/>
                </a:lnTo>
                <a:lnTo>
                  <a:pt x="548665" y="486410"/>
                </a:lnTo>
                <a:lnTo>
                  <a:pt x="549198" y="487680"/>
                </a:lnTo>
                <a:lnTo>
                  <a:pt x="551230" y="487680"/>
                </a:lnTo>
                <a:lnTo>
                  <a:pt x="551916" y="486410"/>
                </a:lnTo>
                <a:lnTo>
                  <a:pt x="551916" y="483870"/>
                </a:lnTo>
                <a:lnTo>
                  <a:pt x="551103" y="483870"/>
                </a:lnTo>
                <a:lnTo>
                  <a:pt x="558533" y="476250"/>
                </a:lnTo>
                <a:lnTo>
                  <a:pt x="562178" y="476250"/>
                </a:lnTo>
                <a:lnTo>
                  <a:pt x="562178" y="473710"/>
                </a:lnTo>
                <a:lnTo>
                  <a:pt x="561378" y="473710"/>
                </a:lnTo>
                <a:lnTo>
                  <a:pt x="568794" y="466090"/>
                </a:lnTo>
                <a:lnTo>
                  <a:pt x="572439" y="466090"/>
                </a:lnTo>
                <a:lnTo>
                  <a:pt x="572439" y="463550"/>
                </a:lnTo>
                <a:lnTo>
                  <a:pt x="572173" y="463550"/>
                </a:lnTo>
                <a:lnTo>
                  <a:pt x="571639" y="462280"/>
                </a:lnTo>
                <a:lnTo>
                  <a:pt x="579069" y="455930"/>
                </a:lnTo>
                <a:lnTo>
                  <a:pt x="582193" y="455930"/>
                </a:lnTo>
                <a:lnTo>
                  <a:pt x="582663" y="454660"/>
                </a:lnTo>
                <a:lnTo>
                  <a:pt x="582701" y="453390"/>
                </a:lnTo>
                <a:lnTo>
                  <a:pt x="582422" y="453390"/>
                </a:lnTo>
                <a:lnTo>
                  <a:pt x="581901" y="452120"/>
                </a:lnTo>
                <a:lnTo>
                  <a:pt x="589330" y="445770"/>
                </a:lnTo>
                <a:lnTo>
                  <a:pt x="592518" y="445770"/>
                </a:lnTo>
                <a:lnTo>
                  <a:pt x="593001" y="444500"/>
                </a:lnTo>
                <a:lnTo>
                  <a:pt x="592975" y="443230"/>
                </a:lnTo>
                <a:lnTo>
                  <a:pt x="592696" y="443230"/>
                </a:lnTo>
                <a:lnTo>
                  <a:pt x="592162" y="441960"/>
                </a:lnTo>
                <a:lnTo>
                  <a:pt x="599617" y="434340"/>
                </a:lnTo>
                <a:lnTo>
                  <a:pt x="600011" y="435610"/>
                </a:lnTo>
                <a:lnTo>
                  <a:pt x="603262" y="435610"/>
                </a:lnTo>
                <a:lnTo>
                  <a:pt x="603262" y="433070"/>
                </a:lnTo>
                <a:lnTo>
                  <a:pt x="602970" y="433070"/>
                </a:lnTo>
                <a:lnTo>
                  <a:pt x="602449" y="431800"/>
                </a:lnTo>
                <a:lnTo>
                  <a:pt x="609879" y="424180"/>
                </a:lnTo>
                <a:lnTo>
                  <a:pt x="610273" y="425450"/>
                </a:lnTo>
                <a:lnTo>
                  <a:pt x="612838" y="425450"/>
                </a:lnTo>
                <a:lnTo>
                  <a:pt x="613524" y="424180"/>
                </a:lnTo>
                <a:lnTo>
                  <a:pt x="613511" y="422910"/>
                </a:lnTo>
                <a:lnTo>
                  <a:pt x="613232" y="421640"/>
                </a:lnTo>
                <a:lnTo>
                  <a:pt x="612711" y="421640"/>
                </a:lnTo>
                <a:lnTo>
                  <a:pt x="620141" y="414020"/>
                </a:lnTo>
                <a:lnTo>
                  <a:pt x="620534" y="415290"/>
                </a:lnTo>
                <a:lnTo>
                  <a:pt x="623277" y="415290"/>
                </a:lnTo>
                <a:lnTo>
                  <a:pt x="623989" y="412750"/>
                </a:lnTo>
                <a:lnTo>
                  <a:pt x="623836" y="412750"/>
                </a:lnTo>
                <a:lnTo>
                  <a:pt x="623189" y="411480"/>
                </a:lnTo>
                <a:lnTo>
                  <a:pt x="622985" y="411480"/>
                </a:lnTo>
                <a:lnTo>
                  <a:pt x="630402" y="403860"/>
                </a:lnTo>
                <a:lnTo>
                  <a:pt x="630796" y="405130"/>
                </a:lnTo>
                <a:lnTo>
                  <a:pt x="633361" y="405130"/>
                </a:lnTo>
                <a:lnTo>
                  <a:pt x="634047" y="403860"/>
                </a:lnTo>
                <a:lnTo>
                  <a:pt x="634047" y="402590"/>
                </a:lnTo>
                <a:lnTo>
                  <a:pt x="633780" y="401320"/>
                </a:lnTo>
                <a:lnTo>
                  <a:pt x="633247" y="401320"/>
                </a:lnTo>
                <a:lnTo>
                  <a:pt x="640676" y="393700"/>
                </a:lnTo>
                <a:lnTo>
                  <a:pt x="641070" y="394970"/>
                </a:lnTo>
                <a:lnTo>
                  <a:pt x="643636" y="394970"/>
                </a:lnTo>
                <a:lnTo>
                  <a:pt x="644309" y="393700"/>
                </a:lnTo>
                <a:lnTo>
                  <a:pt x="644309" y="392430"/>
                </a:lnTo>
                <a:lnTo>
                  <a:pt x="644042" y="391160"/>
                </a:lnTo>
                <a:lnTo>
                  <a:pt x="643509" y="391160"/>
                </a:lnTo>
                <a:lnTo>
                  <a:pt x="650938" y="383540"/>
                </a:lnTo>
                <a:lnTo>
                  <a:pt x="651332" y="383540"/>
                </a:lnTo>
                <a:lnTo>
                  <a:pt x="651865" y="384810"/>
                </a:lnTo>
                <a:lnTo>
                  <a:pt x="653897" y="384810"/>
                </a:lnTo>
                <a:lnTo>
                  <a:pt x="654583" y="383540"/>
                </a:lnTo>
                <a:lnTo>
                  <a:pt x="654583" y="382270"/>
                </a:lnTo>
                <a:lnTo>
                  <a:pt x="654304" y="381000"/>
                </a:lnTo>
                <a:lnTo>
                  <a:pt x="653770" y="381000"/>
                </a:lnTo>
                <a:lnTo>
                  <a:pt x="661200" y="373380"/>
                </a:lnTo>
                <a:lnTo>
                  <a:pt x="661733" y="373380"/>
                </a:lnTo>
                <a:lnTo>
                  <a:pt x="662228" y="374650"/>
                </a:lnTo>
                <a:lnTo>
                  <a:pt x="664159" y="374650"/>
                </a:lnTo>
                <a:lnTo>
                  <a:pt x="664845" y="373380"/>
                </a:lnTo>
                <a:lnTo>
                  <a:pt x="664845" y="370840"/>
                </a:lnTo>
                <a:lnTo>
                  <a:pt x="664032" y="370840"/>
                </a:lnTo>
                <a:lnTo>
                  <a:pt x="671461" y="363220"/>
                </a:lnTo>
                <a:lnTo>
                  <a:pt x="672401" y="363220"/>
                </a:lnTo>
                <a:lnTo>
                  <a:pt x="673049" y="364490"/>
                </a:lnTo>
                <a:lnTo>
                  <a:pt x="674420" y="364490"/>
                </a:lnTo>
                <a:lnTo>
                  <a:pt x="675106" y="363220"/>
                </a:lnTo>
                <a:lnTo>
                  <a:pt x="675106" y="360680"/>
                </a:lnTo>
                <a:lnTo>
                  <a:pt x="674293" y="360680"/>
                </a:lnTo>
                <a:lnTo>
                  <a:pt x="681723" y="353060"/>
                </a:lnTo>
                <a:lnTo>
                  <a:pt x="685380" y="353060"/>
                </a:lnTo>
                <a:lnTo>
                  <a:pt x="685368" y="350520"/>
                </a:lnTo>
                <a:lnTo>
                  <a:pt x="684568" y="350520"/>
                </a:lnTo>
                <a:lnTo>
                  <a:pt x="691946" y="342900"/>
                </a:lnTo>
                <a:lnTo>
                  <a:pt x="692899" y="344170"/>
                </a:lnTo>
                <a:lnTo>
                  <a:pt x="693851" y="344170"/>
                </a:lnTo>
                <a:lnTo>
                  <a:pt x="695782" y="341630"/>
                </a:lnTo>
                <a:lnTo>
                  <a:pt x="695782" y="340360"/>
                </a:lnTo>
                <a:lnTo>
                  <a:pt x="694829" y="339090"/>
                </a:lnTo>
                <a:lnTo>
                  <a:pt x="702271" y="332740"/>
                </a:lnTo>
                <a:lnTo>
                  <a:pt x="704900" y="332740"/>
                </a:lnTo>
                <a:lnTo>
                  <a:pt x="705713" y="331470"/>
                </a:lnTo>
                <a:lnTo>
                  <a:pt x="705916" y="331470"/>
                </a:lnTo>
                <a:lnTo>
                  <a:pt x="705904" y="330200"/>
                </a:lnTo>
                <a:lnTo>
                  <a:pt x="705294" y="330200"/>
                </a:lnTo>
                <a:lnTo>
                  <a:pt x="705256" y="328930"/>
                </a:lnTo>
                <a:lnTo>
                  <a:pt x="705116" y="328930"/>
                </a:lnTo>
                <a:lnTo>
                  <a:pt x="712546" y="322580"/>
                </a:lnTo>
                <a:lnTo>
                  <a:pt x="716191" y="322580"/>
                </a:lnTo>
                <a:lnTo>
                  <a:pt x="716165" y="320040"/>
                </a:lnTo>
                <a:lnTo>
                  <a:pt x="715899" y="320040"/>
                </a:lnTo>
                <a:lnTo>
                  <a:pt x="715378" y="318770"/>
                </a:lnTo>
                <a:lnTo>
                  <a:pt x="722807" y="311150"/>
                </a:lnTo>
                <a:lnTo>
                  <a:pt x="723201" y="312420"/>
                </a:lnTo>
                <a:lnTo>
                  <a:pt x="726452" y="312420"/>
                </a:lnTo>
                <a:lnTo>
                  <a:pt x="726452" y="309880"/>
                </a:lnTo>
                <a:lnTo>
                  <a:pt x="726160" y="309880"/>
                </a:lnTo>
                <a:lnTo>
                  <a:pt x="725639" y="308610"/>
                </a:lnTo>
                <a:lnTo>
                  <a:pt x="733069" y="300990"/>
                </a:lnTo>
                <a:lnTo>
                  <a:pt x="733463" y="302260"/>
                </a:lnTo>
                <a:lnTo>
                  <a:pt x="736028" y="302260"/>
                </a:lnTo>
                <a:lnTo>
                  <a:pt x="736714" y="300990"/>
                </a:lnTo>
                <a:lnTo>
                  <a:pt x="736701" y="299720"/>
                </a:lnTo>
                <a:lnTo>
                  <a:pt x="736434" y="298450"/>
                </a:lnTo>
                <a:lnTo>
                  <a:pt x="735901" y="298450"/>
                </a:lnTo>
                <a:lnTo>
                  <a:pt x="743331" y="290830"/>
                </a:lnTo>
                <a:lnTo>
                  <a:pt x="743724" y="292100"/>
                </a:lnTo>
                <a:lnTo>
                  <a:pt x="746290" y="292100"/>
                </a:lnTo>
                <a:lnTo>
                  <a:pt x="746975" y="290830"/>
                </a:lnTo>
                <a:lnTo>
                  <a:pt x="746975" y="289560"/>
                </a:lnTo>
                <a:lnTo>
                  <a:pt x="746709" y="288290"/>
                </a:lnTo>
                <a:lnTo>
                  <a:pt x="746175" y="288290"/>
                </a:lnTo>
                <a:lnTo>
                  <a:pt x="753592" y="280670"/>
                </a:lnTo>
                <a:lnTo>
                  <a:pt x="753986" y="281940"/>
                </a:lnTo>
                <a:lnTo>
                  <a:pt x="756602" y="281940"/>
                </a:lnTo>
                <a:lnTo>
                  <a:pt x="757313" y="280670"/>
                </a:lnTo>
                <a:lnTo>
                  <a:pt x="757313" y="279400"/>
                </a:lnTo>
                <a:lnTo>
                  <a:pt x="757034" y="278130"/>
                </a:lnTo>
                <a:lnTo>
                  <a:pt x="756500" y="278130"/>
                </a:lnTo>
                <a:lnTo>
                  <a:pt x="762889" y="271780"/>
                </a:lnTo>
                <a:lnTo>
                  <a:pt x="762889" y="256540"/>
                </a:lnTo>
                <a:lnTo>
                  <a:pt x="756297" y="256540"/>
                </a:lnTo>
                <a:lnTo>
                  <a:pt x="756297" y="265430"/>
                </a:lnTo>
                <a:lnTo>
                  <a:pt x="749947" y="271780"/>
                </a:lnTo>
                <a:lnTo>
                  <a:pt x="741045" y="280670"/>
                </a:lnTo>
                <a:lnTo>
                  <a:pt x="730885" y="290830"/>
                </a:lnTo>
                <a:lnTo>
                  <a:pt x="720725" y="300990"/>
                </a:lnTo>
                <a:lnTo>
                  <a:pt x="710552" y="311150"/>
                </a:lnTo>
                <a:lnTo>
                  <a:pt x="678802" y="342900"/>
                </a:lnTo>
                <a:lnTo>
                  <a:pt x="658469" y="363220"/>
                </a:lnTo>
                <a:lnTo>
                  <a:pt x="648309" y="373380"/>
                </a:lnTo>
                <a:lnTo>
                  <a:pt x="638136" y="383540"/>
                </a:lnTo>
                <a:lnTo>
                  <a:pt x="627976" y="393700"/>
                </a:lnTo>
                <a:lnTo>
                  <a:pt x="617816" y="403860"/>
                </a:lnTo>
                <a:lnTo>
                  <a:pt x="607644" y="414020"/>
                </a:lnTo>
                <a:lnTo>
                  <a:pt x="597484" y="424180"/>
                </a:lnTo>
                <a:lnTo>
                  <a:pt x="587324" y="434340"/>
                </a:lnTo>
                <a:lnTo>
                  <a:pt x="535228" y="486410"/>
                </a:lnTo>
                <a:lnTo>
                  <a:pt x="525068" y="496570"/>
                </a:lnTo>
                <a:lnTo>
                  <a:pt x="514908" y="506730"/>
                </a:lnTo>
                <a:lnTo>
                  <a:pt x="504736" y="516890"/>
                </a:lnTo>
                <a:lnTo>
                  <a:pt x="494576" y="527050"/>
                </a:lnTo>
                <a:lnTo>
                  <a:pt x="474243" y="547370"/>
                </a:lnTo>
                <a:lnTo>
                  <a:pt x="464083" y="557530"/>
                </a:lnTo>
                <a:lnTo>
                  <a:pt x="452653" y="568960"/>
                </a:lnTo>
                <a:lnTo>
                  <a:pt x="412000" y="609600"/>
                </a:lnTo>
                <a:lnTo>
                  <a:pt x="401828" y="619760"/>
                </a:lnTo>
                <a:lnTo>
                  <a:pt x="391668" y="629920"/>
                </a:lnTo>
                <a:lnTo>
                  <a:pt x="381508" y="640080"/>
                </a:lnTo>
                <a:lnTo>
                  <a:pt x="371335" y="650240"/>
                </a:lnTo>
                <a:lnTo>
                  <a:pt x="361175" y="660400"/>
                </a:lnTo>
                <a:lnTo>
                  <a:pt x="351015" y="670560"/>
                </a:lnTo>
                <a:lnTo>
                  <a:pt x="340842" y="680720"/>
                </a:lnTo>
                <a:lnTo>
                  <a:pt x="288759" y="732790"/>
                </a:lnTo>
                <a:lnTo>
                  <a:pt x="278599" y="742950"/>
                </a:lnTo>
                <a:lnTo>
                  <a:pt x="268427" y="753110"/>
                </a:lnTo>
                <a:lnTo>
                  <a:pt x="264617" y="756920"/>
                </a:lnTo>
                <a:lnTo>
                  <a:pt x="265442" y="265430"/>
                </a:lnTo>
                <a:lnTo>
                  <a:pt x="756297" y="265430"/>
                </a:lnTo>
                <a:lnTo>
                  <a:pt x="756297" y="256540"/>
                </a:lnTo>
                <a:lnTo>
                  <a:pt x="265442" y="256540"/>
                </a:lnTo>
                <a:lnTo>
                  <a:pt x="265861" y="8890"/>
                </a:lnTo>
                <a:lnTo>
                  <a:pt x="1019467" y="8890"/>
                </a:lnTo>
                <a:lnTo>
                  <a:pt x="1019467" y="0"/>
                </a:lnTo>
                <a:lnTo>
                  <a:pt x="256641" y="0"/>
                </a:lnTo>
                <a:lnTo>
                  <a:pt x="256641" y="8890"/>
                </a:lnTo>
                <a:lnTo>
                  <a:pt x="256222" y="256540"/>
                </a:lnTo>
                <a:lnTo>
                  <a:pt x="256222" y="265430"/>
                </a:lnTo>
                <a:lnTo>
                  <a:pt x="255828" y="502920"/>
                </a:lnTo>
                <a:lnTo>
                  <a:pt x="255803" y="513080"/>
                </a:lnTo>
                <a:lnTo>
                  <a:pt x="255397" y="756920"/>
                </a:lnTo>
                <a:lnTo>
                  <a:pt x="255397" y="762000"/>
                </a:lnTo>
                <a:lnTo>
                  <a:pt x="255371" y="770890"/>
                </a:lnTo>
                <a:lnTo>
                  <a:pt x="254977" y="1018540"/>
                </a:lnTo>
                <a:lnTo>
                  <a:pt x="9220" y="1018540"/>
                </a:lnTo>
                <a:lnTo>
                  <a:pt x="9220" y="770890"/>
                </a:lnTo>
                <a:lnTo>
                  <a:pt x="255371" y="770890"/>
                </a:lnTo>
                <a:lnTo>
                  <a:pt x="255371" y="762000"/>
                </a:lnTo>
                <a:lnTo>
                  <a:pt x="9220" y="762000"/>
                </a:lnTo>
                <a:lnTo>
                  <a:pt x="9220" y="513080"/>
                </a:lnTo>
                <a:lnTo>
                  <a:pt x="255803" y="513080"/>
                </a:lnTo>
                <a:lnTo>
                  <a:pt x="255803" y="502920"/>
                </a:lnTo>
                <a:lnTo>
                  <a:pt x="9220" y="502920"/>
                </a:lnTo>
                <a:lnTo>
                  <a:pt x="9220" y="265430"/>
                </a:lnTo>
                <a:lnTo>
                  <a:pt x="256222" y="265430"/>
                </a:lnTo>
                <a:lnTo>
                  <a:pt x="256222" y="256540"/>
                </a:lnTo>
                <a:lnTo>
                  <a:pt x="9220" y="256540"/>
                </a:lnTo>
                <a:lnTo>
                  <a:pt x="9220" y="8890"/>
                </a:lnTo>
                <a:lnTo>
                  <a:pt x="256641" y="8890"/>
                </a:lnTo>
                <a:lnTo>
                  <a:pt x="256641" y="0"/>
                </a:lnTo>
                <a:lnTo>
                  <a:pt x="2247" y="0"/>
                </a:lnTo>
                <a:lnTo>
                  <a:pt x="444" y="1270"/>
                </a:lnTo>
                <a:lnTo>
                  <a:pt x="0" y="2540"/>
                </a:lnTo>
                <a:lnTo>
                  <a:pt x="0" y="8890"/>
                </a:lnTo>
                <a:lnTo>
                  <a:pt x="0" y="265430"/>
                </a:lnTo>
                <a:lnTo>
                  <a:pt x="0" y="1024890"/>
                </a:lnTo>
                <a:lnTo>
                  <a:pt x="444" y="1026160"/>
                </a:lnTo>
                <a:lnTo>
                  <a:pt x="2247" y="1027430"/>
                </a:lnTo>
                <a:lnTo>
                  <a:pt x="1026439" y="1027430"/>
                </a:lnTo>
                <a:lnTo>
                  <a:pt x="1028242" y="1026160"/>
                </a:lnTo>
                <a:lnTo>
                  <a:pt x="1028687" y="1024890"/>
                </a:lnTo>
                <a:lnTo>
                  <a:pt x="1028687" y="254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09409" y="391260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5">
                <a:moveTo>
                  <a:pt x="4114" y="359994"/>
                </a:moveTo>
                <a:lnTo>
                  <a:pt x="3429" y="359308"/>
                </a:lnTo>
                <a:lnTo>
                  <a:pt x="698" y="359308"/>
                </a:lnTo>
                <a:lnTo>
                  <a:pt x="12" y="359994"/>
                </a:lnTo>
                <a:lnTo>
                  <a:pt x="12" y="362724"/>
                </a:lnTo>
                <a:lnTo>
                  <a:pt x="698" y="363410"/>
                </a:lnTo>
                <a:lnTo>
                  <a:pt x="2057" y="363410"/>
                </a:lnTo>
                <a:lnTo>
                  <a:pt x="3429" y="363410"/>
                </a:lnTo>
                <a:lnTo>
                  <a:pt x="4114" y="362724"/>
                </a:lnTo>
                <a:lnTo>
                  <a:pt x="4114" y="359994"/>
                </a:lnTo>
                <a:close/>
              </a:path>
              <a:path w="76200" h="363855">
                <a:moveTo>
                  <a:pt x="4114" y="339458"/>
                </a:moveTo>
                <a:lnTo>
                  <a:pt x="3429" y="338772"/>
                </a:lnTo>
                <a:lnTo>
                  <a:pt x="698" y="338772"/>
                </a:lnTo>
                <a:lnTo>
                  <a:pt x="12" y="339458"/>
                </a:lnTo>
                <a:lnTo>
                  <a:pt x="12" y="342201"/>
                </a:lnTo>
                <a:lnTo>
                  <a:pt x="698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58"/>
                </a:lnTo>
                <a:close/>
              </a:path>
              <a:path w="76200" h="363855">
                <a:moveTo>
                  <a:pt x="4114" y="318935"/>
                </a:moveTo>
                <a:lnTo>
                  <a:pt x="3429" y="318249"/>
                </a:lnTo>
                <a:lnTo>
                  <a:pt x="698" y="318249"/>
                </a:lnTo>
                <a:lnTo>
                  <a:pt x="12" y="318935"/>
                </a:lnTo>
                <a:lnTo>
                  <a:pt x="12" y="321665"/>
                </a:lnTo>
                <a:lnTo>
                  <a:pt x="698" y="322351"/>
                </a:lnTo>
                <a:lnTo>
                  <a:pt x="2057" y="322351"/>
                </a:lnTo>
                <a:lnTo>
                  <a:pt x="3429" y="322351"/>
                </a:lnTo>
                <a:lnTo>
                  <a:pt x="4114" y="321665"/>
                </a:lnTo>
                <a:lnTo>
                  <a:pt x="4114" y="318935"/>
                </a:lnTo>
                <a:close/>
              </a:path>
              <a:path w="76200" h="363855">
                <a:moveTo>
                  <a:pt x="4114" y="298399"/>
                </a:moveTo>
                <a:lnTo>
                  <a:pt x="3429" y="297726"/>
                </a:lnTo>
                <a:lnTo>
                  <a:pt x="698" y="297726"/>
                </a:lnTo>
                <a:lnTo>
                  <a:pt x="12" y="298399"/>
                </a:lnTo>
                <a:lnTo>
                  <a:pt x="12" y="301142"/>
                </a:lnTo>
                <a:lnTo>
                  <a:pt x="698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42"/>
                </a:lnTo>
                <a:lnTo>
                  <a:pt x="4114" y="298399"/>
                </a:lnTo>
                <a:close/>
              </a:path>
              <a:path w="76200" h="363855">
                <a:moveTo>
                  <a:pt x="4114" y="277876"/>
                </a:moveTo>
                <a:lnTo>
                  <a:pt x="3429" y="277190"/>
                </a:lnTo>
                <a:lnTo>
                  <a:pt x="698" y="277190"/>
                </a:lnTo>
                <a:lnTo>
                  <a:pt x="12" y="277876"/>
                </a:lnTo>
                <a:lnTo>
                  <a:pt x="12" y="280619"/>
                </a:lnTo>
                <a:lnTo>
                  <a:pt x="698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19"/>
                </a:lnTo>
                <a:lnTo>
                  <a:pt x="4114" y="277876"/>
                </a:lnTo>
                <a:close/>
              </a:path>
              <a:path w="76200" h="363855">
                <a:moveTo>
                  <a:pt x="4114" y="257327"/>
                </a:moveTo>
                <a:lnTo>
                  <a:pt x="3429" y="256641"/>
                </a:lnTo>
                <a:lnTo>
                  <a:pt x="698" y="256641"/>
                </a:lnTo>
                <a:lnTo>
                  <a:pt x="12" y="257327"/>
                </a:lnTo>
                <a:lnTo>
                  <a:pt x="12" y="260057"/>
                </a:lnTo>
                <a:lnTo>
                  <a:pt x="698" y="260743"/>
                </a:lnTo>
                <a:lnTo>
                  <a:pt x="2057" y="260743"/>
                </a:lnTo>
                <a:lnTo>
                  <a:pt x="3429" y="260743"/>
                </a:lnTo>
                <a:lnTo>
                  <a:pt x="4114" y="260057"/>
                </a:lnTo>
                <a:lnTo>
                  <a:pt x="4114" y="257327"/>
                </a:lnTo>
                <a:close/>
              </a:path>
              <a:path w="76200" h="363855">
                <a:moveTo>
                  <a:pt x="4114" y="236791"/>
                </a:moveTo>
                <a:lnTo>
                  <a:pt x="3429" y="236118"/>
                </a:lnTo>
                <a:lnTo>
                  <a:pt x="698" y="236118"/>
                </a:lnTo>
                <a:lnTo>
                  <a:pt x="12" y="236804"/>
                </a:lnTo>
                <a:lnTo>
                  <a:pt x="12" y="239534"/>
                </a:lnTo>
                <a:lnTo>
                  <a:pt x="698" y="240220"/>
                </a:lnTo>
                <a:lnTo>
                  <a:pt x="2057" y="240220"/>
                </a:lnTo>
                <a:lnTo>
                  <a:pt x="3429" y="240220"/>
                </a:lnTo>
                <a:lnTo>
                  <a:pt x="4114" y="239534"/>
                </a:lnTo>
                <a:lnTo>
                  <a:pt x="4114" y="236791"/>
                </a:lnTo>
                <a:close/>
              </a:path>
              <a:path w="76200" h="363855">
                <a:moveTo>
                  <a:pt x="4114" y="195783"/>
                </a:moveTo>
                <a:lnTo>
                  <a:pt x="3429" y="195110"/>
                </a:lnTo>
                <a:lnTo>
                  <a:pt x="698" y="195110"/>
                </a:lnTo>
                <a:lnTo>
                  <a:pt x="12" y="195783"/>
                </a:lnTo>
                <a:lnTo>
                  <a:pt x="12" y="198526"/>
                </a:lnTo>
                <a:lnTo>
                  <a:pt x="698" y="199212"/>
                </a:lnTo>
                <a:lnTo>
                  <a:pt x="2057" y="199212"/>
                </a:lnTo>
                <a:lnTo>
                  <a:pt x="3429" y="199212"/>
                </a:lnTo>
                <a:lnTo>
                  <a:pt x="4114" y="198526"/>
                </a:lnTo>
                <a:lnTo>
                  <a:pt x="4114" y="195783"/>
                </a:lnTo>
                <a:close/>
              </a:path>
              <a:path w="76200" h="363855">
                <a:moveTo>
                  <a:pt x="4114" y="175209"/>
                </a:moveTo>
                <a:lnTo>
                  <a:pt x="3429" y="174536"/>
                </a:lnTo>
                <a:lnTo>
                  <a:pt x="698" y="174536"/>
                </a:lnTo>
                <a:lnTo>
                  <a:pt x="12" y="175209"/>
                </a:lnTo>
                <a:lnTo>
                  <a:pt x="12" y="177952"/>
                </a:lnTo>
                <a:lnTo>
                  <a:pt x="698" y="178638"/>
                </a:lnTo>
                <a:lnTo>
                  <a:pt x="2057" y="178638"/>
                </a:lnTo>
                <a:lnTo>
                  <a:pt x="3429" y="178638"/>
                </a:lnTo>
                <a:lnTo>
                  <a:pt x="4114" y="177952"/>
                </a:lnTo>
                <a:lnTo>
                  <a:pt x="4114" y="175209"/>
                </a:lnTo>
                <a:close/>
              </a:path>
              <a:path w="76200" h="363855">
                <a:moveTo>
                  <a:pt x="4114" y="154660"/>
                </a:moveTo>
                <a:lnTo>
                  <a:pt x="3429" y="153974"/>
                </a:lnTo>
                <a:lnTo>
                  <a:pt x="698" y="153974"/>
                </a:lnTo>
                <a:lnTo>
                  <a:pt x="12" y="154660"/>
                </a:lnTo>
                <a:lnTo>
                  <a:pt x="12" y="157403"/>
                </a:lnTo>
                <a:lnTo>
                  <a:pt x="698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60"/>
                </a:lnTo>
                <a:close/>
              </a:path>
              <a:path w="76200" h="363855">
                <a:moveTo>
                  <a:pt x="4114" y="134137"/>
                </a:moveTo>
                <a:lnTo>
                  <a:pt x="3429" y="133451"/>
                </a:lnTo>
                <a:lnTo>
                  <a:pt x="698" y="133451"/>
                </a:lnTo>
                <a:lnTo>
                  <a:pt x="12" y="134137"/>
                </a:lnTo>
                <a:lnTo>
                  <a:pt x="12" y="136867"/>
                </a:lnTo>
                <a:lnTo>
                  <a:pt x="698" y="137553"/>
                </a:lnTo>
                <a:lnTo>
                  <a:pt x="2057" y="137553"/>
                </a:lnTo>
                <a:lnTo>
                  <a:pt x="3429" y="137553"/>
                </a:lnTo>
                <a:lnTo>
                  <a:pt x="4114" y="136867"/>
                </a:lnTo>
                <a:lnTo>
                  <a:pt x="4114" y="134137"/>
                </a:lnTo>
                <a:close/>
              </a:path>
              <a:path w="76200" h="363855">
                <a:moveTo>
                  <a:pt x="4127" y="216293"/>
                </a:moveTo>
                <a:lnTo>
                  <a:pt x="3454" y="215595"/>
                </a:lnTo>
                <a:lnTo>
                  <a:pt x="698" y="215569"/>
                </a:lnTo>
                <a:lnTo>
                  <a:pt x="12" y="216255"/>
                </a:lnTo>
                <a:lnTo>
                  <a:pt x="0" y="218998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27" y="216293"/>
                </a:lnTo>
                <a:close/>
              </a:path>
              <a:path w="76200" h="363855">
                <a:moveTo>
                  <a:pt x="14376" y="350532"/>
                </a:moveTo>
                <a:lnTo>
                  <a:pt x="11760" y="349034"/>
                </a:lnTo>
                <a:lnTo>
                  <a:pt x="11277" y="349237"/>
                </a:lnTo>
                <a:lnTo>
                  <a:pt x="10477" y="350050"/>
                </a:lnTo>
                <a:lnTo>
                  <a:pt x="10274" y="350532"/>
                </a:lnTo>
                <a:lnTo>
                  <a:pt x="10274" y="351091"/>
                </a:lnTo>
                <a:lnTo>
                  <a:pt x="10274" y="352463"/>
                </a:lnTo>
                <a:lnTo>
                  <a:pt x="109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51091"/>
                </a:lnTo>
                <a:lnTo>
                  <a:pt x="14376" y="350532"/>
                </a:lnTo>
                <a:close/>
              </a:path>
              <a:path w="76200" h="363855">
                <a:moveTo>
                  <a:pt x="14376" y="329196"/>
                </a:moveTo>
                <a:lnTo>
                  <a:pt x="13690" y="328510"/>
                </a:lnTo>
                <a:lnTo>
                  <a:pt x="10960" y="328510"/>
                </a:lnTo>
                <a:lnTo>
                  <a:pt x="10274" y="329196"/>
                </a:lnTo>
                <a:lnTo>
                  <a:pt x="10274" y="331927"/>
                </a:lnTo>
                <a:lnTo>
                  <a:pt x="10960" y="332613"/>
                </a:lnTo>
                <a:lnTo>
                  <a:pt x="12319" y="332613"/>
                </a:lnTo>
                <a:lnTo>
                  <a:pt x="13690" y="332613"/>
                </a:lnTo>
                <a:lnTo>
                  <a:pt x="14376" y="331927"/>
                </a:lnTo>
                <a:lnTo>
                  <a:pt x="14376" y="329196"/>
                </a:lnTo>
                <a:close/>
              </a:path>
              <a:path w="76200" h="363855">
                <a:moveTo>
                  <a:pt x="14376" y="308673"/>
                </a:moveTo>
                <a:lnTo>
                  <a:pt x="13690" y="307987"/>
                </a:lnTo>
                <a:lnTo>
                  <a:pt x="10960" y="307987"/>
                </a:lnTo>
                <a:lnTo>
                  <a:pt x="10274" y="308673"/>
                </a:lnTo>
                <a:lnTo>
                  <a:pt x="10274" y="311404"/>
                </a:lnTo>
                <a:lnTo>
                  <a:pt x="10960" y="312089"/>
                </a:lnTo>
                <a:lnTo>
                  <a:pt x="12319" y="312089"/>
                </a:lnTo>
                <a:lnTo>
                  <a:pt x="13690" y="312089"/>
                </a:lnTo>
                <a:lnTo>
                  <a:pt x="14376" y="311404"/>
                </a:lnTo>
                <a:lnTo>
                  <a:pt x="14376" y="308673"/>
                </a:lnTo>
                <a:close/>
              </a:path>
              <a:path w="76200" h="363855">
                <a:moveTo>
                  <a:pt x="14376" y="288048"/>
                </a:moveTo>
                <a:lnTo>
                  <a:pt x="13690" y="287362"/>
                </a:lnTo>
                <a:lnTo>
                  <a:pt x="10960" y="287362"/>
                </a:lnTo>
                <a:lnTo>
                  <a:pt x="10274" y="288048"/>
                </a:lnTo>
                <a:lnTo>
                  <a:pt x="10274" y="290779"/>
                </a:lnTo>
                <a:lnTo>
                  <a:pt x="10960" y="291465"/>
                </a:lnTo>
                <a:lnTo>
                  <a:pt x="12319" y="291465"/>
                </a:lnTo>
                <a:lnTo>
                  <a:pt x="13690" y="291465"/>
                </a:lnTo>
                <a:lnTo>
                  <a:pt x="14376" y="290779"/>
                </a:lnTo>
                <a:lnTo>
                  <a:pt x="14376" y="288048"/>
                </a:lnTo>
                <a:close/>
              </a:path>
              <a:path w="76200" h="363855">
                <a:moveTo>
                  <a:pt x="14376" y="247065"/>
                </a:moveTo>
                <a:lnTo>
                  <a:pt x="13690" y="246380"/>
                </a:lnTo>
                <a:lnTo>
                  <a:pt x="10960" y="246380"/>
                </a:lnTo>
                <a:lnTo>
                  <a:pt x="10274" y="247065"/>
                </a:lnTo>
                <a:lnTo>
                  <a:pt x="10274" y="249796"/>
                </a:lnTo>
                <a:lnTo>
                  <a:pt x="10960" y="250482"/>
                </a:lnTo>
                <a:lnTo>
                  <a:pt x="12319" y="250482"/>
                </a:lnTo>
                <a:lnTo>
                  <a:pt x="13690" y="250482"/>
                </a:lnTo>
                <a:lnTo>
                  <a:pt x="14376" y="249796"/>
                </a:lnTo>
                <a:lnTo>
                  <a:pt x="14376" y="247065"/>
                </a:lnTo>
                <a:close/>
              </a:path>
              <a:path w="76200" h="363855">
                <a:moveTo>
                  <a:pt x="14376" y="226529"/>
                </a:moveTo>
                <a:lnTo>
                  <a:pt x="13690" y="225844"/>
                </a:lnTo>
                <a:lnTo>
                  <a:pt x="10960" y="225844"/>
                </a:lnTo>
                <a:lnTo>
                  <a:pt x="10274" y="226529"/>
                </a:lnTo>
                <a:lnTo>
                  <a:pt x="10274" y="229273"/>
                </a:lnTo>
                <a:lnTo>
                  <a:pt x="10960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29"/>
                </a:lnTo>
                <a:close/>
              </a:path>
              <a:path w="76200" h="363855">
                <a:moveTo>
                  <a:pt x="14376" y="206006"/>
                </a:moveTo>
                <a:lnTo>
                  <a:pt x="13690" y="205320"/>
                </a:lnTo>
                <a:lnTo>
                  <a:pt x="10960" y="205320"/>
                </a:lnTo>
                <a:lnTo>
                  <a:pt x="10274" y="206006"/>
                </a:lnTo>
                <a:lnTo>
                  <a:pt x="10274" y="208737"/>
                </a:lnTo>
                <a:lnTo>
                  <a:pt x="10960" y="209423"/>
                </a:lnTo>
                <a:lnTo>
                  <a:pt x="12319" y="209423"/>
                </a:lnTo>
                <a:lnTo>
                  <a:pt x="13690" y="209423"/>
                </a:lnTo>
                <a:lnTo>
                  <a:pt x="14376" y="208737"/>
                </a:lnTo>
                <a:lnTo>
                  <a:pt x="14376" y="206006"/>
                </a:lnTo>
                <a:close/>
              </a:path>
              <a:path w="76200" h="363855">
                <a:moveTo>
                  <a:pt x="14376" y="185483"/>
                </a:moveTo>
                <a:lnTo>
                  <a:pt x="13690" y="184797"/>
                </a:lnTo>
                <a:lnTo>
                  <a:pt x="10960" y="184797"/>
                </a:lnTo>
                <a:lnTo>
                  <a:pt x="10274" y="185483"/>
                </a:lnTo>
                <a:lnTo>
                  <a:pt x="10274" y="186842"/>
                </a:lnTo>
                <a:lnTo>
                  <a:pt x="10261" y="187121"/>
                </a:lnTo>
                <a:lnTo>
                  <a:pt x="10325" y="187375"/>
                </a:lnTo>
                <a:lnTo>
                  <a:pt x="10439" y="187629"/>
                </a:lnTo>
                <a:lnTo>
                  <a:pt x="10782" y="188468"/>
                </a:lnTo>
                <a:lnTo>
                  <a:pt x="11417" y="188899"/>
                </a:lnTo>
                <a:lnTo>
                  <a:pt x="12319" y="188899"/>
                </a:lnTo>
                <a:lnTo>
                  <a:pt x="13233" y="188887"/>
                </a:lnTo>
                <a:lnTo>
                  <a:pt x="13868" y="188468"/>
                </a:lnTo>
                <a:lnTo>
                  <a:pt x="14312" y="187375"/>
                </a:lnTo>
                <a:lnTo>
                  <a:pt x="14376" y="187121"/>
                </a:lnTo>
                <a:lnTo>
                  <a:pt x="14376" y="185483"/>
                </a:lnTo>
                <a:close/>
              </a:path>
              <a:path w="76200" h="363855">
                <a:moveTo>
                  <a:pt x="14376" y="144399"/>
                </a:moveTo>
                <a:lnTo>
                  <a:pt x="13690" y="143713"/>
                </a:lnTo>
                <a:lnTo>
                  <a:pt x="11760" y="143713"/>
                </a:lnTo>
                <a:lnTo>
                  <a:pt x="11277" y="143916"/>
                </a:lnTo>
                <a:lnTo>
                  <a:pt x="10477" y="144716"/>
                </a:lnTo>
                <a:lnTo>
                  <a:pt x="10274" y="145199"/>
                </a:lnTo>
                <a:lnTo>
                  <a:pt x="10274" y="147142"/>
                </a:lnTo>
                <a:lnTo>
                  <a:pt x="10960" y="147815"/>
                </a:lnTo>
                <a:lnTo>
                  <a:pt x="12319" y="147815"/>
                </a:lnTo>
                <a:lnTo>
                  <a:pt x="13690" y="147815"/>
                </a:lnTo>
                <a:lnTo>
                  <a:pt x="14376" y="147142"/>
                </a:lnTo>
                <a:lnTo>
                  <a:pt x="14376" y="144399"/>
                </a:lnTo>
                <a:close/>
              </a:path>
              <a:path w="76200" h="363855">
                <a:moveTo>
                  <a:pt x="14376" y="123875"/>
                </a:moveTo>
                <a:lnTo>
                  <a:pt x="13690" y="123190"/>
                </a:lnTo>
                <a:lnTo>
                  <a:pt x="10960" y="123190"/>
                </a:lnTo>
                <a:lnTo>
                  <a:pt x="10274" y="123875"/>
                </a:lnTo>
                <a:lnTo>
                  <a:pt x="10274" y="126606"/>
                </a:lnTo>
                <a:lnTo>
                  <a:pt x="10960" y="127292"/>
                </a:lnTo>
                <a:lnTo>
                  <a:pt x="12319" y="127292"/>
                </a:lnTo>
                <a:lnTo>
                  <a:pt x="13690" y="127292"/>
                </a:lnTo>
                <a:lnTo>
                  <a:pt x="14376" y="126606"/>
                </a:lnTo>
                <a:lnTo>
                  <a:pt x="14376" y="123875"/>
                </a:lnTo>
                <a:close/>
              </a:path>
              <a:path w="76200" h="363855">
                <a:moveTo>
                  <a:pt x="14376" y="103339"/>
                </a:moveTo>
                <a:lnTo>
                  <a:pt x="13690" y="102654"/>
                </a:lnTo>
                <a:lnTo>
                  <a:pt x="10960" y="102654"/>
                </a:lnTo>
                <a:lnTo>
                  <a:pt x="10274" y="103339"/>
                </a:lnTo>
                <a:lnTo>
                  <a:pt x="10274" y="106083"/>
                </a:lnTo>
                <a:lnTo>
                  <a:pt x="10960" y="106768"/>
                </a:lnTo>
                <a:lnTo>
                  <a:pt x="12319" y="106768"/>
                </a:lnTo>
                <a:lnTo>
                  <a:pt x="13690" y="106768"/>
                </a:lnTo>
                <a:lnTo>
                  <a:pt x="14376" y="106083"/>
                </a:lnTo>
                <a:lnTo>
                  <a:pt x="14376" y="103339"/>
                </a:lnTo>
                <a:close/>
              </a:path>
              <a:path w="76200" h="363855">
                <a:moveTo>
                  <a:pt x="14376" y="82765"/>
                </a:moveTo>
                <a:lnTo>
                  <a:pt x="13690" y="82080"/>
                </a:lnTo>
                <a:lnTo>
                  <a:pt x="10960" y="82080"/>
                </a:lnTo>
                <a:lnTo>
                  <a:pt x="10274" y="82765"/>
                </a:lnTo>
                <a:lnTo>
                  <a:pt x="10274" y="85509"/>
                </a:lnTo>
                <a:lnTo>
                  <a:pt x="10960" y="86194"/>
                </a:lnTo>
                <a:lnTo>
                  <a:pt x="12319" y="86194"/>
                </a:lnTo>
                <a:lnTo>
                  <a:pt x="13690" y="86194"/>
                </a:lnTo>
                <a:lnTo>
                  <a:pt x="14376" y="85509"/>
                </a:lnTo>
                <a:lnTo>
                  <a:pt x="14376" y="82765"/>
                </a:lnTo>
                <a:close/>
              </a:path>
              <a:path w="76200" h="363855">
                <a:moveTo>
                  <a:pt x="14376" y="62268"/>
                </a:moveTo>
                <a:lnTo>
                  <a:pt x="13690" y="61582"/>
                </a:lnTo>
                <a:lnTo>
                  <a:pt x="10960" y="61582"/>
                </a:lnTo>
                <a:lnTo>
                  <a:pt x="10274" y="62268"/>
                </a:lnTo>
                <a:lnTo>
                  <a:pt x="10274" y="63627"/>
                </a:lnTo>
                <a:lnTo>
                  <a:pt x="10261" y="63919"/>
                </a:lnTo>
                <a:lnTo>
                  <a:pt x="10325" y="64185"/>
                </a:lnTo>
                <a:lnTo>
                  <a:pt x="10439" y="64439"/>
                </a:lnTo>
                <a:lnTo>
                  <a:pt x="10782" y="65278"/>
                </a:lnTo>
                <a:lnTo>
                  <a:pt x="11417" y="65697"/>
                </a:lnTo>
                <a:lnTo>
                  <a:pt x="12319" y="65684"/>
                </a:lnTo>
                <a:lnTo>
                  <a:pt x="13233" y="65684"/>
                </a:lnTo>
                <a:lnTo>
                  <a:pt x="13855" y="65278"/>
                </a:lnTo>
                <a:lnTo>
                  <a:pt x="14211" y="64439"/>
                </a:lnTo>
                <a:lnTo>
                  <a:pt x="14312" y="64185"/>
                </a:lnTo>
                <a:lnTo>
                  <a:pt x="14376" y="63906"/>
                </a:lnTo>
                <a:lnTo>
                  <a:pt x="14376" y="63627"/>
                </a:lnTo>
                <a:lnTo>
                  <a:pt x="14376" y="62268"/>
                </a:lnTo>
                <a:close/>
              </a:path>
              <a:path w="76200" h="363855">
                <a:moveTo>
                  <a:pt x="14376" y="41732"/>
                </a:moveTo>
                <a:lnTo>
                  <a:pt x="13690" y="41046"/>
                </a:lnTo>
                <a:lnTo>
                  <a:pt x="10960" y="41046"/>
                </a:lnTo>
                <a:lnTo>
                  <a:pt x="10274" y="41732"/>
                </a:lnTo>
                <a:lnTo>
                  <a:pt x="10274" y="44475"/>
                </a:lnTo>
                <a:lnTo>
                  <a:pt x="109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75"/>
                </a:lnTo>
                <a:lnTo>
                  <a:pt x="14376" y="41732"/>
                </a:lnTo>
                <a:close/>
              </a:path>
              <a:path w="76200" h="363855">
                <a:moveTo>
                  <a:pt x="14389" y="167678"/>
                </a:moveTo>
                <a:lnTo>
                  <a:pt x="14376" y="166293"/>
                </a:lnTo>
                <a:lnTo>
                  <a:pt x="14376" y="164909"/>
                </a:lnTo>
                <a:lnTo>
                  <a:pt x="13677" y="164211"/>
                </a:lnTo>
                <a:lnTo>
                  <a:pt x="10909" y="164223"/>
                </a:lnTo>
                <a:lnTo>
                  <a:pt x="10210" y="164922"/>
                </a:lnTo>
                <a:lnTo>
                  <a:pt x="10236" y="167703"/>
                </a:lnTo>
                <a:lnTo>
                  <a:pt x="10934" y="168389"/>
                </a:lnTo>
                <a:lnTo>
                  <a:pt x="12319" y="168376"/>
                </a:lnTo>
                <a:lnTo>
                  <a:pt x="13703" y="168376"/>
                </a:lnTo>
                <a:lnTo>
                  <a:pt x="14389" y="167678"/>
                </a:lnTo>
                <a:close/>
              </a:path>
              <a:path w="76200" h="363855">
                <a:moveTo>
                  <a:pt x="14592" y="268909"/>
                </a:moveTo>
                <a:lnTo>
                  <a:pt x="14439" y="268173"/>
                </a:lnTo>
                <a:lnTo>
                  <a:pt x="13779" y="267525"/>
                </a:lnTo>
                <a:lnTo>
                  <a:pt x="13385" y="267119"/>
                </a:lnTo>
                <a:lnTo>
                  <a:pt x="12890" y="266915"/>
                </a:lnTo>
                <a:lnTo>
                  <a:pt x="12319" y="266928"/>
                </a:lnTo>
                <a:lnTo>
                  <a:pt x="11747" y="266915"/>
                </a:lnTo>
                <a:lnTo>
                  <a:pt x="11264" y="267119"/>
                </a:lnTo>
                <a:lnTo>
                  <a:pt x="10871" y="267525"/>
                </a:lnTo>
                <a:lnTo>
                  <a:pt x="10210" y="268173"/>
                </a:lnTo>
                <a:lnTo>
                  <a:pt x="10058" y="268909"/>
                </a:lnTo>
                <a:lnTo>
                  <a:pt x="10769" y="270611"/>
                </a:lnTo>
                <a:lnTo>
                  <a:pt x="11404" y="271030"/>
                </a:lnTo>
                <a:lnTo>
                  <a:pt x="12319" y="271005"/>
                </a:lnTo>
                <a:lnTo>
                  <a:pt x="13246" y="271030"/>
                </a:lnTo>
                <a:lnTo>
                  <a:pt x="13881" y="270611"/>
                </a:lnTo>
                <a:lnTo>
                  <a:pt x="14592" y="268909"/>
                </a:lnTo>
                <a:close/>
              </a:path>
              <a:path w="76200" h="363855">
                <a:moveTo>
                  <a:pt x="24612" y="113601"/>
                </a:moveTo>
                <a:lnTo>
                  <a:pt x="23939" y="112928"/>
                </a:lnTo>
                <a:lnTo>
                  <a:pt x="21196" y="112928"/>
                </a:lnTo>
                <a:lnTo>
                  <a:pt x="20510" y="113601"/>
                </a:lnTo>
                <a:lnTo>
                  <a:pt x="20510" y="116344"/>
                </a:lnTo>
                <a:lnTo>
                  <a:pt x="21196" y="117030"/>
                </a:lnTo>
                <a:lnTo>
                  <a:pt x="22567" y="117030"/>
                </a:lnTo>
                <a:lnTo>
                  <a:pt x="23939" y="117030"/>
                </a:lnTo>
                <a:lnTo>
                  <a:pt x="24612" y="116344"/>
                </a:lnTo>
                <a:lnTo>
                  <a:pt x="24612" y="113601"/>
                </a:lnTo>
                <a:close/>
              </a:path>
              <a:path w="76200" h="363855">
                <a:moveTo>
                  <a:pt x="24612" y="93078"/>
                </a:moveTo>
                <a:lnTo>
                  <a:pt x="23939" y="92392"/>
                </a:lnTo>
                <a:lnTo>
                  <a:pt x="21196" y="92392"/>
                </a:lnTo>
                <a:lnTo>
                  <a:pt x="20510" y="93078"/>
                </a:lnTo>
                <a:lnTo>
                  <a:pt x="20510" y="95821"/>
                </a:lnTo>
                <a:lnTo>
                  <a:pt x="21196" y="96507"/>
                </a:lnTo>
                <a:lnTo>
                  <a:pt x="22567" y="96507"/>
                </a:lnTo>
                <a:lnTo>
                  <a:pt x="23939" y="96507"/>
                </a:lnTo>
                <a:lnTo>
                  <a:pt x="24612" y="95821"/>
                </a:lnTo>
                <a:lnTo>
                  <a:pt x="24612" y="93078"/>
                </a:lnTo>
                <a:close/>
              </a:path>
              <a:path w="76200" h="363855">
                <a:moveTo>
                  <a:pt x="24612" y="72555"/>
                </a:moveTo>
                <a:lnTo>
                  <a:pt x="23939" y="71869"/>
                </a:lnTo>
                <a:lnTo>
                  <a:pt x="21196" y="71869"/>
                </a:lnTo>
                <a:lnTo>
                  <a:pt x="20510" y="72555"/>
                </a:lnTo>
                <a:lnTo>
                  <a:pt x="20510" y="75285"/>
                </a:lnTo>
                <a:lnTo>
                  <a:pt x="21196" y="75971"/>
                </a:lnTo>
                <a:lnTo>
                  <a:pt x="22567" y="75971"/>
                </a:lnTo>
                <a:lnTo>
                  <a:pt x="23939" y="75971"/>
                </a:lnTo>
                <a:lnTo>
                  <a:pt x="24612" y="75285"/>
                </a:lnTo>
                <a:lnTo>
                  <a:pt x="24612" y="72555"/>
                </a:lnTo>
                <a:close/>
              </a:path>
              <a:path w="76200" h="363855">
                <a:moveTo>
                  <a:pt x="24612" y="52006"/>
                </a:moveTo>
                <a:lnTo>
                  <a:pt x="23939" y="51320"/>
                </a:lnTo>
                <a:lnTo>
                  <a:pt x="21196" y="51320"/>
                </a:lnTo>
                <a:lnTo>
                  <a:pt x="20510" y="52006"/>
                </a:lnTo>
                <a:lnTo>
                  <a:pt x="20510" y="54737"/>
                </a:lnTo>
                <a:lnTo>
                  <a:pt x="21196" y="55422"/>
                </a:lnTo>
                <a:lnTo>
                  <a:pt x="22567" y="55422"/>
                </a:lnTo>
                <a:lnTo>
                  <a:pt x="23939" y="55422"/>
                </a:lnTo>
                <a:lnTo>
                  <a:pt x="24612" y="54737"/>
                </a:lnTo>
                <a:lnTo>
                  <a:pt x="24612" y="52006"/>
                </a:lnTo>
                <a:close/>
              </a:path>
              <a:path w="76200" h="363855">
                <a:moveTo>
                  <a:pt x="24612" y="31470"/>
                </a:moveTo>
                <a:lnTo>
                  <a:pt x="23939" y="30784"/>
                </a:lnTo>
                <a:lnTo>
                  <a:pt x="21196" y="30784"/>
                </a:lnTo>
                <a:lnTo>
                  <a:pt x="20510" y="31470"/>
                </a:lnTo>
                <a:lnTo>
                  <a:pt x="20510" y="34213"/>
                </a:lnTo>
                <a:lnTo>
                  <a:pt x="21196" y="34899"/>
                </a:lnTo>
                <a:lnTo>
                  <a:pt x="22567" y="34899"/>
                </a:lnTo>
                <a:lnTo>
                  <a:pt x="23939" y="34899"/>
                </a:lnTo>
                <a:lnTo>
                  <a:pt x="24612" y="34213"/>
                </a:lnTo>
                <a:lnTo>
                  <a:pt x="24612" y="31470"/>
                </a:lnTo>
                <a:close/>
              </a:path>
              <a:path w="76200" h="363855">
                <a:moveTo>
                  <a:pt x="34899" y="247065"/>
                </a:moveTo>
                <a:lnTo>
                  <a:pt x="34226" y="246380"/>
                </a:lnTo>
                <a:lnTo>
                  <a:pt x="31483" y="246380"/>
                </a:lnTo>
                <a:lnTo>
                  <a:pt x="30797" y="247065"/>
                </a:lnTo>
                <a:lnTo>
                  <a:pt x="30797" y="249796"/>
                </a:lnTo>
                <a:lnTo>
                  <a:pt x="31483" y="250482"/>
                </a:lnTo>
                <a:lnTo>
                  <a:pt x="32854" y="250482"/>
                </a:lnTo>
                <a:lnTo>
                  <a:pt x="34226" y="250482"/>
                </a:lnTo>
                <a:lnTo>
                  <a:pt x="34899" y="249796"/>
                </a:lnTo>
                <a:lnTo>
                  <a:pt x="34899" y="247065"/>
                </a:lnTo>
                <a:close/>
              </a:path>
              <a:path w="76200" h="363855">
                <a:moveTo>
                  <a:pt x="34899" y="226529"/>
                </a:moveTo>
                <a:lnTo>
                  <a:pt x="34226" y="225844"/>
                </a:lnTo>
                <a:lnTo>
                  <a:pt x="31483" y="225844"/>
                </a:lnTo>
                <a:lnTo>
                  <a:pt x="30797" y="226529"/>
                </a:lnTo>
                <a:lnTo>
                  <a:pt x="30797" y="229273"/>
                </a:lnTo>
                <a:lnTo>
                  <a:pt x="31483" y="229958"/>
                </a:lnTo>
                <a:lnTo>
                  <a:pt x="32854" y="229958"/>
                </a:lnTo>
                <a:lnTo>
                  <a:pt x="34226" y="229958"/>
                </a:lnTo>
                <a:lnTo>
                  <a:pt x="34899" y="229273"/>
                </a:lnTo>
                <a:lnTo>
                  <a:pt x="34899" y="226529"/>
                </a:lnTo>
                <a:close/>
              </a:path>
              <a:path w="76200" h="363855">
                <a:moveTo>
                  <a:pt x="34899" y="206006"/>
                </a:moveTo>
                <a:lnTo>
                  <a:pt x="34226" y="205320"/>
                </a:lnTo>
                <a:lnTo>
                  <a:pt x="31483" y="205320"/>
                </a:lnTo>
                <a:lnTo>
                  <a:pt x="30797" y="206006"/>
                </a:lnTo>
                <a:lnTo>
                  <a:pt x="30797" y="208737"/>
                </a:lnTo>
                <a:lnTo>
                  <a:pt x="31483" y="209423"/>
                </a:lnTo>
                <a:lnTo>
                  <a:pt x="32854" y="209423"/>
                </a:lnTo>
                <a:lnTo>
                  <a:pt x="34226" y="209423"/>
                </a:lnTo>
                <a:lnTo>
                  <a:pt x="34899" y="208737"/>
                </a:lnTo>
                <a:lnTo>
                  <a:pt x="34899" y="206006"/>
                </a:lnTo>
                <a:close/>
              </a:path>
              <a:path w="76200" h="363855">
                <a:moveTo>
                  <a:pt x="34899" y="185483"/>
                </a:moveTo>
                <a:lnTo>
                  <a:pt x="34226" y="184797"/>
                </a:lnTo>
                <a:lnTo>
                  <a:pt x="31483" y="184797"/>
                </a:lnTo>
                <a:lnTo>
                  <a:pt x="30797" y="185483"/>
                </a:lnTo>
                <a:lnTo>
                  <a:pt x="30797" y="186842"/>
                </a:lnTo>
                <a:lnTo>
                  <a:pt x="30797" y="187121"/>
                </a:lnTo>
                <a:lnTo>
                  <a:pt x="30848" y="187375"/>
                </a:lnTo>
                <a:lnTo>
                  <a:pt x="30962" y="187629"/>
                </a:lnTo>
                <a:lnTo>
                  <a:pt x="31305" y="188468"/>
                </a:lnTo>
                <a:lnTo>
                  <a:pt x="31940" y="188899"/>
                </a:lnTo>
                <a:lnTo>
                  <a:pt x="32854" y="188899"/>
                </a:lnTo>
                <a:lnTo>
                  <a:pt x="33756" y="188887"/>
                </a:lnTo>
                <a:lnTo>
                  <a:pt x="34391" y="188468"/>
                </a:lnTo>
                <a:lnTo>
                  <a:pt x="34848" y="187375"/>
                </a:lnTo>
                <a:lnTo>
                  <a:pt x="34899" y="187121"/>
                </a:lnTo>
                <a:lnTo>
                  <a:pt x="34899" y="185483"/>
                </a:lnTo>
                <a:close/>
              </a:path>
              <a:path w="76200" h="363855">
                <a:moveTo>
                  <a:pt x="34899" y="123875"/>
                </a:moveTo>
                <a:lnTo>
                  <a:pt x="34226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06"/>
                </a:lnTo>
                <a:lnTo>
                  <a:pt x="31483" y="127292"/>
                </a:lnTo>
                <a:lnTo>
                  <a:pt x="32854" y="127292"/>
                </a:lnTo>
                <a:lnTo>
                  <a:pt x="34226" y="127292"/>
                </a:lnTo>
                <a:lnTo>
                  <a:pt x="34899" y="126606"/>
                </a:lnTo>
                <a:lnTo>
                  <a:pt x="34899" y="123875"/>
                </a:lnTo>
                <a:close/>
              </a:path>
              <a:path w="76200" h="363855">
                <a:moveTo>
                  <a:pt x="34899" y="103339"/>
                </a:moveTo>
                <a:lnTo>
                  <a:pt x="34226" y="102654"/>
                </a:lnTo>
                <a:lnTo>
                  <a:pt x="31483" y="102654"/>
                </a:lnTo>
                <a:lnTo>
                  <a:pt x="30797" y="103339"/>
                </a:lnTo>
                <a:lnTo>
                  <a:pt x="30797" y="106083"/>
                </a:lnTo>
                <a:lnTo>
                  <a:pt x="31483" y="106768"/>
                </a:lnTo>
                <a:lnTo>
                  <a:pt x="32854" y="106768"/>
                </a:lnTo>
                <a:lnTo>
                  <a:pt x="34226" y="106768"/>
                </a:lnTo>
                <a:lnTo>
                  <a:pt x="34899" y="106083"/>
                </a:lnTo>
                <a:lnTo>
                  <a:pt x="34899" y="103339"/>
                </a:lnTo>
                <a:close/>
              </a:path>
              <a:path w="76200" h="363855">
                <a:moveTo>
                  <a:pt x="34925" y="167678"/>
                </a:moveTo>
                <a:lnTo>
                  <a:pt x="34899" y="166293"/>
                </a:lnTo>
                <a:lnTo>
                  <a:pt x="34899" y="164909"/>
                </a:lnTo>
                <a:lnTo>
                  <a:pt x="34213" y="164211"/>
                </a:lnTo>
                <a:lnTo>
                  <a:pt x="31432" y="164223"/>
                </a:lnTo>
                <a:lnTo>
                  <a:pt x="30746" y="164922"/>
                </a:lnTo>
                <a:lnTo>
                  <a:pt x="30759" y="167703"/>
                </a:lnTo>
                <a:lnTo>
                  <a:pt x="31457" y="168389"/>
                </a:lnTo>
                <a:lnTo>
                  <a:pt x="32854" y="168376"/>
                </a:lnTo>
                <a:lnTo>
                  <a:pt x="34239" y="168376"/>
                </a:lnTo>
                <a:lnTo>
                  <a:pt x="34925" y="167678"/>
                </a:lnTo>
                <a:close/>
              </a:path>
              <a:path w="76200" h="363855">
                <a:moveTo>
                  <a:pt x="35115" y="268909"/>
                </a:moveTo>
                <a:lnTo>
                  <a:pt x="34963" y="268173"/>
                </a:lnTo>
                <a:lnTo>
                  <a:pt x="33337" y="266560"/>
                </a:lnTo>
                <a:lnTo>
                  <a:pt x="32372" y="266560"/>
                </a:lnTo>
                <a:lnTo>
                  <a:pt x="30746" y="268173"/>
                </a:lnTo>
                <a:lnTo>
                  <a:pt x="30594" y="268909"/>
                </a:lnTo>
                <a:lnTo>
                  <a:pt x="31292" y="270611"/>
                </a:lnTo>
                <a:lnTo>
                  <a:pt x="31902" y="271005"/>
                </a:lnTo>
                <a:lnTo>
                  <a:pt x="32854" y="271005"/>
                </a:lnTo>
                <a:lnTo>
                  <a:pt x="33769" y="271030"/>
                </a:lnTo>
                <a:lnTo>
                  <a:pt x="34404" y="270611"/>
                </a:lnTo>
                <a:lnTo>
                  <a:pt x="35115" y="268909"/>
                </a:lnTo>
                <a:close/>
              </a:path>
              <a:path w="76200" h="363855">
                <a:moveTo>
                  <a:pt x="45173" y="72555"/>
                </a:moveTo>
                <a:lnTo>
                  <a:pt x="44488" y="71869"/>
                </a:lnTo>
                <a:lnTo>
                  <a:pt x="41744" y="71869"/>
                </a:lnTo>
                <a:lnTo>
                  <a:pt x="41059" y="72555"/>
                </a:lnTo>
                <a:lnTo>
                  <a:pt x="41059" y="75285"/>
                </a:lnTo>
                <a:lnTo>
                  <a:pt x="41744" y="75971"/>
                </a:lnTo>
                <a:lnTo>
                  <a:pt x="43116" y="75971"/>
                </a:lnTo>
                <a:lnTo>
                  <a:pt x="44488" y="75971"/>
                </a:lnTo>
                <a:lnTo>
                  <a:pt x="45173" y="75285"/>
                </a:lnTo>
                <a:lnTo>
                  <a:pt x="45173" y="72555"/>
                </a:lnTo>
                <a:close/>
              </a:path>
              <a:path w="76200" h="363855">
                <a:moveTo>
                  <a:pt x="45173" y="52006"/>
                </a:moveTo>
                <a:lnTo>
                  <a:pt x="44488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37"/>
                </a:lnTo>
                <a:lnTo>
                  <a:pt x="41744" y="55422"/>
                </a:lnTo>
                <a:lnTo>
                  <a:pt x="43116" y="55422"/>
                </a:lnTo>
                <a:lnTo>
                  <a:pt x="44488" y="55422"/>
                </a:lnTo>
                <a:lnTo>
                  <a:pt x="45173" y="54737"/>
                </a:lnTo>
                <a:lnTo>
                  <a:pt x="45173" y="52006"/>
                </a:lnTo>
                <a:close/>
              </a:path>
              <a:path w="76200" h="363855">
                <a:moveTo>
                  <a:pt x="45173" y="31470"/>
                </a:moveTo>
                <a:lnTo>
                  <a:pt x="44488" y="30784"/>
                </a:lnTo>
                <a:lnTo>
                  <a:pt x="41744" y="30784"/>
                </a:lnTo>
                <a:lnTo>
                  <a:pt x="41059" y="31470"/>
                </a:lnTo>
                <a:lnTo>
                  <a:pt x="41059" y="34213"/>
                </a:lnTo>
                <a:lnTo>
                  <a:pt x="41744" y="34899"/>
                </a:lnTo>
                <a:lnTo>
                  <a:pt x="43116" y="34899"/>
                </a:lnTo>
                <a:lnTo>
                  <a:pt x="44488" y="34899"/>
                </a:lnTo>
                <a:lnTo>
                  <a:pt x="45173" y="34213"/>
                </a:lnTo>
                <a:lnTo>
                  <a:pt x="45173" y="31470"/>
                </a:lnTo>
                <a:close/>
              </a:path>
              <a:path w="76200" h="363855">
                <a:moveTo>
                  <a:pt x="65697" y="359994"/>
                </a:moveTo>
                <a:lnTo>
                  <a:pt x="65011" y="359308"/>
                </a:lnTo>
                <a:lnTo>
                  <a:pt x="62280" y="359308"/>
                </a:lnTo>
                <a:lnTo>
                  <a:pt x="61595" y="359994"/>
                </a:lnTo>
                <a:lnTo>
                  <a:pt x="61595" y="362724"/>
                </a:lnTo>
                <a:lnTo>
                  <a:pt x="62280" y="363410"/>
                </a:lnTo>
                <a:lnTo>
                  <a:pt x="63639" y="363410"/>
                </a:lnTo>
                <a:lnTo>
                  <a:pt x="65011" y="363410"/>
                </a:lnTo>
                <a:lnTo>
                  <a:pt x="65697" y="362724"/>
                </a:lnTo>
                <a:lnTo>
                  <a:pt x="65697" y="359994"/>
                </a:lnTo>
                <a:close/>
              </a:path>
              <a:path w="76200" h="363855">
                <a:moveTo>
                  <a:pt x="65697" y="339458"/>
                </a:moveTo>
                <a:lnTo>
                  <a:pt x="65011" y="338772"/>
                </a:lnTo>
                <a:lnTo>
                  <a:pt x="62280" y="338772"/>
                </a:lnTo>
                <a:lnTo>
                  <a:pt x="61595" y="339458"/>
                </a:lnTo>
                <a:lnTo>
                  <a:pt x="61595" y="342201"/>
                </a:lnTo>
                <a:lnTo>
                  <a:pt x="62280" y="342887"/>
                </a:lnTo>
                <a:lnTo>
                  <a:pt x="63639" y="342887"/>
                </a:lnTo>
                <a:lnTo>
                  <a:pt x="65011" y="342887"/>
                </a:lnTo>
                <a:lnTo>
                  <a:pt x="65697" y="342201"/>
                </a:lnTo>
                <a:lnTo>
                  <a:pt x="65697" y="339458"/>
                </a:lnTo>
                <a:close/>
              </a:path>
              <a:path w="76200" h="363855">
                <a:moveTo>
                  <a:pt x="65697" y="318935"/>
                </a:moveTo>
                <a:lnTo>
                  <a:pt x="65011" y="318249"/>
                </a:lnTo>
                <a:lnTo>
                  <a:pt x="62280" y="318249"/>
                </a:lnTo>
                <a:lnTo>
                  <a:pt x="61595" y="318935"/>
                </a:lnTo>
                <a:lnTo>
                  <a:pt x="61595" y="321665"/>
                </a:lnTo>
                <a:lnTo>
                  <a:pt x="62280" y="322351"/>
                </a:lnTo>
                <a:lnTo>
                  <a:pt x="63639" y="322351"/>
                </a:lnTo>
                <a:lnTo>
                  <a:pt x="65011" y="322351"/>
                </a:lnTo>
                <a:lnTo>
                  <a:pt x="65697" y="321665"/>
                </a:lnTo>
                <a:lnTo>
                  <a:pt x="65697" y="318935"/>
                </a:lnTo>
                <a:close/>
              </a:path>
              <a:path w="76200" h="363855">
                <a:moveTo>
                  <a:pt x="65697" y="298399"/>
                </a:moveTo>
                <a:lnTo>
                  <a:pt x="65011" y="297726"/>
                </a:lnTo>
                <a:lnTo>
                  <a:pt x="62280" y="297726"/>
                </a:lnTo>
                <a:lnTo>
                  <a:pt x="61595" y="298399"/>
                </a:lnTo>
                <a:lnTo>
                  <a:pt x="61595" y="301142"/>
                </a:lnTo>
                <a:lnTo>
                  <a:pt x="62280" y="301828"/>
                </a:lnTo>
                <a:lnTo>
                  <a:pt x="63639" y="301828"/>
                </a:lnTo>
                <a:lnTo>
                  <a:pt x="65011" y="301828"/>
                </a:lnTo>
                <a:lnTo>
                  <a:pt x="65697" y="301142"/>
                </a:lnTo>
                <a:lnTo>
                  <a:pt x="65697" y="298399"/>
                </a:lnTo>
                <a:close/>
              </a:path>
              <a:path w="76200" h="363855">
                <a:moveTo>
                  <a:pt x="65697" y="277876"/>
                </a:moveTo>
                <a:lnTo>
                  <a:pt x="65011" y="277190"/>
                </a:lnTo>
                <a:lnTo>
                  <a:pt x="62280" y="277190"/>
                </a:lnTo>
                <a:lnTo>
                  <a:pt x="61595" y="277876"/>
                </a:lnTo>
                <a:lnTo>
                  <a:pt x="61595" y="280619"/>
                </a:lnTo>
                <a:lnTo>
                  <a:pt x="62280" y="281292"/>
                </a:lnTo>
                <a:lnTo>
                  <a:pt x="63639" y="281292"/>
                </a:lnTo>
                <a:lnTo>
                  <a:pt x="65011" y="281292"/>
                </a:lnTo>
                <a:lnTo>
                  <a:pt x="65697" y="280619"/>
                </a:lnTo>
                <a:lnTo>
                  <a:pt x="65697" y="277876"/>
                </a:lnTo>
                <a:close/>
              </a:path>
              <a:path w="76200" h="363855">
                <a:moveTo>
                  <a:pt x="65697" y="257327"/>
                </a:moveTo>
                <a:lnTo>
                  <a:pt x="65011" y="256641"/>
                </a:lnTo>
                <a:lnTo>
                  <a:pt x="62280" y="256641"/>
                </a:lnTo>
                <a:lnTo>
                  <a:pt x="61595" y="257327"/>
                </a:lnTo>
                <a:lnTo>
                  <a:pt x="61595" y="260057"/>
                </a:lnTo>
                <a:lnTo>
                  <a:pt x="62280" y="260743"/>
                </a:lnTo>
                <a:lnTo>
                  <a:pt x="63639" y="260743"/>
                </a:lnTo>
                <a:lnTo>
                  <a:pt x="65011" y="260743"/>
                </a:lnTo>
                <a:lnTo>
                  <a:pt x="65697" y="260057"/>
                </a:lnTo>
                <a:lnTo>
                  <a:pt x="65697" y="257327"/>
                </a:lnTo>
                <a:close/>
              </a:path>
              <a:path w="76200" h="363855">
                <a:moveTo>
                  <a:pt x="65697" y="236791"/>
                </a:moveTo>
                <a:lnTo>
                  <a:pt x="65011" y="236118"/>
                </a:lnTo>
                <a:lnTo>
                  <a:pt x="62280" y="236118"/>
                </a:lnTo>
                <a:lnTo>
                  <a:pt x="61595" y="236804"/>
                </a:lnTo>
                <a:lnTo>
                  <a:pt x="61595" y="239534"/>
                </a:lnTo>
                <a:lnTo>
                  <a:pt x="62280" y="240220"/>
                </a:lnTo>
                <a:lnTo>
                  <a:pt x="63639" y="240220"/>
                </a:lnTo>
                <a:lnTo>
                  <a:pt x="65011" y="240220"/>
                </a:lnTo>
                <a:lnTo>
                  <a:pt x="65697" y="239534"/>
                </a:lnTo>
                <a:lnTo>
                  <a:pt x="65697" y="236791"/>
                </a:lnTo>
                <a:close/>
              </a:path>
              <a:path w="76200" h="363855">
                <a:moveTo>
                  <a:pt x="65697" y="216268"/>
                </a:moveTo>
                <a:lnTo>
                  <a:pt x="65011" y="215582"/>
                </a:lnTo>
                <a:lnTo>
                  <a:pt x="62280" y="215582"/>
                </a:lnTo>
                <a:lnTo>
                  <a:pt x="61595" y="216268"/>
                </a:lnTo>
                <a:lnTo>
                  <a:pt x="61595" y="219011"/>
                </a:lnTo>
                <a:lnTo>
                  <a:pt x="62280" y="219697"/>
                </a:lnTo>
                <a:lnTo>
                  <a:pt x="63639" y="219697"/>
                </a:lnTo>
                <a:lnTo>
                  <a:pt x="65011" y="219697"/>
                </a:lnTo>
                <a:lnTo>
                  <a:pt x="65697" y="219011"/>
                </a:lnTo>
                <a:lnTo>
                  <a:pt x="65697" y="216268"/>
                </a:lnTo>
                <a:close/>
              </a:path>
              <a:path w="76200" h="363855">
                <a:moveTo>
                  <a:pt x="65697" y="195783"/>
                </a:moveTo>
                <a:lnTo>
                  <a:pt x="65011" y="195110"/>
                </a:lnTo>
                <a:lnTo>
                  <a:pt x="62280" y="195110"/>
                </a:lnTo>
                <a:lnTo>
                  <a:pt x="61595" y="195783"/>
                </a:lnTo>
                <a:lnTo>
                  <a:pt x="61595" y="198526"/>
                </a:lnTo>
                <a:lnTo>
                  <a:pt x="62280" y="199212"/>
                </a:lnTo>
                <a:lnTo>
                  <a:pt x="63639" y="199212"/>
                </a:lnTo>
                <a:lnTo>
                  <a:pt x="65011" y="199212"/>
                </a:lnTo>
                <a:lnTo>
                  <a:pt x="65697" y="198526"/>
                </a:lnTo>
                <a:lnTo>
                  <a:pt x="65697" y="195783"/>
                </a:lnTo>
                <a:close/>
              </a:path>
              <a:path w="76200" h="363855">
                <a:moveTo>
                  <a:pt x="65697" y="175209"/>
                </a:moveTo>
                <a:lnTo>
                  <a:pt x="65011" y="174536"/>
                </a:lnTo>
                <a:lnTo>
                  <a:pt x="62280" y="174536"/>
                </a:lnTo>
                <a:lnTo>
                  <a:pt x="61595" y="175209"/>
                </a:lnTo>
                <a:lnTo>
                  <a:pt x="61595" y="177952"/>
                </a:lnTo>
                <a:lnTo>
                  <a:pt x="62280" y="178638"/>
                </a:lnTo>
                <a:lnTo>
                  <a:pt x="63639" y="178638"/>
                </a:lnTo>
                <a:lnTo>
                  <a:pt x="65011" y="178638"/>
                </a:lnTo>
                <a:lnTo>
                  <a:pt x="65697" y="177952"/>
                </a:lnTo>
                <a:lnTo>
                  <a:pt x="65697" y="175209"/>
                </a:lnTo>
                <a:close/>
              </a:path>
              <a:path w="76200" h="363855">
                <a:moveTo>
                  <a:pt x="65697" y="154660"/>
                </a:moveTo>
                <a:lnTo>
                  <a:pt x="65011" y="153974"/>
                </a:lnTo>
                <a:lnTo>
                  <a:pt x="62280" y="153974"/>
                </a:lnTo>
                <a:lnTo>
                  <a:pt x="61595" y="154660"/>
                </a:lnTo>
                <a:lnTo>
                  <a:pt x="61595" y="157403"/>
                </a:lnTo>
                <a:lnTo>
                  <a:pt x="62280" y="158089"/>
                </a:lnTo>
                <a:lnTo>
                  <a:pt x="63639" y="158089"/>
                </a:lnTo>
                <a:lnTo>
                  <a:pt x="65011" y="158089"/>
                </a:lnTo>
                <a:lnTo>
                  <a:pt x="65697" y="157403"/>
                </a:lnTo>
                <a:lnTo>
                  <a:pt x="65697" y="154660"/>
                </a:lnTo>
                <a:close/>
              </a:path>
              <a:path w="76200" h="363855">
                <a:moveTo>
                  <a:pt x="65697" y="134137"/>
                </a:moveTo>
                <a:lnTo>
                  <a:pt x="65011" y="133451"/>
                </a:lnTo>
                <a:lnTo>
                  <a:pt x="62280" y="133451"/>
                </a:lnTo>
                <a:lnTo>
                  <a:pt x="61595" y="134137"/>
                </a:lnTo>
                <a:lnTo>
                  <a:pt x="61595" y="136867"/>
                </a:lnTo>
                <a:lnTo>
                  <a:pt x="62280" y="137553"/>
                </a:lnTo>
                <a:lnTo>
                  <a:pt x="63639" y="137553"/>
                </a:lnTo>
                <a:lnTo>
                  <a:pt x="65011" y="137553"/>
                </a:lnTo>
                <a:lnTo>
                  <a:pt x="65697" y="136867"/>
                </a:lnTo>
                <a:lnTo>
                  <a:pt x="65697" y="134137"/>
                </a:lnTo>
                <a:close/>
              </a:path>
              <a:path w="76200" h="363855">
                <a:moveTo>
                  <a:pt x="65697" y="113601"/>
                </a:moveTo>
                <a:lnTo>
                  <a:pt x="65011" y="112928"/>
                </a:lnTo>
                <a:lnTo>
                  <a:pt x="62280" y="112928"/>
                </a:lnTo>
                <a:lnTo>
                  <a:pt x="61595" y="113601"/>
                </a:lnTo>
                <a:lnTo>
                  <a:pt x="61595" y="116344"/>
                </a:lnTo>
                <a:lnTo>
                  <a:pt x="62280" y="117030"/>
                </a:lnTo>
                <a:lnTo>
                  <a:pt x="63639" y="117030"/>
                </a:lnTo>
                <a:lnTo>
                  <a:pt x="65011" y="117030"/>
                </a:lnTo>
                <a:lnTo>
                  <a:pt x="65697" y="116344"/>
                </a:lnTo>
                <a:lnTo>
                  <a:pt x="65697" y="113601"/>
                </a:lnTo>
                <a:close/>
              </a:path>
              <a:path w="76200" h="363855">
                <a:moveTo>
                  <a:pt x="65697" y="93078"/>
                </a:moveTo>
                <a:lnTo>
                  <a:pt x="65011" y="92392"/>
                </a:lnTo>
                <a:lnTo>
                  <a:pt x="62280" y="92392"/>
                </a:lnTo>
                <a:lnTo>
                  <a:pt x="61595" y="93078"/>
                </a:lnTo>
                <a:lnTo>
                  <a:pt x="61595" y="95821"/>
                </a:lnTo>
                <a:lnTo>
                  <a:pt x="62280" y="96507"/>
                </a:lnTo>
                <a:lnTo>
                  <a:pt x="63639" y="96507"/>
                </a:lnTo>
                <a:lnTo>
                  <a:pt x="65011" y="96507"/>
                </a:lnTo>
                <a:lnTo>
                  <a:pt x="65697" y="95821"/>
                </a:lnTo>
                <a:lnTo>
                  <a:pt x="65697" y="93078"/>
                </a:lnTo>
                <a:close/>
              </a:path>
              <a:path w="76200" h="363855">
                <a:moveTo>
                  <a:pt x="65697" y="72555"/>
                </a:moveTo>
                <a:lnTo>
                  <a:pt x="65011" y="71869"/>
                </a:lnTo>
                <a:lnTo>
                  <a:pt x="62280" y="71869"/>
                </a:lnTo>
                <a:lnTo>
                  <a:pt x="61595" y="72555"/>
                </a:lnTo>
                <a:lnTo>
                  <a:pt x="61595" y="75285"/>
                </a:lnTo>
                <a:lnTo>
                  <a:pt x="62280" y="75971"/>
                </a:lnTo>
                <a:lnTo>
                  <a:pt x="63639" y="75971"/>
                </a:lnTo>
                <a:lnTo>
                  <a:pt x="65011" y="75971"/>
                </a:lnTo>
                <a:lnTo>
                  <a:pt x="65697" y="75285"/>
                </a:lnTo>
                <a:lnTo>
                  <a:pt x="65697" y="72555"/>
                </a:lnTo>
                <a:close/>
              </a:path>
              <a:path w="76200" h="363855">
                <a:moveTo>
                  <a:pt x="65697" y="52006"/>
                </a:moveTo>
                <a:lnTo>
                  <a:pt x="65011" y="51320"/>
                </a:lnTo>
                <a:lnTo>
                  <a:pt x="62280" y="51320"/>
                </a:lnTo>
                <a:lnTo>
                  <a:pt x="61595" y="52006"/>
                </a:lnTo>
                <a:lnTo>
                  <a:pt x="61595" y="54737"/>
                </a:lnTo>
                <a:lnTo>
                  <a:pt x="62280" y="55422"/>
                </a:lnTo>
                <a:lnTo>
                  <a:pt x="63639" y="55422"/>
                </a:lnTo>
                <a:lnTo>
                  <a:pt x="65011" y="55422"/>
                </a:lnTo>
                <a:lnTo>
                  <a:pt x="65697" y="54737"/>
                </a:lnTo>
                <a:lnTo>
                  <a:pt x="65697" y="52006"/>
                </a:lnTo>
                <a:close/>
              </a:path>
              <a:path w="76200" h="363855">
                <a:moveTo>
                  <a:pt x="65697" y="31470"/>
                </a:moveTo>
                <a:lnTo>
                  <a:pt x="65011" y="30784"/>
                </a:lnTo>
                <a:lnTo>
                  <a:pt x="62280" y="30784"/>
                </a:lnTo>
                <a:lnTo>
                  <a:pt x="61595" y="31470"/>
                </a:lnTo>
                <a:lnTo>
                  <a:pt x="61595" y="34213"/>
                </a:lnTo>
                <a:lnTo>
                  <a:pt x="62280" y="34899"/>
                </a:lnTo>
                <a:lnTo>
                  <a:pt x="63639" y="34899"/>
                </a:lnTo>
                <a:lnTo>
                  <a:pt x="65011" y="34899"/>
                </a:lnTo>
                <a:lnTo>
                  <a:pt x="65697" y="34213"/>
                </a:lnTo>
                <a:lnTo>
                  <a:pt x="65697" y="31470"/>
                </a:lnTo>
                <a:close/>
              </a:path>
              <a:path w="76200" h="363855">
                <a:moveTo>
                  <a:pt x="65697" y="10947"/>
                </a:moveTo>
                <a:lnTo>
                  <a:pt x="65011" y="10261"/>
                </a:lnTo>
                <a:lnTo>
                  <a:pt x="62280" y="10261"/>
                </a:lnTo>
                <a:lnTo>
                  <a:pt x="61595" y="10947"/>
                </a:lnTo>
                <a:lnTo>
                  <a:pt x="61595" y="13677"/>
                </a:lnTo>
                <a:lnTo>
                  <a:pt x="62280" y="14363"/>
                </a:lnTo>
                <a:lnTo>
                  <a:pt x="63639" y="14363"/>
                </a:lnTo>
                <a:lnTo>
                  <a:pt x="65011" y="14363"/>
                </a:lnTo>
                <a:lnTo>
                  <a:pt x="65697" y="13677"/>
                </a:lnTo>
                <a:lnTo>
                  <a:pt x="65697" y="10947"/>
                </a:lnTo>
                <a:close/>
              </a:path>
              <a:path w="76200" h="363855">
                <a:moveTo>
                  <a:pt x="75958" y="247065"/>
                </a:moveTo>
                <a:lnTo>
                  <a:pt x="75272" y="246380"/>
                </a:lnTo>
                <a:lnTo>
                  <a:pt x="72542" y="246380"/>
                </a:lnTo>
                <a:lnTo>
                  <a:pt x="71856" y="247065"/>
                </a:lnTo>
                <a:lnTo>
                  <a:pt x="71856" y="249796"/>
                </a:lnTo>
                <a:lnTo>
                  <a:pt x="72542" y="250482"/>
                </a:lnTo>
                <a:lnTo>
                  <a:pt x="73914" y="250482"/>
                </a:lnTo>
                <a:lnTo>
                  <a:pt x="75272" y="250482"/>
                </a:lnTo>
                <a:lnTo>
                  <a:pt x="75958" y="249796"/>
                </a:lnTo>
                <a:lnTo>
                  <a:pt x="75958" y="247065"/>
                </a:lnTo>
                <a:close/>
              </a:path>
              <a:path w="76200" h="363855">
                <a:moveTo>
                  <a:pt x="75958" y="226529"/>
                </a:moveTo>
                <a:lnTo>
                  <a:pt x="75272" y="225844"/>
                </a:lnTo>
                <a:lnTo>
                  <a:pt x="72542" y="225844"/>
                </a:lnTo>
                <a:lnTo>
                  <a:pt x="71856" y="226529"/>
                </a:lnTo>
                <a:lnTo>
                  <a:pt x="71856" y="229273"/>
                </a:lnTo>
                <a:lnTo>
                  <a:pt x="72542" y="229958"/>
                </a:lnTo>
                <a:lnTo>
                  <a:pt x="73914" y="229958"/>
                </a:lnTo>
                <a:lnTo>
                  <a:pt x="75272" y="229958"/>
                </a:lnTo>
                <a:lnTo>
                  <a:pt x="75958" y="229273"/>
                </a:lnTo>
                <a:lnTo>
                  <a:pt x="75958" y="226529"/>
                </a:lnTo>
                <a:close/>
              </a:path>
              <a:path w="76200" h="363855">
                <a:moveTo>
                  <a:pt x="75958" y="206006"/>
                </a:moveTo>
                <a:lnTo>
                  <a:pt x="75272" y="205320"/>
                </a:lnTo>
                <a:lnTo>
                  <a:pt x="72542" y="205320"/>
                </a:lnTo>
                <a:lnTo>
                  <a:pt x="71856" y="206006"/>
                </a:lnTo>
                <a:lnTo>
                  <a:pt x="71856" y="208737"/>
                </a:lnTo>
                <a:lnTo>
                  <a:pt x="72542" y="209423"/>
                </a:lnTo>
                <a:lnTo>
                  <a:pt x="73914" y="209423"/>
                </a:lnTo>
                <a:lnTo>
                  <a:pt x="75272" y="209423"/>
                </a:lnTo>
                <a:lnTo>
                  <a:pt x="75958" y="208737"/>
                </a:lnTo>
                <a:lnTo>
                  <a:pt x="75958" y="206006"/>
                </a:lnTo>
                <a:close/>
              </a:path>
              <a:path w="76200" h="363855">
                <a:moveTo>
                  <a:pt x="75958" y="145199"/>
                </a:moveTo>
                <a:lnTo>
                  <a:pt x="75755" y="144716"/>
                </a:lnTo>
                <a:lnTo>
                  <a:pt x="74955" y="143916"/>
                </a:lnTo>
                <a:lnTo>
                  <a:pt x="74472" y="143713"/>
                </a:lnTo>
                <a:lnTo>
                  <a:pt x="72542" y="143713"/>
                </a:lnTo>
                <a:lnTo>
                  <a:pt x="71856" y="144399"/>
                </a:lnTo>
                <a:lnTo>
                  <a:pt x="71856" y="147142"/>
                </a:lnTo>
                <a:lnTo>
                  <a:pt x="72542" y="147815"/>
                </a:lnTo>
                <a:lnTo>
                  <a:pt x="73914" y="147815"/>
                </a:lnTo>
                <a:lnTo>
                  <a:pt x="75272" y="147815"/>
                </a:lnTo>
                <a:lnTo>
                  <a:pt x="75958" y="147142"/>
                </a:lnTo>
                <a:lnTo>
                  <a:pt x="75958" y="145199"/>
                </a:lnTo>
                <a:close/>
              </a:path>
              <a:path w="76200" h="363855">
                <a:moveTo>
                  <a:pt x="75958" y="123875"/>
                </a:moveTo>
                <a:lnTo>
                  <a:pt x="75272" y="123190"/>
                </a:lnTo>
                <a:lnTo>
                  <a:pt x="72542" y="123190"/>
                </a:lnTo>
                <a:lnTo>
                  <a:pt x="71856" y="123875"/>
                </a:lnTo>
                <a:lnTo>
                  <a:pt x="71856" y="126606"/>
                </a:lnTo>
                <a:lnTo>
                  <a:pt x="72542" y="127292"/>
                </a:lnTo>
                <a:lnTo>
                  <a:pt x="73914" y="127292"/>
                </a:lnTo>
                <a:lnTo>
                  <a:pt x="75272" y="127292"/>
                </a:lnTo>
                <a:lnTo>
                  <a:pt x="75958" y="126606"/>
                </a:lnTo>
                <a:lnTo>
                  <a:pt x="75958" y="123875"/>
                </a:lnTo>
                <a:close/>
              </a:path>
              <a:path w="76200" h="363855">
                <a:moveTo>
                  <a:pt x="75958" y="685"/>
                </a:moveTo>
                <a:lnTo>
                  <a:pt x="75272" y="0"/>
                </a:lnTo>
                <a:lnTo>
                  <a:pt x="72542" y="0"/>
                </a:lnTo>
                <a:lnTo>
                  <a:pt x="71856" y="685"/>
                </a:lnTo>
                <a:lnTo>
                  <a:pt x="71856" y="3416"/>
                </a:lnTo>
                <a:lnTo>
                  <a:pt x="72542" y="4102"/>
                </a:lnTo>
                <a:lnTo>
                  <a:pt x="73914" y="4102"/>
                </a:lnTo>
                <a:lnTo>
                  <a:pt x="75272" y="4102"/>
                </a:lnTo>
                <a:lnTo>
                  <a:pt x="75958" y="3416"/>
                </a:lnTo>
                <a:lnTo>
                  <a:pt x="75958" y="685"/>
                </a:lnTo>
                <a:close/>
              </a:path>
              <a:path w="76200" h="363855">
                <a:moveTo>
                  <a:pt x="75971" y="187121"/>
                </a:moveTo>
                <a:lnTo>
                  <a:pt x="75958" y="186842"/>
                </a:lnTo>
                <a:lnTo>
                  <a:pt x="75958" y="185483"/>
                </a:lnTo>
                <a:lnTo>
                  <a:pt x="75272" y="184797"/>
                </a:lnTo>
                <a:lnTo>
                  <a:pt x="72542" y="184797"/>
                </a:lnTo>
                <a:lnTo>
                  <a:pt x="71856" y="185483"/>
                </a:lnTo>
                <a:lnTo>
                  <a:pt x="71856" y="187121"/>
                </a:lnTo>
                <a:lnTo>
                  <a:pt x="71920" y="187375"/>
                </a:lnTo>
                <a:lnTo>
                  <a:pt x="72364" y="188468"/>
                </a:lnTo>
                <a:lnTo>
                  <a:pt x="72999" y="188887"/>
                </a:lnTo>
                <a:lnTo>
                  <a:pt x="73914" y="188899"/>
                </a:lnTo>
                <a:lnTo>
                  <a:pt x="74815" y="188899"/>
                </a:lnTo>
                <a:lnTo>
                  <a:pt x="75450" y="188468"/>
                </a:lnTo>
                <a:lnTo>
                  <a:pt x="75793" y="187629"/>
                </a:lnTo>
                <a:lnTo>
                  <a:pt x="75907" y="187375"/>
                </a:lnTo>
                <a:lnTo>
                  <a:pt x="75971" y="187121"/>
                </a:lnTo>
                <a:close/>
              </a:path>
              <a:path w="76200" h="363855">
                <a:moveTo>
                  <a:pt x="75971" y="167678"/>
                </a:moveTo>
                <a:lnTo>
                  <a:pt x="75958" y="166293"/>
                </a:lnTo>
                <a:lnTo>
                  <a:pt x="75958" y="164909"/>
                </a:lnTo>
                <a:lnTo>
                  <a:pt x="75272" y="164211"/>
                </a:lnTo>
                <a:lnTo>
                  <a:pt x="72491" y="164223"/>
                </a:lnTo>
                <a:lnTo>
                  <a:pt x="71793" y="164922"/>
                </a:lnTo>
                <a:lnTo>
                  <a:pt x="71818" y="167703"/>
                </a:lnTo>
                <a:lnTo>
                  <a:pt x="72517" y="168389"/>
                </a:lnTo>
                <a:lnTo>
                  <a:pt x="73914" y="168376"/>
                </a:lnTo>
                <a:lnTo>
                  <a:pt x="75298" y="168376"/>
                </a:lnTo>
                <a:lnTo>
                  <a:pt x="75971" y="167678"/>
                </a:lnTo>
                <a:close/>
              </a:path>
              <a:path w="76200" h="363855">
                <a:moveTo>
                  <a:pt x="76174" y="268909"/>
                </a:moveTo>
                <a:lnTo>
                  <a:pt x="76022" y="268173"/>
                </a:lnTo>
                <a:lnTo>
                  <a:pt x="75361" y="267525"/>
                </a:lnTo>
                <a:lnTo>
                  <a:pt x="74968" y="267119"/>
                </a:lnTo>
                <a:lnTo>
                  <a:pt x="74485" y="266915"/>
                </a:lnTo>
                <a:lnTo>
                  <a:pt x="73914" y="266928"/>
                </a:lnTo>
                <a:lnTo>
                  <a:pt x="73342" y="266915"/>
                </a:lnTo>
                <a:lnTo>
                  <a:pt x="72847" y="267119"/>
                </a:lnTo>
                <a:lnTo>
                  <a:pt x="72453" y="267525"/>
                </a:lnTo>
                <a:lnTo>
                  <a:pt x="71793" y="268173"/>
                </a:lnTo>
                <a:lnTo>
                  <a:pt x="71640" y="268909"/>
                </a:lnTo>
                <a:lnTo>
                  <a:pt x="72351" y="270611"/>
                </a:lnTo>
                <a:lnTo>
                  <a:pt x="72986" y="271030"/>
                </a:lnTo>
                <a:lnTo>
                  <a:pt x="73914" y="271005"/>
                </a:lnTo>
                <a:lnTo>
                  <a:pt x="74828" y="271030"/>
                </a:lnTo>
                <a:lnTo>
                  <a:pt x="75463" y="270611"/>
                </a:lnTo>
                <a:lnTo>
                  <a:pt x="76174" y="26890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0468" y="370725"/>
            <a:ext cx="34925" cy="384175"/>
          </a:xfrm>
          <a:custGeom>
            <a:avLst/>
            <a:gdLst/>
            <a:ahLst/>
            <a:cxnLst/>
            <a:rect l="l" t="t" r="r" b="b"/>
            <a:pathLst>
              <a:path w="34925" h="384175">
                <a:moveTo>
                  <a:pt x="4114" y="380530"/>
                </a:moveTo>
                <a:lnTo>
                  <a:pt x="3429" y="379844"/>
                </a:lnTo>
                <a:lnTo>
                  <a:pt x="685" y="379844"/>
                </a:lnTo>
                <a:lnTo>
                  <a:pt x="0" y="380530"/>
                </a:lnTo>
                <a:lnTo>
                  <a:pt x="0" y="383260"/>
                </a:lnTo>
                <a:lnTo>
                  <a:pt x="685" y="383946"/>
                </a:lnTo>
                <a:lnTo>
                  <a:pt x="2057" y="383946"/>
                </a:lnTo>
                <a:lnTo>
                  <a:pt x="3429" y="383946"/>
                </a:lnTo>
                <a:lnTo>
                  <a:pt x="4114" y="383260"/>
                </a:lnTo>
                <a:lnTo>
                  <a:pt x="4114" y="380530"/>
                </a:lnTo>
                <a:close/>
              </a:path>
              <a:path w="34925" h="384175">
                <a:moveTo>
                  <a:pt x="4114" y="359994"/>
                </a:moveTo>
                <a:lnTo>
                  <a:pt x="3429" y="359308"/>
                </a:lnTo>
                <a:lnTo>
                  <a:pt x="685" y="359308"/>
                </a:lnTo>
                <a:lnTo>
                  <a:pt x="0" y="359994"/>
                </a:lnTo>
                <a:lnTo>
                  <a:pt x="0" y="362737"/>
                </a:lnTo>
                <a:lnTo>
                  <a:pt x="685" y="363423"/>
                </a:lnTo>
                <a:lnTo>
                  <a:pt x="2057" y="363423"/>
                </a:lnTo>
                <a:lnTo>
                  <a:pt x="3429" y="363423"/>
                </a:lnTo>
                <a:lnTo>
                  <a:pt x="4114" y="362737"/>
                </a:lnTo>
                <a:lnTo>
                  <a:pt x="4114" y="359994"/>
                </a:lnTo>
                <a:close/>
              </a:path>
              <a:path w="34925" h="384175">
                <a:moveTo>
                  <a:pt x="4114" y="339471"/>
                </a:moveTo>
                <a:lnTo>
                  <a:pt x="3429" y="338785"/>
                </a:lnTo>
                <a:lnTo>
                  <a:pt x="685" y="338785"/>
                </a:lnTo>
                <a:lnTo>
                  <a:pt x="0" y="339471"/>
                </a:lnTo>
                <a:lnTo>
                  <a:pt x="0" y="342201"/>
                </a:lnTo>
                <a:lnTo>
                  <a:pt x="685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71"/>
                </a:lnTo>
                <a:close/>
              </a:path>
              <a:path w="34925" h="384175">
                <a:moveTo>
                  <a:pt x="4114" y="318935"/>
                </a:moveTo>
                <a:lnTo>
                  <a:pt x="3429" y="318262"/>
                </a:lnTo>
                <a:lnTo>
                  <a:pt x="685" y="318262"/>
                </a:lnTo>
                <a:lnTo>
                  <a:pt x="0" y="318935"/>
                </a:lnTo>
                <a:lnTo>
                  <a:pt x="0" y="321678"/>
                </a:lnTo>
                <a:lnTo>
                  <a:pt x="685" y="322364"/>
                </a:lnTo>
                <a:lnTo>
                  <a:pt x="2057" y="322364"/>
                </a:lnTo>
                <a:lnTo>
                  <a:pt x="3429" y="322364"/>
                </a:lnTo>
                <a:lnTo>
                  <a:pt x="4114" y="321678"/>
                </a:lnTo>
                <a:lnTo>
                  <a:pt x="4114" y="318935"/>
                </a:lnTo>
                <a:close/>
              </a:path>
              <a:path w="34925" h="384175">
                <a:moveTo>
                  <a:pt x="4114" y="298411"/>
                </a:moveTo>
                <a:lnTo>
                  <a:pt x="3429" y="297726"/>
                </a:lnTo>
                <a:lnTo>
                  <a:pt x="685" y="297726"/>
                </a:lnTo>
                <a:lnTo>
                  <a:pt x="0" y="298411"/>
                </a:lnTo>
                <a:lnTo>
                  <a:pt x="0" y="301155"/>
                </a:lnTo>
                <a:lnTo>
                  <a:pt x="685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55"/>
                </a:lnTo>
                <a:lnTo>
                  <a:pt x="4114" y="298411"/>
                </a:lnTo>
                <a:close/>
              </a:path>
              <a:path w="34925" h="384175">
                <a:moveTo>
                  <a:pt x="4114" y="277863"/>
                </a:moveTo>
                <a:lnTo>
                  <a:pt x="3429" y="277177"/>
                </a:lnTo>
                <a:lnTo>
                  <a:pt x="685" y="277177"/>
                </a:lnTo>
                <a:lnTo>
                  <a:pt x="0" y="277863"/>
                </a:lnTo>
                <a:lnTo>
                  <a:pt x="0" y="280593"/>
                </a:lnTo>
                <a:lnTo>
                  <a:pt x="685" y="281279"/>
                </a:lnTo>
                <a:lnTo>
                  <a:pt x="2057" y="281279"/>
                </a:lnTo>
                <a:lnTo>
                  <a:pt x="3429" y="281279"/>
                </a:lnTo>
                <a:lnTo>
                  <a:pt x="4114" y="280593"/>
                </a:lnTo>
                <a:lnTo>
                  <a:pt x="4114" y="277863"/>
                </a:lnTo>
                <a:close/>
              </a:path>
              <a:path w="34925" h="384175">
                <a:moveTo>
                  <a:pt x="4114" y="257327"/>
                </a:moveTo>
                <a:lnTo>
                  <a:pt x="3429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29" y="260756"/>
                </a:lnTo>
                <a:lnTo>
                  <a:pt x="4114" y="260070"/>
                </a:lnTo>
                <a:lnTo>
                  <a:pt x="4114" y="257327"/>
                </a:lnTo>
                <a:close/>
              </a:path>
              <a:path w="34925" h="384175">
                <a:moveTo>
                  <a:pt x="4114" y="236804"/>
                </a:moveTo>
                <a:lnTo>
                  <a:pt x="3429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29" y="240233"/>
                </a:lnTo>
                <a:lnTo>
                  <a:pt x="4114" y="239547"/>
                </a:lnTo>
                <a:lnTo>
                  <a:pt x="4114" y="236804"/>
                </a:lnTo>
                <a:close/>
              </a:path>
              <a:path w="34925" h="384175">
                <a:moveTo>
                  <a:pt x="4114" y="216319"/>
                </a:moveTo>
                <a:lnTo>
                  <a:pt x="3429" y="215646"/>
                </a:lnTo>
                <a:lnTo>
                  <a:pt x="685" y="215646"/>
                </a:lnTo>
                <a:lnTo>
                  <a:pt x="0" y="216319"/>
                </a:lnTo>
                <a:lnTo>
                  <a:pt x="0" y="219062"/>
                </a:lnTo>
                <a:lnTo>
                  <a:pt x="685" y="219748"/>
                </a:lnTo>
                <a:lnTo>
                  <a:pt x="2057" y="219748"/>
                </a:lnTo>
                <a:lnTo>
                  <a:pt x="3429" y="219748"/>
                </a:lnTo>
                <a:lnTo>
                  <a:pt x="4114" y="219062"/>
                </a:lnTo>
                <a:lnTo>
                  <a:pt x="4114" y="216319"/>
                </a:lnTo>
                <a:close/>
              </a:path>
              <a:path w="34925" h="384175">
                <a:moveTo>
                  <a:pt x="4114" y="195745"/>
                </a:moveTo>
                <a:lnTo>
                  <a:pt x="3429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29" y="199174"/>
                </a:lnTo>
                <a:lnTo>
                  <a:pt x="4114" y="198488"/>
                </a:lnTo>
                <a:lnTo>
                  <a:pt x="4114" y="195745"/>
                </a:lnTo>
                <a:close/>
              </a:path>
              <a:path w="34925" h="384175">
                <a:moveTo>
                  <a:pt x="4114" y="175196"/>
                </a:moveTo>
                <a:lnTo>
                  <a:pt x="3429" y="174510"/>
                </a:lnTo>
                <a:lnTo>
                  <a:pt x="685" y="174510"/>
                </a:lnTo>
                <a:lnTo>
                  <a:pt x="0" y="175196"/>
                </a:lnTo>
                <a:lnTo>
                  <a:pt x="0" y="177939"/>
                </a:lnTo>
                <a:lnTo>
                  <a:pt x="685" y="178625"/>
                </a:lnTo>
                <a:lnTo>
                  <a:pt x="2057" y="178625"/>
                </a:lnTo>
                <a:lnTo>
                  <a:pt x="3429" y="178625"/>
                </a:lnTo>
                <a:lnTo>
                  <a:pt x="4114" y="177939"/>
                </a:lnTo>
                <a:lnTo>
                  <a:pt x="4114" y="175196"/>
                </a:lnTo>
                <a:close/>
              </a:path>
              <a:path w="34925" h="384175">
                <a:moveTo>
                  <a:pt x="4114" y="154673"/>
                </a:moveTo>
                <a:lnTo>
                  <a:pt x="3429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73"/>
                </a:lnTo>
                <a:close/>
              </a:path>
              <a:path w="34925" h="384175">
                <a:moveTo>
                  <a:pt x="4114" y="134137"/>
                </a:moveTo>
                <a:lnTo>
                  <a:pt x="3429" y="133464"/>
                </a:lnTo>
                <a:lnTo>
                  <a:pt x="685" y="133464"/>
                </a:lnTo>
                <a:lnTo>
                  <a:pt x="0" y="134137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29" y="137566"/>
                </a:lnTo>
                <a:lnTo>
                  <a:pt x="4114" y="136880"/>
                </a:lnTo>
                <a:lnTo>
                  <a:pt x="4114" y="134137"/>
                </a:lnTo>
                <a:close/>
              </a:path>
              <a:path w="34925" h="384175">
                <a:moveTo>
                  <a:pt x="4114" y="113614"/>
                </a:moveTo>
                <a:lnTo>
                  <a:pt x="3429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29" y="117043"/>
                </a:lnTo>
                <a:lnTo>
                  <a:pt x="4114" y="116357"/>
                </a:lnTo>
                <a:lnTo>
                  <a:pt x="4114" y="113614"/>
                </a:lnTo>
                <a:close/>
              </a:path>
              <a:path w="34925" h="384175">
                <a:moveTo>
                  <a:pt x="14173" y="185597"/>
                </a:moveTo>
                <a:lnTo>
                  <a:pt x="13563" y="184912"/>
                </a:lnTo>
                <a:lnTo>
                  <a:pt x="12319" y="184785"/>
                </a:lnTo>
                <a:lnTo>
                  <a:pt x="11747" y="184785"/>
                </a:lnTo>
                <a:lnTo>
                  <a:pt x="11264" y="184988"/>
                </a:lnTo>
                <a:lnTo>
                  <a:pt x="10871" y="185407"/>
                </a:lnTo>
                <a:lnTo>
                  <a:pt x="9893" y="186359"/>
                </a:lnTo>
                <a:lnTo>
                  <a:pt x="9893" y="187325"/>
                </a:lnTo>
                <a:lnTo>
                  <a:pt x="10871" y="188290"/>
                </a:lnTo>
                <a:lnTo>
                  <a:pt x="11264" y="188696"/>
                </a:lnTo>
                <a:lnTo>
                  <a:pt x="11747" y="188912"/>
                </a:lnTo>
                <a:lnTo>
                  <a:pt x="12319" y="188912"/>
                </a:lnTo>
                <a:lnTo>
                  <a:pt x="13563" y="188772"/>
                </a:lnTo>
                <a:lnTo>
                  <a:pt x="14173" y="188087"/>
                </a:lnTo>
                <a:lnTo>
                  <a:pt x="14173" y="185597"/>
                </a:lnTo>
                <a:close/>
              </a:path>
              <a:path w="34925" h="384175">
                <a:moveTo>
                  <a:pt x="14376" y="371627"/>
                </a:moveTo>
                <a:lnTo>
                  <a:pt x="14363" y="371068"/>
                </a:lnTo>
                <a:lnTo>
                  <a:pt x="14173" y="370586"/>
                </a:lnTo>
                <a:lnTo>
                  <a:pt x="13373" y="369773"/>
                </a:lnTo>
                <a:lnTo>
                  <a:pt x="12890" y="369570"/>
                </a:lnTo>
                <a:lnTo>
                  <a:pt x="11760" y="369582"/>
                </a:lnTo>
                <a:lnTo>
                  <a:pt x="11264" y="369773"/>
                </a:lnTo>
                <a:lnTo>
                  <a:pt x="10871" y="370179"/>
                </a:lnTo>
                <a:lnTo>
                  <a:pt x="10477" y="370586"/>
                </a:lnTo>
                <a:lnTo>
                  <a:pt x="10274" y="371068"/>
                </a:lnTo>
                <a:lnTo>
                  <a:pt x="10261" y="372198"/>
                </a:lnTo>
                <a:lnTo>
                  <a:pt x="10464" y="372681"/>
                </a:lnTo>
                <a:lnTo>
                  <a:pt x="11264" y="373481"/>
                </a:lnTo>
                <a:lnTo>
                  <a:pt x="11760" y="373684"/>
                </a:lnTo>
                <a:lnTo>
                  <a:pt x="12319" y="373684"/>
                </a:lnTo>
                <a:lnTo>
                  <a:pt x="13690" y="373684"/>
                </a:lnTo>
                <a:lnTo>
                  <a:pt x="14376" y="372999"/>
                </a:lnTo>
                <a:lnTo>
                  <a:pt x="14376" y="371627"/>
                </a:lnTo>
                <a:close/>
              </a:path>
              <a:path w="34925" h="384175">
                <a:moveTo>
                  <a:pt x="14376" y="349732"/>
                </a:moveTo>
                <a:lnTo>
                  <a:pt x="13690" y="349046"/>
                </a:lnTo>
                <a:lnTo>
                  <a:pt x="10947" y="349046"/>
                </a:lnTo>
                <a:lnTo>
                  <a:pt x="10274" y="349732"/>
                </a:lnTo>
                <a:lnTo>
                  <a:pt x="10261" y="351663"/>
                </a:lnTo>
                <a:lnTo>
                  <a:pt x="10464" y="352158"/>
                </a:lnTo>
                <a:lnTo>
                  <a:pt x="11264" y="352945"/>
                </a:lnTo>
                <a:lnTo>
                  <a:pt x="117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49732"/>
                </a:lnTo>
                <a:close/>
              </a:path>
              <a:path w="34925" h="384175">
                <a:moveTo>
                  <a:pt x="14376" y="329209"/>
                </a:moveTo>
                <a:lnTo>
                  <a:pt x="13690" y="328523"/>
                </a:lnTo>
                <a:lnTo>
                  <a:pt x="11760" y="328523"/>
                </a:lnTo>
                <a:lnTo>
                  <a:pt x="11264" y="328726"/>
                </a:lnTo>
                <a:lnTo>
                  <a:pt x="10464" y="329514"/>
                </a:lnTo>
                <a:lnTo>
                  <a:pt x="10261" y="330009"/>
                </a:lnTo>
                <a:lnTo>
                  <a:pt x="10274" y="331939"/>
                </a:lnTo>
                <a:lnTo>
                  <a:pt x="10947" y="332625"/>
                </a:lnTo>
                <a:lnTo>
                  <a:pt x="12319" y="332625"/>
                </a:lnTo>
                <a:lnTo>
                  <a:pt x="13690" y="332625"/>
                </a:lnTo>
                <a:lnTo>
                  <a:pt x="14376" y="331939"/>
                </a:lnTo>
                <a:lnTo>
                  <a:pt x="14376" y="329209"/>
                </a:lnTo>
                <a:close/>
              </a:path>
              <a:path w="34925" h="384175">
                <a:moveTo>
                  <a:pt x="14376" y="308584"/>
                </a:moveTo>
                <a:lnTo>
                  <a:pt x="13690" y="307898"/>
                </a:lnTo>
                <a:lnTo>
                  <a:pt x="11760" y="307898"/>
                </a:lnTo>
                <a:lnTo>
                  <a:pt x="11264" y="308102"/>
                </a:lnTo>
                <a:lnTo>
                  <a:pt x="10464" y="308902"/>
                </a:lnTo>
                <a:lnTo>
                  <a:pt x="10261" y="309384"/>
                </a:lnTo>
                <a:lnTo>
                  <a:pt x="10274" y="311315"/>
                </a:lnTo>
                <a:lnTo>
                  <a:pt x="10947" y="312000"/>
                </a:lnTo>
                <a:lnTo>
                  <a:pt x="12319" y="312000"/>
                </a:lnTo>
                <a:lnTo>
                  <a:pt x="13690" y="312000"/>
                </a:lnTo>
                <a:lnTo>
                  <a:pt x="14376" y="311315"/>
                </a:lnTo>
                <a:lnTo>
                  <a:pt x="14376" y="308584"/>
                </a:lnTo>
                <a:close/>
              </a:path>
              <a:path w="34925" h="384175">
                <a:moveTo>
                  <a:pt x="14376" y="267601"/>
                </a:moveTo>
                <a:lnTo>
                  <a:pt x="13690" y="266915"/>
                </a:lnTo>
                <a:lnTo>
                  <a:pt x="10947" y="266915"/>
                </a:lnTo>
                <a:lnTo>
                  <a:pt x="10274" y="267601"/>
                </a:lnTo>
                <a:lnTo>
                  <a:pt x="10261" y="269532"/>
                </a:lnTo>
                <a:lnTo>
                  <a:pt x="10464" y="270014"/>
                </a:lnTo>
                <a:lnTo>
                  <a:pt x="11264" y="270814"/>
                </a:lnTo>
                <a:lnTo>
                  <a:pt x="11760" y="271018"/>
                </a:lnTo>
                <a:lnTo>
                  <a:pt x="12319" y="271018"/>
                </a:lnTo>
                <a:lnTo>
                  <a:pt x="13690" y="271018"/>
                </a:lnTo>
                <a:lnTo>
                  <a:pt x="14376" y="270332"/>
                </a:lnTo>
                <a:lnTo>
                  <a:pt x="14376" y="267601"/>
                </a:lnTo>
                <a:close/>
              </a:path>
              <a:path w="34925" h="384175">
                <a:moveTo>
                  <a:pt x="14376" y="247065"/>
                </a:moveTo>
                <a:lnTo>
                  <a:pt x="13690" y="246380"/>
                </a:lnTo>
                <a:lnTo>
                  <a:pt x="10947" y="246380"/>
                </a:lnTo>
                <a:lnTo>
                  <a:pt x="10274" y="247065"/>
                </a:lnTo>
                <a:lnTo>
                  <a:pt x="10261" y="249008"/>
                </a:lnTo>
                <a:lnTo>
                  <a:pt x="10464" y="249491"/>
                </a:lnTo>
                <a:lnTo>
                  <a:pt x="11264" y="250291"/>
                </a:lnTo>
                <a:lnTo>
                  <a:pt x="11760" y="250494"/>
                </a:lnTo>
                <a:lnTo>
                  <a:pt x="12319" y="250494"/>
                </a:lnTo>
                <a:lnTo>
                  <a:pt x="13690" y="250494"/>
                </a:lnTo>
                <a:lnTo>
                  <a:pt x="14376" y="249809"/>
                </a:lnTo>
                <a:lnTo>
                  <a:pt x="14376" y="247065"/>
                </a:lnTo>
                <a:close/>
              </a:path>
              <a:path w="34925" h="384175">
                <a:moveTo>
                  <a:pt x="14376" y="226542"/>
                </a:moveTo>
                <a:lnTo>
                  <a:pt x="13690" y="225856"/>
                </a:lnTo>
                <a:lnTo>
                  <a:pt x="11760" y="225856"/>
                </a:lnTo>
                <a:lnTo>
                  <a:pt x="11264" y="226060"/>
                </a:lnTo>
                <a:lnTo>
                  <a:pt x="10464" y="226860"/>
                </a:lnTo>
                <a:lnTo>
                  <a:pt x="10261" y="227342"/>
                </a:lnTo>
                <a:lnTo>
                  <a:pt x="10274" y="229273"/>
                </a:lnTo>
                <a:lnTo>
                  <a:pt x="10947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42"/>
                </a:lnTo>
                <a:close/>
              </a:path>
              <a:path w="34925" h="384175">
                <a:moveTo>
                  <a:pt x="14376" y="206019"/>
                </a:moveTo>
                <a:lnTo>
                  <a:pt x="13690" y="205333"/>
                </a:lnTo>
                <a:lnTo>
                  <a:pt x="11760" y="205333"/>
                </a:lnTo>
                <a:lnTo>
                  <a:pt x="11264" y="205536"/>
                </a:lnTo>
                <a:lnTo>
                  <a:pt x="10464" y="206324"/>
                </a:lnTo>
                <a:lnTo>
                  <a:pt x="10261" y="206819"/>
                </a:lnTo>
                <a:lnTo>
                  <a:pt x="10274" y="207657"/>
                </a:lnTo>
                <a:lnTo>
                  <a:pt x="11760" y="209435"/>
                </a:lnTo>
                <a:lnTo>
                  <a:pt x="12319" y="209435"/>
                </a:lnTo>
                <a:lnTo>
                  <a:pt x="13233" y="209435"/>
                </a:lnTo>
                <a:lnTo>
                  <a:pt x="13868" y="209003"/>
                </a:lnTo>
                <a:lnTo>
                  <a:pt x="14211" y="208165"/>
                </a:lnTo>
                <a:lnTo>
                  <a:pt x="14325" y="207911"/>
                </a:lnTo>
                <a:lnTo>
                  <a:pt x="14376" y="207657"/>
                </a:lnTo>
                <a:lnTo>
                  <a:pt x="14376" y="207378"/>
                </a:lnTo>
                <a:lnTo>
                  <a:pt x="14376" y="206019"/>
                </a:lnTo>
                <a:close/>
              </a:path>
              <a:path w="34925" h="384175">
                <a:moveTo>
                  <a:pt x="14376" y="165735"/>
                </a:moveTo>
                <a:lnTo>
                  <a:pt x="14173" y="165252"/>
                </a:lnTo>
                <a:lnTo>
                  <a:pt x="13373" y="164452"/>
                </a:lnTo>
                <a:lnTo>
                  <a:pt x="12890" y="164249"/>
                </a:lnTo>
                <a:lnTo>
                  <a:pt x="10947" y="164249"/>
                </a:lnTo>
                <a:lnTo>
                  <a:pt x="10274" y="164934"/>
                </a:lnTo>
                <a:lnTo>
                  <a:pt x="10261" y="166878"/>
                </a:lnTo>
                <a:lnTo>
                  <a:pt x="10464" y="167360"/>
                </a:lnTo>
                <a:lnTo>
                  <a:pt x="11264" y="168160"/>
                </a:lnTo>
                <a:lnTo>
                  <a:pt x="11760" y="168351"/>
                </a:lnTo>
                <a:lnTo>
                  <a:pt x="12319" y="168351"/>
                </a:lnTo>
                <a:lnTo>
                  <a:pt x="13690" y="168351"/>
                </a:lnTo>
                <a:lnTo>
                  <a:pt x="14376" y="167678"/>
                </a:lnTo>
                <a:lnTo>
                  <a:pt x="14376" y="165735"/>
                </a:lnTo>
                <a:close/>
              </a:path>
              <a:path w="34925" h="384175">
                <a:moveTo>
                  <a:pt x="14376" y="144411"/>
                </a:moveTo>
                <a:lnTo>
                  <a:pt x="13690" y="143725"/>
                </a:lnTo>
                <a:lnTo>
                  <a:pt x="11760" y="143725"/>
                </a:lnTo>
                <a:lnTo>
                  <a:pt x="11264" y="143929"/>
                </a:lnTo>
                <a:lnTo>
                  <a:pt x="9893" y="145288"/>
                </a:lnTo>
                <a:lnTo>
                  <a:pt x="9893" y="146265"/>
                </a:lnTo>
                <a:lnTo>
                  <a:pt x="11264" y="147624"/>
                </a:lnTo>
                <a:lnTo>
                  <a:pt x="11760" y="147828"/>
                </a:lnTo>
                <a:lnTo>
                  <a:pt x="12319" y="147828"/>
                </a:lnTo>
                <a:lnTo>
                  <a:pt x="13690" y="147828"/>
                </a:lnTo>
                <a:lnTo>
                  <a:pt x="14376" y="147142"/>
                </a:lnTo>
                <a:lnTo>
                  <a:pt x="14376" y="144411"/>
                </a:lnTo>
                <a:close/>
              </a:path>
              <a:path w="34925" h="384175">
                <a:moveTo>
                  <a:pt x="14376" y="123875"/>
                </a:moveTo>
                <a:lnTo>
                  <a:pt x="13690" y="123190"/>
                </a:lnTo>
                <a:lnTo>
                  <a:pt x="11760" y="123202"/>
                </a:lnTo>
                <a:lnTo>
                  <a:pt x="11264" y="123393"/>
                </a:lnTo>
                <a:lnTo>
                  <a:pt x="10464" y="124193"/>
                </a:lnTo>
                <a:lnTo>
                  <a:pt x="10261" y="124675"/>
                </a:lnTo>
                <a:lnTo>
                  <a:pt x="10274" y="126619"/>
                </a:lnTo>
                <a:lnTo>
                  <a:pt x="10947" y="127304"/>
                </a:lnTo>
                <a:lnTo>
                  <a:pt x="12319" y="127304"/>
                </a:lnTo>
                <a:lnTo>
                  <a:pt x="13690" y="127304"/>
                </a:lnTo>
                <a:lnTo>
                  <a:pt x="14376" y="126619"/>
                </a:lnTo>
                <a:lnTo>
                  <a:pt x="14376" y="123875"/>
                </a:lnTo>
                <a:close/>
              </a:path>
              <a:path w="34925" h="384175">
                <a:moveTo>
                  <a:pt x="14376" y="103301"/>
                </a:moveTo>
                <a:lnTo>
                  <a:pt x="13690" y="102616"/>
                </a:lnTo>
                <a:lnTo>
                  <a:pt x="11760" y="102628"/>
                </a:lnTo>
                <a:lnTo>
                  <a:pt x="11264" y="102819"/>
                </a:lnTo>
                <a:lnTo>
                  <a:pt x="10464" y="103619"/>
                </a:lnTo>
                <a:lnTo>
                  <a:pt x="10261" y="104101"/>
                </a:lnTo>
                <a:lnTo>
                  <a:pt x="10274" y="106045"/>
                </a:lnTo>
                <a:lnTo>
                  <a:pt x="10947" y="106730"/>
                </a:lnTo>
                <a:lnTo>
                  <a:pt x="12319" y="106730"/>
                </a:lnTo>
                <a:lnTo>
                  <a:pt x="13690" y="106730"/>
                </a:lnTo>
                <a:lnTo>
                  <a:pt x="14376" y="106045"/>
                </a:lnTo>
                <a:lnTo>
                  <a:pt x="14376" y="103301"/>
                </a:lnTo>
                <a:close/>
              </a:path>
              <a:path w="34925" h="384175">
                <a:moveTo>
                  <a:pt x="14376" y="82804"/>
                </a:moveTo>
                <a:lnTo>
                  <a:pt x="13690" y="82118"/>
                </a:lnTo>
                <a:lnTo>
                  <a:pt x="12319" y="82118"/>
                </a:lnTo>
                <a:lnTo>
                  <a:pt x="10985" y="82143"/>
                </a:lnTo>
                <a:lnTo>
                  <a:pt x="10299" y="82829"/>
                </a:lnTo>
                <a:lnTo>
                  <a:pt x="10274" y="84162"/>
                </a:lnTo>
                <a:lnTo>
                  <a:pt x="10274" y="84442"/>
                </a:lnTo>
                <a:lnTo>
                  <a:pt x="11760" y="86220"/>
                </a:lnTo>
                <a:lnTo>
                  <a:pt x="12319" y="86220"/>
                </a:lnTo>
                <a:lnTo>
                  <a:pt x="13233" y="86233"/>
                </a:lnTo>
                <a:lnTo>
                  <a:pt x="13855" y="85813"/>
                </a:lnTo>
                <a:lnTo>
                  <a:pt x="14211" y="84975"/>
                </a:lnTo>
                <a:lnTo>
                  <a:pt x="14325" y="84721"/>
                </a:lnTo>
                <a:lnTo>
                  <a:pt x="14376" y="84455"/>
                </a:lnTo>
                <a:lnTo>
                  <a:pt x="14376" y="84162"/>
                </a:lnTo>
                <a:lnTo>
                  <a:pt x="14376" y="82804"/>
                </a:lnTo>
                <a:close/>
              </a:path>
              <a:path w="34925" h="384175">
                <a:moveTo>
                  <a:pt x="14376" y="62268"/>
                </a:moveTo>
                <a:lnTo>
                  <a:pt x="13690" y="61582"/>
                </a:lnTo>
                <a:lnTo>
                  <a:pt x="10947" y="61582"/>
                </a:lnTo>
                <a:lnTo>
                  <a:pt x="10274" y="62268"/>
                </a:lnTo>
                <a:lnTo>
                  <a:pt x="10261" y="64211"/>
                </a:lnTo>
                <a:lnTo>
                  <a:pt x="10464" y="64693"/>
                </a:lnTo>
                <a:lnTo>
                  <a:pt x="11264" y="65493"/>
                </a:lnTo>
                <a:lnTo>
                  <a:pt x="11760" y="65697"/>
                </a:lnTo>
                <a:lnTo>
                  <a:pt x="12319" y="65697"/>
                </a:lnTo>
                <a:lnTo>
                  <a:pt x="13690" y="65697"/>
                </a:lnTo>
                <a:lnTo>
                  <a:pt x="14376" y="65011"/>
                </a:lnTo>
                <a:lnTo>
                  <a:pt x="14376" y="62268"/>
                </a:lnTo>
                <a:close/>
              </a:path>
              <a:path w="34925" h="384175">
                <a:moveTo>
                  <a:pt x="14376" y="41744"/>
                </a:moveTo>
                <a:lnTo>
                  <a:pt x="13690" y="41059"/>
                </a:lnTo>
                <a:lnTo>
                  <a:pt x="11760" y="41059"/>
                </a:lnTo>
                <a:lnTo>
                  <a:pt x="11264" y="41262"/>
                </a:lnTo>
                <a:lnTo>
                  <a:pt x="9893" y="42633"/>
                </a:lnTo>
                <a:lnTo>
                  <a:pt x="9893" y="43599"/>
                </a:lnTo>
                <a:lnTo>
                  <a:pt x="11264" y="44970"/>
                </a:lnTo>
                <a:lnTo>
                  <a:pt x="117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88"/>
                </a:lnTo>
                <a:lnTo>
                  <a:pt x="14376" y="41744"/>
                </a:lnTo>
                <a:close/>
              </a:path>
              <a:path w="34925" h="384175">
                <a:moveTo>
                  <a:pt x="14376" y="21221"/>
                </a:moveTo>
                <a:lnTo>
                  <a:pt x="13690" y="20535"/>
                </a:lnTo>
                <a:lnTo>
                  <a:pt x="11760" y="20535"/>
                </a:lnTo>
                <a:lnTo>
                  <a:pt x="11264" y="20739"/>
                </a:lnTo>
                <a:lnTo>
                  <a:pt x="10464" y="21539"/>
                </a:lnTo>
                <a:lnTo>
                  <a:pt x="10261" y="22021"/>
                </a:lnTo>
                <a:lnTo>
                  <a:pt x="10274" y="23952"/>
                </a:lnTo>
                <a:lnTo>
                  <a:pt x="10947" y="24638"/>
                </a:lnTo>
                <a:lnTo>
                  <a:pt x="12319" y="24638"/>
                </a:lnTo>
                <a:lnTo>
                  <a:pt x="13690" y="24638"/>
                </a:lnTo>
                <a:lnTo>
                  <a:pt x="14376" y="23952"/>
                </a:lnTo>
                <a:lnTo>
                  <a:pt x="14376" y="21221"/>
                </a:lnTo>
                <a:close/>
              </a:path>
              <a:path w="34925" h="384175">
                <a:moveTo>
                  <a:pt x="14579" y="289445"/>
                </a:moveTo>
                <a:lnTo>
                  <a:pt x="14427" y="288709"/>
                </a:lnTo>
                <a:lnTo>
                  <a:pt x="13779" y="288061"/>
                </a:lnTo>
                <a:lnTo>
                  <a:pt x="13373" y="287655"/>
                </a:lnTo>
                <a:lnTo>
                  <a:pt x="12890" y="287451"/>
                </a:lnTo>
                <a:lnTo>
                  <a:pt x="12319" y="287464"/>
                </a:lnTo>
                <a:lnTo>
                  <a:pt x="11747" y="287451"/>
                </a:lnTo>
                <a:lnTo>
                  <a:pt x="11264" y="287655"/>
                </a:lnTo>
                <a:lnTo>
                  <a:pt x="10871" y="288061"/>
                </a:lnTo>
                <a:lnTo>
                  <a:pt x="9893" y="289026"/>
                </a:lnTo>
                <a:lnTo>
                  <a:pt x="9893" y="289991"/>
                </a:lnTo>
                <a:lnTo>
                  <a:pt x="10871" y="290944"/>
                </a:lnTo>
                <a:lnTo>
                  <a:pt x="11264" y="291350"/>
                </a:lnTo>
                <a:lnTo>
                  <a:pt x="11747" y="291553"/>
                </a:lnTo>
                <a:lnTo>
                  <a:pt x="12319" y="291541"/>
                </a:lnTo>
                <a:lnTo>
                  <a:pt x="13246" y="291566"/>
                </a:lnTo>
                <a:lnTo>
                  <a:pt x="13881" y="291147"/>
                </a:lnTo>
                <a:lnTo>
                  <a:pt x="14579" y="289445"/>
                </a:lnTo>
                <a:close/>
              </a:path>
              <a:path w="34925" h="384175">
                <a:moveTo>
                  <a:pt x="24638" y="380530"/>
                </a:moveTo>
                <a:lnTo>
                  <a:pt x="23952" y="379844"/>
                </a:lnTo>
                <a:lnTo>
                  <a:pt x="21221" y="379844"/>
                </a:lnTo>
                <a:lnTo>
                  <a:pt x="20535" y="380530"/>
                </a:lnTo>
                <a:lnTo>
                  <a:pt x="20535" y="383260"/>
                </a:lnTo>
                <a:lnTo>
                  <a:pt x="21221" y="383946"/>
                </a:lnTo>
                <a:lnTo>
                  <a:pt x="22580" y="383946"/>
                </a:lnTo>
                <a:lnTo>
                  <a:pt x="23952" y="383946"/>
                </a:lnTo>
                <a:lnTo>
                  <a:pt x="24638" y="383260"/>
                </a:lnTo>
                <a:lnTo>
                  <a:pt x="24638" y="380530"/>
                </a:lnTo>
                <a:close/>
              </a:path>
              <a:path w="34925" h="384175">
                <a:moveTo>
                  <a:pt x="24638" y="11049"/>
                </a:moveTo>
                <a:lnTo>
                  <a:pt x="23952" y="10363"/>
                </a:lnTo>
                <a:lnTo>
                  <a:pt x="21221" y="10363"/>
                </a:lnTo>
                <a:lnTo>
                  <a:pt x="20535" y="11049"/>
                </a:lnTo>
                <a:lnTo>
                  <a:pt x="20535" y="13779"/>
                </a:lnTo>
                <a:lnTo>
                  <a:pt x="21221" y="14465"/>
                </a:lnTo>
                <a:lnTo>
                  <a:pt x="22580" y="14465"/>
                </a:lnTo>
                <a:lnTo>
                  <a:pt x="23952" y="14465"/>
                </a:lnTo>
                <a:lnTo>
                  <a:pt x="24638" y="13779"/>
                </a:lnTo>
                <a:lnTo>
                  <a:pt x="24638" y="11049"/>
                </a:lnTo>
                <a:close/>
              </a:path>
              <a:path w="34925" h="384175">
                <a:moveTo>
                  <a:pt x="34899" y="123875"/>
                </a:moveTo>
                <a:lnTo>
                  <a:pt x="34213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83" y="127304"/>
                </a:lnTo>
                <a:lnTo>
                  <a:pt x="32854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34925" h="384175">
                <a:moveTo>
                  <a:pt x="34899" y="103301"/>
                </a:moveTo>
                <a:lnTo>
                  <a:pt x="34213" y="102616"/>
                </a:lnTo>
                <a:lnTo>
                  <a:pt x="31483" y="102616"/>
                </a:lnTo>
                <a:lnTo>
                  <a:pt x="30797" y="103301"/>
                </a:lnTo>
                <a:lnTo>
                  <a:pt x="30797" y="106045"/>
                </a:lnTo>
                <a:lnTo>
                  <a:pt x="31483" y="106730"/>
                </a:lnTo>
                <a:lnTo>
                  <a:pt x="32854" y="106730"/>
                </a:lnTo>
                <a:lnTo>
                  <a:pt x="34213" y="106730"/>
                </a:lnTo>
                <a:lnTo>
                  <a:pt x="34899" y="106045"/>
                </a:lnTo>
                <a:lnTo>
                  <a:pt x="34899" y="103301"/>
                </a:lnTo>
                <a:close/>
              </a:path>
              <a:path w="34925" h="384175">
                <a:moveTo>
                  <a:pt x="34899" y="62268"/>
                </a:moveTo>
                <a:lnTo>
                  <a:pt x="34213" y="61582"/>
                </a:lnTo>
                <a:lnTo>
                  <a:pt x="31483" y="61582"/>
                </a:lnTo>
                <a:lnTo>
                  <a:pt x="30797" y="62268"/>
                </a:lnTo>
                <a:lnTo>
                  <a:pt x="30797" y="65011"/>
                </a:lnTo>
                <a:lnTo>
                  <a:pt x="31483" y="65697"/>
                </a:lnTo>
                <a:lnTo>
                  <a:pt x="32854" y="65697"/>
                </a:lnTo>
                <a:lnTo>
                  <a:pt x="34213" y="65697"/>
                </a:lnTo>
                <a:lnTo>
                  <a:pt x="34899" y="65011"/>
                </a:lnTo>
                <a:lnTo>
                  <a:pt x="34899" y="62268"/>
                </a:lnTo>
                <a:close/>
              </a:path>
              <a:path w="34925" h="384175">
                <a:moveTo>
                  <a:pt x="34899" y="41744"/>
                </a:moveTo>
                <a:lnTo>
                  <a:pt x="34213" y="41059"/>
                </a:lnTo>
                <a:lnTo>
                  <a:pt x="32283" y="41059"/>
                </a:lnTo>
                <a:lnTo>
                  <a:pt x="31800" y="41262"/>
                </a:lnTo>
                <a:lnTo>
                  <a:pt x="30746" y="42303"/>
                </a:lnTo>
                <a:lnTo>
                  <a:pt x="30594" y="43053"/>
                </a:lnTo>
                <a:lnTo>
                  <a:pt x="31305" y="44742"/>
                </a:lnTo>
                <a:lnTo>
                  <a:pt x="31927" y="45173"/>
                </a:lnTo>
                <a:lnTo>
                  <a:pt x="32854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1744"/>
                </a:lnTo>
                <a:close/>
              </a:path>
              <a:path w="34925" h="384175">
                <a:moveTo>
                  <a:pt x="34899" y="685"/>
                </a:moveTo>
                <a:lnTo>
                  <a:pt x="34213" y="0"/>
                </a:lnTo>
                <a:lnTo>
                  <a:pt x="31483" y="0"/>
                </a:lnTo>
                <a:lnTo>
                  <a:pt x="30797" y="685"/>
                </a:lnTo>
                <a:lnTo>
                  <a:pt x="30797" y="3429"/>
                </a:lnTo>
                <a:lnTo>
                  <a:pt x="31483" y="4114"/>
                </a:lnTo>
                <a:lnTo>
                  <a:pt x="32854" y="4114"/>
                </a:lnTo>
                <a:lnTo>
                  <a:pt x="34213" y="4114"/>
                </a:lnTo>
                <a:lnTo>
                  <a:pt x="34899" y="3429"/>
                </a:lnTo>
                <a:lnTo>
                  <a:pt x="34899" y="685"/>
                </a:lnTo>
                <a:close/>
              </a:path>
              <a:path w="34925" h="384175">
                <a:moveTo>
                  <a:pt x="34912" y="84455"/>
                </a:moveTo>
                <a:lnTo>
                  <a:pt x="34899" y="84162"/>
                </a:lnTo>
                <a:lnTo>
                  <a:pt x="34899" y="82804"/>
                </a:lnTo>
                <a:lnTo>
                  <a:pt x="34213" y="82118"/>
                </a:lnTo>
                <a:lnTo>
                  <a:pt x="31483" y="82118"/>
                </a:lnTo>
                <a:lnTo>
                  <a:pt x="30797" y="82804"/>
                </a:lnTo>
                <a:lnTo>
                  <a:pt x="30797" y="84162"/>
                </a:lnTo>
                <a:lnTo>
                  <a:pt x="30797" y="84442"/>
                </a:lnTo>
                <a:lnTo>
                  <a:pt x="30861" y="84721"/>
                </a:lnTo>
                <a:lnTo>
                  <a:pt x="30962" y="84975"/>
                </a:lnTo>
                <a:lnTo>
                  <a:pt x="31318" y="85813"/>
                </a:lnTo>
                <a:lnTo>
                  <a:pt x="31940" y="86220"/>
                </a:lnTo>
                <a:lnTo>
                  <a:pt x="32854" y="86220"/>
                </a:lnTo>
                <a:lnTo>
                  <a:pt x="33756" y="86233"/>
                </a:lnTo>
                <a:lnTo>
                  <a:pt x="34391" y="85813"/>
                </a:lnTo>
                <a:lnTo>
                  <a:pt x="34734" y="84975"/>
                </a:lnTo>
                <a:lnTo>
                  <a:pt x="34861" y="84721"/>
                </a:lnTo>
                <a:lnTo>
                  <a:pt x="34912" y="8445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3872" y="1027802"/>
            <a:ext cx="0" cy="9258935"/>
          </a:xfrm>
          <a:custGeom>
            <a:avLst/>
            <a:gdLst/>
            <a:ahLst/>
            <a:cxnLst/>
            <a:rect l="l" t="t" r="r" b="b"/>
            <a:pathLst>
              <a:path h="9258935">
                <a:moveTo>
                  <a:pt x="0" y="0"/>
                </a:moveTo>
                <a:lnTo>
                  <a:pt x="0" y="9258577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28700" y="1013449"/>
            <a:ext cx="17259300" cy="0"/>
          </a:xfrm>
          <a:custGeom>
            <a:avLst/>
            <a:gdLst/>
            <a:ahLst/>
            <a:cxnLst/>
            <a:rect l="l" t="t" r="r" b="b"/>
            <a:pathLst>
              <a:path w="17259300">
                <a:moveTo>
                  <a:pt x="172592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4925075" y="2983417"/>
            <a:ext cx="3362960" cy="4486275"/>
          </a:xfrm>
          <a:custGeom>
            <a:avLst/>
            <a:gdLst/>
            <a:ahLst/>
            <a:cxnLst/>
            <a:rect l="l" t="t" r="r" b="b"/>
            <a:pathLst>
              <a:path w="3362959" h="4486275">
                <a:moveTo>
                  <a:pt x="3362925" y="3319621"/>
                </a:moveTo>
                <a:lnTo>
                  <a:pt x="3362925" y="3375575"/>
                </a:lnTo>
                <a:lnTo>
                  <a:pt x="2256204" y="4482298"/>
                </a:lnTo>
                <a:lnTo>
                  <a:pt x="2254065" y="4483728"/>
                </a:lnTo>
                <a:lnTo>
                  <a:pt x="2249218" y="4485738"/>
                </a:lnTo>
                <a:lnTo>
                  <a:pt x="2246694" y="4486240"/>
                </a:lnTo>
                <a:lnTo>
                  <a:pt x="2241446" y="4486240"/>
                </a:lnTo>
                <a:lnTo>
                  <a:pt x="2238923" y="4485738"/>
                </a:lnTo>
                <a:lnTo>
                  <a:pt x="2234075" y="4483728"/>
                </a:lnTo>
                <a:lnTo>
                  <a:pt x="2231936" y="4482298"/>
                </a:lnTo>
                <a:lnTo>
                  <a:pt x="2188163" y="4438525"/>
                </a:lnTo>
                <a:lnTo>
                  <a:pt x="2244021" y="4438525"/>
                </a:lnTo>
                <a:lnTo>
                  <a:pt x="2960750" y="3721796"/>
                </a:lnTo>
                <a:lnTo>
                  <a:pt x="2960750" y="3682252"/>
                </a:lnTo>
                <a:lnTo>
                  <a:pt x="3000294" y="3682252"/>
                </a:lnTo>
                <a:lnTo>
                  <a:pt x="3362925" y="3319621"/>
                </a:lnTo>
                <a:close/>
              </a:path>
              <a:path w="3362959" h="4486275">
                <a:moveTo>
                  <a:pt x="2188166" y="45814"/>
                </a:moveTo>
                <a:lnTo>
                  <a:pt x="2244021" y="45814"/>
                </a:lnTo>
                <a:lnTo>
                  <a:pt x="2244021" y="2222398"/>
                </a:lnTo>
                <a:lnTo>
                  <a:pt x="3362925" y="2222398"/>
                </a:lnTo>
                <a:lnTo>
                  <a:pt x="3362925" y="2261941"/>
                </a:lnTo>
                <a:lnTo>
                  <a:pt x="2244021" y="2261941"/>
                </a:lnTo>
                <a:lnTo>
                  <a:pt x="2244021" y="4438525"/>
                </a:lnTo>
                <a:lnTo>
                  <a:pt x="2188163" y="4438525"/>
                </a:lnTo>
                <a:lnTo>
                  <a:pt x="3908" y="2254257"/>
                </a:lnTo>
                <a:lnTo>
                  <a:pt x="2489" y="2252123"/>
                </a:lnTo>
                <a:lnTo>
                  <a:pt x="497" y="2247295"/>
                </a:lnTo>
                <a:lnTo>
                  <a:pt x="0" y="2244782"/>
                </a:lnTo>
                <a:lnTo>
                  <a:pt x="0" y="2239558"/>
                </a:lnTo>
                <a:lnTo>
                  <a:pt x="497" y="2237045"/>
                </a:lnTo>
                <a:lnTo>
                  <a:pt x="2489" y="2232216"/>
                </a:lnTo>
                <a:lnTo>
                  <a:pt x="3908" y="2230083"/>
                </a:lnTo>
                <a:lnTo>
                  <a:pt x="2188166" y="45814"/>
                </a:lnTo>
                <a:close/>
              </a:path>
              <a:path w="3362959" h="4486275">
                <a:moveTo>
                  <a:pt x="2960750" y="2261941"/>
                </a:moveTo>
                <a:lnTo>
                  <a:pt x="3000294" y="2261941"/>
                </a:lnTo>
                <a:lnTo>
                  <a:pt x="3000294" y="3682252"/>
                </a:lnTo>
                <a:lnTo>
                  <a:pt x="2960750" y="3682252"/>
                </a:lnTo>
                <a:lnTo>
                  <a:pt x="2960750" y="2261941"/>
                </a:lnTo>
                <a:close/>
              </a:path>
              <a:path w="3362959" h="4486275">
                <a:moveTo>
                  <a:pt x="2960750" y="802087"/>
                </a:moveTo>
                <a:lnTo>
                  <a:pt x="3000294" y="802087"/>
                </a:lnTo>
                <a:lnTo>
                  <a:pt x="3000294" y="2222398"/>
                </a:lnTo>
                <a:lnTo>
                  <a:pt x="2960750" y="2222398"/>
                </a:lnTo>
                <a:lnTo>
                  <a:pt x="2960750" y="802087"/>
                </a:lnTo>
                <a:close/>
              </a:path>
              <a:path w="3362959" h="4486275">
                <a:moveTo>
                  <a:pt x="2234001" y="0"/>
                </a:moveTo>
                <a:lnTo>
                  <a:pt x="2254187" y="0"/>
                </a:lnTo>
                <a:lnTo>
                  <a:pt x="2258157" y="3996"/>
                </a:lnTo>
                <a:lnTo>
                  <a:pt x="3362925" y="1108715"/>
                </a:lnTo>
                <a:lnTo>
                  <a:pt x="3362925" y="1164718"/>
                </a:lnTo>
                <a:lnTo>
                  <a:pt x="3000294" y="802087"/>
                </a:lnTo>
                <a:lnTo>
                  <a:pt x="2960750" y="802087"/>
                </a:lnTo>
                <a:lnTo>
                  <a:pt x="2960750" y="762543"/>
                </a:lnTo>
                <a:lnTo>
                  <a:pt x="2244021" y="45814"/>
                </a:lnTo>
                <a:lnTo>
                  <a:pt x="2188166" y="45814"/>
                </a:lnTo>
                <a:lnTo>
                  <a:pt x="2230082" y="3897"/>
                </a:lnTo>
                <a:lnTo>
                  <a:pt x="2233919" y="37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4905218" y="3459566"/>
            <a:ext cx="2400935" cy="3511550"/>
          </a:xfrm>
          <a:custGeom>
            <a:avLst/>
            <a:gdLst/>
            <a:ahLst/>
            <a:cxnLst/>
            <a:rect l="l" t="t" r="r" b="b"/>
            <a:pathLst>
              <a:path w="2400934" h="3511550">
                <a:moveTo>
                  <a:pt x="1495740" y="3273921"/>
                </a:moveTo>
                <a:lnTo>
                  <a:pt x="1535283" y="3273921"/>
                </a:lnTo>
                <a:lnTo>
                  <a:pt x="1535283" y="3494033"/>
                </a:lnTo>
                <a:lnTo>
                  <a:pt x="1518134" y="3511183"/>
                </a:lnTo>
                <a:lnTo>
                  <a:pt x="1512890" y="3511183"/>
                </a:lnTo>
                <a:lnTo>
                  <a:pt x="1495740" y="3273921"/>
                </a:lnTo>
                <a:close/>
              </a:path>
              <a:path w="2400934" h="3511550">
                <a:moveTo>
                  <a:pt x="1495740" y="1785793"/>
                </a:moveTo>
                <a:lnTo>
                  <a:pt x="1535283" y="1785793"/>
                </a:lnTo>
                <a:lnTo>
                  <a:pt x="1535283" y="2488978"/>
                </a:lnTo>
                <a:lnTo>
                  <a:pt x="2383547" y="2488979"/>
                </a:lnTo>
                <a:lnTo>
                  <a:pt x="2400697" y="2511372"/>
                </a:lnTo>
                <a:lnTo>
                  <a:pt x="2400196" y="2513894"/>
                </a:lnTo>
                <a:lnTo>
                  <a:pt x="2383547" y="2528522"/>
                </a:lnTo>
                <a:lnTo>
                  <a:pt x="1535283" y="2528522"/>
                </a:lnTo>
                <a:lnTo>
                  <a:pt x="1535283" y="3234377"/>
                </a:lnTo>
                <a:lnTo>
                  <a:pt x="2383547" y="3234377"/>
                </a:lnTo>
                <a:lnTo>
                  <a:pt x="2400697" y="3251527"/>
                </a:lnTo>
                <a:lnTo>
                  <a:pt x="2400697" y="3256771"/>
                </a:lnTo>
                <a:lnTo>
                  <a:pt x="2383547" y="3273921"/>
                </a:lnTo>
                <a:lnTo>
                  <a:pt x="774067" y="3273921"/>
                </a:lnTo>
                <a:lnTo>
                  <a:pt x="774068" y="3494033"/>
                </a:lnTo>
                <a:lnTo>
                  <a:pt x="756917" y="3511183"/>
                </a:lnTo>
                <a:lnTo>
                  <a:pt x="751674" y="3511183"/>
                </a:lnTo>
                <a:lnTo>
                  <a:pt x="734524" y="3234080"/>
                </a:lnTo>
                <a:lnTo>
                  <a:pt x="1495740" y="3234080"/>
                </a:lnTo>
                <a:lnTo>
                  <a:pt x="1495740" y="2528226"/>
                </a:lnTo>
                <a:lnTo>
                  <a:pt x="533491" y="2528226"/>
                </a:lnTo>
                <a:lnTo>
                  <a:pt x="530969" y="2527724"/>
                </a:lnTo>
                <a:lnTo>
                  <a:pt x="516341" y="2505832"/>
                </a:lnTo>
                <a:lnTo>
                  <a:pt x="516843" y="2503310"/>
                </a:lnTo>
                <a:lnTo>
                  <a:pt x="1495740" y="2488682"/>
                </a:lnTo>
                <a:lnTo>
                  <a:pt x="1495740" y="1785793"/>
                </a:lnTo>
                <a:close/>
              </a:path>
              <a:path w="2400934" h="3511550">
                <a:moveTo>
                  <a:pt x="734524" y="2528226"/>
                </a:moveTo>
                <a:lnTo>
                  <a:pt x="774067" y="2528226"/>
                </a:lnTo>
                <a:lnTo>
                  <a:pt x="774067" y="3234080"/>
                </a:lnTo>
                <a:lnTo>
                  <a:pt x="734524" y="3234080"/>
                </a:lnTo>
                <a:lnTo>
                  <a:pt x="734524" y="2528226"/>
                </a:lnTo>
                <a:close/>
              </a:path>
              <a:path w="2400934" h="3511550">
                <a:moveTo>
                  <a:pt x="734524" y="1785793"/>
                </a:moveTo>
                <a:lnTo>
                  <a:pt x="774067" y="1785793"/>
                </a:lnTo>
                <a:lnTo>
                  <a:pt x="774067" y="2488682"/>
                </a:lnTo>
                <a:lnTo>
                  <a:pt x="734524" y="2488682"/>
                </a:lnTo>
                <a:lnTo>
                  <a:pt x="734524" y="1785793"/>
                </a:lnTo>
                <a:close/>
              </a:path>
              <a:path w="2400934" h="3511550">
                <a:moveTo>
                  <a:pt x="0" y="1746249"/>
                </a:moveTo>
                <a:lnTo>
                  <a:pt x="2267830" y="1746249"/>
                </a:lnTo>
                <a:lnTo>
                  <a:pt x="2267830" y="1785793"/>
                </a:lnTo>
                <a:lnTo>
                  <a:pt x="0" y="1785793"/>
                </a:lnTo>
                <a:lnTo>
                  <a:pt x="0" y="1746249"/>
                </a:lnTo>
                <a:close/>
              </a:path>
              <a:path w="2400934" h="3511550">
                <a:moveTo>
                  <a:pt x="1495740" y="1043360"/>
                </a:moveTo>
                <a:lnTo>
                  <a:pt x="1535283" y="1043360"/>
                </a:lnTo>
                <a:lnTo>
                  <a:pt x="1535283" y="1746249"/>
                </a:lnTo>
                <a:lnTo>
                  <a:pt x="1495740" y="1746249"/>
                </a:lnTo>
                <a:lnTo>
                  <a:pt x="1495740" y="1043360"/>
                </a:lnTo>
                <a:close/>
              </a:path>
              <a:path w="2400934" h="3511550">
                <a:moveTo>
                  <a:pt x="734524" y="1043360"/>
                </a:moveTo>
                <a:lnTo>
                  <a:pt x="774067" y="1043360"/>
                </a:lnTo>
                <a:lnTo>
                  <a:pt x="774067" y="1746249"/>
                </a:lnTo>
                <a:lnTo>
                  <a:pt x="734524" y="1746249"/>
                </a:lnTo>
                <a:lnTo>
                  <a:pt x="734524" y="1043360"/>
                </a:lnTo>
                <a:close/>
              </a:path>
              <a:path w="2400934" h="3511550">
                <a:moveTo>
                  <a:pt x="751674" y="0"/>
                </a:moveTo>
                <a:lnTo>
                  <a:pt x="756917" y="0"/>
                </a:lnTo>
                <a:lnTo>
                  <a:pt x="759440" y="502"/>
                </a:lnTo>
                <a:lnTo>
                  <a:pt x="774068" y="17149"/>
                </a:lnTo>
                <a:lnTo>
                  <a:pt x="774067" y="261383"/>
                </a:lnTo>
                <a:lnTo>
                  <a:pt x="2383547" y="261383"/>
                </a:lnTo>
                <a:lnTo>
                  <a:pt x="2400697" y="278533"/>
                </a:lnTo>
                <a:lnTo>
                  <a:pt x="2400697" y="283777"/>
                </a:lnTo>
                <a:lnTo>
                  <a:pt x="2383547" y="300927"/>
                </a:lnTo>
                <a:lnTo>
                  <a:pt x="774067" y="300927"/>
                </a:lnTo>
                <a:lnTo>
                  <a:pt x="774067" y="1003816"/>
                </a:lnTo>
                <a:lnTo>
                  <a:pt x="2383547" y="1003816"/>
                </a:lnTo>
                <a:lnTo>
                  <a:pt x="2400697" y="1020966"/>
                </a:lnTo>
                <a:lnTo>
                  <a:pt x="2400697" y="1026210"/>
                </a:lnTo>
                <a:lnTo>
                  <a:pt x="2383547" y="1043360"/>
                </a:lnTo>
                <a:lnTo>
                  <a:pt x="431864" y="1043360"/>
                </a:lnTo>
                <a:lnTo>
                  <a:pt x="414714" y="1026210"/>
                </a:lnTo>
                <a:lnTo>
                  <a:pt x="414714" y="1020966"/>
                </a:lnTo>
                <a:lnTo>
                  <a:pt x="734524" y="1003816"/>
                </a:lnTo>
                <a:lnTo>
                  <a:pt x="734524" y="17149"/>
                </a:lnTo>
                <a:lnTo>
                  <a:pt x="749152" y="502"/>
                </a:lnTo>
                <a:lnTo>
                  <a:pt x="751674" y="0"/>
                </a:lnTo>
                <a:close/>
              </a:path>
              <a:path w="2400934" h="3511550">
                <a:moveTo>
                  <a:pt x="1495740" y="300927"/>
                </a:moveTo>
                <a:lnTo>
                  <a:pt x="1535283" y="300927"/>
                </a:lnTo>
                <a:lnTo>
                  <a:pt x="1535283" y="1003816"/>
                </a:lnTo>
                <a:lnTo>
                  <a:pt x="1495740" y="1003816"/>
                </a:lnTo>
                <a:lnTo>
                  <a:pt x="1495740" y="300927"/>
                </a:lnTo>
                <a:close/>
              </a:path>
              <a:path w="2400934" h="3511550">
                <a:moveTo>
                  <a:pt x="1512890" y="0"/>
                </a:moveTo>
                <a:lnTo>
                  <a:pt x="1518134" y="0"/>
                </a:lnTo>
                <a:lnTo>
                  <a:pt x="1520656" y="502"/>
                </a:lnTo>
                <a:lnTo>
                  <a:pt x="1535283" y="17149"/>
                </a:lnTo>
                <a:lnTo>
                  <a:pt x="1535283" y="261383"/>
                </a:lnTo>
                <a:lnTo>
                  <a:pt x="1495740" y="261383"/>
                </a:lnTo>
                <a:lnTo>
                  <a:pt x="1495740" y="17149"/>
                </a:lnTo>
                <a:lnTo>
                  <a:pt x="151289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0819" y="1933268"/>
            <a:ext cx="1432636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D2D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0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7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60237" y="0"/>
                </a:lnTo>
                <a:lnTo>
                  <a:pt x="1060237" y="10287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6161" y="0"/>
            <a:ext cx="518159" cy="1028700"/>
          </a:xfrm>
          <a:custGeom>
            <a:avLst/>
            <a:gdLst/>
            <a:ahLst/>
            <a:cxnLst/>
            <a:rect l="l" t="t" r="r" b="b"/>
            <a:pathLst>
              <a:path w="518159" h="1028700">
                <a:moveTo>
                  <a:pt x="3339" y="1028699"/>
                </a:moveTo>
                <a:lnTo>
                  <a:pt x="5886" y="1028699"/>
                </a:lnTo>
                <a:lnTo>
                  <a:pt x="6974" y="1028249"/>
                </a:lnTo>
                <a:lnTo>
                  <a:pt x="8775" y="1026447"/>
                </a:lnTo>
                <a:lnTo>
                  <a:pt x="9226" y="1025360"/>
                </a:lnTo>
                <a:lnTo>
                  <a:pt x="9226" y="1024086"/>
                </a:lnTo>
                <a:lnTo>
                  <a:pt x="517925" y="1024086"/>
                </a:lnTo>
                <a:lnTo>
                  <a:pt x="517925" y="4613"/>
                </a:lnTo>
                <a:lnTo>
                  <a:pt x="9226" y="4613"/>
                </a:lnTo>
                <a:lnTo>
                  <a:pt x="9226" y="3339"/>
                </a:lnTo>
                <a:lnTo>
                  <a:pt x="8775" y="2251"/>
                </a:lnTo>
                <a:lnTo>
                  <a:pt x="6974" y="450"/>
                </a:lnTo>
                <a:lnTo>
                  <a:pt x="5886" y="0"/>
                </a:lnTo>
                <a:lnTo>
                  <a:pt x="3339" y="0"/>
                </a:lnTo>
                <a:lnTo>
                  <a:pt x="2251" y="450"/>
                </a:lnTo>
                <a:lnTo>
                  <a:pt x="450" y="2251"/>
                </a:lnTo>
                <a:lnTo>
                  <a:pt x="0" y="3339"/>
                </a:lnTo>
                <a:lnTo>
                  <a:pt x="0" y="4613"/>
                </a:lnTo>
                <a:lnTo>
                  <a:pt x="0" y="1025360"/>
                </a:lnTo>
                <a:lnTo>
                  <a:pt x="450" y="1026447"/>
                </a:lnTo>
                <a:lnTo>
                  <a:pt x="2251" y="1028249"/>
                </a:lnTo>
                <a:lnTo>
                  <a:pt x="3339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1257" y="261257"/>
            <a:ext cx="506730" cy="506730"/>
          </a:xfrm>
          <a:custGeom>
            <a:avLst/>
            <a:gdLst/>
            <a:ahLst/>
            <a:cxnLst/>
            <a:rect l="l" t="t" r="r" b="b"/>
            <a:pathLst>
              <a:path w="506730" h="506730">
                <a:moveTo>
                  <a:pt x="0" y="506184"/>
                </a:moveTo>
                <a:lnTo>
                  <a:pt x="506184" y="506184"/>
                </a:lnTo>
                <a:lnTo>
                  <a:pt x="506184" y="0"/>
                </a:lnTo>
                <a:lnTo>
                  <a:pt x="0" y="0"/>
                </a:lnTo>
                <a:lnTo>
                  <a:pt x="0" y="506184"/>
                </a:lnTo>
                <a:close/>
              </a:path>
            </a:pathLst>
          </a:custGeom>
          <a:solidFill>
            <a:srgbClr val="DFDD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755" y="493914"/>
            <a:ext cx="86360" cy="260985"/>
          </a:xfrm>
          <a:custGeom>
            <a:avLst/>
            <a:gdLst/>
            <a:ahLst/>
            <a:cxnLst/>
            <a:rect l="l" t="t" r="r" b="b"/>
            <a:pathLst>
              <a:path w="86359" h="260984">
                <a:moveTo>
                  <a:pt x="4102" y="257340"/>
                </a:moveTo>
                <a:lnTo>
                  <a:pt x="3416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16" y="260756"/>
                </a:lnTo>
                <a:lnTo>
                  <a:pt x="4102" y="260070"/>
                </a:lnTo>
                <a:lnTo>
                  <a:pt x="4102" y="257340"/>
                </a:lnTo>
                <a:close/>
              </a:path>
              <a:path w="86359" h="260984">
                <a:moveTo>
                  <a:pt x="4102" y="236804"/>
                </a:moveTo>
                <a:lnTo>
                  <a:pt x="3416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16" y="240233"/>
                </a:lnTo>
                <a:lnTo>
                  <a:pt x="4102" y="239547"/>
                </a:lnTo>
                <a:lnTo>
                  <a:pt x="4102" y="236804"/>
                </a:lnTo>
                <a:close/>
              </a:path>
              <a:path w="86359" h="260984">
                <a:moveTo>
                  <a:pt x="4102" y="216281"/>
                </a:moveTo>
                <a:lnTo>
                  <a:pt x="3416" y="215595"/>
                </a:lnTo>
                <a:lnTo>
                  <a:pt x="685" y="215595"/>
                </a:lnTo>
                <a:lnTo>
                  <a:pt x="0" y="216281"/>
                </a:lnTo>
                <a:lnTo>
                  <a:pt x="0" y="219011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02" y="216281"/>
                </a:lnTo>
                <a:close/>
              </a:path>
              <a:path w="86359" h="260984">
                <a:moveTo>
                  <a:pt x="4102" y="195745"/>
                </a:moveTo>
                <a:lnTo>
                  <a:pt x="3416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16" y="199174"/>
                </a:lnTo>
                <a:lnTo>
                  <a:pt x="4102" y="198488"/>
                </a:lnTo>
                <a:lnTo>
                  <a:pt x="4102" y="195745"/>
                </a:lnTo>
                <a:close/>
              </a:path>
              <a:path w="86359" h="260984">
                <a:moveTo>
                  <a:pt x="4102" y="175221"/>
                </a:moveTo>
                <a:lnTo>
                  <a:pt x="3416" y="174536"/>
                </a:lnTo>
                <a:lnTo>
                  <a:pt x="685" y="174536"/>
                </a:lnTo>
                <a:lnTo>
                  <a:pt x="0" y="175221"/>
                </a:lnTo>
                <a:lnTo>
                  <a:pt x="0" y="177965"/>
                </a:lnTo>
                <a:lnTo>
                  <a:pt x="685" y="178638"/>
                </a:lnTo>
                <a:lnTo>
                  <a:pt x="2057" y="178638"/>
                </a:lnTo>
                <a:lnTo>
                  <a:pt x="3416" y="178638"/>
                </a:lnTo>
                <a:lnTo>
                  <a:pt x="4102" y="177965"/>
                </a:lnTo>
                <a:lnTo>
                  <a:pt x="4102" y="175221"/>
                </a:lnTo>
                <a:close/>
              </a:path>
              <a:path w="86359" h="260984">
                <a:moveTo>
                  <a:pt x="4102" y="154673"/>
                </a:moveTo>
                <a:lnTo>
                  <a:pt x="3416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16" y="158089"/>
                </a:lnTo>
                <a:lnTo>
                  <a:pt x="4102" y="157403"/>
                </a:lnTo>
                <a:lnTo>
                  <a:pt x="4102" y="154673"/>
                </a:lnTo>
                <a:close/>
              </a:path>
              <a:path w="86359" h="260984">
                <a:moveTo>
                  <a:pt x="4102" y="134137"/>
                </a:moveTo>
                <a:lnTo>
                  <a:pt x="3416" y="133464"/>
                </a:lnTo>
                <a:lnTo>
                  <a:pt x="685" y="133464"/>
                </a:lnTo>
                <a:lnTo>
                  <a:pt x="0" y="134150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16" y="137566"/>
                </a:lnTo>
                <a:lnTo>
                  <a:pt x="4102" y="136880"/>
                </a:lnTo>
                <a:lnTo>
                  <a:pt x="4102" y="134137"/>
                </a:lnTo>
                <a:close/>
              </a:path>
              <a:path w="86359" h="260984">
                <a:moveTo>
                  <a:pt x="4102" y="113614"/>
                </a:moveTo>
                <a:lnTo>
                  <a:pt x="3416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16" y="117043"/>
                </a:lnTo>
                <a:lnTo>
                  <a:pt x="4102" y="116357"/>
                </a:lnTo>
                <a:lnTo>
                  <a:pt x="4102" y="113614"/>
                </a:lnTo>
                <a:close/>
              </a:path>
              <a:path w="86359" h="260984">
                <a:moveTo>
                  <a:pt x="4102" y="93129"/>
                </a:moveTo>
                <a:lnTo>
                  <a:pt x="3416" y="92456"/>
                </a:lnTo>
                <a:lnTo>
                  <a:pt x="685" y="92456"/>
                </a:lnTo>
                <a:lnTo>
                  <a:pt x="0" y="93129"/>
                </a:lnTo>
                <a:lnTo>
                  <a:pt x="0" y="95872"/>
                </a:lnTo>
                <a:lnTo>
                  <a:pt x="685" y="96558"/>
                </a:lnTo>
                <a:lnTo>
                  <a:pt x="2057" y="96558"/>
                </a:lnTo>
                <a:lnTo>
                  <a:pt x="3416" y="96558"/>
                </a:lnTo>
                <a:lnTo>
                  <a:pt x="4102" y="95872"/>
                </a:lnTo>
                <a:lnTo>
                  <a:pt x="4102" y="93129"/>
                </a:lnTo>
                <a:close/>
              </a:path>
              <a:path w="86359" h="260984">
                <a:moveTo>
                  <a:pt x="4102" y="72555"/>
                </a:moveTo>
                <a:lnTo>
                  <a:pt x="3416" y="71882"/>
                </a:lnTo>
                <a:lnTo>
                  <a:pt x="685" y="71882"/>
                </a:lnTo>
                <a:lnTo>
                  <a:pt x="0" y="72555"/>
                </a:lnTo>
                <a:lnTo>
                  <a:pt x="0" y="75298"/>
                </a:lnTo>
                <a:lnTo>
                  <a:pt x="685" y="75984"/>
                </a:lnTo>
                <a:lnTo>
                  <a:pt x="2057" y="75984"/>
                </a:lnTo>
                <a:lnTo>
                  <a:pt x="3416" y="75984"/>
                </a:lnTo>
                <a:lnTo>
                  <a:pt x="4102" y="75298"/>
                </a:lnTo>
                <a:lnTo>
                  <a:pt x="4102" y="72555"/>
                </a:lnTo>
                <a:close/>
              </a:path>
              <a:path w="86359" h="260984">
                <a:moveTo>
                  <a:pt x="14249" y="247878"/>
                </a:moveTo>
                <a:lnTo>
                  <a:pt x="14046" y="247396"/>
                </a:lnTo>
                <a:lnTo>
                  <a:pt x="13652" y="246989"/>
                </a:lnTo>
                <a:lnTo>
                  <a:pt x="12687" y="246011"/>
                </a:lnTo>
                <a:lnTo>
                  <a:pt x="11722" y="246011"/>
                </a:lnTo>
                <a:lnTo>
                  <a:pt x="10744" y="246989"/>
                </a:lnTo>
                <a:lnTo>
                  <a:pt x="10350" y="247396"/>
                </a:lnTo>
                <a:lnTo>
                  <a:pt x="10160" y="247878"/>
                </a:lnTo>
                <a:lnTo>
                  <a:pt x="10147" y="248437"/>
                </a:lnTo>
                <a:lnTo>
                  <a:pt x="10147" y="249809"/>
                </a:lnTo>
                <a:lnTo>
                  <a:pt x="10833" y="250494"/>
                </a:lnTo>
                <a:lnTo>
                  <a:pt x="12204" y="250494"/>
                </a:lnTo>
                <a:lnTo>
                  <a:pt x="13563" y="250494"/>
                </a:lnTo>
                <a:lnTo>
                  <a:pt x="14249" y="249809"/>
                </a:lnTo>
                <a:lnTo>
                  <a:pt x="14249" y="248437"/>
                </a:lnTo>
                <a:lnTo>
                  <a:pt x="14249" y="247878"/>
                </a:lnTo>
                <a:close/>
              </a:path>
              <a:path w="86359" h="260984">
                <a:moveTo>
                  <a:pt x="14249" y="226542"/>
                </a:moveTo>
                <a:lnTo>
                  <a:pt x="13563" y="225856"/>
                </a:lnTo>
                <a:lnTo>
                  <a:pt x="10833" y="225856"/>
                </a:lnTo>
                <a:lnTo>
                  <a:pt x="10147" y="226542"/>
                </a:lnTo>
                <a:lnTo>
                  <a:pt x="10147" y="229273"/>
                </a:lnTo>
                <a:lnTo>
                  <a:pt x="10833" y="229958"/>
                </a:lnTo>
                <a:lnTo>
                  <a:pt x="12204" y="229958"/>
                </a:lnTo>
                <a:lnTo>
                  <a:pt x="13563" y="229958"/>
                </a:lnTo>
                <a:lnTo>
                  <a:pt x="14249" y="229273"/>
                </a:lnTo>
                <a:lnTo>
                  <a:pt x="14249" y="226542"/>
                </a:lnTo>
                <a:close/>
              </a:path>
              <a:path w="86359" h="260984">
                <a:moveTo>
                  <a:pt x="14249" y="206019"/>
                </a:moveTo>
                <a:lnTo>
                  <a:pt x="13563" y="205333"/>
                </a:lnTo>
                <a:lnTo>
                  <a:pt x="10833" y="205333"/>
                </a:lnTo>
                <a:lnTo>
                  <a:pt x="10147" y="206019"/>
                </a:lnTo>
                <a:lnTo>
                  <a:pt x="10147" y="208749"/>
                </a:lnTo>
                <a:lnTo>
                  <a:pt x="10833" y="209435"/>
                </a:lnTo>
                <a:lnTo>
                  <a:pt x="12204" y="209435"/>
                </a:lnTo>
                <a:lnTo>
                  <a:pt x="13563" y="209435"/>
                </a:lnTo>
                <a:lnTo>
                  <a:pt x="14249" y="208749"/>
                </a:lnTo>
                <a:lnTo>
                  <a:pt x="14249" y="206019"/>
                </a:lnTo>
                <a:close/>
              </a:path>
              <a:path w="86359" h="260984">
                <a:moveTo>
                  <a:pt x="14249" y="185394"/>
                </a:moveTo>
                <a:lnTo>
                  <a:pt x="13563" y="184708"/>
                </a:lnTo>
                <a:lnTo>
                  <a:pt x="10833" y="184708"/>
                </a:lnTo>
                <a:lnTo>
                  <a:pt x="10147" y="185394"/>
                </a:lnTo>
                <a:lnTo>
                  <a:pt x="10147" y="188125"/>
                </a:lnTo>
                <a:lnTo>
                  <a:pt x="10833" y="188810"/>
                </a:lnTo>
                <a:lnTo>
                  <a:pt x="12204" y="188810"/>
                </a:lnTo>
                <a:lnTo>
                  <a:pt x="13563" y="188810"/>
                </a:lnTo>
                <a:lnTo>
                  <a:pt x="14249" y="188125"/>
                </a:lnTo>
                <a:lnTo>
                  <a:pt x="14249" y="185394"/>
                </a:lnTo>
                <a:close/>
              </a:path>
              <a:path w="86359" h="260984">
                <a:moveTo>
                  <a:pt x="14249" y="144411"/>
                </a:moveTo>
                <a:lnTo>
                  <a:pt x="13563" y="143725"/>
                </a:lnTo>
                <a:lnTo>
                  <a:pt x="10833" y="143725"/>
                </a:lnTo>
                <a:lnTo>
                  <a:pt x="10147" y="144411"/>
                </a:lnTo>
                <a:lnTo>
                  <a:pt x="10147" y="147142"/>
                </a:lnTo>
                <a:lnTo>
                  <a:pt x="10833" y="147828"/>
                </a:lnTo>
                <a:lnTo>
                  <a:pt x="12204" y="147828"/>
                </a:lnTo>
                <a:lnTo>
                  <a:pt x="13563" y="147828"/>
                </a:lnTo>
                <a:lnTo>
                  <a:pt x="14249" y="147142"/>
                </a:lnTo>
                <a:lnTo>
                  <a:pt x="14249" y="144411"/>
                </a:lnTo>
                <a:close/>
              </a:path>
              <a:path w="86359" h="260984">
                <a:moveTo>
                  <a:pt x="14249" y="123875"/>
                </a:moveTo>
                <a:lnTo>
                  <a:pt x="13563" y="123190"/>
                </a:lnTo>
                <a:lnTo>
                  <a:pt x="10833" y="123190"/>
                </a:lnTo>
                <a:lnTo>
                  <a:pt x="10147" y="123875"/>
                </a:lnTo>
                <a:lnTo>
                  <a:pt x="10147" y="126619"/>
                </a:lnTo>
                <a:lnTo>
                  <a:pt x="10833" y="127304"/>
                </a:lnTo>
                <a:lnTo>
                  <a:pt x="12204" y="127304"/>
                </a:lnTo>
                <a:lnTo>
                  <a:pt x="13563" y="127304"/>
                </a:lnTo>
                <a:lnTo>
                  <a:pt x="14249" y="126619"/>
                </a:lnTo>
                <a:lnTo>
                  <a:pt x="14249" y="123875"/>
                </a:lnTo>
                <a:close/>
              </a:path>
              <a:path w="86359" h="260984">
                <a:moveTo>
                  <a:pt x="14249" y="103352"/>
                </a:moveTo>
                <a:lnTo>
                  <a:pt x="13563" y="102666"/>
                </a:lnTo>
                <a:lnTo>
                  <a:pt x="10833" y="102666"/>
                </a:lnTo>
                <a:lnTo>
                  <a:pt x="10147" y="103352"/>
                </a:lnTo>
                <a:lnTo>
                  <a:pt x="10147" y="106083"/>
                </a:lnTo>
                <a:lnTo>
                  <a:pt x="10833" y="106768"/>
                </a:lnTo>
                <a:lnTo>
                  <a:pt x="12204" y="106768"/>
                </a:lnTo>
                <a:lnTo>
                  <a:pt x="13563" y="106768"/>
                </a:lnTo>
                <a:lnTo>
                  <a:pt x="14249" y="106083"/>
                </a:lnTo>
                <a:lnTo>
                  <a:pt x="14249" y="103352"/>
                </a:lnTo>
                <a:close/>
              </a:path>
              <a:path w="86359" h="260984">
                <a:moveTo>
                  <a:pt x="14249" y="82829"/>
                </a:moveTo>
                <a:lnTo>
                  <a:pt x="13563" y="82143"/>
                </a:lnTo>
                <a:lnTo>
                  <a:pt x="10833" y="82143"/>
                </a:lnTo>
                <a:lnTo>
                  <a:pt x="10147" y="82829"/>
                </a:lnTo>
                <a:lnTo>
                  <a:pt x="10147" y="84188"/>
                </a:lnTo>
                <a:lnTo>
                  <a:pt x="10147" y="84467"/>
                </a:lnTo>
                <a:lnTo>
                  <a:pt x="10198" y="84721"/>
                </a:lnTo>
                <a:lnTo>
                  <a:pt x="10312" y="84975"/>
                </a:lnTo>
                <a:lnTo>
                  <a:pt x="10655" y="85813"/>
                </a:lnTo>
                <a:lnTo>
                  <a:pt x="11290" y="86245"/>
                </a:lnTo>
                <a:lnTo>
                  <a:pt x="12204" y="86245"/>
                </a:lnTo>
                <a:lnTo>
                  <a:pt x="13106" y="86233"/>
                </a:lnTo>
                <a:lnTo>
                  <a:pt x="13741" y="85813"/>
                </a:lnTo>
                <a:lnTo>
                  <a:pt x="14198" y="84721"/>
                </a:lnTo>
                <a:lnTo>
                  <a:pt x="14249" y="84467"/>
                </a:lnTo>
                <a:lnTo>
                  <a:pt x="14249" y="82829"/>
                </a:lnTo>
                <a:close/>
              </a:path>
              <a:path w="86359" h="260984">
                <a:moveTo>
                  <a:pt x="14249" y="42545"/>
                </a:moveTo>
                <a:lnTo>
                  <a:pt x="14046" y="42062"/>
                </a:lnTo>
                <a:lnTo>
                  <a:pt x="12687" y="40690"/>
                </a:lnTo>
                <a:lnTo>
                  <a:pt x="11722" y="40690"/>
                </a:lnTo>
                <a:lnTo>
                  <a:pt x="10350" y="42062"/>
                </a:lnTo>
                <a:lnTo>
                  <a:pt x="10147" y="42545"/>
                </a:lnTo>
                <a:lnTo>
                  <a:pt x="10147" y="44488"/>
                </a:lnTo>
                <a:lnTo>
                  <a:pt x="10833" y="45161"/>
                </a:lnTo>
                <a:lnTo>
                  <a:pt x="12204" y="45161"/>
                </a:lnTo>
                <a:lnTo>
                  <a:pt x="13563" y="45161"/>
                </a:lnTo>
                <a:lnTo>
                  <a:pt x="14249" y="44488"/>
                </a:lnTo>
                <a:lnTo>
                  <a:pt x="14249" y="42545"/>
                </a:lnTo>
                <a:close/>
              </a:path>
              <a:path w="86359" h="260984">
                <a:moveTo>
                  <a:pt x="14274" y="65024"/>
                </a:moveTo>
                <a:lnTo>
                  <a:pt x="14249" y="63639"/>
                </a:lnTo>
                <a:lnTo>
                  <a:pt x="14249" y="62255"/>
                </a:lnTo>
                <a:lnTo>
                  <a:pt x="13563" y="61556"/>
                </a:lnTo>
                <a:lnTo>
                  <a:pt x="10782" y="61569"/>
                </a:lnTo>
                <a:lnTo>
                  <a:pt x="10096" y="62268"/>
                </a:lnTo>
                <a:lnTo>
                  <a:pt x="10109" y="65049"/>
                </a:lnTo>
                <a:lnTo>
                  <a:pt x="10807" y="65735"/>
                </a:lnTo>
                <a:lnTo>
                  <a:pt x="12204" y="65722"/>
                </a:lnTo>
                <a:lnTo>
                  <a:pt x="13589" y="65722"/>
                </a:lnTo>
                <a:lnTo>
                  <a:pt x="14274" y="65024"/>
                </a:lnTo>
                <a:close/>
              </a:path>
              <a:path w="86359" h="260984">
                <a:moveTo>
                  <a:pt x="14465" y="166255"/>
                </a:moveTo>
                <a:lnTo>
                  <a:pt x="14312" y="165519"/>
                </a:lnTo>
                <a:lnTo>
                  <a:pt x="12687" y="163906"/>
                </a:lnTo>
                <a:lnTo>
                  <a:pt x="11722" y="163906"/>
                </a:lnTo>
                <a:lnTo>
                  <a:pt x="10083" y="165519"/>
                </a:lnTo>
                <a:lnTo>
                  <a:pt x="9944" y="166255"/>
                </a:lnTo>
                <a:lnTo>
                  <a:pt x="10642" y="167957"/>
                </a:lnTo>
                <a:lnTo>
                  <a:pt x="11252" y="168351"/>
                </a:lnTo>
                <a:lnTo>
                  <a:pt x="12204" y="168351"/>
                </a:lnTo>
                <a:lnTo>
                  <a:pt x="13119" y="168376"/>
                </a:lnTo>
                <a:lnTo>
                  <a:pt x="13754" y="167957"/>
                </a:lnTo>
                <a:lnTo>
                  <a:pt x="14465" y="166255"/>
                </a:lnTo>
                <a:close/>
              </a:path>
              <a:path w="86359" h="260984">
                <a:moveTo>
                  <a:pt x="24638" y="257340"/>
                </a:moveTo>
                <a:lnTo>
                  <a:pt x="23952" y="256654"/>
                </a:lnTo>
                <a:lnTo>
                  <a:pt x="21209" y="256654"/>
                </a:lnTo>
                <a:lnTo>
                  <a:pt x="20523" y="257340"/>
                </a:lnTo>
                <a:lnTo>
                  <a:pt x="20523" y="260070"/>
                </a:lnTo>
                <a:lnTo>
                  <a:pt x="21209" y="260756"/>
                </a:lnTo>
                <a:lnTo>
                  <a:pt x="22580" y="260756"/>
                </a:lnTo>
                <a:lnTo>
                  <a:pt x="23952" y="260756"/>
                </a:lnTo>
                <a:lnTo>
                  <a:pt x="24638" y="260070"/>
                </a:lnTo>
                <a:lnTo>
                  <a:pt x="24638" y="257340"/>
                </a:lnTo>
                <a:close/>
              </a:path>
              <a:path w="86359" h="260984">
                <a:moveTo>
                  <a:pt x="24638" y="236804"/>
                </a:moveTo>
                <a:lnTo>
                  <a:pt x="23952" y="236118"/>
                </a:lnTo>
                <a:lnTo>
                  <a:pt x="21209" y="236118"/>
                </a:lnTo>
                <a:lnTo>
                  <a:pt x="20523" y="236804"/>
                </a:lnTo>
                <a:lnTo>
                  <a:pt x="20523" y="239547"/>
                </a:lnTo>
                <a:lnTo>
                  <a:pt x="21209" y="240233"/>
                </a:lnTo>
                <a:lnTo>
                  <a:pt x="22580" y="240233"/>
                </a:lnTo>
                <a:lnTo>
                  <a:pt x="23952" y="240233"/>
                </a:lnTo>
                <a:lnTo>
                  <a:pt x="24638" y="239547"/>
                </a:lnTo>
                <a:lnTo>
                  <a:pt x="24638" y="236804"/>
                </a:lnTo>
                <a:close/>
              </a:path>
              <a:path w="86359" h="260984">
                <a:moveTo>
                  <a:pt x="24638" y="216281"/>
                </a:moveTo>
                <a:lnTo>
                  <a:pt x="23952" y="215595"/>
                </a:lnTo>
                <a:lnTo>
                  <a:pt x="21209" y="215595"/>
                </a:lnTo>
                <a:lnTo>
                  <a:pt x="20523" y="216281"/>
                </a:lnTo>
                <a:lnTo>
                  <a:pt x="20523" y="219011"/>
                </a:lnTo>
                <a:lnTo>
                  <a:pt x="21209" y="219697"/>
                </a:lnTo>
                <a:lnTo>
                  <a:pt x="22580" y="219697"/>
                </a:lnTo>
                <a:lnTo>
                  <a:pt x="23952" y="219697"/>
                </a:lnTo>
                <a:lnTo>
                  <a:pt x="24638" y="219011"/>
                </a:lnTo>
                <a:lnTo>
                  <a:pt x="24638" y="216281"/>
                </a:lnTo>
                <a:close/>
              </a:path>
              <a:path w="86359" h="260984">
                <a:moveTo>
                  <a:pt x="24638" y="195745"/>
                </a:moveTo>
                <a:lnTo>
                  <a:pt x="23952" y="195072"/>
                </a:lnTo>
                <a:lnTo>
                  <a:pt x="21209" y="195072"/>
                </a:lnTo>
                <a:lnTo>
                  <a:pt x="20523" y="195745"/>
                </a:lnTo>
                <a:lnTo>
                  <a:pt x="20523" y="198488"/>
                </a:lnTo>
                <a:lnTo>
                  <a:pt x="21209" y="199174"/>
                </a:lnTo>
                <a:lnTo>
                  <a:pt x="22580" y="199174"/>
                </a:lnTo>
                <a:lnTo>
                  <a:pt x="23952" y="199174"/>
                </a:lnTo>
                <a:lnTo>
                  <a:pt x="24638" y="198488"/>
                </a:lnTo>
                <a:lnTo>
                  <a:pt x="24638" y="195745"/>
                </a:lnTo>
                <a:close/>
              </a:path>
              <a:path w="86359" h="260984">
                <a:moveTo>
                  <a:pt x="24638" y="175221"/>
                </a:moveTo>
                <a:lnTo>
                  <a:pt x="23952" y="174536"/>
                </a:lnTo>
                <a:lnTo>
                  <a:pt x="21209" y="174536"/>
                </a:lnTo>
                <a:lnTo>
                  <a:pt x="20523" y="175221"/>
                </a:lnTo>
                <a:lnTo>
                  <a:pt x="20523" y="177965"/>
                </a:lnTo>
                <a:lnTo>
                  <a:pt x="21209" y="178638"/>
                </a:lnTo>
                <a:lnTo>
                  <a:pt x="22580" y="178638"/>
                </a:lnTo>
                <a:lnTo>
                  <a:pt x="23952" y="178638"/>
                </a:lnTo>
                <a:lnTo>
                  <a:pt x="24638" y="177965"/>
                </a:lnTo>
                <a:lnTo>
                  <a:pt x="24638" y="175221"/>
                </a:lnTo>
                <a:close/>
              </a:path>
              <a:path w="86359" h="260984">
                <a:moveTo>
                  <a:pt x="24638" y="154673"/>
                </a:moveTo>
                <a:lnTo>
                  <a:pt x="23952" y="153987"/>
                </a:lnTo>
                <a:lnTo>
                  <a:pt x="21209" y="153987"/>
                </a:lnTo>
                <a:lnTo>
                  <a:pt x="20523" y="154673"/>
                </a:lnTo>
                <a:lnTo>
                  <a:pt x="20523" y="157403"/>
                </a:lnTo>
                <a:lnTo>
                  <a:pt x="21209" y="158089"/>
                </a:lnTo>
                <a:lnTo>
                  <a:pt x="22580" y="158089"/>
                </a:lnTo>
                <a:lnTo>
                  <a:pt x="23952" y="158089"/>
                </a:lnTo>
                <a:lnTo>
                  <a:pt x="24638" y="157403"/>
                </a:lnTo>
                <a:lnTo>
                  <a:pt x="24638" y="154673"/>
                </a:lnTo>
                <a:close/>
              </a:path>
              <a:path w="86359" h="260984">
                <a:moveTo>
                  <a:pt x="24638" y="134137"/>
                </a:moveTo>
                <a:lnTo>
                  <a:pt x="23952" y="133464"/>
                </a:lnTo>
                <a:lnTo>
                  <a:pt x="21209" y="133464"/>
                </a:lnTo>
                <a:lnTo>
                  <a:pt x="20523" y="134150"/>
                </a:lnTo>
                <a:lnTo>
                  <a:pt x="20523" y="136880"/>
                </a:lnTo>
                <a:lnTo>
                  <a:pt x="21209" y="137566"/>
                </a:lnTo>
                <a:lnTo>
                  <a:pt x="22580" y="137566"/>
                </a:lnTo>
                <a:lnTo>
                  <a:pt x="23952" y="137566"/>
                </a:lnTo>
                <a:lnTo>
                  <a:pt x="24638" y="136880"/>
                </a:lnTo>
                <a:lnTo>
                  <a:pt x="24638" y="134137"/>
                </a:lnTo>
                <a:close/>
              </a:path>
              <a:path w="86359" h="260984">
                <a:moveTo>
                  <a:pt x="24638" y="113614"/>
                </a:moveTo>
                <a:lnTo>
                  <a:pt x="23952" y="112928"/>
                </a:lnTo>
                <a:lnTo>
                  <a:pt x="21209" y="112928"/>
                </a:lnTo>
                <a:lnTo>
                  <a:pt x="20523" y="113614"/>
                </a:lnTo>
                <a:lnTo>
                  <a:pt x="20523" y="116357"/>
                </a:lnTo>
                <a:lnTo>
                  <a:pt x="21209" y="117043"/>
                </a:lnTo>
                <a:lnTo>
                  <a:pt x="22580" y="117043"/>
                </a:lnTo>
                <a:lnTo>
                  <a:pt x="23952" y="117043"/>
                </a:lnTo>
                <a:lnTo>
                  <a:pt x="24638" y="116357"/>
                </a:lnTo>
                <a:lnTo>
                  <a:pt x="24638" y="113614"/>
                </a:lnTo>
                <a:close/>
              </a:path>
              <a:path w="86359" h="260984">
                <a:moveTo>
                  <a:pt x="24638" y="93129"/>
                </a:moveTo>
                <a:lnTo>
                  <a:pt x="23952" y="92456"/>
                </a:lnTo>
                <a:lnTo>
                  <a:pt x="21209" y="92456"/>
                </a:lnTo>
                <a:lnTo>
                  <a:pt x="20523" y="93129"/>
                </a:lnTo>
                <a:lnTo>
                  <a:pt x="20523" y="95872"/>
                </a:lnTo>
                <a:lnTo>
                  <a:pt x="21209" y="96558"/>
                </a:lnTo>
                <a:lnTo>
                  <a:pt x="22580" y="96558"/>
                </a:lnTo>
                <a:lnTo>
                  <a:pt x="23952" y="96558"/>
                </a:lnTo>
                <a:lnTo>
                  <a:pt x="24638" y="95872"/>
                </a:lnTo>
                <a:lnTo>
                  <a:pt x="24638" y="93129"/>
                </a:lnTo>
                <a:close/>
              </a:path>
              <a:path w="86359" h="260984">
                <a:moveTo>
                  <a:pt x="24638" y="72555"/>
                </a:moveTo>
                <a:lnTo>
                  <a:pt x="23952" y="71882"/>
                </a:lnTo>
                <a:lnTo>
                  <a:pt x="21209" y="71882"/>
                </a:lnTo>
                <a:lnTo>
                  <a:pt x="20523" y="72555"/>
                </a:lnTo>
                <a:lnTo>
                  <a:pt x="20523" y="75298"/>
                </a:lnTo>
                <a:lnTo>
                  <a:pt x="21209" y="75984"/>
                </a:lnTo>
                <a:lnTo>
                  <a:pt x="22580" y="75984"/>
                </a:lnTo>
                <a:lnTo>
                  <a:pt x="23952" y="75984"/>
                </a:lnTo>
                <a:lnTo>
                  <a:pt x="24638" y="75298"/>
                </a:lnTo>
                <a:lnTo>
                  <a:pt x="24638" y="72555"/>
                </a:lnTo>
                <a:close/>
              </a:path>
              <a:path w="86359" h="260984">
                <a:moveTo>
                  <a:pt x="24638" y="52006"/>
                </a:moveTo>
                <a:lnTo>
                  <a:pt x="23952" y="51320"/>
                </a:lnTo>
                <a:lnTo>
                  <a:pt x="21209" y="51320"/>
                </a:lnTo>
                <a:lnTo>
                  <a:pt x="20523" y="52006"/>
                </a:lnTo>
                <a:lnTo>
                  <a:pt x="20523" y="54749"/>
                </a:lnTo>
                <a:lnTo>
                  <a:pt x="21209" y="55435"/>
                </a:lnTo>
                <a:lnTo>
                  <a:pt x="22580" y="55435"/>
                </a:lnTo>
                <a:lnTo>
                  <a:pt x="23952" y="55435"/>
                </a:lnTo>
                <a:lnTo>
                  <a:pt x="24638" y="54749"/>
                </a:lnTo>
                <a:lnTo>
                  <a:pt x="24638" y="52006"/>
                </a:lnTo>
                <a:close/>
              </a:path>
              <a:path w="86359" h="260984">
                <a:moveTo>
                  <a:pt x="24638" y="31483"/>
                </a:moveTo>
                <a:lnTo>
                  <a:pt x="23952" y="30797"/>
                </a:lnTo>
                <a:lnTo>
                  <a:pt x="21209" y="30797"/>
                </a:lnTo>
                <a:lnTo>
                  <a:pt x="20523" y="31483"/>
                </a:lnTo>
                <a:lnTo>
                  <a:pt x="20523" y="34213"/>
                </a:lnTo>
                <a:lnTo>
                  <a:pt x="21209" y="34899"/>
                </a:lnTo>
                <a:lnTo>
                  <a:pt x="22580" y="34899"/>
                </a:lnTo>
                <a:lnTo>
                  <a:pt x="23952" y="34899"/>
                </a:lnTo>
                <a:lnTo>
                  <a:pt x="24638" y="34213"/>
                </a:lnTo>
                <a:lnTo>
                  <a:pt x="24638" y="31483"/>
                </a:lnTo>
                <a:close/>
              </a:path>
              <a:path w="86359" h="260984">
                <a:moveTo>
                  <a:pt x="34899" y="248437"/>
                </a:moveTo>
                <a:lnTo>
                  <a:pt x="34886" y="247878"/>
                </a:lnTo>
                <a:lnTo>
                  <a:pt x="34696" y="247396"/>
                </a:lnTo>
                <a:lnTo>
                  <a:pt x="34302" y="246989"/>
                </a:lnTo>
                <a:lnTo>
                  <a:pt x="33324" y="246011"/>
                </a:lnTo>
                <a:lnTo>
                  <a:pt x="32359" y="246011"/>
                </a:lnTo>
                <a:lnTo>
                  <a:pt x="31394" y="246989"/>
                </a:lnTo>
                <a:lnTo>
                  <a:pt x="31000" y="247396"/>
                </a:lnTo>
                <a:lnTo>
                  <a:pt x="30797" y="247878"/>
                </a:lnTo>
                <a:lnTo>
                  <a:pt x="30797" y="248437"/>
                </a:lnTo>
                <a:lnTo>
                  <a:pt x="30797" y="249809"/>
                </a:lnTo>
                <a:lnTo>
                  <a:pt x="31470" y="250494"/>
                </a:lnTo>
                <a:lnTo>
                  <a:pt x="32842" y="250494"/>
                </a:lnTo>
                <a:lnTo>
                  <a:pt x="34213" y="250494"/>
                </a:lnTo>
                <a:lnTo>
                  <a:pt x="34899" y="249809"/>
                </a:lnTo>
                <a:lnTo>
                  <a:pt x="34899" y="248437"/>
                </a:lnTo>
                <a:close/>
              </a:path>
              <a:path w="86359" h="260984">
                <a:moveTo>
                  <a:pt x="34899" y="226542"/>
                </a:moveTo>
                <a:lnTo>
                  <a:pt x="34213" y="225856"/>
                </a:lnTo>
                <a:lnTo>
                  <a:pt x="31470" y="225856"/>
                </a:lnTo>
                <a:lnTo>
                  <a:pt x="30797" y="226542"/>
                </a:lnTo>
                <a:lnTo>
                  <a:pt x="30797" y="229273"/>
                </a:lnTo>
                <a:lnTo>
                  <a:pt x="31470" y="229958"/>
                </a:lnTo>
                <a:lnTo>
                  <a:pt x="32842" y="229958"/>
                </a:lnTo>
                <a:lnTo>
                  <a:pt x="34213" y="229958"/>
                </a:lnTo>
                <a:lnTo>
                  <a:pt x="34899" y="229273"/>
                </a:lnTo>
                <a:lnTo>
                  <a:pt x="34899" y="226542"/>
                </a:lnTo>
                <a:close/>
              </a:path>
              <a:path w="86359" h="260984">
                <a:moveTo>
                  <a:pt x="34899" y="206019"/>
                </a:moveTo>
                <a:lnTo>
                  <a:pt x="34213" y="205333"/>
                </a:lnTo>
                <a:lnTo>
                  <a:pt x="31470" y="205333"/>
                </a:lnTo>
                <a:lnTo>
                  <a:pt x="30797" y="206019"/>
                </a:lnTo>
                <a:lnTo>
                  <a:pt x="30797" y="208749"/>
                </a:lnTo>
                <a:lnTo>
                  <a:pt x="31470" y="209435"/>
                </a:lnTo>
                <a:lnTo>
                  <a:pt x="32842" y="209435"/>
                </a:lnTo>
                <a:lnTo>
                  <a:pt x="34213" y="209435"/>
                </a:lnTo>
                <a:lnTo>
                  <a:pt x="34899" y="208749"/>
                </a:lnTo>
                <a:lnTo>
                  <a:pt x="34899" y="206019"/>
                </a:lnTo>
                <a:close/>
              </a:path>
              <a:path w="86359" h="260984">
                <a:moveTo>
                  <a:pt x="34899" y="185394"/>
                </a:moveTo>
                <a:lnTo>
                  <a:pt x="34213" y="184708"/>
                </a:lnTo>
                <a:lnTo>
                  <a:pt x="31470" y="184708"/>
                </a:lnTo>
                <a:lnTo>
                  <a:pt x="30797" y="185394"/>
                </a:lnTo>
                <a:lnTo>
                  <a:pt x="30797" y="188125"/>
                </a:lnTo>
                <a:lnTo>
                  <a:pt x="31470" y="188810"/>
                </a:lnTo>
                <a:lnTo>
                  <a:pt x="32842" y="188810"/>
                </a:lnTo>
                <a:lnTo>
                  <a:pt x="34213" y="188810"/>
                </a:lnTo>
                <a:lnTo>
                  <a:pt x="34899" y="188125"/>
                </a:lnTo>
                <a:lnTo>
                  <a:pt x="34899" y="185394"/>
                </a:lnTo>
                <a:close/>
              </a:path>
              <a:path w="86359" h="260984">
                <a:moveTo>
                  <a:pt x="34899" y="144411"/>
                </a:moveTo>
                <a:lnTo>
                  <a:pt x="34213" y="143725"/>
                </a:lnTo>
                <a:lnTo>
                  <a:pt x="31470" y="143725"/>
                </a:lnTo>
                <a:lnTo>
                  <a:pt x="30797" y="144411"/>
                </a:lnTo>
                <a:lnTo>
                  <a:pt x="30797" y="147142"/>
                </a:lnTo>
                <a:lnTo>
                  <a:pt x="31470" y="147828"/>
                </a:lnTo>
                <a:lnTo>
                  <a:pt x="32842" y="147828"/>
                </a:lnTo>
                <a:lnTo>
                  <a:pt x="34213" y="147828"/>
                </a:lnTo>
                <a:lnTo>
                  <a:pt x="34899" y="147142"/>
                </a:lnTo>
                <a:lnTo>
                  <a:pt x="34899" y="144411"/>
                </a:lnTo>
                <a:close/>
              </a:path>
              <a:path w="86359" h="260984">
                <a:moveTo>
                  <a:pt x="34899" y="123875"/>
                </a:moveTo>
                <a:lnTo>
                  <a:pt x="34213" y="123190"/>
                </a:lnTo>
                <a:lnTo>
                  <a:pt x="31470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70" y="127304"/>
                </a:lnTo>
                <a:lnTo>
                  <a:pt x="32842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86359" h="260984">
                <a:moveTo>
                  <a:pt x="34899" y="103352"/>
                </a:moveTo>
                <a:lnTo>
                  <a:pt x="34213" y="102666"/>
                </a:lnTo>
                <a:lnTo>
                  <a:pt x="31470" y="102666"/>
                </a:lnTo>
                <a:lnTo>
                  <a:pt x="30797" y="103352"/>
                </a:lnTo>
                <a:lnTo>
                  <a:pt x="30797" y="106083"/>
                </a:lnTo>
                <a:lnTo>
                  <a:pt x="31470" y="106768"/>
                </a:lnTo>
                <a:lnTo>
                  <a:pt x="32842" y="106768"/>
                </a:lnTo>
                <a:lnTo>
                  <a:pt x="34213" y="106768"/>
                </a:lnTo>
                <a:lnTo>
                  <a:pt x="34899" y="106083"/>
                </a:lnTo>
                <a:lnTo>
                  <a:pt x="34899" y="103352"/>
                </a:lnTo>
                <a:close/>
              </a:path>
              <a:path w="86359" h="260984">
                <a:moveTo>
                  <a:pt x="34899" y="82829"/>
                </a:moveTo>
                <a:lnTo>
                  <a:pt x="34213" y="82143"/>
                </a:lnTo>
                <a:lnTo>
                  <a:pt x="31470" y="82143"/>
                </a:lnTo>
                <a:lnTo>
                  <a:pt x="30797" y="82829"/>
                </a:lnTo>
                <a:lnTo>
                  <a:pt x="30797" y="84467"/>
                </a:lnTo>
                <a:lnTo>
                  <a:pt x="30848" y="84721"/>
                </a:lnTo>
                <a:lnTo>
                  <a:pt x="31305" y="85813"/>
                </a:lnTo>
                <a:lnTo>
                  <a:pt x="31940" y="86233"/>
                </a:lnTo>
                <a:lnTo>
                  <a:pt x="32842" y="86245"/>
                </a:lnTo>
                <a:lnTo>
                  <a:pt x="33756" y="86245"/>
                </a:lnTo>
                <a:lnTo>
                  <a:pt x="34391" y="85813"/>
                </a:lnTo>
                <a:lnTo>
                  <a:pt x="34734" y="84975"/>
                </a:lnTo>
                <a:lnTo>
                  <a:pt x="34848" y="84721"/>
                </a:lnTo>
                <a:lnTo>
                  <a:pt x="34899" y="84467"/>
                </a:lnTo>
                <a:lnTo>
                  <a:pt x="34899" y="84188"/>
                </a:lnTo>
                <a:lnTo>
                  <a:pt x="34899" y="82829"/>
                </a:lnTo>
                <a:close/>
              </a:path>
              <a:path w="86359" h="260984">
                <a:moveTo>
                  <a:pt x="34899" y="42545"/>
                </a:moveTo>
                <a:lnTo>
                  <a:pt x="34696" y="42062"/>
                </a:lnTo>
                <a:lnTo>
                  <a:pt x="33324" y="40690"/>
                </a:lnTo>
                <a:lnTo>
                  <a:pt x="32359" y="40690"/>
                </a:lnTo>
                <a:lnTo>
                  <a:pt x="30988" y="42062"/>
                </a:lnTo>
                <a:lnTo>
                  <a:pt x="30797" y="42545"/>
                </a:lnTo>
                <a:lnTo>
                  <a:pt x="30797" y="44488"/>
                </a:lnTo>
                <a:lnTo>
                  <a:pt x="31470" y="45161"/>
                </a:lnTo>
                <a:lnTo>
                  <a:pt x="32842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2545"/>
                </a:lnTo>
                <a:close/>
              </a:path>
              <a:path w="86359" h="260984">
                <a:moveTo>
                  <a:pt x="34899" y="21221"/>
                </a:moveTo>
                <a:lnTo>
                  <a:pt x="34213" y="20535"/>
                </a:lnTo>
                <a:lnTo>
                  <a:pt x="31470" y="20535"/>
                </a:lnTo>
                <a:lnTo>
                  <a:pt x="30797" y="21221"/>
                </a:lnTo>
                <a:lnTo>
                  <a:pt x="30797" y="23952"/>
                </a:lnTo>
                <a:lnTo>
                  <a:pt x="31470" y="24638"/>
                </a:lnTo>
                <a:lnTo>
                  <a:pt x="32842" y="24638"/>
                </a:lnTo>
                <a:lnTo>
                  <a:pt x="34213" y="24638"/>
                </a:lnTo>
                <a:lnTo>
                  <a:pt x="34899" y="23952"/>
                </a:lnTo>
                <a:lnTo>
                  <a:pt x="34899" y="21221"/>
                </a:lnTo>
                <a:close/>
              </a:path>
              <a:path w="86359" h="260984">
                <a:moveTo>
                  <a:pt x="34912" y="65024"/>
                </a:moveTo>
                <a:lnTo>
                  <a:pt x="34899" y="63639"/>
                </a:lnTo>
                <a:lnTo>
                  <a:pt x="34899" y="62255"/>
                </a:lnTo>
                <a:lnTo>
                  <a:pt x="34201" y="61556"/>
                </a:lnTo>
                <a:lnTo>
                  <a:pt x="31419" y="61569"/>
                </a:lnTo>
                <a:lnTo>
                  <a:pt x="30734" y="62268"/>
                </a:lnTo>
                <a:lnTo>
                  <a:pt x="30759" y="65049"/>
                </a:lnTo>
                <a:lnTo>
                  <a:pt x="31457" y="65735"/>
                </a:lnTo>
                <a:lnTo>
                  <a:pt x="32842" y="65722"/>
                </a:lnTo>
                <a:lnTo>
                  <a:pt x="34226" y="65722"/>
                </a:lnTo>
                <a:lnTo>
                  <a:pt x="34912" y="65024"/>
                </a:lnTo>
                <a:close/>
              </a:path>
              <a:path w="86359" h="260984">
                <a:moveTo>
                  <a:pt x="35102" y="166255"/>
                </a:moveTo>
                <a:lnTo>
                  <a:pt x="34950" y="165519"/>
                </a:lnTo>
                <a:lnTo>
                  <a:pt x="33324" y="163906"/>
                </a:lnTo>
                <a:lnTo>
                  <a:pt x="32359" y="163906"/>
                </a:lnTo>
                <a:lnTo>
                  <a:pt x="30734" y="165519"/>
                </a:lnTo>
                <a:lnTo>
                  <a:pt x="30581" y="166255"/>
                </a:lnTo>
                <a:lnTo>
                  <a:pt x="31292" y="167957"/>
                </a:lnTo>
                <a:lnTo>
                  <a:pt x="31902" y="168351"/>
                </a:lnTo>
                <a:lnTo>
                  <a:pt x="32842" y="168351"/>
                </a:lnTo>
                <a:lnTo>
                  <a:pt x="33769" y="168376"/>
                </a:lnTo>
                <a:lnTo>
                  <a:pt x="34404" y="167957"/>
                </a:lnTo>
                <a:lnTo>
                  <a:pt x="35102" y="166255"/>
                </a:lnTo>
                <a:close/>
              </a:path>
              <a:path w="86359" h="260984">
                <a:moveTo>
                  <a:pt x="45161" y="257340"/>
                </a:moveTo>
                <a:lnTo>
                  <a:pt x="44475" y="256654"/>
                </a:lnTo>
                <a:lnTo>
                  <a:pt x="41744" y="256654"/>
                </a:lnTo>
                <a:lnTo>
                  <a:pt x="41059" y="257340"/>
                </a:lnTo>
                <a:lnTo>
                  <a:pt x="41059" y="260070"/>
                </a:lnTo>
                <a:lnTo>
                  <a:pt x="41744" y="260756"/>
                </a:lnTo>
                <a:lnTo>
                  <a:pt x="43103" y="260756"/>
                </a:lnTo>
                <a:lnTo>
                  <a:pt x="44475" y="260756"/>
                </a:lnTo>
                <a:lnTo>
                  <a:pt x="45161" y="260070"/>
                </a:lnTo>
                <a:lnTo>
                  <a:pt x="45161" y="257340"/>
                </a:lnTo>
                <a:close/>
              </a:path>
              <a:path w="86359" h="260984">
                <a:moveTo>
                  <a:pt x="45161" y="236804"/>
                </a:moveTo>
                <a:lnTo>
                  <a:pt x="44475" y="236118"/>
                </a:lnTo>
                <a:lnTo>
                  <a:pt x="41744" y="236118"/>
                </a:lnTo>
                <a:lnTo>
                  <a:pt x="41059" y="236804"/>
                </a:lnTo>
                <a:lnTo>
                  <a:pt x="41059" y="239547"/>
                </a:lnTo>
                <a:lnTo>
                  <a:pt x="41744" y="240233"/>
                </a:lnTo>
                <a:lnTo>
                  <a:pt x="43103" y="240233"/>
                </a:lnTo>
                <a:lnTo>
                  <a:pt x="44475" y="240233"/>
                </a:lnTo>
                <a:lnTo>
                  <a:pt x="45161" y="239547"/>
                </a:lnTo>
                <a:lnTo>
                  <a:pt x="45161" y="236804"/>
                </a:lnTo>
                <a:close/>
              </a:path>
              <a:path w="86359" h="260984">
                <a:moveTo>
                  <a:pt x="45161" y="216281"/>
                </a:moveTo>
                <a:lnTo>
                  <a:pt x="44475" y="215595"/>
                </a:lnTo>
                <a:lnTo>
                  <a:pt x="41744" y="215595"/>
                </a:lnTo>
                <a:lnTo>
                  <a:pt x="41059" y="216281"/>
                </a:lnTo>
                <a:lnTo>
                  <a:pt x="41059" y="219011"/>
                </a:lnTo>
                <a:lnTo>
                  <a:pt x="41744" y="219697"/>
                </a:lnTo>
                <a:lnTo>
                  <a:pt x="43103" y="219697"/>
                </a:lnTo>
                <a:lnTo>
                  <a:pt x="44475" y="219697"/>
                </a:lnTo>
                <a:lnTo>
                  <a:pt x="45161" y="219011"/>
                </a:lnTo>
                <a:lnTo>
                  <a:pt x="45161" y="216281"/>
                </a:lnTo>
                <a:close/>
              </a:path>
              <a:path w="86359" h="260984">
                <a:moveTo>
                  <a:pt x="45161" y="195745"/>
                </a:moveTo>
                <a:lnTo>
                  <a:pt x="44475" y="195072"/>
                </a:lnTo>
                <a:lnTo>
                  <a:pt x="41744" y="195072"/>
                </a:lnTo>
                <a:lnTo>
                  <a:pt x="41059" y="195745"/>
                </a:lnTo>
                <a:lnTo>
                  <a:pt x="41059" y="198488"/>
                </a:lnTo>
                <a:lnTo>
                  <a:pt x="41744" y="199174"/>
                </a:lnTo>
                <a:lnTo>
                  <a:pt x="43103" y="199174"/>
                </a:lnTo>
                <a:lnTo>
                  <a:pt x="44475" y="199174"/>
                </a:lnTo>
                <a:lnTo>
                  <a:pt x="45161" y="198488"/>
                </a:lnTo>
                <a:lnTo>
                  <a:pt x="45161" y="195745"/>
                </a:lnTo>
                <a:close/>
              </a:path>
              <a:path w="86359" h="260984">
                <a:moveTo>
                  <a:pt x="45161" y="175221"/>
                </a:moveTo>
                <a:lnTo>
                  <a:pt x="44475" y="174536"/>
                </a:lnTo>
                <a:lnTo>
                  <a:pt x="41744" y="174536"/>
                </a:lnTo>
                <a:lnTo>
                  <a:pt x="41059" y="175221"/>
                </a:lnTo>
                <a:lnTo>
                  <a:pt x="41059" y="177965"/>
                </a:lnTo>
                <a:lnTo>
                  <a:pt x="41744" y="178638"/>
                </a:lnTo>
                <a:lnTo>
                  <a:pt x="43103" y="178638"/>
                </a:lnTo>
                <a:lnTo>
                  <a:pt x="44475" y="178638"/>
                </a:lnTo>
                <a:lnTo>
                  <a:pt x="45161" y="177965"/>
                </a:lnTo>
                <a:lnTo>
                  <a:pt x="45161" y="175221"/>
                </a:lnTo>
                <a:close/>
              </a:path>
              <a:path w="86359" h="260984">
                <a:moveTo>
                  <a:pt x="45161" y="154673"/>
                </a:moveTo>
                <a:lnTo>
                  <a:pt x="44475" y="153987"/>
                </a:lnTo>
                <a:lnTo>
                  <a:pt x="41744" y="153987"/>
                </a:lnTo>
                <a:lnTo>
                  <a:pt x="41059" y="154673"/>
                </a:lnTo>
                <a:lnTo>
                  <a:pt x="41059" y="157403"/>
                </a:lnTo>
                <a:lnTo>
                  <a:pt x="41744" y="158089"/>
                </a:lnTo>
                <a:lnTo>
                  <a:pt x="43103" y="158089"/>
                </a:lnTo>
                <a:lnTo>
                  <a:pt x="44475" y="158089"/>
                </a:lnTo>
                <a:lnTo>
                  <a:pt x="45161" y="157403"/>
                </a:lnTo>
                <a:lnTo>
                  <a:pt x="45161" y="154673"/>
                </a:lnTo>
                <a:close/>
              </a:path>
              <a:path w="86359" h="260984">
                <a:moveTo>
                  <a:pt x="45161" y="134137"/>
                </a:moveTo>
                <a:lnTo>
                  <a:pt x="44475" y="133464"/>
                </a:lnTo>
                <a:lnTo>
                  <a:pt x="41744" y="133464"/>
                </a:lnTo>
                <a:lnTo>
                  <a:pt x="41059" y="134150"/>
                </a:lnTo>
                <a:lnTo>
                  <a:pt x="41059" y="136880"/>
                </a:lnTo>
                <a:lnTo>
                  <a:pt x="41744" y="137566"/>
                </a:lnTo>
                <a:lnTo>
                  <a:pt x="43103" y="137566"/>
                </a:lnTo>
                <a:lnTo>
                  <a:pt x="44475" y="137566"/>
                </a:lnTo>
                <a:lnTo>
                  <a:pt x="45161" y="136880"/>
                </a:lnTo>
                <a:lnTo>
                  <a:pt x="45161" y="134137"/>
                </a:lnTo>
                <a:close/>
              </a:path>
              <a:path w="86359" h="260984">
                <a:moveTo>
                  <a:pt x="45161" y="113614"/>
                </a:moveTo>
                <a:lnTo>
                  <a:pt x="44475" y="112928"/>
                </a:lnTo>
                <a:lnTo>
                  <a:pt x="41744" y="112928"/>
                </a:lnTo>
                <a:lnTo>
                  <a:pt x="41059" y="113614"/>
                </a:lnTo>
                <a:lnTo>
                  <a:pt x="41059" y="116357"/>
                </a:lnTo>
                <a:lnTo>
                  <a:pt x="41744" y="117043"/>
                </a:lnTo>
                <a:lnTo>
                  <a:pt x="43103" y="117043"/>
                </a:lnTo>
                <a:lnTo>
                  <a:pt x="44475" y="117043"/>
                </a:lnTo>
                <a:lnTo>
                  <a:pt x="45161" y="116357"/>
                </a:lnTo>
                <a:lnTo>
                  <a:pt x="45161" y="113614"/>
                </a:lnTo>
                <a:close/>
              </a:path>
              <a:path w="86359" h="260984">
                <a:moveTo>
                  <a:pt x="45161" y="93129"/>
                </a:moveTo>
                <a:lnTo>
                  <a:pt x="44475" y="92456"/>
                </a:lnTo>
                <a:lnTo>
                  <a:pt x="41744" y="92456"/>
                </a:lnTo>
                <a:lnTo>
                  <a:pt x="41059" y="93129"/>
                </a:lnTo>
                <a:lnTo>
                  <a:pt x="41059" y="95872"/>
                </a:lnTo>
                <a:lnTo>
                  <a:pt x="41744" y="96558"/>
                </a:lnTo>
                <a:lnTo>
                  <a:pt x="43103" y="96558"/>
                </a:lnTo>
                <a:lnTo>
                  <a:pt x="44475" y="96558"/>
                </a:lnTo>
                <a:lnTo>
                  <a:pt x="45161" y="95872"/>
                </a:lnTo>
                <a:lnTo>
                  <a:pt x="45161" y="93129"/>
                </a:lnTo>
                <a:close/>
              </a:path>
              <a:path w="86359" h="260984">
                <a:moveTo>
                  <a:pt x="45161" y="72555"/>
                </a:moveTo>
                <a:lnTo>
                  <a:pt x="44475" y="71882"/>
                </a:lnTo>
                <a:lnTo>
                  <a:pt x="41744" y="71882"/>
                </a:lnTo>
                <a:lnTo>
                  <a:pt x="41059" y="72555"/>
                </a:lnTo>
                <a:lnTo>
                  <a:pt x="41059" y="75298"/>
                </a:lnTo>
                <a:lnTo>
                  <a:pt x="41744" y="75984"/>
                </a:lnTo>
                <a:lnTo>
                  <a:pt x="43103" y="75984"/>
                </a:lnTo>
                <a:lnTo>
                  <a:pt x="44475" y="75984"/>
                </a:lnTo>
                <a:lnTo>
                  <a:pt x="45161" y="75298"/>
                </a:lnTo>
                <a:lnTo>
                  <a:pt x="45161" y="72555"/>
                </a:lnTo>
                <a:close/>
              </a:path>
              <a:path w="86359" h="260984">
                <a:moveTo>
                  <a:pt x="45161" y="52006"/>
                </a:moveTo>
                <a:lnTo>
                  <a:pt x="44475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49"/>
                </a:lnTo>
                <a:lnTo>
                  <a:pt x="41744" y="55435"/>
                </a:lnTo>
                <a:lnTo>
                  <a:pt x="43103" y="55435"/>
                </a:lnTo>
                <a:lnTo>
                  <a:pt x="44475" y="55435"/>
                </a:lnTo>
                <a:lnTo>
                  <a:pt x="45161" y="54749"/>
                </a:lnTo>
                <a:lnTo>
                  <a:pt x="45161" y="52006"/>
                </a:lnTo>
                <a:close/>
              </a:path>
              <a:path w="86359" h="260984">
                <a:moveTo>
                  <a:pt x="45161" y="31483"/>
                </a:moveTo>
                <a:lnTo>
                  <a:pt x="44475" y="30797"/>
                </a:lnTo>
                <a:lnTo>
                  <a:pt x="41744" y="30797"/>
                </a:lnTo>
                <a:lnTo>
                  <a:pt x="41059" y="31483"/>
                </a:lnTo>
                <a:lnTo>
                  <a:pt x="41059" y="34213"/>
                </a:lnTo>
                <a:lnTo>
                  <a:pt x="41744" y="34899"/>
                </a:lnTo>
                <a:lnTo>
                  <a:pt x="43103" y="34899"/>
                </a:lnTo>
                <a:lnTo>
                  <a:pt x="44475" y="34899"/>
                </a:lnTo>
                <a:lnTo>
                  <a:pt x="45161" y="34213"/>
                </a:lnTo>
                <a:lnTo>
                  <a:pt x="45161" y="31483"/>
                </a:lnTo>
                <a:close/>
              </a:path>
              <a:path w="86359" h="260984">
                <a:moveTo>
                  <a:pt x="45161" y="10947"/>
                </a:moveTo>
                <a:lnTo>
                  <a:pt x="44475" y="10274"/>
                </a:lnTo>
                <a:lnTo>
                  <a:pt x="41744" y="10274"/>
                </a:lnTo>
                <a:lnTo>
                  <a:pt x="41059" y="10947"/>
                </a:lnTo>
                <a:lnTo>
                  <a:pt x="41059" y="13690"/>
                </a:lnTo>
                <a:lnTo>
                  <a:pt x="41744" y="14376"/>
                </a:lnTo>
                <a:lnTo>
                  <a:pt x="43103" y="14376"/>
                </a:lnTo>
                <a:lnTo>
                  <a:pt x="44475" y="14376"/>
                </a:lnTo>
                <a:lnTo>
                  <a:pt x="45161" y="13690"/>
                </a:lnTo>
                <a:lnTo>
                  <a:pt x="45161" y="10947"/>
                </a:lnTo>
                <a:close/>
              </a:path>
              <a:path w="86359" h="260984">
                <a:moveTo>
                  <a:pt x="55359" y="82867"/>
                </a:moveTo>
                <a:lnTo>
                  <a:pt x="54673" y="82181"/>
                </a:lnTo>
                <a:lnTo>
                  <a:pt x="51930" y="82181"/>
                </a:lnTo>
                <a:lnTo>
                  <a:pt x="51244" y="82867"/>
                </a:lnTo>
                <a:lnTo>
                  <a:pt x="51257" y="84505"/>
                </a:lnTo>
                <a:lnTo>
                  <a:pt x="51308" y="84772"/>
                </a:lnTo>
                <a:lnTo>
                  <a:pt x="51409" y="85026"/>
                </a:lnTo>
                <a:lnTo>
                  <a:pt x="51790" y="85864"/>
                </a:lnTo>
                <a:lnTo>
                  <a:pt x="52451" y="86271"/>
                </a:lnTo>
                <a:lnTo>
                  <a:pt x="53378" y="86245"/>
                </a:lnTo>
                <a:lnTo>
                  <a:pt x="54241" y="86220"/>
                </a:lnTo>
                <a:lnTo>
                  <a:pt x="54838" y="85813"/>
                </a:lnTo>
                <a:lnTo>
                  <a:pt x="55308" y="84772"/>
                </a:lnTo>
                <a:lnTo>
                  <a:pt x="55359" y="84518"/>
                </a:lnTo>
                <a:lnTo>
                  <a:pt x="55359" y="84239"/>
                </a:lnTo>
                <a:lnTo>
                  <a:pt x="55359" y="82867"/>
                </a:lnTo>
                <a:close/>
              </a:path>
              <a:path w="86359" h="260984">
                <a:moveTo>
                  <a:pt x="55422" y="123875"/>
                </a:moveTo>
                <a:lnTo>
                  <a:pt x="54737" y="123190"/>
                </a:lnTo>
                <a:lnTo>
                  <a:pt x="52006" y="123190"/>
                </a:lnTo>
                <a:lnTo>
                  <a:pt x="51320" y="123875"/>
                </a:lnTo>
                <a:lnTo>
                  <a:pt x="51320" y="126619"/>
                </a:lnTo>
                <a:lnTo>
                  <a:pt x="52006" y="127304"/>
                </a:lnTo>
                <a:lnTo>
                  <a:pt x="53378" y="127304"/>
                </a:lnTo>
                <a:lnTo>
                  <a:pt x="54737" y="127304"/>
                </a:lnTo>
                <a:lnTo>
                  <a:pt x="55422" y="126619"/>
                </a:lnTo>
                <a:lnTo>
                  <a:pt x="55422" y="123875"/>
                </a:lnTo>
                <a:close/>
              </a:path>
              <a:path w="86359" h="260984">
                <a:moveTo>
                  <a:pt x="55422" y="103352"/>
                </a:moveTo>
                <a:lnTo>
                  <a:pt x="54737" y="102666"/>
                </a:lnTo>
                <a:lnTo>
                  <a:pt x="52006" y="102666"/>
                </a:lnTo>
                <a:lnTo>
                  <a:pt x="51320" y="103352"/>
                </a:lnTo>
                <a:lnTo>
                  <a:pt x="51320" y="106083"/>
                </a:lnTo>
                <a:lnTo>
                  <a:pt x="52006" y="106768"/>
                </a:lnTo>
                <a:lnTo>
                  <a:pt x="53378" y="106768"/>
                </a:lnTo>
                <a:lnTo>
                  <a:pt x="54737" y="106768"/>
                </a:lnTo>
                <a:lnTo>
                  <a:pt x="55422" y="106083"/>
                </a:lnTo>
                <a:lnTo>
                  <a:pt x="55422" y="103352"/>
                </a:lnTo>
                <a:close/>
              </a:path>
              <a:path w="86359" h="260984">
                <a:moveTo>
                  <a:pt x="55422" y="42545"/>
                </a:moveTo>
                <a:lnTo>
                  <a:pt x="55219" y="42062"/>
                </a:lnTo>
                <a:lnTo>
                  <a:pt x="54419" y="41262"/>
                </a:lnTo>
                <a:lnTo>
                  <a:pt x="53936" y="41059"/>
                </a:lnTo>
                <a:lnTo>
                  <a:pt x="52006" y="41059"/>
                </a:lnTo>
                <a:lnTo>
                  <a:pt x="51320" y="41744"/>
                </a:lnTo>
                <a:lnTo>
                  <a:pt x="51320" y="44488"/>
                </a:lnTo>
                <a:lnTo>
                  <a:pt x="52006" y="45161"/>
                </a:lnTo>
                <a:lnTo>
                  <a:pt x="53378" y="45161"/>
                </a:lnTo>
                <a:lnTo>
                  <a:pt x="54737" y="45161"/>
                </a:lnTo>
                <a:lnTo>
                  <a:pt x="55422" y="44488"/>
                </a:lnTo>
                <a:lnTo>
                  <a:pt x="55422" y="42545"/>
                </a:lnTo>
                <a:close/>
              </a:path>
              <a:path w="86359" h="260984">
                <a:moveTo>
                  <a:pt x="55422" y="21221"/>
                </a:moveTo>
                <a:lnTo>
                  <a:pt x="54737" y="20535"/>
                </a:lnTo>
                <a:lnTo>
                  <a:pt x="52006" y="20535"/>
                </a:lnTo>
                <a:lnTo>
                  <a:pt x="51320" y="21221"/>
                </a:lnTo>
                <a:lnTo>
                  <a:pt x="51320" y="23952"/>
                </a:lnTo>
                <a:lnTo>
                  <a:pt x="52006" y="24638"/>
                </a:lnTo>
                <a:lnTo>
                  <a:pt x="53378" y="24638"/>
                </a:lnTo>
                <a:lnTo>
                  <a:pt x="54737" y="24638"/>
                </a:lnTo>
                <a:lnTo>
                  <a:pt x="55422" y="23952"/>
                </a:lnTo>
                <a:lnTo>
                  <a:pt x="55422" y="21221"/>
                </a:lnTo>
                <a:close/>
              </a:path>
              <a:path w="86359" h="260984">
                <a:moveTo>
                  <a:pt x="55422" y="685"/>
                </a:moveTo>
                <a:lnTo>
                  <a:pt x="54737" y="0"/>
                </a:lnTo>
                <a:lnTo>
                  <a:pt x="52006" y="0"/>
                </a:lnTo>
                <a:lnTo>
                  <a:pt x="51320" y="685"/>
                </a:lnTo>
                <a:lnTo>
                  <a:pt x="51320" y="3429"/>
                </a:lnTo>
                <a:lnTo>
                  <a:pt x="52006" y="4114"/>
                </a:lnTo>
                <a:lnTo>
                  <a:pt x="53378" y="4114"/>
                </a:lnTo>
                <a:lnTo>
                  <a:pt x="54737" y="4114"/>
                </a:lnTo>
                <a:lnTo>
                  <a:pt x="55422" y="3429"/>
                </a:lnTo>
                <a:lnTo>
                  <a:pt x="55422" y="685"/>
                </a:lnTo>
                <a:close/>
              </a:path>
              <a:path w="86359" h="260984">
                <a:moveTo>
                  <a:pt x="55435" y="65024"/>
                </a:moveTo>
                <a:lnTo>
                  <a:pt x="55422" y="63639"/>
                </a:lnTo>
                <a:lnTo>
                  <a:pt x="55422" y="62255"/>
                </a:lnTo>
                <a:lnTo>
                  <a:pt x="54724" y="61556"/>
                </a:lnTo>
                <a:lnTo>
                  <a:pt x="51955" y="61569"/>
                </a:lnTo>
                <a:lnTo>
                  <a:pt x="51257" y="62268"/>
                </a:lnTo>
                <a:lnTo>
                  <a:pt x="51282" y="65049"/>
                </a:lnTo>
                <a:lnTo>
                  <a:pt x="51981" y="65735"/>
                </a:lnTo>
                <a:lnTo>
                  <a:pt x="53378" y="65722"/>
                </a:lnTo>
                <a:lnTo>
                  <a:pt x="54762" y="65722"/>
                </a:lnTo>
                <a:lnTo>
                  <a:pt x="55435" y="65024"/>
                </a:lnTo>
                <a:close/>
              </a:path>
              <a:path w="86359" h="260984">
                <a:moveTo>
                  <a:pt x="86245" y="257340"/>
                </a:moveTo>
                <a:lnTo>
                  <a:pt x="85559" y="256654"/>
                </a:lnTo>
                <a:lnTo>
                  <a:pt x="82816" y="256654"/>
                </a:lnTo>
                <a:lnTo>
                  <a:pt x="82130" y="257340"/>
                </a:lnTo>
                <a:lnTo>
                  <a:pt x="82130" y="260070"/>
                </a:lnTo>
                <a:lnTo>
                  <a:pt x="82816" y="260756"/>
                </a:lnTo>
                <a:lnTo>
                  <a:pt x="84188" y="260756"/>
                </a:lnTo>
                <a:lnTo>
                  <a:pt x="85559" y="260756"/>
                </a:lnTo>
                <a:lnTo>
                  <a:pt x="86245" y="260070"/>
                </a:lnTo>
                <a:lnTo>
                  <a:pt x="86245" y="257340"/>
                </a:lnTo>
                <a:close/>
              </a:path>
              <a:path w="86359" h="260984">
                <a:moveTo>
                  <a:pt x="86245" y="195745"/>
                </a:moveTo>
                <a:lnTo>
                  <a:pt x="85559" y="195072"/>
                </a:lnTo>
                <a:lnTo>
                  <a:pt x="82816" y="195072"/>
                </a:lnTo>
                <a:lnTo>
                  <a:pt x="82130" y="195745"/>
                </a:lnTo>
                <a:lnTo>
                  <a:pt x="82130" y="198488"/>
                </a:lnTo>
                <a:lnTo>
                  <a:pt x="82816" y="199174"/>
                </a:lnTo>
                <a:lnTo>
                  <a:pt x="84188" y="199174"/>
                </a:lnTo>
                <a:lnTo>
                  <a:pt x="85559" y="199174"/>
                </a:lnTo>
                <a:lnTo>
                  <a:pt x="86245" y="198488"/>
                </a:lnTo>
                <a:lnTo>
                  <a:pt x="86245" y="195745"/>
                </a:lnTo>
                <a:close/>
              </a:path>
              <a:path w="86359" h="260984">
                <a:moveTo>
                  <a:pt x="86245" y="175221"/>
                </a:moveTo>
                <a:lnTo>
                  <a:pt x="85559" y="174536"/>
                </a:lnTo>
                <a:lnTo>
                  <a:pt x="82816" y="174536"/>
                </a:lnTo>
                <a:lnTo>
                  <a:pt x="82130" y="175221"/>
                </a:lnTo>
                <a:lnTo>
                  <a:pt x="82130" y="177965"/>
                </a:lnTo>
                <a:lnTo>
                  <a:pt x="82816" y="178638"/>
                </a:lnTo>
                <a:lnTo>
                  <a:pt x="84188" y="178638"/>
                </a:lnTo>
                <a:lnTo>
                  <a:pt x="85559" y="178638"/>
                </a:lnTo>
                <a:lnTo>
                  <a:pt x="86245" y="177965"/>
                </a:lnTo>
                <a:lnTo>
                  <a:pt x="86245" y="175221"/>
                </a:lnTo>
                <a:close/>
              </a:path>
              <a:path w="86359" h="260984">
                <a:moveTo>
                  <a:pt x="86245" y="154673"/>
                </a:moveTo>
                <a:lnTo>
                  <a:pt x="85559" y="153987"/>
                </a:lnTo>
                <a:lnTo>
                  <a:pt x="82816" y="153987"/>
                </a:lnTo>
                <a:lnTo>
                  <a:pt x="82130" y="154673"/>
                </a:lnTo>
                <a:lnTo>
                  <a:pt x="82130" y="157403"/>
                </a:lnTo>
                <a:lnTo>
                  <a:pt x="82816" y="158089"/>
                </a:lnTo>
                <a:lnTo>
                  <a:pt x="84188" y="158089"/>
                </a:lnTo>
                <a:lnTo>
                  <a:pt x="85559" y="158089"/>
                </a:lnTo>
                <a:lnTo>
                  <a:pt x="86245" y="157403"/>
                </a:lnTo>
                <a:lnTo>
                  <a:pt x="86245" y="154673"/>
                </a:lnTo>
                <a:close/>
              </a:path>
              <a:path w="86359" h="260984">
                <a:moveTo>
                  <a:pt x="86245" y="134137"/>
                </a:moveTo>
                <a:lnTo>
                  <a:pt x="85559" y="133464"/>
                </a:lnTo>
                <a:lnTo>
                  <a:pt x="82816" y="133464"/>
                </a:lnTo>
                <a:lnTo>
                  <a:pt x="82130" y="134150"/>
                </a:lnTo>
                <a:lnTo>
                  <a:pt x="82130" y="136880"/>
                </a:lnTo>
                <a:lnTo>
                  <a:pt x="82816" y="137566"/>
                </a:lnTo>
                <a:lnTo>
                  <a:pt x="84188" y="137566"/>
                </a:lnTo>
                <a:lnTo>
                  <a:pt x="85559" y="137566"/>
                </a:lnTo>
                <a:lnTo>
                  <a:pt x="86245" y="136880"/>
                </a:lnTo>
                <a:lnTo>
                  <a:pt x="86245" y="134137"/>
                </a:lnTo>
                <a:close/>
              </a:path>
              <a:path w="86359" h="260984">
                <a:moveTo>
                  <a:pt x="86245" y="113614"/>
                </a:moveTo>
                <a:lnTo>
                  <a:pt x="85559" y="112928"/>
                </a:lnTo>
                <a:lnTo>
                  <a:pt x="82816" y="112928"/>
                </a:lnTo>
                <a:lnTo>
                  <a:pt x="82130" y="113614"/>
                </a:lnTo>
                <a:lnTo>
                  <a:pt x="82130" y="116357"/>
                </a:lnTo>
                <a:lnTo>
                  <a:pt x="82816" y="117043"/>
                </a:lnTo>
                <a:lnTo>
                  <a:pt x="84188" y="117043"/>
                </a:lnTo>
                <a:lnTo>
                  <a:pt x="85559" y="117043"/>
                </a:lnTo>
                <a:lnTo>
                  <a:pt x="86245" y="116357"/>
                </a:lnTo>
                <a:lnTo>
                  <a:pt x="86245" y="11361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2767" y="442581"/>
            <a:ext cx="260985" cy="312420"/>
          </a:xfrm>
          <a:custGeom>
            <a:avLst/>
            <a:gdLst/>
            <a:ahLst/>
            <a:cxnLst/>
            <a:rect l="l" t="t" r="r" b="b"/>
            <a:pathLst>
              <a:path w="260984" h="312420">
                <a:moveTo>
                  <a:pt x="4114" y="277876"/>
                </a:moveTo>
                <a:lnTo>
                  <a:pt x="3429" y="277190"/>
                </a:lnTo>
                <a:lnTo>
                  <a:pt x="685" y="277190"/>
                </a:lnTo>
                <a:lnTo>
                  <a:pt x="0" y="277876"/>
                </a:lnTo>
                <a:lnTo>
                  <a:pt x="0" y="280606"/>
                </a:lnTo>
                <a:lnTo>
                  <a:pt x="685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06"/>
                </a:lnTo>
                <a:lnTo>
                  <a:pt x="4114" y="277876"/>
                </a:lnTo>
                <a:close/>
              </a:path>
              <a:path w="260984" h="312420">
                <a:moveTo>
                  <a:pt x="24638" y="299212"/>
                </a:moveTo>
                <a:lnTo>
                  <a:pt x="22021" y="297713"/>
                </a:lnTo>
                <a:lnTo>
                  <a:pt x="21539" y="297916"/>
                </a:lnTo>
                <a:lnTo>
                  <a:pt x="20739" y="298729"/>
                </a:lnTo>
                <a:lnTo>
                  <a:pt x="20535" y="299212"/>
                </a:lnTo>
                <a:lnTo>
                  <a:pt x="20535" y="299770"/>
                </a:lnTo>
                <a:lnTo>
                  <a:pt x="20535" y="301142"/>
                </a:lnTo>
                <a:lnTo>
                  <a:pt x="21221" y="301828"/>
                </a:lnTo>
                <a:lnTo>
                  <a:pt x="22580" y="301828"/>
                </a:lnTo>
                <a:lnTo>
                  <a:pt x="23952" y="301828"/>
                </a:lnTo>
                <a:lnTo>
                  <a:pt x="24638" y="301142"/>
                </a:lnTo>
                <a:lnTo>
                  <a:pt x="24638" y="299770"/>
                </a:lnTo>
                <a:lnTo>
                  <a:pt x="24638" y="299212"/>
                </a:lnTo>
                <a:close/>
              </a:path>
              <a:path w="260984" h="312420">
                <a:moveTo>
                  <a:pt x="24638" y="277876"/>
                </a:moveTo>
                <a:lnTo>
                  <a:pt x="23952" y="277190"/>
                </a:lnTo>
                <a:lnTo>
                  <a:pt x="21221" y="277190"/>
                </a:lnTo>
                <a:lnTo>
                  <a:pt x="20535" y="277876"/>
                </a:lnTo>
                <a:lnTo>
                  <a:pt x="20535" y="280606"/>
                </a:lnTo>
                <a:lnTo>
                  <a:pt x="21221" y="281292"/>
                </a:lnTo>
                <a:lnTo>
                  <a:pt x="22580" y="281292"/>
                </a:lnTo>
                <a:lnTo>
                  <a:pt x="23952" y="281292"/>
                </a:lnTo>
                <a:lnTo>
                  <a:pt x="24638" y="280606"/>
                </a:lnTo>
                <a:lnTo>
                  <a:pt x="24638" y="277876"/>
                </a:lnTo>
                <a:close/>
              </a:path>
              <a:path w="260984" h="312420">
                <a:moveTo>
                  <a:pt x="34899" y="308673"/>
                </a:moveTo>
                <a:lnTo>
                  <a:pt x="34213" y="307987"/>
                </a:lnTo>
                <a:lnTo>
                  <a:pt x="31483" y="307987"/>
                </a:lnTo>
                <a:lnTo>
                  <a:pt x="30797" y="308673"/>
                </a:lnTo>
                <a:lnTo>
                  <a:pt x="30797" y="311404"/>
                </a:lnTo>
                <a:lnTo>
                  <a:pt x="31483" y="312089"/>
                </a:lnTo>
                <a:lnTo>
                  <a:pt x="32854" y="312089"/>
                </a:lnTo>
                <a:lnTo>
                  <a:pt x="34213" y="312089"/>
                </a:lnTo>
                <a:lnTo>
                  <a:pt x="34899" y="311404"/>
                </a:lnTo>
                <a:lnTo>
                  <a:pt x="34899" y="308673"/>
                </a:lnTo>
                <a:close/>
              </a:path>
              <a:path w="260984" h="312420">
                <a:moveTo>
                  <a:pt x="34899" y="288137"/>
                </a:moveTo>
                <a:lnTo>
                  <a:pt x="34213" y="287451"/>
                </a:lnTo>
                <a:lnTo>
                  <a:pt x="31483" y="287451"/>
                </a:lnTo>
                <a:lnTo>
                  <a:pt x="30797" y="288137"/>
                </a:lnTo>
                <a:lnTo>
                  <a:pt x="30797" y="290880"/>
                </a:lnTo>
                <a:lnTo>
                  <a:pt x="31483" y="291566"/>
                </a:lnTo>
                <a:lnTo>
                  <a:pt x="32854" y="291566"/>
                </a:lnTo>
                <a:lnTo>
                  <a:pt x="34213" y="291566"/>
                </a:lnTo>
                <a:lnTo>
                  <a:pt x="34899" y="290880"/>
                </a:lnTo>
                <a:lnTo>
                  <a:pt x="34899" y="288137"/>
                </a:lnTo>
                <a:close/>
              </a:path>
              <a:path w="260984" h="312420">
                <a:moveTo>
                  <a:pt x="34899" y="267614"/>
                </a:moveTo>
                <a:lnTo>
                  <a:pt x="34213" y="266928"/>
                </a:lnTo>
                <a:lnTo>
                  <a:pt x="31483" y="266928"/>
                </a:lnTo>
                <a:lnTo>
                  <a:pt x="30797" y="267614"/>
                </a:lnTo>
                <a:lnTo>
                  <a:pt x="30797" y="270344"/>
                </a:lnTo>
                <a:lnTo>
                  <a:pt x="31483" y="271030"/>
                </a:lnTo>
                <a:lnTo>
                  <a:pt x="32854" y="271030"/>
                </a:lnTo>
                <a:lnTo>
                  <a:pt x="34213" y="271030"/>
                </a:lnTo>
                <a:lnTo>
                  <a:pt x="34899" y="270344"/>
                </a:lnTo>
                <a:lnTo>
                  <a:pt x="34899" y="267614"/>
                </a:lnTo>
                <a:close/>
              </a:path>
              <a:path w="260984" h="312420">
                <a:moveTo>
                  <a:pt x="34899" y="247078"/>
                </a:moveTo>
                <a:lnTo>
                  <a:pt x="34213" y="246405"/>
                </a:lnTo>
                <a:lnTo>
                  <a:pt x="31483" y="246405"/>
                </a:lnTo>
                <a:lnTo>
                  <a:pt x="30797" y="247078"/>
                </a:lnTo>
                <a:lnTo>
                  <a:pt x="30797" y="249821"/>
                </a:lnTo>
                <a:lnTo>
                  <a:pt x="31483" y="250507"/>
                </a:lnTo>
                <a:lnTo>
                  <a:pt x="32854" y="250507"/>
                </a:lnTo>
                <a:lnTo>
                  <a:pt x="34213" y="250507"/>
                </a:lnTo>
                <a:lnTo>
                  <a:pt x="34899" y="249821"/>
                </a:lnTo>
                <a:lnTo>
                  <a:pt x="34899" y="247078"/>
                </a:lnTo>
                <a:close/>
              </a:path>
              <a:path w="260984" h="312420">
                <a:moveTo>
                  <a:pt x="34899" y="226555"/>
                </a:moveTo>
                <a:lnTo>
                  <a:pt x="34213" y="225869"/>
                </a:lnTo>
                <a:lnTo>
                  <a:pt x="31483" y="225869"/>
                </a:lnTo>
                <a:lnTo>
                  <a:pt x="30797" y="226555"/>
                </a:lnTo>
                <a:lnTo>
                  <a:pt x="30797" y="229298"/>
                </a:lnTo>
                <a:lnTo>
                  <a:pt x="31483" y="229971"/>
                </a:lnTo>
                <a:lnTo>
                  <a:pt x="32854" y="229971"/>
                </a:lnTo>
                <a:lnTo>
                  <a:pt x="34213" y="229971"/>
                </a:lnTo>
                <a:lnTo>
                  <a:pt x="34899" y="229298"/>
                </a:lnTo>
                <a:lnTo>
                  <a:pt x="34899" y="226555"/>
                </a:lnTo>
                <a:close/>
              </a:path>
              <a:path w="260984" h="312420">
                <a:moveTo>
                  <a:pt x="137566" y="226555"/>
                </a:moveTo>
                <a:lnTo>
                  <a:pt x="136880" y="225869"/>
                </a:lnTo>
                <a:lnTo>
                  <a:pt x="134137" y="225869"/>
                </a:lnTo>
                <a:lnTo>
                  <a:pt x="133464" y="226555"/>
                </a:lnTo>
                <a:lnTo>
                  <a:pt x="133464" y="229298"/>
                </a:lnTo>
                <a:lnTo>
                  <a:pt x="134150" y="229971"/>
                </a:lnTo>
                <a:lnTo>
                  <a:pt x="135509" y="229971"/>
                </a:lnTo>
                <a:lnTo>
                  <a:pt x="136880" y="229971"/>
                </a:lnTo>
                <a:lnTo>
                  <a:pt x="137566" y="229298"/>
                </a:lnTo>
                <a:lnTo>
                  <a:pt x="137566" y="226555"/>
                </a:lnTo>
                <a:close/>
              </a:path>
              <a:path w="260984" h="312420">
                <a:moveTo>
                  <a:pt x="158089" y="103339"/>
                </a:moveTo>
                <a:lnTo>
                  <a:pt x="157403" y="102654"/>
                </a:lnTo>
                <a:lnTo>
                  <a:pt x="154673" y="102654"/>
                </a:lnTo>
                <a:lnTo>
                  <a:pt x="153987" y="103339"/>
                </a:lnTo>
                <a:lnTo>
                  <a:pt x="153987" y="106083"/>
                </a:lnTo>
                <a:lnTo>
                  <a:pt x="154673" y="106768"/>
                </a:lnTo>
                <a:lnTo>
                  <a:pt x="156044" y="106768"/>
                </a:lnTo>
                <a:lnTo>
                  <a:pt x="157403" y="106768"/>
                </a:lnTo>
                <a:lnTo>
                  <a:pt x="158089" y="106083"/>
                </a:lnTo>
                <a:lnTo>
                  <a:pt x="158089" y="103339"/>
                </a:lnTo>
                <a:close/>
              </a:path>
              <a:path w="260984" h="312420">
                <a:moveTo>
                  <a:pt x="209410" y="299212"/>
                </a:moveTo>
                <a:lnTo>
                  <a:pt x="209207" y="298729"/>
                </a:lnTo>
                <a:lnTo>
                  <a:pt x="208407" y="297916"/>
                </a:lnTo>
                <a:lnTo>
                  <a:pt x="207924" y="297713"/>
                </a:lnTo>
                <a:lnTo>
                  <a:pt x="206794" y="297726"/>
                </a:lnTo>
                <a:lnTo>
                  <a:pt x="206311" y="297916"/>
                </a:lnTo>
                <a:lnTo>
                  <a:pt x="205905" y="298323"/>
                </a:lnTo>
                <a:lnTo>
                  <a:pt x="205511" y="298729"/>
                </a:lnTo>
                <a:lnTo>
                  <a:pt x="205308" y="299212"/>
                </a:lnTo>
                <a:lnTo>
                  <a:pt x="205308" y="299770"/>
                </a:lnTo>
                <a:lnTo>
                  <a:pt x="205308" y="301142"/>
                </a:lnTo>
                <a:lnTo>
                  <a:pt x="205994" y="301828"/>
                </a:lnTo>
                <a:lnTo>
                  <a:pt x="207365" y="301828"/>
                </a:lnTo>
                <a:lnTo>
                  <a:pt x="208724" y="301828"/>
                </a:lnTo>
                <a:lnTo>
                  <a:pt x="209410" y="301142"/>
                </a:lnTo>
                <a:lnTo>
                  <a:pt x="209410" y="299770"/>
                </a:lnTo>
                <a:lnTo>
                  <a:pt x="209410" y="299212"/>
                </a:lnTo>
                <a:close/>
              </a:path>
              <a:path w="260984" h="312420">
                <a:moveTo>
                  <a:pt x="209410" y="277876"/>
                </a:moveTo>
                <a:lnTo>
                  <a:pt x="208724" y="277190"/>
                </a:lnTo>
                <a:lnTo>
                  <a:pt x="205994" y="277190"/>
                </a:lnTo>
                <a:lnTo>
                  <a:pt x="205308" y="277876"/>
                </a:lnTo>
                <a:lnTo>
                  <a:pt x="205308" y="280606"/>
                </a:lnTo>
                <a:lnTo>
                  <a:pt x="205994" y="281292"/>
                </a:lnTo>
                <a:lnTo>
                  <a:pt x="207365" y="281292"/>
                </a:lnTo>
                <a:lnTo>
                  <a:pt x="208724" y="281292"/>
                </a:lnTo>
                <a:lnTo>
                  <a:pt x="209410" y="280606"/>
                </a:lnTo>
                <a:lnTo>
                  <a:pt x="209410" y="277876"/>
                </a:lnTo>
                <a:close/>
              </a:path>
              <a:path w="260984" h="312420">
                <a:moveTo>
                  <a:pt x="209410" y="257352"/>
                </a:moveTo>
                <a:lnTo>
                  <a:pt x="208724" y="256667"/>
                </a:lnTo>
                <a:lnTo>
                  <a:pt x="205994" y="256667"/>
                </a:lnTo>
                <a:lnTo>
                  <a:pt x="205308" y="257352"/>
                </a:lnTo>
                <a:lnTo>
                  <a:pt x="205308" y="260083"/>
                </a:lnTo>
                <a:lnTo>
                  <a:pt x="205994" y="260769"/>
                </a:lnTo>
                <a:lnTo>
                  <a:pt x="207365" y="260769"/>
                </a:lnTo>
                <a:lnTo>
                  <a:pt x="208724" y="260769"/>
                </a:lnTo>
                <a:lnTo>
                  <a:pt x="209410" y="260083"/>
                </a:lnTo>
                <a:lnTo>
                  <a:pt x="209410" y="257352"/>
                </a:lnTo>
                <a:close/>
              </a:path>
              <a:path w="260984" h="312420">
                <a:moveTo>
                  <a:pt x="209410" y="236728"/>
                </a:moveTo>
                <a:lnTo>
                  <a:pt x="208724" y="236042"/>
                </a:lnTo>
                <a:lnTo>
                  <a:pt x="205994" y="236042"/>
                </a:lnTo>
                <a:lnTo>
                  <a:pt x="205308" y="236728"/>
                </a:lnTo>
                <a:lnTo>
                  <a:pt x="205308" y="239458"/>
                </a:lnTo>
                <a:lnTo>
                  <a:pt x="205994" y="240144"/>
                </a:lnTo>
                <a:lnTo>
                  <a:pt x="207365" y="240144"/>
                </a:lnTo>
                <a:lnTo>
                  <a:pt x="208724" y="240144"/>
                </a:lnTo>
                <a:lnTo>
                  <a:pt x="209410" y="239458"/>
                </a:lnTo>
                <a:lnTo>
                  <a:pt x="209410" y="236728"/>
                </a:lnTo>
                <a:close/>
              </a:path>
              <a:path w="260984" h="312420">
                <a:moveTo>
                  <a:pt x="209410" y="195745"/>
                </a:moveTo>
                <a:lnTo>
                  <a:pt x="208724" y="195059"/>
                </a:lnTo>
                <a:lnTo>
                  <a:pt x="205994" y="195059"/>
                </a:lnTo>
                <a:lnTo>
                  <a:pt x="205308" y="195745"/>
                </a:lnTo>
                <a:lnTo>
                  <a:pt x="205308" y="198475"/>
                </a:lnTo>
                <a:lnTo>
                  <a:pt x="205994" y="199161"/>
                </a:lnTo>
                <a:lnTo>
                  <a:pt x="207365" y="199161"/>
                </a:lnTo>
                <a:lnTo>
                  <a:pt x="208724" y="199161"/>
                </a:lnTo>
                <a:lnTo>
                  <a:pt x="209410" y="198475"/>
                </a:lnTo>
                <a:lnTo>
                  <a:pt x="209410" y="195745"/>
                </a:lnTo>
                <a:close/>
              </a:path>
              <a:path w="260984" h="312420">
                <a:moveTo>
                  <a:pt x="209626" y="217589"/>
                </a:moveTo>
                <a:lnTo>
                  <a:pt x="209473" y="216852"/>
                </a:lnTo>
                <a:lnTo>
                  <a:pt x="208813" y="216204"/>
                </a:lnTo>
                <a:lnTo>
                  <a:pt x="208419" y="215798"/>
                </a:lnTo>
                <a:lnTo>
                  <a:pt x="207937" y="215595"/>
                </a:lnTo>
                <a:lnTo>
                  <a:pt x="207365" y="215607"/>
                </a:lnTo>
                <a:lnTo>
                  <a:pt x="206794" y="215595"/>
                </a:lnTo>
                <a:lnTo>
                  <a:pt x="206298" y="215798"/>
                </a:lnTo>
                <a:lnTo>
                  <a:pt x="205905" y="216204"/>
                </a:lnTo>
                <a:lnTo>
                  <a:pt x="205244" y="216852"/>
                </a:lnTo>
                <a:lnTo>
                  <a:pt x="205092" y="217589"/>
                </a:lnTo>
                <a:lnTo>
                  <a:pt x="205803" y="219290"/>
                </a:lnTo>
                <a:lnTo>
                  <a:pt x="206438" y="219710"/>
                </a:lnTo>
                <a:lnTo>
                  <a:pt x="207365" y="219684"/>
                </a:lnTo>
                <a:lnTo>
                  <a:pt x="208280" y="219710"/>
                </a:lnTo>
                <a:lnTo>
                  <a:pt x="208915" y="219290"/>
                </a:lnTo>
                <a:lnTo>
                  <a:pt x="209626" y="217589"/>
                </a:lnTo>
                <a:close/>
              </a:path>
              <a:path w="260984" h="312420">
                <a:moveTo>
                  <a:pt x="219671" y="308673"/>
                </a:moveTo>
                <a:lnTo>
                  <a:pt x="218986" y="307987"/>
                </a:lnTo>
                <a:lnTo>
                  <a:pt x="216255" y="307987"/>
                </a:lnTo>
                <a:lnTo>
                  <a:pt x="215569" y="308673"/>
                </a:lnTo>
                <a:lnTo>
                  <a:pt x="215569" y="311404"/>
                </a:lnTo>
                <a:lnTo>
                  <a:pt x="216255" y="312089"/>
                </a:lnTo>
                <a:lnTo>
                  <a:pt x="217627" y="312089"/>
                </a:lnTo>
                <a:lnTo>
                  <a:pt x="218986" y="312089"/>
                </a:lnTo>
                <a:lnTo>
                  <a:pt x="219671" y="311404"/>
                </a:lnTo>
                <a:lnTo>
                  <a:pt x="219671" y="308673"/>
                </a:lnTo>
                <a:close/>
              </a:path>
              <a:path w="260984" h="312420">
                <a:moveTo>
                  <a:pt x="219671" y="288137"/>
                </a:moveTo>
                <a:lnTo>
                  <a:pt x="218986" y="287451"/>
                </a:lnTo>
                <a:lnTo>
                  <a:pt x="216255" y="287451"/>
                </a:lnTo>
                <a:lnTo>
                  <a:pt x="215569" y="288137"/>
                </a:lnTo>
                <a:lnTo>
                  <a:pt x="215569" y="290880"/>
                </a:lnTo>
                <a:lnTo>
                  <a:pt x="216255" y="291566"/>
                </a:lnTo>
                <a:lnTo>
                  <a:pt x="217627" y="291566"/>
                </a:lnTo>
                <a:lnTo>
                  <a:pt x="218986" y="291566"/>
                </a:lnTo>
                <a:lnTo>
                  <a:pt x="219671" y="290880"/>
                </a:lnTo>
                <a:lnTo>
                  <a:pt x="219671" y="288137"/>
                </a:lnTo>
                <a:close/>
              </a:path>
              <a:path w="260984" h="312420">
                <a:moveTo>
                  <a:pt x="219671" y="267614"/>
                </a:moveTo>
                <a:lnTo>
                  <a:pt x="218986" y="266928"/>
                </a:lnTo>
                <a:lnTo>
                  <a:pt x="216255" y="266928"/>
                </a:lnTo>
                <a:lnTo>
                  <a:pt x="215569" y="267614"/>
                </a:lnTo>
                <a:lnTo>
                  <a:pt x="215569" y="270344"/>
                </a:lnTo>
                <a:lnTo>
                  <a:pt x="216255" y="271030"/>
                </a:lnTo>
                <a:lnTo>
                  <a:pt x="217627" y="271030"/>
                </a:lnTo>
                <a:lnTo>
                  <a:pt x="218986" y="271030"/>
                </a:lnTo>
                <a:lnTo>
                  <a:pt x="219671" y="270344"/>
                </a:lnTo>
                <a:lnTo>
                  <a:pt x="219671" y="267614"/>
                </a:lnTo>
                <a:close/>
              </a:path>
              <a:path w="260984" h="312420">
                <a:moveTo>
                  <a:pt x="219671" y="247078"/>
                </a:moveTo>
                <a:lnTo>
                  <a:pt x="218986" y="246405"/>
                </a:lnTo>
                <a:lnTo>
                  <a:pt x="216255" y="246405"/>
                </a:lnTo>
                <a:lnTo>
                  <a:pt x="215569" y="247078"/>
                </a:lnTo>
                <a:lnTo>
                  <a:pt x="215569" y="249821"/>
                </a:lnTo>
                <a:lnTo>
                  <a:pt x="216255" y="250507"/>
                </a:lnTo>
                <a:lnTo>
                  <a:pt x="217627" y="250507"/>
                </a:lnTo>
                <a:lnTo>
                  <a:pt x="218986" y="250507"/>
                </a:lnTo>
                <a:lnTo>
                  <a:pt x="219671" y="249821"/>
                </a:lnTo>
                <a:lnTo>
                  <a:pt x="219671" y="247078"/>
                </a:lnTo>
                <a:close/>
              </a:path>
              <a:path w="260984" h="312420">
                <a:moveTo>
                  <a:pt x="219671" y="226555"/>
                </a:moveTo>
                <a:lnTo>
                  <a:pt x="218986" y="225869"/>
                </a:lnTo>
                <a:lnTo>
                  <a:pt x="216255" y="225869"/>
                </a:lnTo>
                <a:lnTo>
                  <a:pt x="215569" y="226555"/>
                </a:lnTo>
                <a:lnTo>
                  <a:pt x="215569" y="229298"/>
                </a:lnTo>
                <a:lnTo>
                  <a:pt x="216255" y="229971"/>
                </a:lnTo>
                <a:lnTo>
                  <a:pt x="217627" y="229971"/>
                </a:lnTo>
                <a:lnTo>
                  <a:pt x="218986" y="229971"/>
                </a:lnTo>
                <a:lnTo>
                  <a:pt x="219671" y="229298"/>
                </a:lnTo>
                <a:lnTo>
                  <a:pt x="219671" y="226555"/>
                </a:lnTo>
                <a:close/>
              </a:path>
              <a:path w="260984" h="312420">
                <a:moveTo>
                  <a:pt x="219671" y="206006"/>
                </a:moveTo>
                <a:lnTo>
                  <a:pt x="218986" y="205320"/>
                </a:lnTo>
                <a:lnTo>
                  <a:pt x="216255" y="205320"/>
                </a:lnTo>
                <a:lnTo>
                  <a:pt x="215569" y="206006"/>
                </a:lnTo>
                <a:lnTo>
                  <a:pt x="215569" y="208737"/>
                </a:lnTo>
                <a:lnTo>
                  <a:pt x="216255" y="209423"/>
                </a:lnTo>
                <a:lnTo>
                  <a:pt x="217627" y="209423"/>
                </a:lnTo>
                <a:lnTo>
                  <a:pt x="218986" y="209423"/>
                </a:lnTo>
                <a:lnTo>
                  <a:pt x="219671" y="208737"/>
                </a:lnTo>
                <a:lnTo>
                  <a:pt x="219671" y="206006"/>
                </a:lnTo>
                <a:close/>
              </a:path>
              <a:path w="260984" h="312420">
                <a:moveTo>
                  <a:pt x="219671" y="185470"/>
                </a:moveTo>
                <a:lnTo>
                  <a:pt x="218986" y="184797"/>
                </a:lnTo>
                <a:lnTo>
                  <a:pt x="216255" y="184797"/>
                </a:lnTo>
                <a:lnTo>
                  <a:pt x="215569" y="185483"/>
                </a:lnTo>
                <a:lnTo>
                  <a:pt x="215569" y="188214"/>
                </a:lnTo>
                <a:lnTo>
                  <a:pt x="216255" y="188899"/>
                </a:lnTo>
                <a:lnTo>
                  <a:pt x="217627" y="188899"/>
                </a:lnTo>
                <a:lnTo>
                  <a:pt x="218986" y="188899"/>
                </a:lnTo>
                <a:lnTo>
                  <a:pt x="219671" y="188214"/>
                </a:lnTo>
                <a:lnTo>
                  <a:pt x="219671" y="185470"/>
                </a:lnTo>
                <a:close/>
              </a:path>
              <a:path w="260984" h="312420">
                <a:moveTo>
                  <a:pt x="219671" y="164947"/>
                </a:moveTo>
                <a:lnTo>
                  <a:pt x="218986" y="164261"/>
                </a:lnTo>
                <a:lnTo>
                  <a:pt x="216255" y="164261"/>
                </a:lnTo>
                <a:lnTo>
                  <a:pt x="215569" y="164947"/>
                </a:lnTo>
                <a:lnTo>
                  <a:pt x="215569" y="167690"/>
                </a:lnTo>
                <a:lnTo>
                  <a:pt x="216255" y="168376"/>
                </a:lnTo>
                <a:lnTo>
                  <a:pt x="217627" y="168376"/>
                </a:lnTo>
                <a:lnTo>
                  <a:pt x="218986" y="168376"/>
                </a:lnTo>
                <a:lnTo>
                  <a:pt x="219671" y="167690"/>
                </a:lnTo>
                <a:lnTo>
                  <a:pt x="219671" y="164947"/>
                </a:lnTo>
                <a:close/>
              </a:path>
              <a:path w="260984" h="312420">
                <a:moveTo>
                  <a:pt x="219671" y="144462"/>
                </a:moveTo>
                <a:lnTo>
                  <a:pt x="218986" y="143789"/>
                </a:lnTo>
                <a:lnTo>
                  <a:pt x="216255" y="143789"/>
                </a:lnTo>
                <a:lnTo>
                  <a:pt x="215569" y="144462"/>
                </a:lnTo>
                <a:lnTo>
                  <a:pt x="215569" y="147205"/>
                </a:lnTo>
                <a:lnTo>
                  <a:pt x="216255" y="147891"/>
                </a:lnTo>
                <a:lnTo>
                  <a:pt x="217627" y="147891"/>
                </a:lnTo>
                <a:lnTo>
                  <a:pt x="218986" y="147891"/>
                </a:lnTo>
                <a:lnTo>
                  <a:pt x="219671" y="147205"/>
                </a:lnTo>
                <a:lnTo>
                  <a:pt x="219671" y="144462"/>
                </a:lnTo>
                <a:close/>
              </a:path>
              <a:path w="260984" h="312420">
                <a:moveTo>
                  <a:pt x="219671" y="123888"/>
                </a:moveTo>
                <a:lnTo>
                  <a:pt x="218986" y="123215"/>
                </a:lnTo>
                <a:lnTo>
                  <a:pt x="216255" y="123215"/>
                </a:lnTo>
                <a:lnTo>
                  <a:pt x="215569" y="123888"/>
                </a:lnTo>
                <a:lnTo>
                  <a:pt x="215569" y="126631"/>
                </a:lnTo>
                <a:lnTo>
                  <a:pt x="216255" y="127317"/>
                </a:lnTo>
                <a:lnTo>
                  <a:pt x="217627" y="127317"/>
                </a:lnTo>
                <a:lnTo>
                  <a:pt x="218986" y="127317"/>
                </a:lnTo>
                <a:lnTo>
                  <a:pt x="219671" y="126631"/>
                </a:lnTo>
                <a:lnTo>
                  <a:pt x="219671" y="123888"/>
                </a:lnTo>
                <a:close/>
              </a:path>
              <a:path w="260984" h="312420">
                <a:moveTo>
                  <a:pt x="219671" y="103339"/>
                </a:moveTo>
                <a:lnTo>
                  <a:pt x="218986" y="102654"/>
                </a:lnTo>
                <a:lnTo>
                  <a:pt x="216255" y="102654"/>
                </a:lnTo>
                <a:lnTo>
                  <a:pt x="215569" y="103339"/>
                </a:lnTo>
                <a:lnTo>
                  <a:pt x="215569" y="106083"/>
                </a:lnTo>
                <a:lnTo>
                  <a:pt x="216255" y="106768"/>
                </a:lnTo>
                <a:lnTo>
                  <a:pt x="217627" y="106768"/>
                </a:lnTo>
                <a:lnTo>
                  <a:pt x="218986" y="106768"/>
                </a:lnTo>
                <a:lnTo>
                  <a:pt x="219671" y="106083"/>
                </a:lnTo>
                <a:lnTo>
                  <a:pt x="219671" y="103339"/>
                </a:lnTo>
                <a:close/>
              </a:path>
              <a:path w="260984" h="312420">
                <a:moveTo>
                  <a:pt x="219671" y="82816"/>
                </a:moveTo>
                <a:lnTo>
                  <a:pt x="218986" y="82130"/>
                </a:lnTo>
                <a:lnTo>
                  <a:pt x="216255" y="82130"/>
                </a:lnTo>
                <a:lnTo>
                  <a:pt x="215569" y="82816"/>
                </a:lnTo>
                <a:lnTo>
                  <a:pt x="215569" y="85547"/>
                </a:lnTo>
                <a:lnTo>
                  <a:pt x="216255" y="86233"/>
                </a:lnTo>
                <a:lnTo>
                  <a:pt x="217627" y="86233"/>
                </a:lnTo>
                <a:lnTo>
                  <a:pt x="218986" y="86233"/>
                </a:lnTo>
                <a:lnTo>
                  <a:pt x="219671" y="85547"/>
                </a:lnTo>
                <a:lnTo>
                  <a:pt x="219671" y="82816"/>
                </a:lnTo>
                <a:close/>
              </a:path>
              <a:path w="260984" h="312420">
                <a:moveTo>
                  <a:pt x="219671" y="62280"/>
                </a:moveTo>
                <a:lnTo>
                  <a:pt x="218986" y="61607"/>
                </a:lnTo>
                <a:lnTo>
                  <a:pt x="216255" y="61607"/>
                </a:lnTo>
                <a:lnTo>
                  <a:pt x="215569" y="62280"/>
                </a:lnTo>
                <a:lnTo>
                  <a:pt x="215569" y="65024"/>
                </a:lnTo>
                <a:lnTo>
                  <a:pt x="216255" y="65709"/>
                </a:lnTo>
                <a:lnTo>
                  <a:pt x="217627" y="65709"/>
                </a:lnTo>
                <a:lnTo>
                  <a:pt x="218986" y="65709"/>
                </a:lnTo>
                <a:lnTo>
                  <a:pt x="219671" y="65024"/>
                </a:lnTo>
                <a:lnTo>
                  <a:pt x="219671" y="62280"/>
                </a:lnTo>
                <a:close/>
              </a:path>
              <a:path w="260984" h="312420">
                <a:moveTo>
                  <a:pt x="219671" y="41757"/>
                </a:moveTo>
                <a:lnTo>
                  <a:pt x="218986" y="41071"/>
                </a:lnTo>
                <a:lnTo>
                  <a:pt x="216255" y="41071"/>
                </a:lnTo>
                <a:lnTo>
                  <a:pt x="215569" y="41757"/>
                </a:lnTo>
                <a:lnTo>
                  <a:pt x="215569" y="44500"/>
                </a:lnTo>
                <a:lnTo>
                  <a:pt x="216255" y="45186"/>
                </a:lnTo>
                <a:lnTo>
                  <a:pt x="217627" y="45186"/>
                </a:lnTo>
                <a:lnTo>
                  <a:pt x="218986" y="45186"/>
                </a:lnTo>
                <a:lnTo>
                  <a:pt x="219671" y="44500"/>
                </a:lnTo>
                <a:lnTo>
                  <a:pt x="219671" y="41757"/>
                </a:lnTo>
                <a:close/>
              </a:path>
              <a:path w="260984" h="312420">
                <a:moveTo>
                  <a:pt x="229946" y="299770"/>
                </a:moveTo>
                <a:lnTo>
                  <a:pt x="229933" y="299212"/>
                </a:lnTo>
                <a:lnTo>
                  <a:pt x="229730" y="298729"/>
                </a:lnTo>
                <a:lnTo>
                  <a:pt x="228942" y="297916"/>
                </a:lnTo>
                <a:lnTo>
                  <a:pt x="228460" y="297713"/>
                </a:lnTo>
                <a:lnTo>
                  <a:pt x="226517" y="297713"/>
                </a:lnTo>
                <a:lnTo>
                  <a:pt x="225831" y="298399"/>
                </a:lnTo>
                <a:lnTo>
                  <a:pt x="225831" y="300342"/>
                </a:lnTo>
                <a:lnTo>
                  <a:pt x="226034" y="300824"/>
                </a:lnTo>
                <a:lnTo>
                  <a:pt x="226834" y="301612"/>
                </a:lnTo>
                <a:lnTo>
                  <a:pt x="227317" y="301815"/>
                </a:lnTo>
                <a:lnTo>
                  <a:pt x="227888" y="301828"/>
                </a:lnTo>
                <a:lnTo>
                  <a:pt x="229260" y="301828"/>
                </a:lnTo>
                <a:lnTo>
                  <a:pt x="229946" y="301142"/>
                </a:lnTo>
                <a:lnTo>
                  <a:pt x="229946" y="299770"/>
                </a:lnTo>
                <a:close/>
              </a:path>
              <a:path w="260984" h="312420">
                <a:moveTo>
                  <a:pt x="229946" y="277876"/>
                </a:moveTo>
                <a:lnTo>
                  <a:pt x="229260" y="277190"/>
                </a:lnTo>
                <a:lnTo>
                  <a:pt x="227888" y="277190"/>
                </a:lnTo>
                <a:lnTo>
                  <a:pt x="225831" y="278676"/>
                </a:lnTo>
                <a:lnTo>
                  <a:pt x="225831" y="279806"/>
                </a:lnTo>
                <a:lnTo>
                  <a:pt x="226034" y="280301"/>
                </a:lnTo>
                <a:lnTo>
                  <a:pt x="226834" y="281089"/>
                </a:lnTo>
                <a:lnTo>
                  <a:pt x="227317" y="281292"/>
                </a:lnTo>
                <a:lnTo>
                  <a:pt x="227888" y="281292"/>
                </a:lnTo>
                <a:lnTo>
                  <a:pt x="229260" y="281292"/>
                </a:lnTo>
                <a:lnTo>
                  <a:pt x="229946" y="280606"/>
                </a:lnTo>
                <a:lnTo>
                  <a:pt x="229946" y="277876"/>
                </a:lnTo>
                <a:close/>
              </a:path>
              <a:path w="260984" h="312420">
                <a:moveTo>
                  <a:pt x="229946" y="257352"/>
                </a:moveTo>
                <a:lnTo>
                  <a:pt x="229260" y="256667"/>
                </a:lnTo>
                <a:lnTo>
                  <a:pt x="227888" y="256667"/>
                </a:lnTo>
                <a:lnTo>
                  <a:pt x="227317" y="256667"/>
                </a:lnTo>
                <a:lnTo>
                  <a:pt x="226834" y="256870"/>
                </a:lnTo>
                <a:lnTo>
                  <a:pt x="226034" y="257657"/>
                </a:lnTo>
                <a:lnTo>
                  <a:pt x="225831" y="258152"/>
                </a:lnTo>
                <a:lnTo>
                  <a:pt x="225831" y="259283"/>
                </a:lnTo>
                <a:lnTo>
                  <a:pt x="227888" y="260769"/>
                </a:lnTo>
                <a:lnTo>
                  <a:pt x="229260" y="260769"/>
                </a:lnTo>
                <a:lnTo>
                  <a:pt x="229946" y="260083"/>
                </a:lnTo>
                <a:lnTo>
                  <a:pt x="229946" y="257352"/>
                </a:lnTo>
                <a:close/>
              </a:path>
              <a:path w="260984" h="312420">
                <a:moveTo>
                  <a:pt x="229946" y="236728"/>
                </a:moveTo>
                <a:lnTo>
                  <a:pt x="229260" y="236042"/>
                </a:lnTo>
                <a:lnTo>
                  <a:pt x="227888" y="236042"/>
                </a:lnTo>
                <a:lnTo>
                  <a:pt x="227317" y="236054"/>
                </a:lnTo>
                <a:lnTo>
                  <a:pt x="226834" y="236245"/>
                </a:lnTo>
                <a:lnTo>
                  <a:pt x="226034" y="237045"/>
                </a:lnTo>
                <a:lnTo>
                  <a:pt x="225831" y="237528"/>
                </a:lnTo>
                <a:lnTo>
                  <a:pt x="225831" y="238658"/>
                </a:lnTo>
                <a:lnTo>
                  <a:pt x="226034" y="239141"/>
                </a:lnTo>
                <a:lnTo>
                  <a:pt x="226428" y="239547"/>
                </a:lnTo>
                <a:lnTo>
                  <a:pt x="226834" y="239941"/>
                </a:lnTo>
                <a:lnTo>
                  <a:pt x="227317" y="240144"/>
                </a:lnTo>
                <a:lnTo>
                  <a:pt x="227888" y="240144"/>
                </a:lnTo>
                <a:lnTo>
                  <a:pt x="229260" y="240144"/>
                </a:lnTo>
                <a:lnTo>
                  <a:pt x="229946" y="239458"/>
                </a:lnTo>
                <a:lnTo>
                  <a:pt x="229946" y="236728"/>
                </a:lnTo>
                <a:close/>
              </a:path>
              <a:path w="260984" h="312420">
                <a:moveTo>
                  <a:pt x="229946" y="195745"/>
                </a:moveTo>
                <a:lnTo>
                  <a:pt x="229260" y="195059"/>
                </a:lnTo>
                <a:lnTo>
                  <a:pt x="227888" y="195059"/>
                </a:lnTo>
                <a:lnTo>
                  <a:pt x="227317" y="195059"/>
                </a:lnTo>
                <a:lnTo>
                  <a:pt x="226834" y="195262"/>
                </a:lnTo>
                <a:lnTo>
                  <a:pt x="226428" y="195656"/>
                </a:lnTo>
                <a:lnTo>
                  <a:pt x="226034" y="196062"/>
                </a:lnTo>
                <a:lnTo>
                  <a:pt x="225831" y="196545"/>
                </a:lnTo>
                <a:lnTo>
                  <a:pt x="225831" y="197675"/>
                </a:lnTo>
                <a:lnTo>
                  <a:pt x="226034" y="198158"/>
                </a:lnTo>
                <a:lnTo>
                  <a:pt x="226834" y="198958"/>
                </a:lnTo>
                <a:lnTo>
                  <a:pt x="227317" y="199161"/>
                </a:lnTo>
                <a:lnTo>
                  <a:pt x="227888" y="199161"/>
                </a:lnTo>
                <a:lnTo>
                  <a:pt x="229260" y="199161"/>
                </a:lnTo>
                <a:lnTo>
                  <a:pt x="229946" y="198475"/>
                </a:lnTo>
                <a:lnTo>
                  <a:pt x="229946" y="195745"/>
                </a:lnTo>
                <a:close/>
              </a:path>
              <a:path w="260984" h="312420">
                <a:moveTo>
                  <a:pt x="229946" y="175209"/>
                </a:moveTo>
                <a:lnTo>
                  <a:pt x="229260" y="174523"/>
                </a:lnTo>
                <a:lnTo>
                  <a:pt x="227888" y="174523"/>
                </a:lnTo>
                <a:lnTo>
                  <a:pt x="225831" y="176009"/>
                </a:lnTo>
                <a:lnTo>
                  <a:pt x="225831" y="177152"/>
                </a:lnTo>
                <a:lnTo>
                  <a:pt x="226034" y="177634"/>
                </a:lnTo>
                <a:lnTo>
                  <a:pt x="226834" y="178422"/>
                </a:lnTo>
                <a:lnTo>
                  <a:pt x="227317" y="178625"/>
                </a:lnTo>
                <a:lnTo>
                  <a:pt x="227888" y="178638"/>
                </a:lnTo>
                <a:lnTo>
                  <a:pt x="229260" y="178638"/>
                </a:lnTo>
                <a:lnTo>
                  <a:pt x="229946" y="177952"/>
                </a:lnTo>
                <a:lnTo>
                  <a:pt x="229946" y="175209"/>
                </a:lnTo>
                <a:close/>
              </a:path>
              <a:path w="260984" h="312420">
                <a:moveTo>
                  <a:pt x="229946" y="154686"/>
                </a:moveTo>
                <a:lnTo>
                  <a:pt x="229260" y="154000"/>
                </a:lnTo>
                <a:lnTo>
                  <a:pt x="227888" y="154000"/>
                </a:lnTo>
                <a:lnTo>
                  <a:pt x="227317" y="154012"/>
                </a:lnTo>
                <a:lnTo>
                  <a:pt x="226834" y="154203"/>
                </a:lnTo>
                <a:lnTo>
                  <a:pt x="226034" y="155003"/>
                </a:lnTo>
                <a:lnTo>
                  <a:pt x="225831" y="155486"/>
                </a:lnTo>
                <a:lnTo>
                  <a:pt x="225831" y="156616"/>
                </a:lnTo>
                <a:lnTo>
                  <a:pt x="226034" y="157099"/>
                </a:lnTo>
                <a:lnTo>
                  <a:pt x="226428" y="157505"/>
                </a:lnTo>
                <a:lnTo>
                  <a:pt x="226834" y="157899"/>
                </a:lnTo>
                <a:lnTo>
                  <a:pt x="227317" y="158102"/>
                </a:lnTo>
                <a:lnTo>
                  <a:pt x="227888" y="158102"/>
                </a:lnTo>
                <a:lnTo>
                  <a:pt x="229260" y="158102"/>
                </a:lnTo>
                <a:lnTo>
                  <a:pt x="229946" y="157416"/>
                </a:lnTo>
                <a:lnTo>
                  <a:pt x="229946" y="154686"/>
                </a:lnTo>
                <a:close/>
              </a:path>
              <a:path w="260984" h="312420">
                <a:moveTo>
                  <a:pt x="229946" y="134162"/>
                </a:moveTo>
                <a:lnTo>
                  <a:pt x="229260" y="133477"/>
                </a:lnTo>
                <a:lnTo>
                  <a:pt x="227888" y="133477"/>
                </a:lnTo>
                <a:lnTo>
                  <a:pt x="227317" y="133477"/>
                </a:lnTo>
                <a:lnTo>
                  <a:pt x="226834" y="133680"/>
                </a:lnTo>
                <a:lnTo>
                  <a:pt x="226034" y="134467"/>
                </a:lnTo>
                <a:lnTo>
                  <a:pt x="225831" y="134962"/>
                </a:lnTo>
                <a:lnTo>
                  <a:pt x="225844" y="135801"/>
                </a:lnTo>
                <a:lnTo>
                  <a:pt x="227888" y="137579"/>
                </a:lnTo>
                <a:lnTo>
                  <a:pt x="228803" y="137579"/>
                </a:lnTo>
                <a:lnTo>
                  <a:pt x="229425" y="137147"/>
                </a:lnTo>
                <a:lnTo>
                  <a:pt x="229781" y="136309"/>
                </a:lnTo>
                <a:lnTo>
                  <a:pt x="229895" y="136055"/>
                </a:lnTo>
                <a:lnTo>
                  <a:pt x="229946" y="135801"/>
                </a:lnTo>
                <a:lnTo>
                  <a:pt x="229946" y="135521"/>
                </a:lnTo>
                <a:lnTo>
                  <a:pt x="229946" y="134162"/>
                </a:lnTo>
                <a:close/>
              </a:path>
              <a:path w="260984" h="312420">
                <a:moveTo>
                  <a:pt x="229946" y="95821"/>
                </a:moveTo>
                <a:lnTo>
                  <a:pt x="229933" y="93878"/>
                </a:lnTo>
                <a:lnTo>
                  <a:pt x="229743" y="93395"/>
                </a:lnTo>
                <a:lnTo>
                  <a:pt x="228942" y="92595"/>
                </a:lnTo>
                <a:lnTo>
                  <a:pt x="228460" y="92392"/>
                </a:lnTo>
                <a:lnTo>
                  <a:pt x="227317" y="92405"/>
                </a:lnTo>
                <a:lnTo>
                  <a:pt x="226834" y="92595"/>
                </a:lnTo>
                <a:lnTo>
                  <a:pt x="226428" y="92989"/>
                </a:lnTo>
                <a:lnTo>
                  <a:pt x="226034" y="93395"/>
                </a:lnTo>
                <a:lnTo>
                  <a:pt x="225831" y="93878"/>
                </a:lnTo>
                <a:lnTo>
                  <a:pt x="225831" y="95021"/>
                </a:lnTo>
                <a:lnTo>
                  <a:pt x="226034" y="95504"/>
                </a:lnTo>
                <a:lnTo>
                  <a:pt x="226834" y="96291"/>
                </a:lnTo>
                <a:lnTo>
                  <a:pt x="227317" y="96494"/>
                </a:lnTo>
                <a:lnTo>
                  <a:pt x="227888" y="96494"/>
                </a:lnTo>
                <a:lnTo>
                  <a:pt x="229260" y="96494"/>
                </a:lnTo>
                <a:lnTo>
                  <a:pt x="229946" y="95821"/>
                </a:lnTo>
                <a:close/>
              </a:path>
              <a:path w="260984" h="312420">
                <a:moveTo>
                  <a:pt x="229946" y="72555"/>
                </a:moveTo>
                <a:lnTo>
                  <a:pt x="229260" y="71869"/>
                </a:lnTo>
                <a:lnTo>
                  <a:pt x="227888" y="71869"/>
                </a:lnTo>
                <a:lnTo>
                  <a:pt x="227317" y="71869"/>
                </a:lnTo>
                <a:lnTo>
                  <a:pt x="226834" y="72072"/>
                </a:lnTo>
                <a:lnTo>
                  <a:pt x="226428" y="72466"/>
                </a:lnTo>
                <a:lnTo>
                  <a:pt x="225463" y="73431"/>
                </a:lnTo>
                <a:lnTo>
                  <a:pt x="225463" y="74409"/>
                </a:lnTo>
                <a:lnTo>
                  <a:pt x="226428" y="75374"/>
                </a:lnTo>
                <a:lnTo>
                  <a:pt x="226834" y="75768"/>
                </a:lnTo>
                <a:lnTo>
                  <a:pt x="227317" y="75971"/>
                </a:lnTo>
                <a:lnTo>
                  <a:pt x="227888" y="75971"/>
                </a:lnTo>
                <a:lnTo>
                  <a:pt x="229260" y="75971"/>
                </a:lnTo>
                <a:lnTo>
                  <a:pt x="229946" y="75285"/>
                </a:lnTo>
                <a:lnTo>
                  <a:pt x="229946" y="72555"/>
                </a:lnTo>
                <a:close/>
              </a:path>
              <a:path w="260984" h="312420">
                <a:moveTo>
                  <a:pt x="229946" y="52019"/>
                </a:moveTo>
                <a:lnTo>
                  <a:pt x="229260" y="51333"/>
                </a:lnTo>
                <a:lnTo>
                  <a:pt x="227888" y="51333"/>
                </a:lnTo>
                <a:lnTo>
                  <a:pt x="227317" y="51346"/>
                </a:lnTo>
                <a:lnTo>
                  <a:pt x="226834" y="51549"/>
                </a:lnTo>
                <a:lnTo>
                  <a:pt x="226034" y="52336"/>
                </a:lnTo>
                <a:lnTo>
                  <a:pt x="225831" y="52819"/>
                </a:lnTo>
                <a:lnTo>
                  <a:pt x="225831" y="53962"/>
                </a:lnTo>
                <a:lnTo>
                  <a:pt x="227888" y="55448"/>
                </a:lnTo>
                <a:lnTo>
                  <a:pt x="229260" y="55448"/>
                </a:lnTo>
                <a:lnTo>
                  <a:pt x="229946" y="54762"/>
                </a:lnTo>
                <a:lnTo>
                  <a:pt x="229946" y="52019"/>
                </a:lnTo>
                <a:close/>
              </a:path>
              <a:path w="260984" h="312420">
                <a:moveTo>
                  <a:pt x="229946" y="31445"/>
                </a:moveTo>
                <a:lnTo>
                  <a:pt x="229260" y="30759"/>
                </a:lnTo>
                <a:lnTo>
                  <a:pt x="227888" y="30759"/>
                </a:lnTo>
                <a:lnTo>
                  <a:pt x="227317" y="30772"/>
                </a:lnTo>
                <a:lnTo>
                  <a:pt x="226834" y="30975"/>
                </a:lnTo>
                <a:lnTo>
                  <a:pt x="226034" y="31762"/>
                </a:lnTo>
                <a:lnTo>
                  <a:pt x="225831" y="32245"/>
                </a:lnTo>
                <a:lnTo>
                  <a:pt x="225831" y="33388"/>
                </a:lnTo>
                <a:lnTo>
                  <a:pt x="227888" y="34874"/>
                </a:lnTo>
                <a:lnTo>
                  <a:pt x="229260" y="34874"/>
                </a:lnTo>
                <a:lnTo>
                  <a:pt x="229946" y="34188"/>
                </a:lnTo>
                <a:lnTo>
                  <a:pt x="229946" y="31445"/>
                </a:lnTo>
                <a:close/>
              </a:path>
              <a:path w="260984" h="312420">
                <a:moveTo>
                  <a:pt x="230060" y="114884"/>
                </a:moveTo>
                <a:lnTo>
                  <a:pt x="229501" y="113538"/>
                </a:lnTo>
                <a:lnTo>
                  <a:pt x="229006" y="113131"/>
                </a:lnTo>
                <a:lnTo>
                  <a:pt x="227571" y="112839"/>
                </a:lnTo>
                <a:lnTo>
                  <a:pt x="226949" y="113030"/>
                </a:lnTo>
                <a:lnTo>
                  <a:pt x="226034" y="113944"/>
                </a:lnTo>
                <a:lnTo>
                  <a:pt x="225844" y="114414"/>
                </a:lnTo>
                <a:lnTo>
                  <a:pt x="225831" y="116344"/>
                </a:lnTo>
                <a:lnTo>
                  <a:pt x="226517" y="117030"/>
                </a:lnTo>
                <a:lnTo>
                  <a:pt x="227888" y="117055"/>
                </a:lnTo>
                <a:lnTo>
                  <a:pt x="228612" y="117055"/>
                </a:lnTo>
                <a:lnTo>
                  <a:pt x="229184" y="116751"/>
                </a:lnTo>
                <a:lnTo>
                  <a:pt x="229997" y="115531"/>
                </a:lnTo>
                <a:lnTo>
                  <a:pt x="230060" y="114884"/>
                </a:lnTo>
                <a:close/>
              </a:path>
              <a:path w="260984" h="312420">
                <a:moveTo>
                  <a:pt x="230149" y="217589"/>
                </a:moveTo>
                <a:lnTo>
                  <a:pt x="229997" y="216852"/>
                </a:lnTo>
                <a:lnTo>
                  <a:pt x="229336" y="216204"/>
                </a:lnTo>
                <a:lnTo>
                  <a:pt x="228942" y="215798"/>
                </a:lnTo>
                <a:lnTo>
                  <a:pt x="228460" y="215595"/>
                </a:lnTo>
                <a:lnTo>
                  <a:pt x="227888" y="215607"/>
                </a:lnTo>
                <a:lnTo>
                  <a:pt x="226377" y="215442"/>
                </a:lnTo>
                <a:lnTo>
                  <a:pt x="225615" y="216128"/>
                </a:lnTo>
                <a:lnTo>
                  <a:pt x="225615" y="219176"/>
                </a:lnTo>
                <a:lnTo>
                  <a:pt x="226377" y="219849"/>
                </a:lnTo>
                <a:lnTo>
                  <a:pt x="227888" y="219684"/>
                </a:lnTo>
                <a:lnTo>
                  <a:pt x="228803" y="219710"/>
                </a:lnTo>
                <a:lnTo>
                  <a:pt x="229438" y="219290"/>
                </a:lnTo>
                <a:lnTo>
                  <a:pt x="230149" y="217589"/>
                </a:lnTo>
                <a:close/>
              </a:path>
              <a:path w="260984" h="312420">
                <a:moveTo>
                  <a:pt x="240233" y="308673"/>
                </a:moveTo>
                <a:lnTo>
                  <a:pt x="239547" y="307987"/>
                </a:lnTo>
                <a:lnTo>
                  <a:pt x="236804" y="307987"/>
                </a:lnTo>
                <a:lnTo>
                  <a:pt x="236118" y="308673"/>
                </a:lnTo>
                <a:lnTo>
                  <a:pt x="236118" y="311404"/>
                </a:lnTo>
                <a:lnTo>
                  <a:pt x="236804" y="312089"/>
                </a:lnTo>
                <a:lnTo>
                  <a:pt x="238175" y="312089"/>
                </a:lnTo>
                <a:lnTo>
                  <a:pt x="239547" y="312089"/>
                </a:lnTo>
                <a:lnTo>
                  <a:pt x="240233" y="311404"/>
                </a:lnTo>
                <a:lnTo>
                  <a:pt x="240233" y="308673"/>
                </a:lnTo>
                <a:close/>
              </a:path>
              <a:path w="260984" h="312420">
                <a:moveTo>
                  <a:pt x="240233" y="288137"/>
                </a:moveTo>
                <a:lnTo>
                  <a:pt x="239547" y="287451"/>
                </a:lnTo>
                <a:lnTo>
                  <a:pt x="236804" y="287451"/>
                </a:lnTo>
                <a:lnTo>
                  <a:pt x="236118" y="288137"/>
                </a:lnTo>
                <a:lnTo>
                  <a:pt x="236118" y="290880"/>
                </a:lnTo>
                <a:lnTo>
                  <a:pt x="236804" y="291566"/>
                </a:lnTo>
                <a:lnTo>
                  <a:pt x="238175" y="291566"/>
                </a:lnTo>
                <a:lnTo>
                  <a:pt x="239547" y="291566"/>
                </a:lnTo>
                <a:lnTo>
                  <a:pt x="240233" y="290880"/>
                </a:lnTo>
                <a:lnTo>
                  <a:pt x="240233" y="288137"/>
                </a:lnTo>
                <a:close/>
              </a:path>
              <a:path w="260984" h="312420">
                <a:moveTo>
                  <a:pt x="240233" y="267614"/>
                </a:moveTo>
                <a:lnTo>
                  <a:pt x="239547" y="266928"/>
                </a:lnTo>
                <a:lnTo>
                  <a:pt x="236804" y="266928"/>
                </a:lnTo>
                <a:lnTo>
                  <a:pt x="236118" y="267614"/>
                </a:lnTo>
                <a:lnTo>
                  <a:pt x="236118" y="270344"/>
                </a:lnTo>
                <a:lnTo>
                  <a:pt x="236804" y="271030"/>
                </a:lnTo>
                <a:lnTo>
                  <a:pt x="238175" y="271030"/>
                </a:lnTo>
                <a:lnTo>
                  <a:pt x="239547" y="271030"/>
                </a:lnTo>
                <a:lnTo>
                  <a:pt x="240233" y="270344"/>
                </a:lnTo>
                <a:lnTo>
                  <a:pt x="240233" y="267614"/>
                </a:lnTo>
                <a:close/>
              </a:path>
              <a:path w="260984" h="312420">
                <a:moveTo>
                  <a:pt x="240233" y="144462"/>
                </a:moveTo>
                <a:lnTo>
                  <a:pt x="239547" y="143789"/>
                </a:lnTo>
                <a:lnTo>
                  <a:pt x="236804" y="143789"/>
                </a:lnTo>
                <a:lnTo>
                  <a:pt x="236118" y="144462"/>
                </a:lnTo>
                <a:lnTo>
                  <a:pt x="236118" y="147205"/>
                </a:lnTo>
                <a:lnTo>
                  <a:pt x="236804" y="147891"/>
                </a:lnTo>
                <a:lnTo>
                  <a:pt x="238175" y="147891"/>
                </a:lnTo>
                <a:lnTo>
                  <a:pt x="239547" y="147891"/>
                </a:lnTo>
                <a:lnTo>
                  <a:pt x="240233" y="147205"/>
                </a:lnTo>
                <a:lnTo>
                  <a:pt x="240233" y="144462"/>
                </a:lnTo>
                <a:close/>
              </a:path>
              <a:path w="260984" h="312420">
                <a:moveTo>
                  <a:pt x="240233" y="123888"/>
                </a:moveTo>
                <a:lnTo>
                  <a:pt x="239547" y="123215"/>
                </a:lnTo>
                <a:lnTo>
                  <a:pt x="236804" y="123215"/>
                </a:lnTo>
                <a:lnTo>
                  <a:pt x="236118" y="123888"/>
                </a:lnTo>
                <a:lnTo>
                  <a:pt x="236118" y="126631"/>
                </a:lnTo>
                <a:lnTo>
                  <a:pt x="236804" y="127317"/>
                </a:lnTo>
                <a:lnTo>
                  <a:pt x="238175" y="127317"/>
                </a:lnTo>
                <a:lnTo>
                  <a:pt x="239547" y="127317"/>
                </a:lnTo>
                <a:lnTo>
                  <a:pt x="240233" y="126631"/>
                </a:lnTo>
                <a:lnTo>
                  <a:pt x="240233" y="123888"/>
                </a:lnTo>
                <a:close/>
              </a:path>
              <a:path w="260984" h="312420">
                <a:moveTo>
                  <a:pt x="240233" y="103339"/>
                </a:moveTo>
                <a:lnTo>
                  <a:pt x="239547" y="102654"/>
                </a:lnTo>
                <a:lnTo>
                  <a:pt x="236804" y="102654"/>
                </a:lnTo>
                <a:lnTo>
                  <a:pt x="236118" y="103339"/>
                </a:lnTo>
                <a:lnTo>
                  <a:pt x="236118" y="106083"/>
                </a:lnTo>
                <a:lnTo>
                  <a:pt x="236804" y="106768"/>
                </a:lnTo>
                <a:lnTo>
                  <a:pt x="238175" y="106768"/>
                </a:lnTo>
                <a:lnTo>
                  <a:pt x="239547" y="106768"/>
                </a:lnTo>
                <a:lnTo>
                  <a:pt x="240233" y="106083"/>
                </a:lnTo>
                <a:lnTo>
                  <a:pt x="240233" y="103339"/>
                </a:lnTo>
                <a:close/>
              </a:path>
              <a:path w="260984" h="312420">
                <a:moveTo>
                  <a:pt x="240233" y="82816"/>
                </a:moveTo>
                <a:lnTo>
                  <a:pt x="239547" y="82130"/>
                </a:lnTo>
                <a:lnTo>
                  <a:pt x="236804" y="82130"/>
                </a:lnTo>
                <a:lnTo>
                  <a:pt x="236118" y="82816"/>
                </a:lnTo>
                <a:lnTo>
                  <a:pt x="236118" y="85547"/>
                </a:lnTo>
                <a:lnTo>
                  <a:pt x="236804" y="86233"/>
                </a:lnTo>
                <a:lnTo>
                  <a:pt x="238175" y="86233"/>
                </a:lnTo>
                <a:lnTo>
                  <a:pt x="239547" y="86233"/>
                </a:lnTo>
                <a:lnTo>
                  <a:pt x="240233" y="85547"/>
                </a:lnTo>
                <a:lnTo>
                  <a:pt x="240233" y="82816"/>
                </a:lnTo>
                <a:close/>
              </a:path>
              <a:path w="260984" h="312420">
                <a:moveTo>
                  <a:pt x="240233" y="62280"/>
                </a:moveTo>
                <a:lnTo>
                  <a:pt x="239547" y="61607"/>
                </a:lnTo>
                <a:lnTo>
                  <a:pt x="236804" y="61607"/>
                </a:lnTo>
                <a:lnTo>
                  <a:pt x="236118" y="62280"/>
                </a:lnTo>
                <a:lnTo>
                  <a:pt x="236118" y="65024"/>
                </a:lnTo>
                <a:lnTo>
                  <a:pt x="236804" y="65709"/>
                </a:lnTo>
                <a:lnTo>
                  <a:pt x="238175" y="65709"/>
                </a:lnTo>
                <a:lnTo>
                  <a:pt x="239547" y="65709"/>
                </a:lnTo>
                <a:lnTo>
                  <a:pt x="240233" y="65024"/>
                </a:lnTo>
                <a:lnTo>
                  <a:pt x="240233" y="62280"/>
                </a:lnTo>
                <a:close/>
              </a:path>
              <a:path w="260984" h="312420">
                <a:moveTo>
                  <a:pt x="240233" y="41757"/>
                </a:moveTo>
                <a:lnTo>
                  <a:pt x="239547" y="41071"/>
                </a:lnTo>
                <a:lnTo>
                  <a:pt x="236804" y="41071"/>
                </a:lnTo>
                <a:lnTo>
                  <a:pt x="236118" y="41757"/>
                </a:lnTo>
                <a:lnTo>
                  <a:pt x="236118" y="44500"/>
                </a:lnTo>
                <a:lnTo>
                  <a:pt x="236804" y="45186"/>
                </a:lnTo>
                <a:lnTo>
                  <a:pt x="238175" y="45186"/>
                </a:lnTo>
                <a:lnTo>
                  <a:pt x="239547" y="45186"/>
                </a:lnTo>
                <a:lnTo>
                  <a:pt x="240233" y="44500"/>
                </a:lnTo>
                <a:lnTo>
                  <a:pt x="240233" y="41757"/>
                </a:lnTo>
                <a:close/>
              </a:path>
              <a:path w="260984" h="312420">
                <a:moveTo>
                  <a:pt x="240233" y="21234"/>
                </a:moveTo>
                <a:lnTo>
                  <a:pt x="239547" y="20548"/>
                </a:lnTo>
                <a:lnTo>
                  <a:pt x="236804" y="20548"/>
                </a:lnTo>
                <a:lnTo>
                  <a:pt x="236118" y="21234"/>
                </a:lnTo>
                <a:lnTo>
                  <a:pt x="236118" y="23964"/>
                </a:lnTo>
                <a:lnTo>
                  <a:pt x="236804" y="24650"/>
                </a:lnTo>
                <a:lnTo>
                  <a:pt x="238175" y="24650"/>
                </a:lnTo>
                <a:lnTo>
                  <a:pt x="239547" y="24650"/>
                </a:lnTo>
                <a:lnTo>
                  <a:pt x="240233" y="23964"/>
                </a:lnTo>
                <a:lnTo>
                  <a:pt x="240233" y="21234"/>
                </a:lnTo>
                <a:close/>
              </a:path>
              <a:path w="260984" h="312420">
                <a:moveTo>
                  <a:pt x="250494" y="298399"/>
                </a:moveTo>
                <a:lnTo>
                  <a:pt x="249809" y="297713"/>
                </a:lnTo>
                <a:lnTo>
                  <a:pt x="247865" y="297713"/>
                </a:lnTo>
                <a:lnTo>
                  <a:pt x="247383" y="297916"/>
                </a:lnTo>
                <a:lnTo>
                  <a:pt x="246595" y="298729"/>
                </a:lnTo>
                <a:lnTo>
                  <a:pt x="246392" y="299212"/>
                </a:lnTo>
                <a:lnTo>
                  <a:pt x="246380" y="299770"/>
                </a:lnTo>
                <a:lnTo>
                  <a:pt x="246380" y="301142"/>
                </a:lnTo>
                <a:lnTo>
                  <a:pt x="247065" y="301828"/>
                </a:lnTo>
                <a:lnTo>
                  <a:pt x="248437" y="301828"/>
                </a:lnTo>
                <a:lnTo>
                  <a:pt x="249809" y="301828"/>
                </a:lnTo>
                <a:lnTo>
                  <a:pt x="250494" y="301142"/>
                </a:lnTo>
                <a:lnTo>
                  <a:pt x="250494" y="298399"/>
                </a:lnTo>
                <a:close/>
              </a:path>
              <a:path w="260984" h="312420">
                <a:moveTo>
                  <a:pt x="250494" y="277876"/>
                </a:moveTo>
                <a:lnTo>
                  <a:pt x="249809" y="277190"/>
                </a:lnTo>
                <a:lnTo>
                  <a:pt x="247065" y="277190"/>
                </a:lnTo>
                <a:lnTo>
                  <a:pt x="246380" y="277876"/>
                </a:lnTo>
                <a:lnTo>
                  <a:pt x="246380" y="280606"/>
                </a:lnTo>
                <a:lnTo>
                  <a:pt x="247065" y="281292"/>
                </a:lnTo>
                <a:lnTo>
                  <a:pt x="248437" y="281292"/>
                </a:lnTo>
                <a:lnTo>
                  <a:pt x="249809" y="281292"/>
                </a:lnTo>
                <a:lnTo>
                  <a:pt x="250494" y="280606"/>
                </a:lnTo>
                <a:lnTo>
                  <a:pt x="250494" y="277876"/>
                </a:lnTo>
                <a:close/>
              </a:path>
              <a:path w="260984" h="312420">
                <a:moveTo>
                  <a:pt x="250494" y="257352"/>
                </a:moveTo>
                <a:lnTo>
                  <a:pt x="249809" y="256667"/>
                </a:lnTo>
                <a:lnTo>
                  <a:pt x="247065" y="256667"/>
                </a:lnTo>
                <a:lnTo>
                  <a:pt x="246380" y="257352"/>
                </a:lnTo>
                <a:lnTo>
                  <a:pt x="246380" y="260083"/>
                </a:lnTo>
                <a:lnTo>
                  <a:pt x="247065" y="260769"/>
                </a:lnTo>
                <a:lnTo>
                  <a:pt x="248437" y="260769"/>
                </a:lnTo>
                <a:lnTo>
                  <a:pt x="249809" y="260769"/>
                </a:lnTo>
                <a:lnTo>
                  <a:pt x="250494" y="260083"/>
                </a:lnTo>
                <a:lnTo>
                  <a:pt x="250494" y="257352"/>
                </a:lnTo>
                <a:close/>
              </a:path>
              <a:path w="260984" h="312420">
                <a:moveTo>
                  <a:pt x="250494" y="236728"/>
                </a:moveTo>
                <a:lnTo>
                  <a:pt x="249809" y="236042"/>
                </a:lnTo>
                <a:lnTo>
                  <a:pt x="247065" y="236042"/>
                </a:lnTo>
                <a:lnTo>
                  <a:pt x="246380" y="236728"/>
                </a:lnTo>
                <a:lnTo>
                  <a:pt x="246380" y="239458"/>
                </a:lnTo>
                <a:lnTo>
                  <a:pt x="247065" y="240144"/>
                </a:lnTo>
                <a:lnTo>
                  <a:pt x="248437" y="240144"/>
                </a:lnTo>
                <a:lnTo>
                  <a:pt x="249809" y="240144"/>
                </a:lnTo>
                <a:lnTo>
                  <a:pt x="250494" y="239458"/>
                </a:lnTo>
                <a:lnTo>
                  <a:pt x="250494" y="236728"/>
                </a:lnTo>
                <a:close/>
              </a:path>
              <a:path w="260984" h="312420">
                <a:moveTo>
                  <a:pt x="250494" y="195745"/>
                </a:moveTo>
                <a:lnTo>
                  <a:pt x="249809" y="195059"/>
                </a:lnTo>
                <a:lnTo>
                  <a:pt x="247065" y="195059"/>
                </a:lnTo>
                <a:lnTo>
                  <a:pt x="246380" y="195745"/>
                </a:lnTo>
                <a:lnTo>
                  <a:pt x="246380" y="198475"/>
                </a:lnTo>
                <a:lnTo>
                  <a:pt x="247065" y="199161"/>
                </a:lnTo>
                <a:lnTo>
                  <a:pt x="248437" y="199161"/>
                </a:lnTo>
                <a:lnTo>
                  <a:pt x="249809" y="199161"/>
                </a:lnTo>
                <a:lnTo>
                  <a:pt x="250494" y="198475"/>
                </a:lnTo>
                <a:lnTo>
                  <a:pt x="250494" y="195745"/>
                </a:lnTo>
                <a:close/>
              </a:path>
              <a:path w="260984" h="312420">
                <a:moveTo>
                  <a:pt x="250494" y="175209"/>
                </a:moveTo>
                <a:lnTo>
                  <a:pt x="249809" y="174523"/>
                </a:lnTo>
                <a:lnTo>
                  <a:pt x="247065" y="174523"/>
                </a:lnTo>
                <a:lnTo>
                  <a:pt x="246380" y="175209"/>
                </a:lnTo>
                <a:lnTo>
                  <a:pt x="246380" y="177952"/>
                </a:lnTo>
                <a:lnTo>
                  <a:pt x="247065" y="178638"/>
                </a:lnTo>
                <a:lnTo>
                  <a:pt x="248437" y="178638"/>
                </a:lnTo>
                <a:lnTo>
                  <a:pt x="249809" y="178638"/>
                </a:lnTo>
                <a:lnTo>
                  <a:pt x="250494" y="177952"/>
                </a:lnTo>
                <a:lnTo>
                  <a:pt x="250494" y="175209"/>
                </a:lnTo>
                <a:close/>
              </a:path>
              <a:path w="260984" h="312420">
                <a:moveTo>
                  <a:pt x="250494" y="154686"/>
                </a:moveTo>
                <a:lnTo>
                  <a:pt x="249809" y="154000"/>
                </a:lnTo>
                <a:lnTo>
                  <a:pt x="247065" y="154000"/>
                </a:lnTo>
                <a:lnTo>
                  <a:pt x="246380" y="154686"/>
                </a:lnTo>
                <a:lnTo>
                  <a:pt x="246380" y="157416"/>
                </a:lnTo>
                <a:lnTo>
                  <a:pt x="247065" y="158102"/>
                </a:lnTo>
                <a:lnTo>
                  <a:pt x="248437" y="158102"/>
                </a:lnTo>
                <a:lnTo>
                  <a:pt x="249809" y="158102"/>
                </a:lnTo>
                <a:lnTo>
                  <a:pt x="250494" y="157416"/>
                </a:lnTo>
                <a:lnTo>
                  <a:pt x="250494" y="154686"/>
                </a:lnTo>
                <a:close/>
              </a:path>
              <a:path w="260984" h="312420">
                <a:moveTo>
                  <a:pt x="250494" y="134162"/>
                </a:moveTo>
                <a:lnTo>
                  <a:pt x="249809" y="133477"/>
                </a:lnTo>
                <a:lnTo>
                  <a:pt x="247065" y="133477"/>
                </a:lnTo>
                <a:lnTo>
                  <a:pt x="246380" y="134162"/>
                </a:lnTo>
                <a:lnTo>
                  <a:pt x="246380" y="135521"/>
                </a:lnTo>
                <a:lnTo>
                  <a:pt x="246380" y="135801"/>
                </a:lnTo>
                <a:lnTo>
                  <a:pt x="246430" y="136055"/>
                </a:lnTo>
                <a:lnTo>
                  <a:pt x="246545" y="136309"/>
                </a:lnTo>
                <a:lnTo>
                  <a:pt x="246900" y="137147"/>
                </a:lnTo>
                <a:lnTo>
                  <a:pt x="247523" y="137579"/>
                </a:lnTo>
                <a:lnTo>
                  <a:pt x="248437" y="137579"/>
                </a:lnTo>
                <a:lnTo>
                  <a:pt x="249351" y="137566"/>
                </a:lnTo>
                <a:lnTo>
                  <a:pt x="249974" y="137147"/>
                </a:lnTo>
                <a:lnTo>
                  <a:pt x="250431" y="136055"/>
                </a:lnTo>
                <a:lnTo>
                  <a:pt x="250482" y="135801"/>
                </a:lnTo>
                <a:lnTo>
                  <a:pt x="250494" y="134162"/>
                </a:lnTo>
                <a:close/>
              </a:path>
              <a:path w="260984" h="312420">
                <a:moveTo>
                  <a:pt x="250494" y="93878"/>
                </a:moveTo>
                <a:lnTo>
                  <a:pt x="247865" y="92392"/>
                </a:lnTo>
                <a:lnTo>
                  <a:pt x="247383" y="92595"/>
                </a:lnTo>
                <a:lnTo>
                  <a:pt x="246583" y="93395"/>
                </a:lnTo>
                <a:lnTo>
                  <a:pt x="246392" y="93878"/>
                </a:lnTo>
                <a:lnTo>
                  <a:pt x="246380" y="95821"/>
                </a:lnTo>
                <a:lnTo>
                  <a:pt x="247065" y="96494"/>
                </a:lnTo>
                <a:lnTo>
                  <a:pt x="248437" y="96494"/>
                </a:lnTo>
                <a:lnTo>
                  <a:pt x="249809" y="96494"/>
                </a:lnTo>
                <a:lnTo>
                  <a:pt x="250494" y="95821"/>
                </a:lnTo>
                <a:lnTo>
                  <a:pt x="250494" y="93878"/>
                </a:lnTo>
                <a:close/>
              </a:path>
              <a:path w="260984" h="312420">
                <a:moveTo>
                  <a:pt x="250494" y="72555"/>
                </a:moveTo>
                <a:lnTo>
                  <a:pt x="249809" y="71869"/>
                </a:lnTo>
                <a:lnTo>
                  <a:pt x="247065" y="71869"/>
                </a:lnTo>
                <a:lnTo>
                  <a:pt x="246380" y="72555"/>
                </a:lnTo>
                <a:lnTo>
                  <a:pt x="246380" y="75285"/>
                </a:lnTo>
                <a:lnTo>
                  <a:pt x="247065" y="75971"/>
                </a:lnTo>
                <a:lnTo>
                  <a:pt x="248437" y="75971"/>
                </a:lnTo>
                <a:lnTo>
                  <a:pt x="249809" y="75971"/>
                </a:lnTo>
                <a:lnTo>
                  <a:pt x="250494" y="75285"/>
                </a:lnTo>
                <a:lnTo>
                  <a:pt x="250494" y="72555"/>
                </a:lnTo>
                <a:close/>
              </a:path>
              <a:path w="260984" h="312420">
                <a:moveTo>
                  <a:pt x="250494" y="52019"/>
                </a:moveTo>
                <a:lnTo>
                  <a:pt x="249809" y="51333"/>
                </a:lnTo>
                <a:lnTo>
                  <a:pt x="247065" y="51333"/>
                </a:lnTo>
                <a:lnTo>
                  <a:pt x="246380" y="52019"/>
                </a:lnTo>
                <a:lnTo>
                  <a:pt x="246380" y="54762"/>
                </a:lnTo>
                <a:lnTo>
                  <a:pt x="247065" y="55448"/>
                </a:lnTo>
                <a:lnTo>
                  <a:pt x="248437" y="55448"/>
                </a:lnTo>
                <a:lnTo>
                  <a:pt x="249809" y="55448"/>
                </a:lnTo>
                <a:lnTo>
                  <a:pt x="250494" y="54762"/>
                </a:lnTo>
                <a:lnTo>
                  <a:pt x="250494" y="52019"/>
                </a:lnTo>
                <a:close/>
              </a:path>
              <a:path w="260984" h="312420">
                <a:moveTo>
                  <a:pt x="250494" y="31445"/>
                </a:moveTo>
                <a:lnTo>
                  <a:pt x="249809" y="30759"/>
                </a:lnTo>
                <a:lnTo>
                  <a:pt x="247065" y="30759"/>
                </a:lnTo>
                <a:lnTo>
                  <a:pt x="246380" y="31445"/>
                </a:lnTo>
                <a:lnTo>
                  <a:pt x="246380" y="34188"/>
                </a:lnTo>
                <a:lnTo>
                  <a:pt x="247065" y="34874"/>
                </a:lnTo>
                <a:lnTo>
                  <a:pt x="248437" y="34874"/>
                </a:lnTo>
                <a:lnTo>
                  <a:pt x="249809" y="34874"/>
                </a:lnTo>
                <a:lnTo>
                  <a:pt x="250494" y="34188"/>
                </a:lnTo>
                <a:lnTo>
                  <a:pt x="250494" y="31445"/>
                </a:lnTo>
                <a:close/>
              </a:path>
              <a:path w="260984" h="312420">
                <a:moveTo>
                  <a:pt x="250494" y="10947"/>
                </a:moveTo>
                <a:lnTo>
                  <a:pt x="249809" y="10261"/>
                </a:lnTo>
                <a:lnTo>
                  <a:pt x="247065" y="10261"/>
                </a:lnTo>
                <a:lnTo>
                  <a:pt x="246380" y="10947"/>
                </a:lnTo>
                <a:lnTo>
                  <a:pt x="246380" y="12306"/>
                </a:lnTo>
                <a:lnTo>
                  <a:pt x="246380" y="12598"/>
                </a:lnTo>
                <a:lnTo>
                  <a:pt x="246430" y="12865"/>
                </a:lnTo>
                <a:lnTo>
                  <a:pt x="246545" y="13119"/>
                </a:lnTo>
                <a:lnTo>
                  <a:pt x="246900" y="13957"/>
                </a:lnTo>
                <a:lnTo>
                  <a:pt x="247523" y="14376"/>
                </a:lnTo>
                <a:lnTo>
                  <a:pt x="248437" y="14363"/>
                </a:lnTo>
                <a:lnTo>
                  <a:pt x="249339" y="14363"/>
                </a:lnTo>
                <a:lnTo>
                  <a:pt x="250494" y="12306"/>
                </a:lnTo>
                <a:lnTo>
                  <a:pt x="250494" y="10947"/>
                </a:lnTo>
                <a:close/>
              </a:path>
              <a:path w="260984" h="312420">
                <a:moveTo>
                  <a:pt x="250507" y="116357"/>
                </a:moveTo>
                <a:lnTo>
                  <a:pt x="250494" y="114973"/>
                </a:lnTo>
                <a:lnTo>
                  <a:pt x="250494" y="113588"/>
                </a:lnTo>
                <a:lnTo>
                  <a:pt x="249796" y="112890"/>
                </a:lnTo>
                <a:lnTo>
                  <a:pt x="247015" y="112903"/>
                </a:lnTo>
                <a:lnTo>
                  <a:pt x="246329" y="113601"/>
                </a:lnTo>
                <a:lnTo>
                  <a:pt x="246354" y="116382"/>
                </a:lnTo>
                <a:lnTo>
                  <a:pt x="247053" y="117068"/>
                </a:lnTo>
                <a:lnTo>
                  <a:pt x="248437" y="117055"/>
                </a:lnTo>
                <a:lnTo>
                  <a:pt x="249821" y="117055"/>
                </a:lnTo>
                <a:lnTo>
                  <a:pt x="250507" y="116357"/>
                </a:lnTo>
                <a:close/>
              </a:path>
              <a:path w="260984" h="312420">
                <a:moveTo>
                  <a:pt x="250710" y="216128"/>
                </a:moveTo>
                <a:lnTo>
                  <a:pt x="249948" y="215442"/>
                </a:lnTo>
                <a:lnTo>
                  <a:pt x="248437" y="215607"/>
                </a:lnTo>
                <a:lnTo>
                  <a:pt x="247865" y="215595"/>
                </a:lnTo>
                <a:lnTo>
                  <a:pt x="247383" y="215798"/>
                </a:lnTo>
                <a:lnTo>
                  <a:pt x="246989" y="216204"/>
                </a:lnTo>
                <a:lnTo>
                  <a:pt x="246329" y="216852"/>
                </a:lnTo>
                <a:lnTo>
                  <a:pt x="246176" y="217589"/>
                </a:lnTo>
                <a:lnTo>
                  <a:pt x="246888" y="219290"/>
                </a:lnTo>
                <a:lnTo>
                  <a:pt x="247523" y="219710"/>
                </a:lnTo>
                <a:lnTo>
                  <a:pt x="248437" y="219684"/>
                </a:lnTo>
                <a:lnTo>
                  <a:pt x="249948" y="219849"/>
                </a:lnTo>
                <a:lnTo>
                  <a:pt x="250710" y="219176"/>
                </a:lnTo>
                <a:lnTo>
                  <a:pt x="250710" y="216128"/>
                </a:lnTo>
                <a:close/>
              </a:path>
              <a:path w="260984" h="312420">
                <a:moveTo>
                  <a:pt x="260756" y="21234"/>
                </a:moveTo>
                <a:lnTo>
                  <a:pt x="260070" y="20548"/>
                </a:lnTo>
                <a:lnTo>
                  <a:pt x="257340" y="20548"/>
                </a:lnTo>
                <a:lnTo>
                  <a:pt x="256654" y="21234"/>
                </a:lnTo>
                <a:lnTo>
                  <a:pt x="256654" y="23964"/>
                </a:lnTo>
                <a:lnTo>
                  <a:pt x="257340" y="24650"/>
                </a:lnTo>
                <a:lnTo>
                  <a:pt x="258699" y="24650"/>
                </a:lnTo>
                <a:lnTo>
                  <a:pt x="260070" y="24650"/>
                </a:lnTo>
                <a:lnTo>
                  <a:pt x="260756" y="23964"/>
                </a:lnTo>
                <a:lnTo>
                  <a:pt x="260756" y="21234"/>
                </a:lnTo>
                <a:close/>
              </a:path>
              <a:path w="260984" h="312420">
                <a:moveTo>
                  <a:pt x="260756" y="685"/>
                </a:moveTo>
                <a:lnTo>
                  <a:pt x="260070" y="0"/>
                </a:lnTo>
                <a:lnTo>
                  <a:pt x="257340" y="0"/>
                </a:lnTo>
                <a:lnTo>
                  <a:pt x="256654" y="685"/>
                </a:lnTo>
                <a:lnTo>
                  <a:pt x="256654" y="3416"/>
                </a:lnTo>
                <a:lnTo>
                  <a:pt x="257340" y="4102"/>
                </a:lnTo>
                <a:lnTo>
                  <a:pt x="258699" y="4102"/>
                </a:lnTo>
                <a:lnTo>
                  <a:pt x="260070" y="4102"/>
                </a:lnTo>
                <a:lnTo>
                  <a:pt x="260756" y="3416"/>
                </a:lnTo>
                <a:lnTo>
                  <a:pt x="260756" y="6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1434" y="319391"/>
            <a:ext cx="455930" cy="435609"/>
          </a:xfrm>
          <a:custGeom>
            <a:avLst/>
            <a:gdLst/>
            <a:ahLst/>
            <a:cxnLst/>
            <a:rect l="l" t="t" r="r" b="b"/>
            <a:pathLst>
              <a:path w="455930" h="435609">
                <a:moveTo>
                  <a:pt x="4102" y="431863"/>
                </a:moveTo>
                <a:lnTo>
                  <a:pt x="3416" y="431177"/>
                </a:lnTo>
                <a:lnTo>
                  <a:pt x="685" y="431177"/>
                </a:lnTo>
                <a:lnTo>
                  <a:pt x="0" y="431863"/>
                </a:lnTo>
                <a:lnTo>
                  <a:pt x="0" y="434594"/>
                </a:lnTo>
                <a:lnTo>
                  <a:pt x="685" y="435279"/>
                </a:lnTo>
                <a:lnTo>
                  <a:pt x="2044" y="435279"/>
                </a:lnTo>
                <a:lnTo>
                  <a:pt x="3416" y="435279"/>
                </a:lnTo>
                <a:lnTo>
                  <a:pt x="4102" y="434594"/>
                </a:lnTo>
                <a:lnTo>
                  <a:pt x="4102" y="431863"/>
                </a:lnTo>
                <a:close/>
              </a:path>
              <a:path w="455930" h="435609">
                <a:moveTo>
                  <a:pt x="14300" y="423049"/>
                </a:moveTo>
                <a:lnTo>
                  <a:pt x="14287" y="422490"/>
                </a:lnTo>
                <a:lnTo>
                  <a:pt x="14084" y="422008"/>
                </a:lnTo>
                <a:lnTo>
                  <a:pt x="13296" y="421195"/>
                </a:lnTo>
                <a:lnTo>
                  <a:pt x="12814" y="420992"/>
                </a:lnTo>
                <a:lnTo>
                  <a:pt x="12242" y="421005"/>
                </a:lnTo>
                <a:lnTo>
                  <a:pt x="11696" y="420979"/>
                </a:lnTo>
                <a:lnTo>
                  <a:pt x="10185" y="422960"/>
                </a:lnTo>
                <a:lnTo>
                  <a:pt x="10185" y="424332"/>
                </a:lnTo>
                <a:lnTo>
                  <a:pt x="10871" y="425018"/>
                </a:lnTo>
                <a:lnTo>
                  <a:pt x="12242" y="425018"/>
                </a:lnTo>
                <a:lnTo>
                  <a:pt x="13550" y="425018"/>
                </a:lnTo>
                <a:lnTo>
                  <a:pt x="14236" y="424357"/>
                </a:lnTo>
                <a:lnTo>
                  <a:pt x="14300" y="423049"/>
                </a:lnTo>
                <a:close/>
              </a:path>
              <a:path w="455930" h="435609">
                <a:moveTo>
                  <a:pt x="24625" y="431863"/>
                </a:moveTo>
                <a:lnTo>
                  <a:pt x="23939" y="431177"/>
                </a:lnTo>
                <a:lnTo>
                  <a:pt x="21209" y="431177"/>
                </a:lnTo>
                <a:lnTo>
                  <a:pt x="20523" y="431863"/>
                </a:lnTo>
                <a:lnTo>
                  <a:pt x="20523" y="434594"/>
                </a:lnTo>
                <a:lnTo>
                  <a:pt x="21209" y="435279"/>
                </a:lnTo>
                <a:lnTo>
                  <a:pt x="22580" y="435279"/>
                </a:lnTo>
                <a:lnTo>
                  <a:pt x="23939" y="435279"/>
                </a:lnTo>
                <a:lnTo>
                  <a:pt x="24625" y="434594"/>
                </a:lnTo>
                <a:lnTo>
                  <a:pt x="24625" y="431863"/>
                </a:lnTo>
                <a:close/>
              </a:path>
              <a:path w="455930" h="435609">
                <a:moveTo>
                  <a:pt x="24625" y="411327"/>
                </a:moveTo>
                <a:lnTo>
                  <a:pt x="23939" y="410641"/>
                </a:lnTo>
                <a:lnTo>
                  <a:pt x="21209" y="410641"/>
                </a:lnTo>
                <a:lnTo>
                  <a:pt x="20523" y="411327"/>
                </a:lnTo>
                <a:lnTo>
                  <a:pt x="20523" y="414070"/>
                </a:lnTo>
                <a:lnTo>
                  <a:pt x="21209" y="414756"/>
                </a:lnTo>
                <a:lnTo>
                  <a:pt x="22580" y="414756"/>
                </a:lnTo>
                <a:lnTo>
                  <a:pt x="23939" y="414756"/>
                </a:lnTo>
                <a:lnTo>
                  <a:pt x="24625" y="414070"/>
                </a:lnTo>
                <a:lnTo>
                  <a:pt x="24625" y="411327"/>
                </a:lnTo>
                <a:close/>
              </a:path>
              <a:path w="455930" h="435609">
                <a:moveTo>
                  <a:pt x="34899" y="422960"/>
                </a:moveTo>
                <a:lnTo>
                  <a:pt x="34886" y="422402"/>
                </a:lnTo>
                <a:lnTo>
                  <a:pt x="34683" y="421919"/>
                </a:lnTo>
                <a:lnTo>
                  <a:pt x="33896" y="421106"/>
                </a:lnTo>
                <a:lnTo>
                  <a:pt x="33413" y="420903"/>
                </a:lnTo>
                <a:lnTo>
                  <a:pt x="32270" y="420916"/>
                </a:lnTo>
                <a:lnTo>
                  <a:pt x="30784" y="422960"/>
                </a:lnTo>
                <a:lnTo>
                  <a:pt x="30784" y="424332"/>
                </a:lnTo>
                <a:lnTo>
                  <a:pt x="31470" y="425018"/>
                </a:lnTo>
                <a:lnTo>
                  <a:pt x="32842" y="425018"/>
                </a:lnTo>
                <a:lnTo>
                  <a:pt x="34213" y="425018"/>
                </a:lnTo>
                <a:lnTo>
                  <a:pt x="34899" y="424332"/>
                </a:lnTo>
                <a:lnTo>
                  <a:pt x="34899" y="422960"/>
                </a:lnTo>
                <a:close/>
              </a:path>
              <a:path w="455930" h="435609">
                <a:moveTo>
                  <a:pt x="34899" y="403796"/>
                </a:moveTo>
                <a:lnTo>
                  <a:pt x="34886" y="401866"/>
                </a:lnTo>
                <a:lnTo>
                  <a:pt x="34696" y="401383"/>
                </a:lnTo>
                <a:lnTo>
                  <a:pt x="33782" y="400469"/>
                </a:lnTo>
                <a:lnTo>
                  <a:pt x="33159" y="400278"/>
                </a:lnTo>
                <a:lnTo>
                  <a:pt x="31724" y="400558"/>
                </a:lnTo>
                <a:lnTo>
                  <a:pt x="31229" y="400977"/>
                </a:lnTo>
                <a:lnTo>
                  <a:pt x="30670" y="402323"/>
                </a:lnTo>
                <a:lnTo>
                  <a:pt x="30734" y="402971"/>
                </a:lnTo>
                <a:lnTo>
                  <a:pt x="31546" y="404177"/>
                </a:lnTo>
                <a:lnTo>
                  <a:pt x="32105" y="404482"/>
                </a:lnTo>
                <a:lnTo>
                  <a:pt x="32842" y="404482"/>
                </a:lnTo>
                <a:lnTo>
                  <a:pt x="34213" y="404482"/>
                </a:lnTo>
                <a:lnTo>
                  <a:pt x="34899" y="403796"/>
                </a:lnTo>
                <a:close/>
              </a:path>
              <a:path w="455930" h="435609">
                <a:moveTo>
                  <a:pt x="45161" y="431863"/>
                </a:moveTo>
                <a:lnTo>
                  <a:pt x="44475" y="431177"/>
                </a:lnTo>
                <a:lnTo>
                  <a:pt x="41732" y="431177"/>
                </a:lnTo>
                <a:lnTo>
                  <a:pt x="41046" y="431863"/>
                </a:lnTo>
                <a:lnTo>
                  <a:pt x="41046" y="434594"/>
                </a:lnTo>
                <a:lnTo>
                  <a:pt x="41732" y="435279"/>
                </a:lnTo>
                <a:lnTo>
                  <a:pt x="43103" y="435279"/>
                </a:lnTo>
                <a:lnTo>
                  <a:pt x="44475" y="435279"/>
                </a:lnTo>
                <a:lnTo>
                  <a:pt x="45161" y="434594"/>
                </a:lnTo>
                <a:lnTo>
                  <a:pt x="45161" y="431863"/>
                </a:lnTo>
                <a:close/>
              </a:path>
              <a:path w="455930" h="435609">
                <a:moveTo>
                  <a:pt x="45161" y="411327"/>
                </a:moveTo>
                <a:lnTo>
                  <a:pt x="44475" y="410641"/>
                </a:lnTo>
                <a:lnTo>
                  <a:pt x="41732" y="410641"/>
                </a:lnTo>
                <a:lnTo>
                  <a:pt x="41046" y="411327"/>
                </a:lnTo>
                <a:lnTo>
                  <a:pt x="41046" y="414070"/>
                </a:lnTo>
                <a:lnTo>
                  <a:pt x="41732" y="414756"/>
                </a:lnTo>
                <a:lnTo>
                  <a:pt x="43103" y="414756"/>
                </a:lnTo>
                <a:lnTo>
                  <a:pt x="44475" y="414756"/>
                </a:lnTo>
                <a:lnTo>
                  <a:pt x="45161" y="414070"/>
                </a:lnTo>
                <a:lnTo>
                  <a:pt x="45161" y="411327"/>
                </a:lnTo>
                <a:close/>
              </a:path>
              <a:path w="455930" h="435609">
                <a:moveTo>
                  <a:pt x="45161" y="390804"/>
                </a:moveTo>
                <a:lnTo>
                  <a:pt x="44475" y="390118"/>
                </a:lnTo>
                <a:lnTo>
                  <a:pt x="41732" y="390118"/>
                </a:lnTo>
                <a:lnTo>
                  <a:pt x="41046" y="390804"/>
                </a:lnTo>
                <a:lnTo>
                  <a:pt x="41046" y="393534"/>
                </a:lnTo>
                <a:lnTo>
                  <a:pt x="41732" y="394220"/>
                </a:lnTo>
                <a:lnTo>
                  <a:pt x="43103" y="394220"/>
                </a:lnTo>
                <a:lnTo>
                  <a:pt x="44475" y="394220"/>
                </a:lnTo>
                <a:lnTo>
                  <a:pt x="45161" y="393534"/>
                </a:lnTo>
                <a:lnTo>
                  <a:pt x="45161" y="390804"/>
                </a:lnTo>
                <a:close/>
              </a:path>
              <a:path w="455930" h="435609">
                <a:moveTo>
                  <a:pt x="55448" y="380542"/>
                </a:moveTo>
                <a:lnTo>
                  <a:pt x="54762" y="379857"/>
                </a:lnTo>
                <a:lnTo>
                  <a:pt x="52019" y="379857"/>
                </a:lnTo>
                <a:lnTo>
                  <a:pt x="51333" y="380542"/>
                </a:lnTo>
                <a:lnTo>
                  <a:pt x="51333" y="383273"/>
                </a:lnTo>
                <a:lnTo>
                  <a:pt x="52019" y="383959"/>
                </a:lnTo>
                <a:lnTo>
                  <a:pt x="53390" y="383959"/>
                </a:lnTo>
                <a:lnTo>
                  <a:pt x="54762" y="383959"/>
                </a:lnTo>
                <a:lnTo>
                  <a:pt x="55448" y="383273"/>
                </a:lnTo>
                <a:lnTo>
                  <a:pt x="55448" y="380542"/>
                </a:lnTo>
                <a:close/>
              </a:path>
              <a:path w="455930" h="435609">
                <a:moveTo>
                  <a:pt x="55562" y="422846"/>
                </a:moveTo>
                <a:lnTo>
                  <a:pt x="55003" y="421500"/>
                </a:lnTo>
                <a:lnTo>
                  <a:pt x="54508" y="421093"/>
                </a:lnTo>
                <a:lnTo>
                  <a:pt x="53073" y="420801"/>
                </a:lnTo>
                <a:lnTo>
                  <a:pt x="52451" y="420992"/>
                </a:lnTo>
                <a:lnTo>
                  <a:pt x="51943" y="421513"/>
                </a:lnTo>
                <a:lnTo>
                  <a:pt x="51257" y="422148"/>
                </a:lnTo>
                <a:lnTo>
                  <a:pt x="51092" y="422897"/>
                </a:lnTo>
                <a:lnTo>
                  <a:pt x="51816" y="424624"/>
                </a:lnTo>
                <a:lnTo>
                  <a:pt x="52463" y="425043"/>
                </a:lnTo>
                <a:lnTo>
                  <a:pt x="53390" y="425018"/>
                </a:lnTo>
                <a:lnTo>
                  <a:pt x="54127" y="425018"/>
                </a:lnTo>
                <a:lnTo>
                  <a:pt x="54686" y="424713"/>
                </a:lnTo>
                <a:lnTo>
                  <a:pt x="55499" y="423494"/>
                </a:lnTo>
                <a:lnTo>
                  <a:pt x="55562" y="422846"/>
                </a:lnTo>
                <a:close/>
              </a:path>
              <a:path w="455930" h="435609">
                <a:moveTo>
                  <a:pt x="65709" y="431863"/>
                </a:moveTo>
                <a:lnTo>
                  <a:pt x="65024" y="431177"/>
                </a:lnTo>
                <a:lnTo>
                  <a:pt x="62280" y="431177"/>
                </a:lnTo>
                <a:lnTo>
                  <a:pt x="61607" y="431863"/>
                </a:lnTo>
                <a:lnTo>
                  <a:pt x="61607" y="434594"/>
                </a:lnTo>
                <a:lnTo>
                  <a:pt x="62280" y="435279"/>
                </a:lnTo>
                <a:lnTo>
                  <a:pt x="63652" y="435279"/>
                </a:lnTo>
                <a:lnTo>
                  <a:pt x="65024" y="435279"/>
                </a:lnTo>
                <a:lnTo>
                  <a:pt x="65709" y="434594"/>
                </a:lnTo>
                <a:lnTo>
                  <a:pt x="65709" y="431863"/>
                </a:lnTo>
                <a:close/>
              </a:path>
              <a:path w="455930" h="435609">
                <a:moveTo>
                  <a:pt x="65709" y="411327"/>
                </a:moveTo>
                <a:lnTo>
                  <a:pt x="65024" y="410641"/>
                </a:lnTo>
                <a:lnTo>
                  <a:pt x="62280" y="410641"/>
                </a:lnTo>
                <a:lnTo>
                  <a:pt x="61607" y="411327"/>
                </a:lnTo>
                <a:lnTo>
                  <a:pt x="61607" y="414070"/>
                </a:lnTo>
                <a:lnTo>
                  <a:pt x="62280" y="414756"/>
                </a:lnTo>
                <a:lnTo>
                  <a:pt x="63652" y="414756"/>
                </a:lnTo>
                <a:lnTo>
                  <a:pt x="65024" y="414756"/>
                </a:lnTo>
                <a:lnTo>
                  <a:pt x="65709" y="414070"/>
                </a:lnTo>
                <a:lnTo>
                  <a:pt x="65709" y="411327"/>
                </a:lnTo>
                <a:close/>
              </a:path>
              <a:path w="455930" h="435609">
                <a:moveTo>
                  <a:pt x="65709" y="390804"/>
                </a:moveTo>
                <a:lnTo>
                  <a:pt x="65024" y="390118"/>
                </a:lnTo>
                <a:lnTo>
                  <a:pt x="62280" y="390118"/>
                </a:lnTo>
                <a:lnTo>
                  <a:pt x="61607" y="390804"/>
                </a:lnTo>
                <a:lnTo>
                  <a:pt x="61607" y="393534"/>
                </a:lnTo>
                <a:lnTo>
                  <a:pt x="62280" y="394220"/>
                </a:lnTo>
                <a:lnTo>
                  <a:pt x="63652" y="394220"/>
                </a:lnTo>
                <a:lnTo>
                  <a:pt x="65024" y="394220"/>
                </a:lnTo>
                <a:lnTo>
                  <a:pt x="65709" y="393534"/>
                </a:lnTo>
                <a:lnTo>
                  <a:pt x="65709" y="390804"/>
                </a:lnTo>
                <a:close/>
              </a:path>
              <a:path w="455930" h="435609">
                <a:moveTo>
                  <a:pt x="65709" y="370268"/>
                </a:moveTo>
                <a:lnTo>
                  <a:pt x="65024" y="369595"/>
                </a:lnTo>
                <a:lnTo>
                  <a:pt x="62280" y="369595"/>
                </a:lnTo>
                <a:lnTo>
                  <a:pt x="61607" y="370268"/>
                </a:lnTo>
                <a:lnTo>
                  <a:pt x="61607" y="373011"/>
                </a:lnTo>
                <a:lnTo>
                  <a:pt x="62280" y="373697"/>
                </a:lnTo>
                <a:lnTo>
                  <a:pt x="63652" y="373697"/>
                </a:lnTo>
                <a:lnTo>
                  <a:pt x="65024" y="373697"/>
                </a:lnTo>
                <a:lnTo>
                  <a:pt x="65709" y="373011"/>
                </a:lnTo>
                <a:lnTo>
                  <a:pt x="65709" y="370268"/>
                </a:lnTo>
                <a:close/>
              </a:path>
              <a:path w="455930" h="435609">
                <a:moveTo>
                  <a:pt x="75971" y="380542"/>
                </a:moveTo>
                <a:lnTo>
                  <a:pt x="75285" y="379857"/>
                </a:lnTo>
                <a:lnTo>
                  <a:pt x="72555" y="379857"/>
                </a:lnTo>
                <a:lnTo>
                  <a:pt x="71869" y="380542"/>
                </a:lnTo>
                <a:lnTo>
                  <a:pt x="71869" y="383273"/>
                </a:lnTo>
                <a:lnTo>
                  <a:pt x="72555" y="383959"/>
                </a:lnTo>
                <a:lnTo>
                  <a:pt x="73914" y="383959"/>
                </a:lnTo>
                <a:lnTo>
                  <a:pt x="75285" y="383959"/>
                </a:lnTo>
                <a:lnTo>
                  <a:pt x="75971" y="383273"/>
                </a:lnTo>
                <a:lnTo>
                  <a:pt x="75971" y="380542"/>
                </a:lnTo>
                <a:close/>
              </a:path>
              <a:path w="455930" h="435609">
                <a:moveTo>
                  <a:pt x="75971" y="359918"/>
                </a:moveTo>
                <a:lnTo>
                  <a:pt x="75285" y="359232"/>
                </a:lnTo>
                <a:lnTo>
                  <a:pt x="72555" y="359232"/>
                </a:lnTo>
                <a:lnTo>
                  <a:pt x="71869" y="359918"/>
                </a:lnTo>
                <a:lnTo>
                  <a:pt x="71869" y="362648"/>
                </a:lnTo>
                <a:lnTo>
                  <a:pt x="72555" y="363334"/>
                </a:lnTo>
                <a:lnTo>
                  <a:pt x="73914" y="363334"/>
                </a:lnTo>
                <a:lnTo>
                  <a:pt x="75285" y="363334"/>
                </a:lnTo>
                <a:lnTo>
                  <a:pt x="75971" y="362648"/>
                </a:lnTo>
                <a:lnTo>
                  <a:pt x="75971" y="359918"/>
                </a:lnTo>
                <a:close/>
              </a:path>
              <a:path w="455930" h="435609">
                <a:moveTo>
                  <a:pt x="86233" y="431863"/>
                </a:moveTo>
                <a:lnTo>
                  <a:pt x="85547" y="431177"/>
                </a:lnTo>
                <a:lnTo>
                  <a:pt x="82816" y="431177"/>
                </a:lnTo>
                <a:lnTo>
                  <a:pt x="82130" y="431863"/>
                </a:lnTo>
                <a:lnTo>
                  <a:pt x="82130" y="434594"/>
                </a:lnTo>
                <a:lnTo>
                  <a:pt x="82816" y="435279"/>
                </a:lnTo>
                <a:lnTo>
                  <a:pt x="84188" y="435279"/>
                </a:lnTo>
                <a:lnTo>
                  <a:pt x="85547" y="435279"/>
                </a:lnTo>
                <a:lnTo>
                  <a:pt x="86233" y="434594"/>
                </a:lnTo>
                <a:lnTo>
                  <a:pt x="86233" y="431863"/>
                </a:lnTo>
                <a:close/>
              </a:path>
              <a:path w="455930" h="435609">
                <a:moveTo>
                  <a:pt x="96494" y="422402"/>
                </a:moveTo>
                <a:lnTo>
                  <a:pt x="96291" y="421919"/>
                </a:lnTo>
                <a:lnTo>
                  <a:pt x="95897" y="421513"/>
                </a:lnTo>
                <a:lnTo>
                  <a:pt x="95504" y="421106"/>
                </a:lnTo>
                <a:lnTo>
                  <a:pt x="95008" y="420916"/>
                </a:lnTo>
                <a:lnTo>
                  <a:pt x="93878" y="420903"/>
                </a:lnTo>
                <a:lnTo>
                  <a:pt x="93395" y="421106"/>
                </a:lnTo>
                <a:lnTo>
                  <a:pt x="92595" y="421919"/>
                </a:lnTo>
                <a:lnTo>
                  <a:pt x="92405" y="422402"/>
                </a:lnTo>
                <a:lnTo>
                  <a:pt x="92392" y="422960"/>
                </a:lnTo>
                <a:lnTo>
                  <a:pt x="92392" y="424332"/>
                </a:lnTo>
                <a:lnTo>
                  <a:pt x="93078" y="425018"/>
                </a:lnTo>
                <a:lnTo>
                  <a:pt x="94449" y="425018"/>
                </a:lnTo>
                <a:lnTo>
                  <a:pt x="95821" y="425018"/>
                </a:lnTo>
                <a:lnTo>
                  <a:pt x="96494" y="424332"/>
                </a:lnTo>
                <a:lnTo>
                  <a:pt x="96494" y="422960"/>
                </a:lnTo>
                <a:lnTo>
                  <a:pt x="96494" y="422402"/>
                </a:lnTo>
                <a:close/>
              </a:path>
              <a:path w="455930" h="435609">
                <a:moveTo>
                  <a:pt x="96494" y="401066"/>
                </a:moveTo>
                <a:lnTo>
                  <a:pt x="95821" y="400380"/>
                </a:lnTo>
                <a:lnTo>
                  <a:pt x="93078" y="400380"/>
                </a:lnTo>
                <a:lnTo>
                  <a:pt x="92392" y="401066"/>
                </a:lnTo>
                <a:lnTo>
                  <a:pt x="92392" y="403796"/>
                </a:lnTo>
                <a:lnTo>
                  <a:pt x="93078" y="404482"/>
                </a:lnTo>
                <a:lnTo>
                  <a:pt x="94449" y="404482"/>
                </a:lnTo>
                <a:lnTo>
                  <a:pt x="95821" y="404482"/>
                </a:lnTo>
                <a:lnTo>
                  <a:pt x="96494" y="403796"/>
                </a:lnTo>
                <a:lnTo>
                  <a:pt x="96494" y="401066"/>
                </a:lnTo>
                <a:close/>
              </a:path>
              <a:path w="455930" h="435609">
                <a:moveTo>
                  <a:pt x="96494" y="380542"/>
                </a:moveTo>
                <a:lnTo>
                  <a:pt x="95821" y="379857"/>
                </a:lnTo>
                <a:lnTo>
                  <a:pt x="93078" y="379857"/>
                </a:lnTo>
                <a:lnTo>
                  <a:pt x="92392" y="380542"/>
                </a:lnTo>
                <a:lnTo>
                  <a:pt x="92392" y="383273"/>
                </a:lnTo>
                <a:lnTo>
                  <a:pt x="93078" y="383959"/>
                </a:lnTo>
                <a:lnTo>
                  <a:pt x="94449" y="383959"/>
                </a:lnTo>
                <a:lnTo>
                  <a:pt x="95821" y="383959"/>
                </a:lnTo>
                <a:lnTo>
                  <a:pt x="96494" y="383273"/>
                </a:lnTo>
                <a:lnTo>
                  <a:pt x="96494" y="380542"/>
                </a:lnTo>
                <a:close/>
              </a:path>
              <a:path w="455930" h="435609">
                <a:moveTo>
                  <a:pt x="96494" y="359918"/>
                </a:moveTo>
                <a:lnTo>
                  <a:pt x="95821" y="359232"/>
                </a:lnTo>
                <a:lnTo>
                  <a:pt x="93078" y="359232"/>
                </a:lnTo>
                <a:lnTo>
                  <a:pt x="92392" y="359918"/>
                </a:lnTo>
                <a:lnTo>
                  <a:pt x="92392" y="362648"/>
                </a:lnTo>
                <a:lnTo>
                  <a:pt x="93078" y="363334"/>
                </a:lnTo>
                <a:lnTo>
                  <a:pt x="94449" y="363334"/>
                </a:lnTo>
                <a:lnTo>
                  <a:pt x="95821" y="363334"/>
                </a:lnTo>
                <a:lnTo>
                  <a:pt x="96494" y="362648"/>
                </a:lnTo>
                <a:lnTo>
                  <a:pt x="96494" y="359918"/>
                </a:lnTo>
                <a:close/>
              </a:path>
              <a:path w="455930" h="435609">
                <a:moveTo>
                  <a:pt x="96710" y="340779"/>
                </a:moveTo>
                <a:lnTo>
                  <a:pt x="96558" y="340042"/>
                </a:lnTo>
                <a:lnTo>
                  <a:pt x="95897" y="339394"/>
                </a:lnTo>
                <a:lnTo>
                  <a:pt x="95504" y="338988"/>
                </a:lnTo>
                <a:lnTo>
                  <a:pt x="95021" y="338785"/>
                </a:lnTo>
                <a:lnTo>
                  <a:pt x="94449" y="338797"/>
                </a:lnTo>
                <a:lnTo>
                  <a:pt x="93878" y="338785"/>
                </a:lnTo>
                <a:lnTo>
                  <a:pt x="93395" y="338988"/>
                </a:lnTo>
                <a:lnTo>
                  <a:pt x="92989" y="339394"/>
                </a:lnTo>
                <a:lnTo>
                  <a:pt x="92341" y="340042"/>
                </a:lnTo>
                <a:lnTo>
                  <a:pt x="92189" y="340779"/>
                </a:lnTo>
                <a:lnTo>
                  <a:pt x="92887" y="342480"/>
                </a:lnTo>
                <a:lnTo>
                  <a:pt x="93522" y="342900"/>
                </a:lnTo>
                <a:lnTo>
                  <a:pt x="94449" y="342874"/>
                </a:lnTo>
                <a:lnTo>
                  <a:pt x="95364" y="342900"/>
                </a:lnTo>
                <a:lnTo>
                  <a:pt x="95999" y="342480"/>
                </a:lnTo>
                <a:lnTo>
                  <a:pt x="96710" y="340779"/>
                </a:lnTo>
                <a:close/>
              </a:path>
              <a:path w="455930" h="435609">
                <a:moveTo>
                  <a:pt x="106768" y="431863"/>
                </a:moveTo>
                <a:lnTo>
                  <a:pt x="106083" y="431177"/>
                </a:lnTo>
                <a:lnTo>
                  <a:pt x="103339" y="431177"/>
                </a:lnTo>
                <a:lnTo>
                  <a:pt x="102654" y="431863"/>
                </a:lnTo>
                <a:lnTo>
                  <a:pt x="102654" y="434594"/>
                </a:lnTo>
                <a:lnTo>
                  <a:pt x="103339" y="435279"/>
                </a:lnTo>
                <a:lnTo>
                  <a:pt x="104711" y="435279"/>
                </a:lnTo>
                <a:lnTo>
                  <a:pt x="106083" y="435279"/>
                </a:lnTo>
                <a:lnTo>
                  <a:pt x="106768" y="434594"/>
                </a:lnTo>
                <a:lnTo>
                  <a:pt x="106768" y="431863"/>
                </a:lnTo>
                <a:close/>
              </a:path>
              <a:path w="455930" h="435609">
                <a:moveTo>
                  <a:pt x="106768" y="411327"/>
                </a:moveTo>
                <a:lnTo>
                  <a:pt x="106083" y="410641"/>
                </a:lnTo>
                <a:lnTo>
                  <a:pt x="103339" y="410641"/>
                </a:lnTo>
                <a:lnTo>
                  <a:pt x="102654" y="411327"/>
                </a:lnTo>
                <a:lnTo>
                  <a:pt x="102654" y="414070"/>
                </a:lnTo>
                <a:lnTo>
                  <a:pt x="103339" y="414756"/>
                </a:lnTo>
                <a:lnTo>
                  <a:pt x="104711" y="414756"/>
                </a:lnTo>
                <a:lnTo>
                  <a:pt x="106083" y="414756"/>
                </a:lnTo>
                <a:lnTo>
                  <a:pt x="106768" y="414070"/>
                </a:lnTo>
                <a:lnTo>
                  <a:pt x="106768" y="411327"/>
                </a:lnTo>
                <a:close/>
              </a:path>
              <a:path w="455930" h="435609">
                <a:moveTo>
                  <a:pt x="106768" y="390804"/>
                </a:moveTo>
                <a:lnTo>
                  <a:pt x="106083" y="390118"/>
                </a:lnTo>
                <a:lnTo>
                  <a:pt x="103339" y="390118"/>
                </a:lnTo>
                <a:lnTo>
                  <a:pt x="102654" y="390804"/>
                </a:lnTo>
                <a:lnTo>
                  <a:pt x="102654" y="393534"/>
                </a:lnTo>
                <a:lnTo>
                  <a:pt x="103339" y="394220"/>
                </a:lnTo>
                <a:lnTo>
                  <a:pt x="104711" y="394220"/>
                </a:lnTo>
                <a:lnTo>
                  <a:pt x="106083" y="394220"/>
                </a:lnTo>
                <a:lnTo>
                  <a:pt x="106768" y="393534"/>
                </a:lnTo>
                <a:lnTo>
                  <a:pt x="106768" y="390804"/>
                </a:lnTo>
                <a:close/>
              </a:path>
              <a:path w="455930" h="435609">
                <a:moveTo>
                  <a:pt x="106768" y="370268"/>
                </a:moveTo>
                <a:lnTo>
                  <a:pt x="106083" y="369595"/>
                </a:lnTo>
                <a:lnTo>
                  <a:pt x="103339" y="369595"/>
                </a:lnTo>
                <a:lnTo>
                  <a:pt x="102654" y="370268"/>
                </a:lnTo>
                <a:lnTo>
                  <a:pt x="102654" y="373011"/>
                </a:lnTo>
                <a:lnTo>
                  <a:pt x="103339" y="373697"/>
                </a:lnTo>
                <a:lnTo>
                  <a:pt x="104711" y="373697"/>
                </a:lnTo>
                <a:lnTo>
                  <a:pt x="106083" y="373697"/>
                </a:lnTo>
                <a:lnTo>
                  <a:pt x="106768" y="373011"/>
                </a:lnTo>
                <a:lnTo>
                  <a:pt x="106768" y="370268"/>
                </a:lnTo>
                <a:close/>
              </a:path>
              <a:path w="455930" h="435609">
                <a:moveTo>
                  <a:pt x="106768" y="349745"/>
                </a:moveTo>
                <a:lnTo>
                  <a:pt x="106083" y="349059"/>
                </a:lnTo>
                <a:lnTo>
                  <a:pt x="103339" y="349059"/>
                </a:lnTo>
                <a:lnTo>
                  <a:pt x="102654" y="349745"/>
                </a:lnTo>
                <a:lnTo>
                  <a:pt x="102654" y="352488"/>
                </a:lnTo>
                <a:lnTo>
                  <a:pt x="103339" y="353161"/>
                </a:lnTo>
                <a:lnTo>
                  <a:pt x="104711" y="353161"/>
                </a:lnTo>
                <a:lnTo>
                  <a:pt x="106083" y="353161"/>
                </a:lnTo>
                <a:lnTo>
                  <a:pt x="106768" y="352488"/>
                </a:lnTo>
                <a:lnTo>
                  <a:pt x="106768" y="349745"/>
                </a:lnTo>
                <a:close/>
              </a:path>
              <a:path w="455930" h="435609">
                <a:moveTo>
                  <a:pt x="106768" y="329196"/>
                </a:moveTo>
                <a:lnTo>
                  <a:pt x="106083" y="328510"/>
                </a:lnTo>
                <a:lnTo>
                  <a:pt x="103339" y="328510"/>
                </a:lnTo>
                <a:lnTo>
                  <a:pt x="102654" y="329196"/>
                </a:lnTo>
                <a:lnTo>
                  <a:pt x="102654" y="331927"/>
                </a:lnTo>
                <a:lnTo>
                  <a:pt x="103339" y="332613"/>
                </a:lnTo>
                <a:lnTo>
                  <a:pt x="104711" y="332613"/>
                </a:lnTo>
                <a:lnTo>
                  <a:pt x="106083" y="332613"/>
                </a:lnTo>
                <a:lnTo>
                  <a:pt x="106768" y="331927"/>
                </a:lnTo>
                <a:lnTo>
                  <a:pt x="106768" y="329196"/>
                </a:lnTo>
                <a:close/>
              </a:path>
              <a:path w="455930" h="435609">
                <a:moveTo>
                  <a:pt x="117030" y="422960"/>
                </a:moveTo>
                <a:lnTo>
                  <a:pt x="117017" y="422402"/>
                </a:lnTo>
                <a:lnTo>
                  <a:pt x="116827" y="421919"/>
                </a:lnTo>
                <a:lnTo>
                  <a:pt x="116433" y="421513"/>
                </a:lnTo>
                <a:lnTo>
                  <a:pt x="115455" y="420535"/>
                </a:lnTo>
                <a:lnTo>
                  <a:pt x="114490" y="420535"/>
                </a:lnTo>
                <a:lnTo>
                  <a:pt x="113525" y="421513"/>
                </a:lnTo>
                <a:lnTo>
                  <a:pt x="113131" y="421919"/>
                </a:lnTo>
                <a:lnTo>
                  <a:pt x="112928" y="422402"/>
                </a:lnTo>
                <a:lnTo>
                  <a:pt x="112928" y="422960"/>
                </a:lnTo>
                <a:lnTo>
                  <a:pt x="112928" y="424332"/>
                </a:lnTo>
                <a:lnTo>
                  <a:pt x="113601" y="425018"/>
                </a:lnTo>
                <a:lnTo>
                  <a:pt x="114973" y="425018"/>
                </a:lnTo>
                <a:lnTo>
                  <a:pt x="116344" y="425018"/>
                </a:lnTo>
                <a:lnTo>
                  <a:pt x="117030" y="424332"/>
                </a:lnTo>
                <a:lnTo>
                  <a:pt x="117030" y="422960"/>
                </a:lnTo>
                <a:close/>
              </a:path>
              <a:path w="455930" h="435609">
                <a:moveTo>
                  <a:pt x="117030" y="401866"/>
                </a:moveTo>
                <a:lnTo>
                  <a:pt x="116827" y="401383"/>
                </a:lnTo>
                <a:lnTo>
                  <a:pt x="115912" y="400469"/>
                </a:lnTo>
                <a:lnTo>
                  <a:pt x="115290" y="400278"/>
                </a:lnTo>
                <a:lnTo>
                  <a:pt x="113855" y="400558"/>
                </a:lnTo>
                <a:lnTo>
                  <a:pt x="113360" y="400977"/>
                </a:lnTo>
                <a:lnTo>
                  <a:pt x="112801" y="402323"/>
                </a:lnTo>
                <a:lnTo>
                  <a:pt x="112864" y="402971"/>
                </a:lnTo>
                <a:lnTo>
                  <a:pt x="113677" y="404177"/>
                </a:lnTo>
                <a:lnTo>
                  <a:pt x="114249" y="404482"/>
                </a:lnTo>
                <a:lnTo>
                  <a:pt x="114973" y="404482"/>
                </a:lnTo>
                <a:lnTo>
                  <a:pt x="116344" y="404482"/>
                </a:lnTo>
                <a:lnTo>
                  <a:pt x="117030" y="403796"/>
                </a:lnTo>
                <a:lnTo>
                  <a:pt x="117030" y="401866"/>
                </a:lnTo>
                <a:close/>
              </a:path>
              <a:path w="455930" h="435609">
                <a:moveTo>
                  <a:pt x="117030" y="380542"/>
                </a:moveTo>
                <a:lnTo>
                  <a:pt x="116344" y="379857"/>
                </a:lnTo>
                <a:lnTo>
                  <a:pt x="113601" y="379857"/>
                </a:lnTo>
                <a:lnTo>
                  <a:pt x="112928" y="380542"/>
                </a:lnTo>
                <a:lnTo>
                  <a:pt x="112928" y="383273"/>
                </a:lnTo>
                <a:lnTo>
                  <a:pt x="113601" y="383959"/>
                </a:lnTo>
                <a:lnTo>
                  <a:pt x="114973" y="383959"/>
                </a:lnTo>
                <a:lnTo>
                  <a:pt x="115544" y="383959"/>
                </a:lnTo>
                <a:lnTo>
                  <a:pt x="116027" y="383768"/>
                </a:lnTo>
                <a:lnTo>
                  <a:pt x="116827" y="382955"/>
                </a:lnTo>
                <a:lnTo>
                  <a:pt x="117030" y="382473"/>
                </a:lnTo>
                <a:lnTo>
                  <a:pt x="117030" y="380542"/>
                </a:lnTo>
                <a:close/>
              </a:path>
              <a:path w="455930" h="435609">
                <a:moveTo>
                  <a:pt x="117030" y="359918"/>
                </a:moveTo>
                <a:lnTo>
                  <a:pt x="116344" y="359232"/>
                </a:lnTo>
                <a:lnTo>
                  <a:pt x="113601" y="359232"/>
                </a:lnTo>
                <a:lnTo>
                  <a:pt x="112928" y="359918"/>
                </a:lnTo>
                <a:lnTo>
                  <a:pt x="112928" y="362648"/>
                </a:lnTo>
                <a:lnTo>
                  <a:pt x="113601" y="363334"/>
                </a:lnTo>
                <a:lnTo>
                  <a:pt x="114973" y="363334"/>
                </a:lnTo>
                <a:lnTo>
                  <a:pt x="115544" y="363347"/>
                </a:lnTo>
                <a:lnTo>
                  <a:pt x="116027" y="363143"/>
                </a:lnTo>
                <a:lnTo>
                  <a:pt x="116827" y="362331"/>
                </a:lnTo>
                <a:lnTo>
                  <a:pt x="117030" y="361848"/>
                </a:lnTo>
                <a:lnTo>
                  <a:pt x="117030" y="359918"/>
                </a:lnTo>
                <a:close/>
              </a:path>
              <a:path w="455930" h="435609">
                <a:moveTo>
                  <a:pt x="117030" y="319735"/>
                </a:moveTo>
                <a:lnTo>
                  <a:pt x="116827" y="319252"/>
                </a:lnTo>
                <a:lnTo>
                  <a:pt x="115912" y="318325"/>
                </a:lnTo>
                <a:lnTo>
                  <a:pt x="115290" y="318147"/>
                </a:lnTo>
                <a:lnTo>
                  <a:pt x="113855" y="318427"/>
                </a:lnTo>
                <a:lnTo>
                  <a:pt x="113360" y="318833"/>
                </a:lnTo>
                <a:lnTo>
                  <a:pt x="112801" y="320192"/>
                </a:lnTo>
                <a:lnTo>
                  <a:pt x="112864" y="320827"/>
                </a:lnTo>
                <a:lnTo>
                  <a:pt x="113677" y="322046"/>
                </a:lnTo>
                <a:lnTo>
                  <a:pt x="114249" y="322351"/>
                </a:lnTo>
                <a:lnTo>
                  <a:pt x="114973" y="322351"/>
                </a:lnTo>
                <a:lnTo>
                  <a:pt x="116344" y="322351"/>
                </a:lnTo>
                <a:lnTo>
                  <a:pt x="117030" y="321665"/>
                </a:lnTo>
                <a:lnTo>
                  <a:pt x="117030" y="319735"/>
                </a:lnTo>
                <a:close/>
              </a:path>
              <a:path w="455930" h="435609">
                <a:moveTo>
                  <a:pt x="117398" y="340360"/>
                </a:moveTo>
                <a:lnTo>
                  <a:pt x="115455" y="338429"/>
                </a:lnTo>
                <a:lnTo>
                  <a:pt x="114490" y="338429"/>
                </a:lnTo>
                <a:lnTo>
                  <a:pt x="113525" y="339394"/>
                </a:lnTo>
                <a:lnTo>
                  <a:pt x="112864" y="340042"/>
                </a:lnTo>
                <a:lnTo>
                  <a:pt x="112712" y="340779"/>
                </a:lnTo>
                <a:lnTo>
                  <a:pt x="113423" y="342480"/>
                </a:lnTo>
                <a:lnTo>
                  <a:pt x="114058" y="342900"/>
                </a:lnTo>
                <a:lnTo>
                  <a:pt x="114973" y="342874"/>
                </a:lnTo>
                <a:lnTo>
                  <a:pt x="115544" y="342900"/>
                </a:lnTo>
                <a:lnTo>
                  <a:pt x="116027" y="342696"/>
                </a:lnTo>
                <a:lnTo>
                  <a:pt x="116433" y="342277"/>
                </a:lnTo>
                <a:lnTo>
                  <a:pt x="117398" y="341325"/>
                </a:lnTo>
                <a:lnTo>
                  <a:pt x="117398" y="340360"/>
                </a:lnTo>
                <a:close/>
              </a:path>
              <a:path w="455930" h="435609">
                <a:moveTo>
                  <a:pt x="127317" y="308660"/>
                </a:moveTo>
                <a:lnTo>
                  <a:pt x="126631" y="307987"/>
                </a:lnTo>
                <a:lnTo>
                  <a:pt x="123888" y="307987"/>
                </a:lnTo>
                <a:lnTo>
                  <a:pt x="123215" y="308673"/>
                </a:lnTo>
                <a:lnTo>
                  <a:pt x="123215" y="311404"/>
                </a:lnTo>
                <a:lnTo>
                  <a:pt x="123888" y="312089"/>
                </a:lnTo>
                <a:lnTo>
                  <a:pt x="125260" y="312089"/>
                </a:lnTo>
                <a:lnTo>
                  <a:pt x="126631" y="312089"/>
                </a:lnTo>
                <a:lnTo>
                  <a:pt x="127317" y="311404"/>
                </a:lnTo>
                <a:lnTo>
                  <a:pt x="127317" y="308660"/>
                </a:lnTo>
                <a:close/>
              </a:path>
              <a:path w="455930" h="435609">
                <a:moveTo>
                  <a:pt x="168351" y="431863"/>
                </a:moveTo>
                <a:lnTo>
                  <a:pt x="167665" y="431177"/>
                </a:lnTo>
                <a:lnTo>
                  <a:pt x="164922" y="431177"/>
                </a:lnTo>
                <a:lnTo>
                  <a:pt x="164236" y="431863"/>
                </a:lnTo>
                <a:lnTo>
                  <a:pt x="164236" y="434594"/>
                </a:lnTo>
                <a:lnTo>
                  <a:pt x="164922" y="435279"/>
                </a:lnTo>
                <a:lnTo>
                  <a:pt x="166293" y="435279"/>
                </a:lnTo>
                <a:lnTo>
                  <a:pt x="167665" y="435279"/>
                </a:lnTo>
                <a:lnTo>
                  <a:pt x="168351" y="434594"/>
                </a:lnTo>
                <a:lnTo>
                  <a:pt x="168351" y="431863"/>
                </a:lnTo>
                <a:close/>
              </a:path>
              <a:path w="455930" h="435609">
                <a:moveTo>
                  <a:pt x="168351" y="411327"/>
                </a:moveTo>
                <a:lnTo>
                  <a:pt x="167665" y="410641"/>
                </a:lnTo>
                <a:lnTo>
                  <a:pt x="164922" y="410641"/>
                </a:lnTo>
                <a:lnTo>
                  <a:pt x="164236" y="411327"/>
                </a:lnTo>
                <a:lnTo>
                  <a:pt x="164236" y="414070"/>
                </a:lnTo>
                <a:lnTo>
                  <a:pt x="164922" y="414756"/>
                </a:lnTo>
                <a:lnTo>
                  <a:pt x="166293" y="414756"/>
                </a:lnTo>
                <a:lnTo>
                  <a:pt x="167665" y="414756"/>
                </a:lnTo>
                <a:lnTo>
                  <a:pt x="168351" y="414070"/>
                </a:lnTo>
                <a:lnTo>
                  <a:pt x="168351" y="411327"/>
                </a:lnTo>
                <a:close/>
              </a:path>
              <a:path w="455930" h="435609">
                <a:moveTo>
                  <a:pt x="178638" y="421589"/>
                </a:moveTo>
                <a:lnTo>
                  <a:pt x="177952" y="420903"/>
                </a:lnTo>
                <a:lnTo>
                  <a:pt x="175209" y="420903"/>
                </a:lnTo>
                <a:lnTo>
                  <a:pt x="174523" y="421589"/>
                </a:lnTo>
                <a:lnTo>
                  <a:pt x="174523" y="424332"/>
                </a:lnTo>
                <a:lnTo>
                  <a:pt x="175209" y="425018"/>
                </a:lnTo>
                <a:lnTo>
                  <a:pt x="176580" y="425018"/>
                </a:lnTo>
                <a:lnTo>
                  <a:pt x="177952" y="425018"/>
                </a:lnTo>
                <a:lnTo>
                  <a:pt x="178638" y="424332"/>
                </a:lnTo>
                <a:lnTo>
                  <a:pt x="178638" y="421589"/>
                </a:lnTo>
                <a:close/>
              </a:path>
              <a:path w="455930" h="435609">
                <a:moveTo>
                  <a:pt x="178638" y="401066"/>
                </a:moveTo>
                <a:lnTo>
                  <a:pt x="177952" y="400380"/>
                </a:lnTo>
                <a:lnTo>
                  <a:pt x="175209" y="400380"/>
                </a:lnTo>
                <a:lnTo>
                  <a:pt x="174523" y="401066"/>
                </a:lnTo>
                <a:lnTo>
                  <a:pt x="174523" y="403796"/>
                </a:lnTo>
                <a:lnTo>
                  <a:pt x="175209" y="404482"/>
                </a:lnTo>
                <a:lnTo>
                  <a:pt x="176580" y="404482"/>
                </a:lnTo>
                <a:lnTo>
                  <a:pt x="177952" y="404482"/>
                </a:lnTo>
                <a:lnTo>
                  <a:pt x="178638" y="403796"/>
                </a:lnTo>
                <a:lnTo>
                  <a:pt x="178638" y="401066"/>
                </a:lnTo>
                <a:close/>
              </a:path>
              <a:path w="455930" h="435609">
                <a:moveTo>
                  <a:pt x="178638" y="380542"/>
                </a:moveTo>
                <a:lnTo>
                  <a:pt x="177952" y="379857"/>
                </a:lnTo>
                <a:lnTo>
                  <a:pt x="175209" y="379857"/>
                </a:lnTo>
                <a:lnTo>
                  <a:pt x="174523" y="380542"/>
                </a:lnTo>
                <a:lnTo>
                  <a:pt x="174523" y="383273"/>
                </a:lnTo>
                <a:lnTo>
                  <a:pt x="175209" y="383959"/>
                </a:lnTo>
                <a:lnTo>
                  <a:pt x="176580" y="383959"/>
                </a:lnTo>
                <a:lnTo>
                  <a:pt x="177952" y="383959"/>
                </a:lnTo>
                <a:lnTo>
                  <a:pt x="178638" y="383273"/>
                </a:lnTo>
                <a:lnTo>
                  <a:pt x="178638" y="380542"/>
                </a:lnTo>
                <a:close/>
              </a:path>
              <a:path w="455930" h="435609">
                <a:moveTo>
                  <a:pt x="178638" y="359918"/>
                </a:moveTo>
                <a:lnTo>
                  <a:pt x="177952" y="359232"/>
                </a:lnTo>
                <a:lnTo>
                  <a:pt x="175209" y="359232"/>
                </a:lnTo>
                <a:lnTo>
                  <a:pt x="174523" y="359918"/>
                </a:lnTo>
                <a:lnTo>
                  <a:pt x="174523" y="362648"/>
                </a:lnTo>
                <a:lnTo>
                  <a:pt x="175209" y="363334"/>
                </a:lnTo>
                <a:lnTo>
                  <a:pt x="176580" y="363334"/>
                </a:lnTo>
                <a:lnTo>
                  <a:pt x="177952" y="363334"/>
                </a:lnTo>
                <a:lnTo>
                  <a:pt x="178638" y="362648"/>
                </a:lnTo>
                <a:lnTo>
                  <a:pt x="178638" y="359918"/>
                </a:lnTo>
                <a:close/>
              </a:path>
              <a:path w="455930" h="435609">
                <a:moveTo>
                  <a:pt x="178638" y="318935"/>
                </a:moveTo>
                <a:lnTo>
                  <a:pt x="177952" y="318249"/>
                </a:lnTo>
                <a:lnTo>
                  <a:pt x="175209" y="318249"/>
                </a:lnTo>
                <a:lnTo>
                  <a:pt x="174523" y="318935"/>
                </a:lnTo>
                <a:lnTo>
                  <a:pt x="174523" y="321665"/>
                </a:lnTo>
                <a:lnTo>
                  <a:pt x="175209" y="322351"/>
                </a:lnTo>
                <a:lnTo>
                  <a:pt x="176580" y="322351"/>
                </a:lnTo>
                <a:lnTo>
                  <a:pt x="177952" y="322351"/>
                </a:lnTo>
                <a:lnTo>
                  <a:pt x="178638" y="321665"/>
                </a:lnTo>
                <a:lnTo>
                  <a:pt x="178638" y="318935"/>
                </a:lnTo>
                <a:close/>
              </a:path>
              <a:path w="455930" h="435609">
                <a:moveTo>
                  <a:pt x="178638" y="277876"/>
                </a:moveTo>
                <a:lnTo>
                  <a:pt x="177952" y="277190"/>
                </a:lnTo>
                <a:lnTo>
                  <a:pt x="175209" y="277190"/>
                </a:lnTo>
                <a:lnTo>
                  <a:pt x="174523" y="277876"/>
                </a:lnTo>
                <a:lnTo>
                  <a:pt x="174523" y="280606"/>
                </a:lnTo>
                <a:lnTo>
                  <a:pt x="175209" y="281292"/>
                </a:lnTo>
                <a:lnTo>
                  <a:pt x="176580" y="281292"/>
                </a:lnTo>
                <a:lnTo>
                  <a:pt x="177952" y="281292"/>
                </a:lnTo>
                <a:lnTo>
                  <a:pt x="178638" y="280606"/>
                </a:lnTo>
                <a:lnTo>
                  <a:pt x="178638" y="277876"/>
                </a:lnTo>
                <a:close/>
              </a:path>
              <a:path w="455930" h="435609">
                <a:moveTo>
                  <a:pt x="178854" y="339318"/>
                </a:moveTo>
                <a:lnTo>
                  <a:pt x="178092" y="338632"/>
                </a:lnTo>
                <a:lnTo>
                  <a:pt x="176580" y="338797"/>
                </a:lnTo>
                <a:lnTo>
                  <a:pt x="175209" y="338797"/>
                </a:lnTo>
                <a:lnTo>
                  <a:pt x="174523" y="339483"/>
                </a:lnTo>
                <a:lnTo>
                  <a:pt x="174523" y="342214"/>
                </a:lnTo>
                <a:lnTo>
                  <a:pt x="175209" y="342900"/>
                </a:lnTo>
                <a:lnTo>
                  <a:pt x="176580" y="342874"/>
                </a:lnTo>
                <a:lnTo>
                  <a:pt x="178092" y="343039"/>
                </a:lnTo>
                <a:lnTo>
                  <a:pt x="178854" y="342366"/>
                </a:lnTo>
                <a:lnTo>
                  <a:pt x="178854" y="339318"/>
                </a:lnTo>
                <a:close/>
              </a:path>
              <a:path w="455930" h="435609">
                <a:moveTo>
                  <a:pt x="188899" y="308660"/>
                </a:moveTo>
                <a:lnTo>
                  <a:pt x="188214" y="307987"/>
                </a:lnTo>
                <a:lnTo>
                  <a:pt x="185470" y="307987"/>
                </a:lnTo>
                <a:lnTo>
                  <a:pt x="184797" y="308673"/>
                </a:lnTo>
                <a:lnTo>
                  <a:pt x="184797" y="311404"/>
                </a:lnTo>
                <a:lnTo>
                  <a:pt x="185483" y="312089"/>
                </a:lnTo>
                <a:lnTo>
                  <a:pt x="186842" y="312089"/>
                </a:lnTo>
                <a:lnTo>
                  <a:pt x="188214" y="312089"/>
                </a:lnTo>
                <a:lnTo>
                  <a:pt x="188899" y="311404"/>
                </a:lnTo>
                <a:lnTo>
                  <a:pt x="188899" y="308660"/>
                </a:lnTo>
                <a:close/>
              </a:path>
              <a:path w="455930" h="435609">
                <a:moveTo>
                  <a:pt x="188899" y="288137"/>
                </a:moveTo>
                <a:lnTo>
                  <a:pt x="188214" y="287451"/>
                </a:lnTo>
                <a:lnTo>
                  <a:pt x="185470" y="287451"/>
                </a:lnTo>
                <a:lnTo>
                  <a:pt x="184797" y="288137"/>
                </a:lnTo>
                <a:lnTo>
                  <a:pt x="184797" y="290880"/>
                </a:lnTo>
                <a:lnTo>
                  <a:pt x="185483" y="291566"/>
                </a:lnTo>
                <a:lnTo>
                  <a:pt x="186842" y="291566"/>
                </a:lnTo>
                <a:lnTo>
                  <a:pt x="188214" y="291566"/>
                </a:lnTo>
                <a:lnTo>
                  <a:pt x="188899" y="290880"/>
                </a:lnTo>
                <a:lnTo>
                  <a:pt x="188899" y="288137"/>
                </a:lnTo>
                <a:close/>
              </a:path>
              <a:path w="455930" h="435609">
                <a:moveTo>
                  <a:pt x="188899" y="267652"/>
                </a:moveTo>
                <a:lnTo>
                  <a:pt x="188214" y="266979"/>
                </a:lnTo>
                <a:lnTo>
                  <a:pt x="185483" y="266979"/>
                </a:lnTo>
                <a:lnTo>
                  <a:pt x="184797" y="267652"/>
                </a:lnTo>
                <a:lnTo>
                  <a:pt x="184797" y="270395"/>
                </a:lnTo>
                <a:lnTo>
                  <a:pt x="185483" y="271081"/>
                </a:lnTo>
                <a:lnTo>
                  <a:pt x="186842" y="271081"/>
                </a:lnTo>
                <a:lnTo>
                  <a:pt x="188214" y="271081"/>
                </a:lnTo>
                <a:lnTo>
                  <a:pt x="188899" y="270395"/>
                </a:lnTo>
                <a:lnTo>
                  <a:pt x="188899" y="267652"/>
                </a:lnTo>
                <a:close/>
              </a:path>
              <a:path w="455930" h="435609">
                <a:moveTo>
                  <a:pt x="188899" y="247078"/>
                </a:moveTo>
                <a:lnTo>
                  <a:pt x="188214" y="246405"/>
                </a:lnTo>
                <a:lnTo>
                  <a:pt x="185483" y="246405"/>
                </a:lnTo>
                <a:lnTo>
                  <a:pt x="184797" y="247078"/>
                </a:lnTo>
                <a:lnTo>
                  <a:pt x="184797" y="249821"/>
                </a:lnTo>
                <a:lnTo>
                  <a:pt x="185483" y="250507"/>
                </a:lnTo>
                <a:lnTo>
                  <a:pt x="186842" y="250507"/>
                </a:lnTo>
                <a:lnTo>
                  <a:pt x="188214" y="250507"/>
                </a:lnTo>
                <a:lnTo>
                  <a:pt x="188899" y="249821"/>
                </a:lnTo>
                <a:lnTo>
                  <a:pt x="188899" y="247078"/>
                </a:lnTo>
                <a:close/>
              </a:path>
              <a:path w="455930" h="435609">
                <a:moveTo>
                  <a:pt x="455803" y="431863"/>
                </a:moveTo>
                <a:lnTo>
                  <a:pt x="455117" y="431177"/>
                </a:lnTo>
                <a:lnTo>
                  <a:pt x="453758" y="431177"/>
                </a:lnTo>
                <a:lnTo>
                  <a:pt x="452386" y="431177"/>
                </a:lnTo>
                <a:lnTo>
                  <a:pt x="451700" y="431863"/>
                </a:lnTo>
                <a:lnTo>
                  <a:pt x="451700" y="434594"/>
                </a:lnTo>
                <a:lnTo>
                  <a:pt x="452386" y="435279"/>
                </a:lnTo>
                <a:lnTo>
                  <a:pt x="455117" y="435279"/>
                </a:lnTo>
                <a:lnTo>
                  <a:pt x="455803" y="434594"/>
                </a:lnTo>
                <a:lnTo>
                  <a:pt x="455803" y="431863"/>
                </a:lnTo>
                <a:close/>
              </a:path>
              <a:path w="455930" h="435609">
                <a:moveTo>
                  <a:pt x="455803" y="411327"/>
                </a:moveTo>
                <a:lnTo>
                  <a:pt x="455117" y="410641"/>
                </a:lnTo>
                <a:lnTo>
                  <a:pt x="453758" y="410641"/>
                </a:lnTo>
                <a:lnTo>
                  <a:pt x="452386" y="410641"/>
                </a:lnTo>
                <a:lnTo>
                  <a:pt x="451700" y="411327"/>
                </a:lnTo>
                <a:lnTo>
                  <a:pt x="451700" y="414070"/>
                </a:lnTo>
                <a:lnTo>
                  <a:pt x="452386" y="414756"/>
                </a:lnTo>
                <a:lnTo>
                  <a:pt x="455117" y="414756"/>
                </a:lnTo>
                <a:lnTo>
                  <a:pt x="455803" y="414070"/>
                </a:lnTo>
                <a:lnTo>
                  <a:pt x="455803" y="411327"/>
                </a:lnTo>
                <a:close/>
              </a:path>
              <a:path w="455930" h="435609">
                <a:moveTo>
                  <a:pt x="455803" y="390804"/>
                </a:moveTo>
                <a:lnTo>
                  <a:pt x="455117" y="390118"/>
                </a:lnTo>
                <a:lnTo>
                  <a:pt x="453758" y="390118"/>
                </a:lnTo>
                <a:lnTo>
                  <a:pt x="452386" y="390118"/>
                </a:lnTo>
                <a:lnTo>
                  <a:pt x="451700" y="390804"/>
                </a:lnTo>
                <a:lnTo>
                  <a:pt x="451700" y="393534"/>
                </a:lnTo>
                <a:lnTo>
                  <a:pt x="452386" y="394220"/>
                </a:lnTo>
                <a:lnTo>
                  <a:pt x="455117" y="394220"/>
                </a:lnTo>
                <a:lnTo>
                  <a:pt x="455803" y="393534"/>
                </a:lnTo>
                <a:lnTo>
                  <a:pt x="455803" y="390804"/>
                </a:lnTo>
                <a:close/>
              </a:path>
              <a:path w="455930" h="435609">
                <a:moveTo>
                  <a:pt x="455803" y="370268"/>
                </a:moveTo>
                <a:lnTo>
                  <a:pt x="455117" y="369595"/>
                </a:lnTo>
                <a:lnTo>
                  <a:pt x="453758" y="369595"/>
                </a:lnTo>
                <a:lnTo>
                  <a:pt x="452386" y="369595"/>
                </a:lnTo>
                <a:lnTo>
                  <a:pt x="451700" y="370268"/>
                </a:lnTo>
                <a:lnTo>
                  <a:pt x="451700" y="373011"/>
                </a:lnTo>
                <a:lnTo>
                  <a:pt x="452386" y="373697"/>
                </a:lnTo>
                <a:lnTo>
                  <a:pt x="455117" y="373697"/>
                </a:lnTo>
                <a:lnTo>
                  <a:pt x="455803" y="373011"/>
                </a:lnTo>
                <a:lnTo>
                  <a:pt x="455803" y="370268"/>
                </a:lnTo>
                <a:close/>
              </a:path>
              <a:path w="455930" h="435609">
                <a:moveTo>
                  <a:pt x="455803" y="349745"/>
                </a:moveTo>
                <a:lnTo>
                  <a:pt x="455117" y="349059"/>
                </a:lnTo>
                <a:lnTo>
                  <a:pt x="453758" y="349059"/>
                </a:lnTo>
                <a:lnTo>
                  <a:pt x="452386" y="349059"/>
                </a:lnTo>
                <a:lnTo>
                  <a:pt x="451700" y="349745"/>
                </a:lnTo>
                <a:lnTo>
                  <a:pt x="451700" y="352488"/>
                </a:lnTo>
                <a:lnTo>
                  <a:pt x="452386" y="353161"/>
                </a:lnTo>
                <a:lnTo>
                  <a:pt x="455117" y="353161"/>
                </a:lnTo>
                <a:lnTo>
                  <a:pt x="455803" y="352488"/>
                </a:lnTo>
                <a:lnTo>
                  <a:pt x="455803" y="349745"/>
                </a:lnTo>
                <a:close/>
              </a:path>
              <a:path w="455930" h="435609">
                <a:moveTo>
                  <a:pt x="455803" y="329196"/>
                </a:moveTo>
                <a:lnTo>
                  <a:pt x="455117" y="328510"/>
                </a:lnTo>
                <a:lnTo>
                  <a:pt x="453758" y="328510"/>
                </a:lnTo>
                <a:lnTo>
                  <a:pt x="452386" y="328510"/>
                </a:lnTo>
                <a:lnTo>
                  <a:pt x="451700" y="329196"/>
                </a:lnTo>
                <a:lnTo>
                  <a:pt x="451700" y="331927"/>
                </a:lnTo>
                <a:lnTo>
                  <a:pt x="452386" y="332613"/>
                </a:lnTo>
                <a:lnTo>
                  <a:pt x="455117" y="332613"/>
                </a:lnTo>
                <a:lnTo>
                  <a:pt x="455803" y="331927"/>
                </a:lnTo>
                <a:lnTo>
                  <a:pt x="455803" y="329196"/>
                </a:lnTo>
                <a:close/>
              </a:path>
              <a:path w="455930" h="435609">
                <a:moveTo>
                  <a:pt x="455803" y="308660"/>
                </a:moveTo>
                <a:lnTo>
                  <a:pt x="455117" y="307987"/>
                </a:lnTo>
                <a:lnTo>
                  <a:pt x="453758" y="307987"/>
                </a:lnTo>
                <a:lnTo>
                  <a:pt x="452386" y="307987"/>
                </a:lnTo>
                <a:lnTo>
                  <a:pt x="451700" y="308660"/>
                </a:lnTo>
                <a:lnTo>
                  <a:pt x="451700" y="311404"/>
                </a:lnTo>
                <a:lnTo>
                  <a:pt x="452386" y="312089"/>
                </a:lnTo>
                <a:lnTo>
                  <a:pt x="455117" y="312089"/>
                </a:lnTo>
                <a:lnTo>
                  <a:pt x="455803" y="311404"/>
                </a:lnTo>
                <a:lnTo>
                  <a:pt x="455803" y="308660"/>
                </a:lnTo>
                <a:close/>
              </a:path>
              <a:path w="455930" h="435609">
                <a:moveTo>
                  <a:pt x="455803" y="288137"/>
                </a:moveTo>
                <a:lnTo>
                  <a:pt x="455117" y="287451"/>
                </a:lnTo>
                <a:lnTo>
                  <a:pt x="453758" y="287451"/>
                </a:lnTo>
                <a:lnTo>
                  <a:pt x="452386" y="287451"/>
                </a:lnTo>
                <a:lnTo>
                  <a:pt x="451700" y="288137"/>
                </a:lnTo>
                <a:lnTo>
                  <a:pt x="451700" y="290880"/>
                </a:lnTo>
                <a:lnTo>
                  <a:pt x="452386" y="291566"/>
                </a:lnTo>
                <a:lnTo>
                  <a:pt x="455117" y="291566"/>
                </a:lnTo>
                <a:lnTo>
                  <a:pt x="455803" y="290880"/>
                </a:lnTo>
                <a:lnTo>
                  <a:pt x="455803" y="288137"/>
                </a:lnTo>
                <a:close/>
              </a:path>
              <a:path w="455930" h="435609">
                <a:moveTo>
                  <a:pt x="455803" y="267614"/>
                </a:moveTo>
                <a:lnTo>
                  <a:pt x="455117" y="266928"/>
                </a:lnTo>
                <a:lnTo>
                  <a:pt x="453758" y="266928"/>
                </a:lnTo>
                <a:lnTo>
                  <a:pt x="452386" y="266928"/>
                </a:lnTo>
                <a:lnTo>
                  <a:pt x="451700" y="267614"/>
                </a:lnTo>
                <a:lnTo>
                  <a:pt x="451700" y="270344"/>
                </a:lnTo>
                <a:lnTo>
                  <a:pt x="452386" y="271030"/>
                </a:lnTo>
                <a:lnTo>
                  <a:pt x="455117" y="271030"/>
                </a:lnTo>
                <a:lnTo>
                  <a:pt x="455803" y="270344"/>
                </a:lnTo>
                <a:lnTo>
                  <a:pt x="455803" y="267614"/>
                </a:lnTo>
                <a:close/>
              </a:path>
              <a:path w="455930" h="435609">
                <a:moveTo>
                  <a:pt x="455803" y="247078"/>
                </a:moveTo>
                <a:lnTo>
                  <a:pt x="455117" y="246405"/>
                </a:lnTo>
                <a:lnTo>
                  <a:pt x="453758" y="246405"/>
                </a:lnTo>
                <a:lnTo>
                  <a:pt x="452386" y="246405"/>
                </a:lnTo>
                <a:lnTo>
                  <a:pt x="451700" y="247078"/>
                </a:lnTo>
                <a:lnTo>
                  <a:pt x="451700" y="249821"/>
                </a:lnTo>
                <a:lnTo>
                  <a:pt x="452386" y="250507"/>
                </a:lnTo>
                <a:lnTo>
                  <a:pt x="455117" y="250507"/>
                </a:lnTo>
                <a:lnTo>
                  <a:pt x="455803" y="249821"/>
                </a:lnTo>
                <a:lnTo>
                  <a:pt x="455803" y="247078"/>
                </a:lnTo>
                <a:close/>
              </a:path>
              <a:path w="455930" h="435609">
                <a:moveTo>
                  <a:pt x="455803" y="226529"/>
                </a:moveTo>
                <a:lnTo>
                  <a:pt x="455117" y="225844"/>
                </a:lnTo>
                <a:lnTo>
                  <a:pt x="453758" y="225844"/>
                </a:lnTo>
                <a:lnTo>
                  <a:pt x="452386" y="225844"/>
                </a:lnTo>
                <a:lnTo>
                  <a:pt x="451700" y="226529"/>
                </a:lnTo>
                <a:lnTo>
                  <a:pt x="451700" y="229273"/>
                </a:lnTo>
                <a:lnTo>
                  <a:pt x="452386" y="229958"/>
                </a:lnTo>
                <a:lnTo>
                  <a:pt x="455117" y="229958"/>
                </a:lnTo>
                <a:lnTo>
                  <a:pt x="455803" y="229273"/>
                </a:lnTo>
                <a:lnTo>
                  <a:pt x="455803" y="226529"/>
                </a:lnTo>
                <a:close/>
              </a:path>
              <a:path w="455930" h="435609">
                <a:moveTo>
                  <a:pt x="455803" y="206006"/>
                </a:moveTo>
                <a:lnTo>
                  <a:pt x="455117" y="205320"/>
                </a:lnTo>
                <a:lnTo>
                  <a:pt x="453758" y="205320"/>
                </a:lnTo>
                <a:lnTo>
                  <a:pt x="452386" y="205320"/>
                </a:lnTo>
                <a:lnTo>
                  <a:pt x="451700" y="206006"/>
                </a:lnTo>
                <a:lnTo>
                  <a:pt x="451700" y="208737"/>
                </a:lnTo>
                <a:lnTo>
                  <a:pt x="452386" y="209423"/>
                </a:lnTo>
                <a:lnTo>
                  <a:pt x="455117" y="209423"/>
                </a:lnTo>
                <a:lnTo>
                  <a:pt x="455803" y="208737"/>
                </a:lnTo>
                <a:lnTo>
                  <a:pt x="455803" y="206006"/>
                </a:lnTo>
                <a:close/>
              </a:path>
              <a:path w="455930" h="435609">
                <a:moveTo>
                  <a:pt x="455803" y="185470"/>
                </a:moveTo>
                <a:lnTo>
                  <a:pt x="455117" y="184797"/>
                </a:lnTo>
                <a:lnTo>
                  <a:pt x="453758" y="184797"/>
                </a:lnTo>
                <a:lnTo>
                  <a:pt x="452386" y="184797"/>
                </a:lnTo>
                <a:lnTo>
                  <a:pt x="451700" y="185470"/>
                </a:lnTo>
                <a:lnTo>
                  <a:pt x="451700" y="188214"/>
                </a:lnTo>
                <a:lnTo>
                  <a:pt x="452386" y="188899"/>
                </a:lnTo>
                <a:lnTo>
                  <a:pt x="455117" y="188899"/>
                </a:lnTo>
                <a:lnTo>
                  <a:pt x="455803" y="188214"/>
                </a:lnTo>
                <a:lnTo>
                  <a:pt x="455803" y="185470"/>
                </a:lnTo>
                <a:close/>
              </a:path>
              <a:path w="455930" h="435609">
                <a:moveTo>
                  <a:pt x="455803" y="164947"/>
                </a:moveTo>
                <a:lnTo>
                  <a:pt x="455117" y="164261"/>
                </a:lnTo>
                <a:lnTo>
                  <a:pt x="453758" y="164261"/>
                </a:lnTo>
                <a:lnTo>
                  <a:pt x="452386" y="164261"/>
                </a:lnTo>
                <a:lnTo>
                  <a:pt x="451700" y="164947"/>
                </a:lnTo>
                <a:lnTo>
                  <a:pt x="451700" y="167690"/>
                </a:lnTo>
                <a:lnTo>
                  <a:pt x="452386" y="168376"/>
                </a:lnTo>
                <a:lnTo>
                  <a:pt x="455117" y="168376"/>
                </a:lnTo>
                <a:lnTo>
                  <a:pt x="455803" y="167690"/>
                </a:lnTo>
                <a:lnTo>
                  <a:pt x="455803" y="164947"/>
                </a:lnTo>
                <a:close/>
              </a:path>
              <a:path w="455930" h="435609">
                <a:moveTo>
                  <a:pt x="455803" y="144424"/>
                </a:moveTo>
                <a:lnTo>
                  <a:pt x="455117" y="143738"/>
                </a:lnTo>
                <a:lnTo>
                  <a:pt x="453758" y="143738"/>
                </a:lnTo>
                <a:lnTo>
                  <a:pt x="452386" y="143738"/>
                </a:lnTo>
                <a:lnTo>
                  <a:pt x="451700" y="144424"/>
                </a:lnTo>
                <a:lnTo>
                  <a:pt x="451700" y="147154"/>
                </a:lnTo>
                <a:lnTo>
                  <a:pt x="452386" y="147840"/>
                </a:lnTo>
                <a:lnTo>
                  <a:pt x="455117" y="147840"/>
                </a:lnTo>
                <a:lnTo>
                  <a:pt x="455803" y="147154"/>
                </a:lnTo>
                <a:lnTo>
                  <a:pt x="455803" y="144424"/>
                </a:lnTo>
                <a:close/>
              </a:path>
              <a:path w="455930" h="435609">
                <a:moveTo>
                  <a:pt x="455803" y="123875"/>
                </a:moveTo>
                <a:lnTo>
                  <a:pt x="455117" y="123190"/>
                </a:lnTo>
                <a:lnTo>
                  <a:pt x="453758" y="123190"/>
                </a:lnTo>
                <a:lnTo>
                  <a:pt x="452386" y="123190"/>
                </a:lnTo>
                <a:lnTo>
                  <a:pt x="451700" y="123875"/>
                </a:lnTo>
                <a:lnTo>
                  <a:pt x="451700" y="126606"/>
                </a:lnTo>
                <a:lnTo>
                  <a:pt x="452386" y="127292"/>
                </a:lnTo>
                <a:lnTo>
                  <a:pt x="455117" y="127292"/>
                </a:lnTo>
                <a:lnTo>
                  <a:pt x="455803" y="126606"/>
                </a:lnTo>
                <a:lnTo>
                  <a:pt x="455803" y="123875"/>
                </a:lnTo>
                <a:close/>
              </a:path>
              <a:path w="455930" h="435609">
                <a:moveTo>
                  <a:pt x="455803" y="103390"/>
                </a:moveTo>
                <a:lnTo>
                  <a:pt x="455117" y="102704"/>
                </a:lnTo>
                <a:lnTo>
                  <a:pt x="453758" y="102704"/>
                </a:lnTo>
                <a:lnTo>
                  <a:pt x="452386" y="102704"/>
                </a:lnTo>
                <a:lnTo>
                  <a:pt x="451700" y="103390"/>
                </a:lnTo>
                <a:lnTo>
                  <a:pt x="451700" y="106121"/>
                </a:lnTo>
                <a:lnTo>
                  <a:pt x="452386" y="106807"/>
                </a:lnTo>
                <a:lnTo>
                  <a:pt x="455117" y="106807"/>
                </a:lnTo>
                <a:lnTo>
                  <a:pt x="455803" y="106121"/>
                </a:lnTo>
                <a:lnTo>
                  <a:pt x="455803" y="103390"/>
                </a:lnTo>
                <a:close/>
              </a:path>
              <a:path w="455930" h="435609">
                <a:moveTo>
                  <a:pt x="455803" y="82816"/>
                </a:moveTo>
                <a:lnTo>
                  <a:pt x="455117" y="82130"/>
                </a:lnTo>
                <a:lnTo>
                  <a:pt x="453758" y="82130"/>
                </a:lnTo>
                <a:lnTo>
                  <a:pt x="452386" y="82130"/>
                </a:lnTo>
                <a:lnTo>
                  <a:pt x="451700" y="82816"/>
                </a:lnTo>
                <a:lnTo>
                  <a:pt x="451700" y="85547"/>
                </a:lnTo>
                <a:lnTo>
                  <a:pt x="452386" y="86233"/>
                </a:lnTo>
                <a:lnTo>
                  <a:pt x="455117" y="86233"/>
                </a:lnTo>
                <a:lnTo>
                  <a:pt x="455803" y="85547"/>
                </a:lnTo>
                <a:lnTo>
                  <a:pt x="455803" y="82816"/>
                </a:lnTo>
                <a:close/>
              </a:path>
              <a:path w="455930" h="435609">
                <a:moveTo>
                  <a:pt x="455803" y="62280"/>
                </a:moveTo>
                <a:lnTo>
                  <a:pt x="455117" y="61607"/>
                </a:lnTo>
                <a:lnTo>
                  <a:pt x="453758" y="61607"/>
                </a:lnTo>
                <a:lnTo>
                  <a:pt x="452386" y="61607"/>
                </a:lnTo>
                <a:lnTo>
                  <a:pt x="451700" y="62280"/>
                </a:lnTo>
                <a:lnTo>
                  <a:pt x="451700" y="65024"/>
                </a:lnTo>
                <a:lnTo>
                  <a:pt x="452386" y="65709"/>
                </a:lnTo>
                <a:lnTo>
                  <a:pt x="455117" y="65709"/>
                </a:lnTo>
                <a:lnTo>
                  <a:pt x="455803" y="65024"/>
                </a:lnTo>
                <a:lnTo>
                  <a:pt x="455803" y="62280"/>
                </a:lnTo>
                <a:close/>
              </a:path>
              <a:path w="455930" h="435609">
                <a:moveTo>
                  <a:pt x="455803" y="21209"/>
                </a:moveTo>
                <a:lnTo>
                  <a:pt x="455117" y="20523"/>
                </a:lnTo>
                <a:lnTo>
                  <a:pt x="453758" y="20523"/>
                </a:lnTo>
                <a:lnTo>
                  <a:pt x="452386" y="20523"/>
                </a:lnTo>
                <a:lnTo>
                  <a:pt x="451700" y="21209"/>
                </a:lnTo>
                <a:lnTo>
                  <a:pt x="451700" y="23939"/>
                </a:lnTo>
                <a:lnTo>
                  <a:pt x="452386" y="24625"/>
                </a:lnTo>
                <a:lnTo>
                  <a:pt x="455117" y="24625"/>
                </a:lnTo>
                <a:lnTo>
                  <a:pt x="455803" y="23939"/>
                </a:lnTo>
                <a:lnTo>
                  <a:pt x="455803" y="21209"/>
                </a:lnTo>
                <a:close/>
              </a:path>
              <a:path w="455930" h="435609">
                <a:moveTo>
                  <a:pt x="455803" y="685"/>
                </a:moveTo>
                <a:lnTo>
                  <a:pt x="455117" y="0"/>
                </a:lnTo>
                <a:lnTo>
                  <a:pt x="453758" y="0"/>
                </a:lnTo>
                <a:lnTo>
                  <a:pt x="452386" y="0"/>
                </a:lnTo>
                <a:lnTo>
                  <a:pt x="451700" y="685"/>
                </a:lnTo>
                <a:lnTo>
                  <a:pt x="451700" y="3416"/>
                </a:lnTo>
                <a:lnTo>
                  <a:pt x="452386" y="4102"/>
                </a:lnTo>
                <a:lnTo>
                  <a:pt x="455117" y="4102"/>
                </a:lnTo>
                <a:lnTo>
                  <a:pt x="455803" y="3416"/>
                </a:lnTo>
                <a:lnTo>
                  <a:pt x="455803" y="685"/>
                </a:lnTo>
                <a:close/>
              </a:path>
              <a:path w="455930" h="435609">
                <a:moveTo>
                  <a:pt x="455866" y="44500"/>
                </a:moveTo>
                <a:lnTo>
                  <a:pt x="455841" y="41719"/>
                </a:lnTo>
                <a:lnTo>
                  <a:pt x="455142" y="41033"/>
                </a:lnTo>
                <a:lnTo>
                  <a:pt x="453758" y="41046"/>
                </a:lnTo>
                <a:lnTo>
                  <a:pt x="452374" y="41046"/>
                </a:lnTo>
                <a:lnTo>
                  <a:pt x="451688" y="41744"/>
                </a:lnTo>
                <a:lnTo>
                  <a:pt x="451700" y="43129"/>
                </a:lnTo>
                <a:lnTo>
                  <a:pt x="451700" y="44513"/>
                </a:lnTo>
                <a:lnTo>
                  <a:pt x="452399" y="45212"/>
                </a:lnTo>
                <a:lnTo>
                  <a:pt x="455168" y="45199"/>
                </a:lnTo>
                <a:lnTo>
                  <a:pt x="455866" y="445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4649" y="339914"/>
            <a:ext cx="302260" cy="415290"/>
          </a:xfrm>
          <a:custGeom>
            <a:avLst/>
            <a:gdLst/>
            <a:ahLst/>
            <a:cxnLst/>
            <a:rect l="l" t="t" r="r" b="b"/>
            <a:pathLst>
              <a:path w="302259" h="415290">
                <a:moveTo>
                  <a:pt x="4102" y="411340"/>
                </a:moveTo>
                <a:lnTo>
                  <a:pt x="3416" y="410654"/>
                </a:lnTo>
                <a:lnTo>
                  <a:pt x="673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73" y="414756"/>
                </a:lnTo>
                <a:lnTo>
                  <a:pt x="2044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302259" h="415290">
                <a:moveTo>
                  <a:pt x="4102" y="390804"/>
                </a:moveTo>
                <a:lnTo>
                  <a:pt x="3416" y="390118"/>
                </a:lnTo>
                <a:lnTo>
                  <a:pt x="673" y="390118"/>
                </a:lnTo>
                <a:lnTo>
                  <a:pt x="0" y="390804"/>
                </a:lnTo>
                <a:lnTo>
                  <a:pt x="0" y="393547"/>
                </a:lnTo>
                <a:lnTo>
                  <a:pt x="673" y="394233"/>
                </a:lnTo>
                <a:lnTo>
                  <a:pt x="2044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04"/>
                </a:lnTo>
                <a:close/>
              </a:path>
              <a:path w="302259" h="415290">
                <a:moveTo>
                  <a:pt x="4102" y="370281"/>
                </a:moveTo>
                <a:lnTo>
                  <a:pt x="3416" y="369595"/>
                </a:lnTo>
                <a:lnTo>
                  <a:pt x="673" y="369595"/>
                </a:lnTo>
                <a:lnTo>
                  <a:pt x="0" y="370281"/>
                </a:lnTo>
                <a:lnTo>
                  <a:pt x="0" y="373011"/>
                </a:lnTo>
                <a:lnTo>
                  <a:pt x="673" y="373697"/>
                </a:lnTo>
                <a:lnTo>
                  <a:pt x="2044" y="373697"/>
                </a:lnTo>
                <a:lnTo>
                  <a:pt x="3416" y="373697"/>
                </a:lnTo>
                <a:lnTo>
                  <a:pt x="4102" y="373011"/>
                </a:lnTo>
                <a:lnTo>
                  <a:pt x="4102" y="370281"/>
                </a:lnTo>
                <a:close/>
              </a:path>
              <a:path w="302259" h="415290">
                <a:moveTo>
                  <a:pt x="4102" y="349745"/>
                </a:moveTo>
                <a:lnTo>
                  <a:pt x="3416" y="349072"/>
                </a:lnTo>
                <a:lnTo>
                  <a:pt x="673" y="349072"/>
                </a:lnTo>
                <a:lnTo>
                  <a:pt x="0" y="349745"/>
                </a:lnTo>
                <a:lnTo>
                  <a:pt x="0" y="352488"/>
                </a:lnTo>
                <a:lnTo>
                  <a:pt x="673" y="353174"/>
                </a:lnTo>
                <a:lnTo>
                  <a:pt x="2044" y="353174"/>
                </a:lnTo>
                <a:lnTo>
                  <a:pt x="3416" y="353174"/>
                </a:lnTo>
                <a:lnTo>
                  <a:pt x="4102" y="352488"/>
                </a:lnTo>
                <a:lnTo>
                  <a:pt x="4102" y="349745"/>
                </a:lnTo>
                <a:close/>
              </a:path>
              <a:path w="302259" h="415290">
                <a:moveTo>
                  <a:pt x="4102" y="329222"/>
                </a:moveTo>
                <a:lnTo>
                  <a:pt x="3416" y="328536"/>
                </a:lnTo>
                <a:lnTo>
                  <a:pt x="673" y="328536"/>
                </a:lnTo>
                <a:lnTo>
                  <a:pt x="0" y="329222"/>
                </a:lnTo>
                <a:lnTo>
                  <a:pt x="0" y="331965"/>
                </a:lnTo>
                <a:lnTo>
                  <a:pt x="673" y="332638"/>
                </a:lnTo>
                <a:lnTo>
                  <a:pt x="2044" y="332638"/>
                </a:lnTo>
                <a:lnTo>
                  <a:pt x="3416" y="332638"/>
                </a:lnTo>
                <a:lnTo>
                  <a:pt x="4102" y="331965"/>
                </a:lnTo>
                <a:lnTo>
                  <a:pt x="4102" y="329222"/>
                </a:lnTo>
                <a:close/>
              </a:path>
              <a:path w="302259" h="415290">
                <a:moveTo>
                  <a:pt x="4102" y="308673"/>
                </a:moveTo>
                <a:lnTo>
                  <a:pt x="3416" y="307987"/>
                </a:lnTo>
                <a:lnTo>
                  <a:pt x="673" y="307987"/>
                </a:lnTo>
                <a:lnTo>
                  <a:pt x="0" y="308673"/>
                </a:lnTo>
                <a:lnTo>
                  <a:pt x="0" y="311404"/>
                </a:lnTo>
                <a:lnTo>
                  <a:pt x="673" y="312089"/>
                </a:lnTo>
                <a:lnTo>
                  <a:pt x="2044" y="312089"/>
                </a:lnTo>
                <a:lnTo>
                  <a:pt x="3416" y="312089"/>
                </a:lnTo>
                <a:lnTo>
                  <a:pt x="4102" y="311404"/>
                </a:lnTo>
                <a:lnTo>
                  <a:pt x="4102" y="308673"/>
                </a:lnTo>
                <a:close/>
              </a:path>
              <a:path w="302259" h="415290">
                <a:moveTo>
                  <a:pt x="14338" y="401878"/>
                </a:moveTo>
                <a:lnTo>
                  <a:pt x="14135" y="401396"/>
                </a:lnTo>
                <a:lnTo>
                  <a:pt x="13335" y="400583"/>
                </a:lnTo>
                <a:lnTo>
                  <a:pt x="12852" y="400380"/>
                </a:lnTo>
                <a:lnTo>
                  <a:pt x="11722" y="400392"/>
                </a:lnTo>
                <a:lnTo>
                  <a:pt x="11239" y="400583"/>
                </a:lnTo>
                <a:lnTo>
                  <a:pt x="10833" y="400989"/>
                </a:lnTo>
                <a:lnTo>
                  <a:pt x="10439" y="401396"/>
                </a:lnTo>
                <a:lnTo>
                  <a:pt x="10236" y="401878"/>
                </a:lnTo>
                <a:lnTo>
                  <a:pt x="10236" y="402437"/>
                </a:lnTo>
                <a:lnTo>
                  <a:pt x="10236" y="403809"/>
                </a:lnTo>
                <a:lnTo>
                  <a:pt x="10922" y="404495"/>
                </a:lnTo>
                <a:lnTo>
                  <a:pt x="12293" y="404495"/>
                </a:lnTo>
                <a:lnTo>
                  <a:pt x="13652" y="404495"/>
                </a:lnTo>
                <a:lnTo>
                  <a:pt x="14338" y="403809"/>
                </a:lnTo>
                <a:lnTo>
                  <a:pt x="14338" y="402437"/>
                </a:lnTo>
                <a:lnTo>
                  <a:pt x="14338" y="401878"/>
                </a:lnTo>
                <a:close/>
              </a:path>
              <a:path w="302259" h="415290">
                <a:moveTo>
                  <a:pt x="14338" y="380542"/>
                </a:moveTo>
                <a:lnTo>
                  <a:pt x="13652" y="379857"/>
                </a:lnTo>
                <a:lnTo>
                  <a:pt x="10922" y="379857"/>
                </a:lnTo>
                <a:lnTo>
                  <a:pt x="10236" y="380542"/>
                </a:lnTo>
                <a:lnTo>
                  <a:pt x="10236" y="383273"/>
                </a:lnTo>
                <a:lnTo>
                  <a:pt x="10922" y="383959"/>
                </a:lnTo>
                <a:lnTo>
                  <a:pt x="12293" y="383959"/>
                </a:lnTo>
                <a:lnTo>
                  <a:pt x="13652" y="383959"/>
                </a:lnTo>
                <a:lnTo>
                  <a:pt x="14338" y="383273"/>
                </a:lnTo>
                <a:lnTo>
                  <a:pt x="14338" y="380542"/>
                </a:lnTo>
                <a:close/>
              </a:path>
              <a:path w="302259" h="415290">
                <a:moveTo>
                  <a:pt x="14338" y="360019"/>
                </a:moveTo>
                <a:lnTo>
                  <a:pt x="13652" y="359333"/>
                </a:lnTo>
                <a:lnTo>
                  <a:pt x="10922" y="359333"/>
                </a:lnTo>
                <a:lnTo>
                  <a:pt x="10236" y="360019"/>
                </a:lnTo>
                <a:lnTo>
                  <a:pt x="10236" y="362750"/>
                </a:lnTo>
                <a:lnTo>
                  <a:pt x="10922" y="363435"/>
                </a:lnTo>
                <a:lnTo>
                  <a:pt x="12293" y="363435"/>
                </a:lnTo>
                <a:lnTo>
                  <a:pt x="13652" y="363435"/>
                </a:lnTo>
                <a:lnTo>
                  <a:pt x="14338" y="362750"/>
                </a:lnTo>
                <a:lnTo>
                  <a:pt x="14338" y="360019"/>
                </a:lnTo>
                <a:close/>
              </a:path>
              <a:path w="302259" h="415290">
                <a:moveTo>
                  <a:pt x="14338" y="339394"/>
                </a:moveTo>
                <a:lnTo>
                  <a:pt x="13652" y="338709"/>
                </a:lnTo>
                <a:lnTo>
                  <a:pt x="10922" y="338709"/>
                </a:lnTo>
                <a:lnTo>
                  <a:pt x="10236" y="339394"/>
                </a:lnTo>
                <a:lnTo>
                  <a:pt x="10236" y="342125"/>
                </a:lnTo>
                <a:lnTo>
                  <a:pt x="10922" y="342811"/>
                </a:lnTo>
                <a:lnTo>
                  <a:pt x="12293" y="342811"/>
                </a:lnTo>
                <a:lnTo>
                  <a:pt x="13652" y="342811"/>
                </a:lnTo>
                <a:lnTo>
                  <a:pt x="14338" y="342125"/>
                </a:lnTo>
                <a:lnTo>
                  <a:pt x="14338" y="339394"/>
                </a:lnTo>
                <a:close/>
              </a:path>
              <a:path w="302259" h="415290">
                <a:moveTo>
                  <a:pt x="14338" y="298411"/>
                </a:moveTo>
                <a:lnTo>
                  <a:pt x="13652" y="297726"/>
                </a:lnTo>
                <a:lnTo>
                  <a:pt x="10922" y="297726"/>
                </a:lnTo>
                <a:lnTo>
                  <a:pt x="10236" y="298411"/>
                </a:lnTo>
                <a:lnTo>
                  <a:pt x="10236" y="301142"/>
                </a:lnTo>
                <a:lnTo>
                  <a:pt x="10922" y="301828"/>
                </a:lnTo>
                <a:lnTo>
                  <a:pt x="12293" y="301828"/>
                </a:lnTo>
                <a:lnTo>
                  <a:pt x="13652" y="301828"/>
                </a:lnTo>
                <a:lnTo>
                  <a:pt x="14338" y="301142"/>
                </a:lnTo>
                <a:lnTo>
                  <a:pt x="14338" y="298411"/>
                </a:lnTo>
                <a:close/>
              </a:path>
              <a:path w="302259" h="415290">
                <a:moveTo>
                  <a:pt x="14338" y="277876"/>
                </a:moveTo>
                <a:lnTo>
                  <a:pt x="13652" y="277190"/>
                </a:lnTo>
                <a:lnTo>
                  <a:pt x="10922" y="277190"/>
                </a:lnTo>
                <a:lnTo>
                  <a:pt x="10236" y="277876"/>
                </a:lnTo>
                <a:lnTo>
                  <a:pt x="10236" y="280619"/>
                </a:lnTo>
                <a:lnTo>
                  <a:pt x="10922" y="281305"/>
                </a:lnTo>
                <a:lnTo>
                  <a:pt x="12293" y="281305"/>
                </a:lnTo>
                <a:lnTo>
                  <a:pt x="13652" y="281305"/>
                </a:lnTo>
                <a:lnTo>
                  <a:pt x="14338" y="280619"/>
                </a:lnTo>
                <a:lnTo>
                  <a:pt x="14338" y="277876"/>
                </a:lnTo>
                <a:close/>
              </a:path>
              <a:path w="302259" h="415290">
                <a:moveTo>
                  <a:pt x="14554" y="320255"/>
                </a:moveTo>
                <a:lnTo>
                  <a:pt x="14401" y="319519"/>
                </a:lnTo>
                <a:lnTo>
                  <a:pt x="13741" y="318871"/>
                </a:lnTo>
                <a:lnTo>
                  <a:pt x="13347" y="318465"/>
                </a:lnTo>
                <a:lnTo>
                  <a:pt x="12865" y="318262"/>
                </a:lnTo>
                <a:lnTo>
                  <a:pt x="12293" y="318274"/>
                </a:lnTo>
                <a:lnTo>
                  <a:pt x="11722" y="318262"/>
                </a:lnTo>
                <a:lnTo>
                  <a:pt x="11226" y="318465"/>
                </a:lnTo>
                <a:lnTo>
                  <a:pt x="10833" y="318871"/>
                </a:lnTo>
                <a:lnTo>
                  <a:pt x="10172" y="319519"/>
                </a:lnTo>
                <a:lnTo>
                  <a:pt x="10020" y="320255"/>
                </a:lnTo>
                <a:lnTo>
                  <a:pt x="10731" y="321957"/>
                </a:lnTo>
                <a:lnTo>
                  <a:pt x="11366" y="322376"/>
                </a:lnTo>
                <a:lnTo>
                  <a:pt x="12293" y="322351"/>
                </a:lnTo>
                <a:lnTo>
                  <a:pt x="13208" y="322376"/>
                </a:lnTo>
                <a:lnTo>
                  <a:pt x="13843" y="321957"/>
                </a:lnTo>
                <a:lnTo>
                  <a:pt x="14554" y="320255"/>
                </a:lnTo>
                <a:close/>
              </a:path>
              <a:path w="302259" h="415290">
                <a:moveTo>
                  <a:pt x="24599" y="411340"/>
                </a:moveTo>
                <a:lnTo>
                  <a:pt x="23914" y="410654"/>
                </a:lnTo>
                <a:lnTo>
                  <a:pt x="21183" y="410654"/>
                </a:lnTo>
                <a:lnTo>
                  <a:pt x="20497" y="411340"/>
                </a:lnTo>
                <a:lnTo>
                  <a:pt x="20497" y="414070"/>
                </a:lnTo>
                <a:lnTo>
                  <a:pt x="21183" y="414756"/>
                </a:lnTo>
                <a:lnTo>
                  <a:pt x="22555" y="414756"/>
                </a:lnTo>
                <a:lnTo>
                  <a:pt x="23914" y="414756"/>
                </a:lnTo>
                <a:lnTo>
                  <a:pt x="24599" y="414070"/>
                </a:lnTo>
                <a:lnTo>
                  <a:pt x="24599" y="411340"/>
                </a:lnTo>
                <a:close/>
              </a:path>
              <a:path w="302259" h="415290">
                <a:moveTo>
                  <a:pt x="24599" y="390804"/>
                </a:moveTo>
                <a:lnTo>
                  <a:pt x="23914" y="390118"/>
                </a:lnTo>
                <a:lnTo>
                  <a:pt x="21183" y="390118"/>
                </a:lnTo>
                <a:lnTo>
                  <a:pt x="20497" y="390804"/>
                </a:lnTo>
                <a:lnTo>
                  <a:pt x="20497" y="393547"/>
                </a:lnTo>
                <a:lnTo>
                  <a:pt x="21183" y="394233"/>
                </a:lnTo>
                <a:lnTo>
                  <a:pt x="22555" y="394233"/>
                </a:lnTo>
                <a:lnTo>
                  <a:pt x="23914" y="394233"/>
                </a:lnTo>
                <a:lnTo>
                  <a:pt x="24599" y="393547"/>
                </a:lnTo>
                <a:lnTo>
                  <a:pt x="24599" y="390804"/>
                </a:lnTo>
                <a:close/>
              </a:path>
              <a:path w="302259" h="415290">
                <a:moveTo>
                  <a:pt x="24599" y="370281"/>
                </a:moveTo>
                <a:lnTo>
                  <a:pt x="23914" y="369595"/>
                </a:lnTo>
                <a:lnTo>
                  <a:pt x="21183" y="369595"/>
                </a:lnTo>
                <a:lnTo>
                  <a:pt x="20497" y="370281"/>
                </a:lnTo>
                <a:lnTo>
                  <a:pt x="20497" y="373011"/>
                </a:lnTo>
                <a:lnTo>
                  <a:pt x="21183" y="373697"/>
                </a:lnTo>
                <a:lnTo>
                  <a:pt x="22555" y="373697"/>
                </a:lnTo>
                <a:lnTo>
                  <a:pt x="23914" y="373697"/>
                </a:lnTo>
                <a:lnTo>
                  <a:pt x="24599" y="373011"/>
                </a:lnTo>
                <a:lnTo>
                  <a:pt x="24599" y="370281"/>
                </a:lnTo>
                <a:close/>
              </a:path>
              <a:path w="302259" h="415290">
                <a:moveTo>
                  <a:pt x="24599" y="349745"/>
                </a:moveTo>
                <a:lnTo>
                  <a:pt x="23914" y="349072"/>
                </a:lnTo>
                <a:lnTo>
                  <a:pt x="21183" y="349072"/>
                </a:lnTo>
                <a:lnTo>
                  <a:pt x="20497" y="349745"/>
                </a:lnTo>
                <a:lnTo>
                  <a:pt x="20497" y="352488"/>
                </a:lnTo>
                <a:lnTo>
                  <a:pt x="21183" y="353174"/>
                </a:lnTo>
                <a:lnTo>
                  <a:pt x="22555" y="353174"/>
                </a:lnTo>
                <a:lnTo>
                  <a:pt x="23914" y="353174"/>
                </a:lnTo>
                <a:lnTo>
                  <a:pt x="24599" y="352488"/>
                </a:lnTo>
                <a:lnTo>
                  <a:pt x="24599" y="349745"/>
                </a:lnTo>
                <a:close/>
              </a:path>
              <a:path w="302259" h="415290">
                <a:moveTo>
                  <a:pt x="24599" y="329222"/>
                </a:moveTo>
                <a:lnTo>
                  <a:pt x="23914" y="328536"/>
                </a:lnTo>
                <a:lnTo>
                  <a:pt x="21183" y="328536"/>
                </a:lnTo>
                <a:lnTo>
                  <a:pt x="20497" y="329222"/>
                </a:lnTo>
                <a:lnTo>
                  <a:pt x="20497" y="331965"/>
                </a:lnTo>
                <a:lnTo>
                  <a:pt x="21183" y="332638"/>
                </a:lnTo>
                <a:lnTo>
                  <a:pt x="22555" y="332638"/>
                </a:lnTo>
                <a:lnTo>
                  <a:pt x="23914" y="332638"/>
                </a:lnTo>
                <a:lnTo>
                  <a:pt x="24599" y="331965"/>
                </a:lnTo>
                <a:lnTo>
                  <a:pt x="24599" y="329222"/>
                </a:lnTo>
                <a:close/>
              </a:path>
              <a:path w="302259" h="415290">
                <a:moveTo>
                  <a:pt x="24599" y="308673"/>
                </a:moveTo>
                <a:lnTo>
                  <a:pt x="23914" y="307987"/>
                </a:lnTo>
                <a:lnTo>
                  <a:pt x="21183" y="307987"/>
                </a:lnTo>
                <a:lnTo>
                  <a:pt x="20497" y="308673"/>
                </a:lnTo>
                <a:lnTo>
                  <a:pt x="20497" y="311404"/>
                </a:lnTo>
                <a:lnTo>
                  <a:pt x="21183" y="312089"/>
                </a:lnTo>
                <a:lnTo>
                  <a:pt x="22555" y="312089"/>
                </a:lnTo>
                <a:lnTo>
                  <a:pt x="23914" y="312089"/>
                </a:lnTo>
                <a:lnTo>
                  <a:pt x="24599" y="311404"/>
                </a:lnTo>
                <a:lnTo>
                  <a:pt x="24599" y="308673"/>
                </a:lnTo>
                <a:close/>
              </a:path>
              <a:path w="302259" h="415290">
                <a:moveTo>
                  <a:pt x="24599" y="288137"/>
                </a:moveTo>
                <a:lnTo>
                  <a:pt x="23914" y="287464"/>
                </a:lnTo>
                <a:lnTo>
                  <a:pt x="21183" y="287464"/>
                </a:lnTo>
                <a:lnTo>
                  <a:pt x="20497" y="288150"/>
                </a:lnTo>
                <a:lnTo>
                  <a:pt x="20497" y="290880"/>
                </a:lnTo>
                <a:lnTo>
                  <a:pt x="21183" y="291566"/>
                </a:lnTo>
                <a:lnTo>
                  <a:pt x="22555" y="291566"/>
                </a:lnTo>
                <a:lnTo>
                  <a:pt x="23914" y="291566"/>
                </a:lnTo>
                <a:lnTo>
                  <a:pt x="24599" y="290880"/>
                </a:lnTo>
                <a:lnTo>
                  <a:pt x="24599" y="288137"/>
                </a:lnTo>
                <a:close/>
              </a:path>
              <a:path w="302259" h="415290">
                <a:moveTo>
                  <a:pt x="24599" y="267614"/>
                </a:moveTo>
                <a:lnTo>
                  <a:pt x="23914" y="266928"/>
                </a:lnTo>
                <a:lnTo>
                  <a:pt x="21183" y="266928"/>
                </a:lnTo>
                <a:lnTo>
                  <a:pt x="20497" y="267614"/>
                </a:lnTo>
                <a:lnTo>
                  <a:pt x="20497" y="270357"/>
                </a:lnTo>
                <a:lnTo>
                  <a:pt x="21183" y="271043"/>
                </a:lnTo>
                <a:lnTo>
                  <a:pt x="22555" y="271043"/>
                </a:lnTo>
                <a:lnTo>
                  <a:pt x="23914" y="271043"/>
                </a:lnTo>
                <a:lnTo>
                  <a:pt x="24599" y="270357"/>
                </a:lnTo>
                <a:lnTo>
                  <a:pt x="24599" y="267614"/>
                </a:lnTo>
                <a:close/>
              </a:path>
              <a:path w="302259" h="415290">
                <a:moveTo>
                  <a:pt x="34874" y="402437"/>
                </a:moveTo>
                <a:lnTo>
                  <a:pt x="34861" y="401878"/>
                </a:lnTo>
                <a:lnTo>
                  <a:pt x="34658" y="401396"/>
                </a:lnTo>
                <a:lnTo>
                  <a:pt x="33870" y="400583"/>
                </a:lnTo>
                <a:lnTo>
                  <a:pt x="33388" y="400380"/>
                </a:lnTo>
                <a:lnTo>
                  <a:pt x="31445" y="400380"/>
                </a:lnTo>
                <a:lnTo>
                  <a:pt x="30759" y="401066"/>
                </a:lnTo>
                <a:lnTo>
                  <a:pt x="30759" y="403809"/>
                </a:lnTo>
                <a:lnTo>
                  <a:pt x="31445" y="404495"/>
                </a:lnTo>
                <a:lnTo>
                  <a:pt x="32816" y="404495"/>
                </a:lnTo>
                <a:lnTo>
                  <a:pt x="34188" y="404495"/>
                </a:lnTo>
                <a:lnTo>
                  <a:pt x="34874" y="403809"/>
                </a:lnTo>
                <a:lnTo>
                  <a:pt x="34874" y="402437"/>
                </a:lnTo>
                <a:close/>
              </a:path>
              <a:path w="302259" h="415290">
                <a:moveTo>
                  <a:pt x="34874" y="380542"/>
                </a:moveTo>
                <a:lnTo>
                  <a:pt x="34188" y="379857"/>
                </a:lnTo>
                <a:lnTo>
                  <a:pt x="31445" y="379857"/>
                </a:lnTo>
                <a:lnTo>
                  <a:pt x="30759" y="380542"/>
                </a:lnTo>
                <a:lnTo>
                  <a:pt x="30759" y="383273"/>
                </a:lnTo>
                <a:lnTo>
                  <a:pt x="31445" y="383959"/>
                </a:lnTo>
                <a:lnTo>
                  <a:pt x="32816" y="383959"/>
                </a:lnTo>
                <a:lnTo>
                  <a:pt x="34188" y="383959"/>
                </a:lnTo>
                <a:lnTo>
                  <a:pt x="34874" y="383273"/>
                </a:lnTo>
                <a:lnTo>
                  <a:pt x="34874" y="380542"/>
                </a:lnTo>
                <a:close/>
              </a:path>
              <a:path w="302259" h="415290">
                <a:moveTo>
                  <a:pt x="34874" y="360019"/>
                </a:moveTo>
                <a:lnTo>
                  <a:pt x="34188" y="359333"/>
                </a:lnTo>
                <a:lnTo>
                  <a:pt x="31445" y="359333"/>
                </a:lnTo>
                <a:lnTo>
                  <a:pt x="30759" y="360019"/>
                </a:lnTo>
                <a:lnTo>
                  <a:pt x="30759" y="362750"/>
                </a:lnTo>
                <a:lnTo>
                  <a:pt x="31445" y="363435"/>
                </a:lnTo>
                <a:lnTo>
                  <a:pt x="32816" y="363435"/>
                </a:lnTo>
                <a:lnTo>
                  <a:pt x="34188" y="363435"/>
                </a:lnTo>
                <a:lnTo>
                  <a:pt x="34874" y="362750"/>
                </a:lnTo>
                <a:lnTo>
                  <a:pt x="34874" y="360019"/>
                </a:lnTo>
                <a:close/>
              </a:path>
              <a:path w="302259" h="415290">
                <a:moveTo>
                  <a:pt x="34874" y="339394"/>
                </a:moveTo>
                <a:lnTo>
                  <a:pt x="34188" y="338709"/>
                </a:lnTo>
                <a:lnTo>
                  <a:pt x="31445" y="338709"/>
                </a:lnTo>
                <a:lnTo>
                  <a:pt x="30759" y="339394"/>
                </a:lnTo>
                <a:lnTo>
                  <a:pt x="30759" y="342125"/>
                </a:lnTo>
                <a:lnTo>
                  <a:pt x="31445" y="342811"/>
                </a:lnTo>
                <a:lnTo>
                  <a:pt x="32816" y="342811"/>
                </a:lnTo>
                <a:lnTo>
                  <a:pt x="34188" y="342811"/>
                </a:lnTo>
                <a:lnTo>
                  <a:pt x="34874" y="342125"/>
                </a:lnTo>
                <a:lnTo>
                  <a:pt x="34874" y="339394"/>
                </a:lnTo>
                <a:close/>
              </a:path>
              <a:path w="302259" h="415290">
                <a:moveTo>
                  <a:pt x="34874" y="298411"/>
                </a:moveTo>
                <a:lnTo>
                  <a:pt x="34188" y="297726"/>
                </a:lnTo>
                <a:lnTo>
                  <a:pt x="31445" y="297726"/>
                </a:lnTo>
                <a:lnTo>
                  <a:pt x="30759" y="298411"/>
                </a:lnTo>
                <a:lnTo>
                  <a:pt x="30759" y="301142"/>
                </a:lnTo>
                <a:lnTo>
                  <a:pt x="31445" y="301828"/>
                </a:lnTo>
                <a:lnTo>
                  <a:pt x="32816" y="301828"/>
                </a:lnTo>
                <a:lnTo>
                  <a:pt x="34188" y="301828"/>
                </a:lnTo>
                <a:lnTo>
                  <a:pt x="34874" y="301142"/>
                </a:lnTo>
                <a:lnTo>
                  <a:pt x="34874" y="298411"/>
                </a:lnTo>
                <a:close/>
              </a:path>
              <a:path w="302259" h="415290">
                <a:moveTo>
                  <a:pt x="34874" y="277876"/>
                </a:moveTo>
                <a:lnTo>
                  <a:pt x="34188" y="277190"/>
                </a:lnTo>
                <a:lnTo>
                  <a:pt x="31445" y="277190"/>
                </a:lnTo>
                <a:lnTo>
                  <a:pt x="30759" y="277876"/>
                </a:lnTo>
                <a:lnTo>
                  <a:pt x="30759" y="280619"/>
                </a:lnTo>
                <a:lnTo>
                  <a:pt x="31445" y="281305"/>
                </a:lnTo>
                <a:lnTo>
                  <a:pt x="32816" y="281305"/>
                </a:lnTo>
                <a:lnTo>
                  <a:pt x="34188" y="281305"/>
                </a:lnTo>
                <a:lnTo>
                  <a:pt x="34874" y="280619"/>
                </a:lnTo>
                <a:lnTo>
                  <a:pt x="34874" y="277876"/>
                </a:lnTo>
                <a:close/>
              </a:path>
              <a:path w="302259" h="415290">
                <a:moveTo>
                  <a:pt x="34874" y="257352"/>
                </a:moveTo>
                <a:lnTo>
                  <a:pt x="34188" y="256667"/>
                </a:lnTo>
                <a:lnTo>
                  <a:pt x="31445" y="256667"/>
                </a:lnTo>
                <a:lnTo>
                  <a:pt x="30759" y="257352"/>
                </a:lnTo>
                <a:lnTo>
                  <a:pt x="30759" y="260083"/>
                </a:lnTo>
                <a:lnTo>
                  <a:pt x="31445" y="260769"/>
                </a:lnTo>
                <a:lnTo>
                  <a:pt x="32816" y="260769"/>
                </a:lnTo>
                <a:lnTo>
                  <a:pt x="34188" y="260769"/>
                </a:lnTo>
                <a:lnTo>
                  <a:pt x="34874" y="260083"/>
                </a:lnTo>
                <a:lnTo>
                  <a:pt x="34874" y="257352"/>
                </a:lnTo>
                <a:close/>
              </a:path>
              <a:path w="302259" h="415290">
                <a:moveTo>
                  <a:pt x="35077" y="320255"/>
                </a:moveTo>
                <a:lnTo>
                  <a:pt x="34925" y="319519"/>
                </a:lnTo>
                <a:lnTo>
                  <a:pt x="34264" y="318871"/>
                </a:lnTo>
                <a:lnTo>
                  <a:pt x="33870" y="318465"/>
                </a:lnTo>
                <a:lnTo>
                  <a:pt x="33388" y="318262"/>
                </a:lnTo>
                <a:lnTo>
                  <a:pt x="32816" y="318274"/>
                </a:lnTo>
                <a:lnTo>
                  <a:pt x="31305" y="318109"/>
                </a:lnTo>
                <a:lnTo>
                  <a:pt x="30543" y="318795"/>
                </a:lnTo>
                <a:lnTo>
                  <a:pt x="30543" y="321843"/>
                </a:lnTo>
                <a:lnTo>
                  <a:pt x="31305" y="322516"/>
                </a:lnTo>
                <a:lnTo>
                  <a:pt x="32816" y="322351"/>
                </a:lnTo>
                <a:lnTo>
                  <a:pt x="33731" y="322376"/>
                </a:lnTo>
                <a:lnTo>
                  <a:pt x="34366" y="321957"/>
                </a:lnTo>
                <a:lnTo>
                  <a:pt x="35077" y="320255"/>
                </a:lnTo>
                <a:close/>
              </a:path>
              <a:path w="302259" h="415290">
                <a:moveTo>
                  <a:pt x="45135" y="370281"/>
                </a:moveTo>
                <a:lnTo>
                  <a:pt x="44450" y="369595"/>
                </a:lnTo>
                <a:lnTo>
                  <a:pt x="41706" y="369595"/>
                </a:lnTo>
                <a:lnTo>
                  <a:pt x="41021" y="370281"/>
                </a:lnTo>
                <a:lnTo>
                  <a:pt x="41021" y="373011"/>
                </a:lnTo>
                <a:lnTo>
                  <a:pt x="41706" y="373697"/>
                </a:lnTo>
                <a:lnTo>
                  <a:pt x="43078" y="373697"/>
                </a:lnTo>
                <a:lnTo>
                  <a:pt x="44450" y="373697"/>
                </a:lnTo>
                <a:lnTo>
                  <a:pt x="45135" y="373011"/>
                </a:lnTo>
                <a:lnTo>
                  <a:pt x="45135" y="370281"/>
                </a:lnTo>
                <a:close/>
              </a:path>
              <a:path w="302259" h="415290">
                <a:moveTo>
                  <a:pt x="45135" y="349745"/>
                </a:moveTo>
                <a:lnTo>
                  <a:pt x="44450" y="349072"/>
                </a:lnTo>
                <a:lnTo>
                  <a:pt x="41706" y="349072"/>
                </a:lnTo>
                <a:lnTo>
                  <a:pt x="41021" y="349745"/>
                </a:lnTo>
                <a:lnTo>
                  <a:pt x="41021" y="352488"/>
                </a:lnTo>
                <a:lnTo>
                  <a:pt x="41706" y="353174"/>
                </a:lnTo>
                <a:lnTo>
                  <a:pt x="43078" y="353174"/>
                </a:lnTo>
                <a:lnTo>
                  <a:pt x="44450" y="353174"/>
                </a:lnTo>
                <a:lnTo>
                  <a:pt x="45135" y="352488"/>
                </a:lnTo>
                <a:lnTo>
                  <a:pt x="45135" y="349745"/>
                </a:lnTo>
                <a:close/>
              </a:path>
              <a:path w="302259" h="415290">
                <a:moveTo>
                  <a:pt x="45135" y="329222"/>
                </a:moveTo>
                <a:lnTo>
                  <a:pt x="44450" y="328536"/>
                </a:lnTo>
                <a:lnTo>
                  <a:pt x="41706" y="328536"/>
                </a:lnTo>
                <a:lnTo>
                  <a:pt x="41021" y="329222"/>
                </a:lnTo>
                <a:lnTo>
                  <a:pt x="41021" y="331965"/>
                </a:lnTo>
                <a:lnTo>
                  <a:pt x="41706" y="332638"/>
                </a:lnTo>
                <a:lnTo>
                  <a:pt x="43078" y="332638"/>
                </a:lnTo>
                <a:lnTo>
                  <a:pt x="44450" y="332638"/>
                </a:lnTo>
                <a:lnTo>
                  <a:pt x="45135" y="331965"/>
                </a:lnTo>
                <a:lnTo>
                  <a:pt x="45135" y="329222"/>
                </a:lnTo>
                <a:close/>
              </a:path>
              <a:path w="302259" h="415290">
                <a:moveTo>
                  <a:pt x="45135" y="308673"/>
                </a:moveTo>
                <a:lnTo>
                  <a:pt x="44450" y="307987"/>
                </a:lnTo>
                <a:lnTo>
                  <a:pt x="41706" y="307987"/>
                </a:lnTo>
                <a:lnTo>
                  <a:pt x="41021" y="308673"/>
                </a:lnTo>
                <a:lnTo>
                  <a:pt x="41021" y="311404"/>
                </a:lnTo>
                <a:lnTo>
                  <a:pt x="41706" y="312089"/>
                </a:lnTo>
                <a:lnTo>
                  <a:pt x="43078" y="312089"/>
                </a:lnTo>
                <a:lnTo>
                  <a:pt x="44450" y="312089"/>
                </a:lnTo>
                <a:lnTo>
                  <a:pt x="45135" y="311404"/>
                </a:lnTo>
                <a:lnTo>
                  <a:pt x="45135" y="308673"/>
                </a:lnTo>
                <a:close/>
              </a:path>
              <a:path w="302259" h="415290">
                <a:moveTo>
                  <a:pt x="45135" y="288137"/>
                </a:moveTo>
                <a:lnTo>
                  <a:pt x="44450" y="287464"/>
                </a:lnTo>
                <a:lnTo>
                  <a:pt x="41706" y="287464"/>
                </a:lnTo>
                <a:lnTo>
                  <a:pt x="41021" y="288150"/>
                </a:lnTo>
                <a:lnTo>
                  <a:pt x="41021" y="290880"/>
                </a:lnTo>
                <a:lnTo>
                  <a:pt x="41706" y="291566"/>
                </a:lnTo>
                <a:lnTo>
                  <a:pt x="43078" y="291566"/>
                </a:lnTo>
                <a:lnTo>
                  <a:pt x="44450" y="291566"/>
                </a:lnTo>
                <a:lnTo>
                  <a:pt x="45135" y="290880"/>
                </a:lnTo>
                <a:lnTo>
                  <a:pt x="45135" y="288137"/>
                </a:lnTo>
                <a:close/>
              </a:path>
              <a:path w="302259" h="415290">
                <a:moveTo>
                  <a:pt x="45135" y="267614"/>
                </a:moveTo>
                <a:lnTo>
                  <a:pt x="44450" y="266928"/>
                </a:lnTo>
                <a:lnTo>
                  <a:pt x="41706" y="266928"/>
                </a:lnTo>
                <a:lnTo>
                  <a:pt x="41021" y="267614"/>
                </a:lnTo>
                <a:lnTo>
                  <a:pt x="41021" y="270357"/>
                </a:lnTo>
                <a:lnTo>
                  <a:pt x="41706" y="271043"/>
                </a:lnTo>
                <a:lnTo>
                  <a:pt x="43078" y="271043"/>
                </a:lnTo>
                <a:lnTo>
                  <a:pt x="44450" y="271043"/>
                </a:lnTo>
                <a:lnTo>
                  <a:pt x="45135" y="270357"/>
                </a:lnTo>
                <a:lnTo>
                  <a:pt x="45135" y="267614"/>
                </a:lnTo>
                <a:close/>
              </a:path>
              <a:path w="302259" h="415290">
                <a:moveTo>
                  <a:pt x="45135" y="247129"/>
                </a:moveTo>
                <a:lnTo>
                  <a:pt x="44450" y="246456"/>
                </a:lnTo>
                <a:lnTo>
                  <a:pt x="41706" y="246456"/>
                </a:lnTo>
                <a:lnTo>
                  <a:pt x="41021" y="247129"/>
                </a:lnTo>
                <a:lnTo>
                  <a:pt x="41021" y="249872"/>
                </a:lnTo>
                <a:lnTo>
                  <a:pt x="41706" y="250558"/>
                </a:lnTo>
                <a:lnTo>
                  <a:pt x="43078" y="250558"/>
                </a:lnTo>
                <a:lnTo>
                  <a:pt x="44450" y="250558"/>
                </a:lnTo>
                <a:lnTo>
                  <a:pt x="45135" y="249872"/>
                </a:lnTo>
                <a:lnTo>
                  <a:pt x="45135" y="247129"/>
                </a:lnTo>
                <a:close/>
              </a:path>
              <a:path w="302259" h="415290">
                <a:moveTo>
                  <a:pt x="55422" y="298411"/>
                </a:moveTo>
                <a:lnTo>
                  <a:pt x="54737" y="297726"/>
                </a:lnTo>
                <a:lnTo>
                  <a:pt x="51993" y="297726"/>
                </a:lnTo>
                <a:lnTo>
                  <a:pt x="51308" y="298411"/>
                </a:lnTo>
                <a:lnTo>
                  <a:pt x="51308" y="301142"/>
                </a:lnTo>
                <a:lnTo>
                  <a:pt x="51993" y="301828"/>
                </a:lnTo>
                <a:lnTo>
                  <a:pt x="53365" y="301828"/>
                </a:lnTo>
                <a:lnTo>
                  <a:pt x="54737" y="301828"/>
                </a:lnTo>
                <a:lnTo>
                  <a:pt x="55422" y="301142"/>
                </a:lnTo>
                <a:lnTo>
                  <a:pt x="55422" y="298411"/>
                </a:lnTo>
                <a:close/>
              </a:path>
              <a:path w="302259" h="415290">
                <a:moveTo>
                  <a:pt x="55422" y="277876"/>
                </a:moveTo>
                <a:lnTo>
                  <a:pt x="54737" y="277190"/>
                </a:lnTo>
                <a:lnTo>
                  <a:pt x="51993" y="277190"/>
                </a:lnTo>
                <a:lnTo>
                  <a:pt x="51308" y="277876"/>
                </a:lnTo>
                <a:lnTo>
                  <a:pt x="51308" y="280619"/>
                </a:lnTo>
                <a:lnTo>
                  <a:pt x="51993" y="281305"/>
                </a:lnTo>
                <a:lnTo>
                  <a:pt x="53365" y="281305"/>
                </a:lnTo>
                <a:lnTo>
                  <a:pt x="54737" y="281305"/>
                </a:lnTo>
                <a:lnTo>
                  <a:pt x="55422" y="280619"/>
                </a:lnTo>
                <a:lnTo>
                  <a:pt x="55422" y="277876"/>
                </a:lnTo>
                <a:close/>
              </a:path>
              <a:path w="302259" h="415290">
                <a:moveTo>
                  <a:pt x="55422" y="236829"/>
                </a:moveTo>
                <a:lnTo>
                  <a:pt x="54737" y="236143"/>
                </a:lnTo>
                <a:lnTo>
                  <a:pt x="51993" y="236143"/>
                </a:lnTo>
                <a:lnTo>
                  <a:pt x="51308" y="236829"/>
                </a:lnTo>
                <a:lnTo>
                  <a:pt x="51308" y="238188"/>
                </a:lnTo>
                <a:lnTo>
                  <a:pt x="51308" y="238467"/>
                </a:lnTo>
                <a:lnTo>
                  <a:pt x="51358" y="238721"/>
                </a:lnTo>
                <a:lnTo>
                  <a:pt x="51473" y="238975"/>
                </a:lnTo>
                <a:lnTo>
                  <a:pt x="51828" y="239814"/>
                </a:lnTo>
                <a:lnTo>
                  <a:pt x="52451" y="240245"/>
                </a:lnTo>
                <a:lnTo>
                  <a:pt x="53365" y="240245"/>
                </a:lnTo>
                <a:lnTo>
                  <a:pt x="54267" y="240233"/>
                </a:lnTo>
                <a:lnTo>
                  <a:pt x="54902" y="239801"/>
                </a:lnTo>
                <a:lnTo>
                  <a:pt x="55359" y="238721"/>
                </a:lnTo>
                <a:lnTo>
                  <a:pt x="55410" y="238467"/>
                </a:lnTo>
                <a:lnTo>
                  <a:pt x="55422" y="236829"/>
                </a:lnTo>
                <a:close/>
              </a:path>
              <a:path w="302259" h="415290">
                <a:moveTo>
                  <a:pt x="65684" y="411340"/>
                </a:moveTo>
                <a:lnTo>
                  <a:pt x="64998" y="410654"/>
                </a:lnTo>
                <a:lnTo>
                  <a:pt x="62255" y="410654"/>
                </a:lnTo>
                <a:lnTo>
                  <a:pt x="61582" y="411340"/>
                </a:lnTo>
                <a:lnTo>
                  <a:pt x="61582" y="414070"/>
                </a:lnTo>
                <a:lnTo>
                  <a:pt x="62268" y="414756"/>
                </a:lnTo>
                <a:lnTo>
                  <a:pt x="63627" y="414756"/>
                </a:lnTo>
                <a:lnTo>
                  <a:pt x="64998" y="414756"/>
                </a:lnTo>
                <a:lnTo>
                  <a:pt x="65684" y="414070"/>
                </a:lnTo>
                <a:lnTo>
                  <a:pt x="65684" y="411340"/>
                </a:lnTo>
                <a:close/>
              </a:path>
              <a:path w="302259" h="415290">
                <a:moveTo>
                  <a:pt x="65684" y="390804"/>
                </a:moveTo>
                <a:lnTo>
                  <a:pt x="64998" y="390118"/>
                </a:lnTo>
                <a:lnTo>
                  <a:pt x="62268" y="390118"/>
                </a:lnTo>
                <a:lnTo>
                  <a:pt x="61582" y="390804"/>
                </a:lnTo>
                <a:lnTo>
                  <a:pt x="61582" y="393547"/>
                </a:lnTo>
                <a:lnTo>
                  <a:pt x="62268" y="394233"/>
                </a:lnTo>
                <a:lnTo>
                  <a:pt x="63627" y="394233"/>
                </a:lnTo>
                <a:lnTo>
                  <a:pt x="64998" y="394233"/>
                </a:lnTo>
                <a:lnTo>
                  <a:pt x="65684" y="393547"/>
                </a:lnTo>
                <a:lnTo>
                  <a:pt x="65684" y="390804"/>
                </a:lnTo>
                <a:close/>
              </a:path>
              <a:path w="302259" h="415290">
                <a:moveTo>
                  <a:pt x="65684" y="370281"/>
                </a:moveTo>
                <a:lnTo>
                  <a:pt x="64998" y="369595"/>
                </a:lnTo>
                <a:lnTo>
                  <a:pt x="62268" y="369595"/>
                </a:lnTo>
                <a:lnTo>
                  <a:pt x="61582" y="370281"/>
                </a:lnTo>
                <a:lnTo>
                  <a:pt x="61582" y="373011"/>
                </a:lnTo>
                <a:lnTo>
                  <a:pt x="62268" y="373697"/>
                </a:lnTo>
                <a:lnTo>
                  <a:pt x="63627" y="373697"/>
                </a:lnTo>
                <a:lnTo>
                  <a:pt x="64998" y="373697"/>
                </a:lnTo>
                <a:lnTo>
                  <a:pt x="65684" y="373011"/>
                </a:lnTo>
                <a:lnTo>
                  <a:pt x="65684" y="370281"/>
                </a:lnTo>
                <a:close/>
              </a:path>
              <a:path w="302259" h="415290">
                <a:moveTo>
                  <a:pt x="65684" y="349745"/>
                </a:moveTo>
                <a:lnTo>
                  <a:pt x="64998" y="349072"/>
                </a:lnTo>
                <a:lnTo>
                  <a:pt x="62268" y="349072"/>
                </a:lnTo>
                <a:lnTo>
                  <a:pt x="61582" y="349745"/>
                </a:lnTo>
                <a:lnTo>
                  <a:pt x="61582" y="352488"/>
                </a:lnTo>
                <a:lnTo>
                  <a:pt x="62268" y="353174"/>
                </a:lnTo>
                <a:lnTo>
                  <a:pt x="63627" y="353174"/>
                </a:lnTo>
                <a:lnTo>
                  <a:pt x="64998" y="353174"/>
                </a:lnTo>
                <a:lnTo>
                  <a:pt x="65684" y="352488"/>
                </a:lnTo>
                <a:lnTo>
                  <a:pt x="65684" y="349745"/>
                </a:lnTo>
                <a:close/>
              </a:path>
              <a:path w="302259" h="415290">
                <a:moveTo>
                  <a:pt x="65684" y="308673"/>
                </a:moveTo>
                <a:lnTo>
                  <a:pt x="64998" y="307987"/>
                </a:lnTo>
                <a:lnTo>
                  <a:pt x="62268" y="307987"/>
                </a:lnTo>
                <a:lnTo>
                  <a:pt x="61582" y="308673"/>
                </a:lnTo>
                <a:lnTo>
                  <a:pt x="61582" y="311404"/>
                </a:lnTo>
                <a:lnTo>
                  <a:pt x="62268" y="312089"/>
                </a:lnTo>
                <a:lnTo>
                  <a:pt x="63627" y="312089"/>
                </a:lnTo>
                <a:lnTo>
                  <a:pt x="64998" y="312089"/>
                </a:lnTo>
                <a:lnTo>
                  <a:pt x="65684" y="311404"/>
                </a:lnTo>
                <a:lnTo>
                  <a:pt x="65684" y="308673"/>
                </a:lnTo>
                <a:close/>
              </a:path>
              <a:path w="302259" h="415290">
                <a:moveTo>
                  <a:pt x="75946" y="402170"/>
                </a:moveTo>
                <a:lnTo>
                  <a:pt x="73329" y="400380"/>
                </a:lnTo>
                <a:lnTo>
                  <a:pt x="72847" y="400583"/>
                </a:lnTo>
                <a:lnTo>
                  <a:pt x="72047" y="401396"/>
                </a:lnTo>
                <a:lnTo>
                  <a:pt x="71843" y="401878"/>
                </a:lnTo>
                <a:lnTo>
                  <a:pt x="71843" y="402437"/>
                </a:lnTo>
                <a:lnTo>
                  <a:pt x="71843" y="403809"/>
                </a:lnTo>
                <a:lnTo>
                  <a:pt x="72529" y="404495"/>
                </a:lnTo>
                <a:lnTo>
                  <a:pt x="73888" y="404495"/>
                </a:lnTo>
                <a:lnTo>
                  <a:pt x="74803" y="404495"/>
                </a:lnTo>
                <a:lnTo>
                  <a:pt x="75425" y="404075"/>
                </a:lnTo>
                <a:lnTo>
                  <a:pt x="75780" y="403250"/>
                </a:lnTo>
                <a:lnTo>
                  <a:pt x="75882" y="402983"/>
                </a:lnTo>
                <a:lnTo>
                  <a:pt x="75946" y="402717"/>
                </a:lnTo>
                <a:lnTo>
                  <a:pt x="75946" y="402437"/>
                </a:lnTo>
                <a:lnTo>
                  <a:pt x="75946" y="402170"/>
                </a:lnTo>
                <a:close/>
              </a:path>
              <a:path w="302259" h="415290">
                <a:moveTo>
                  <a:pt x="75946" y="340487"/>
                </a:moveTo>
                <a:lnTo>
                  <a:pt x="75882" y="340220"/>
                </a:lnTo>
                <a:lnTo>
                  <a:pt x="75780" y="339953"/>
                </a:lnTo>
                <a:lnTo>
                  <a:pt x="75349" y="338924"/>
                </a:lnTo>
                <a:lnTo>
                  <a:pt x="74587" y="338518"/>
                </a:lnTo>
                <a:lnTo>
                  <a:pt x="72377" y="338963"/>
                </a:lnTo>
                <a:lnTo>
                  <a:pt x="71831" y="339636"/>
                </a:lnTo>
                <a:lnTo>
                  <a:pt x="71843" y="341325"/>
                </a:lnTo>
                <a:lnTo>
                  <a:pt x="72047" y="341807"/>
                </a:lnTo>
                <a:lnTo>
                  <a:pt x="72847" y="342620"/>
                </a:lnTo>
                <a:lnTo>
                  <a:pt x="73329" y="342823"/>
                </a:lnTo>
                <a:lnTo>
                  <a:pt x="73888" y="342811"/>
                </a:lnTo>
                <a:lnTo>
                  <a:pt x="74803" y="342811"/>
                </a:lnTo>
                <a:lnTo>
                  <a:pt x="75438" y="342379"/>
                </a:lnTo>
                <a:lnTo>
                  <a:pt x="75882" y="341299"/>
                </a:lnTo>
                <a:lnTo>
                  <a:pt x="75946" y="341033"/>
                </a:lnTo>
                <a:lnTo>
                  <a:pt x="75946" y="340766"/>
                </a:lnTo>
                <a:lnTo>
                  <a:pt x="75946" y="340487"/>
                </a:lnTo>
                <a:close/>
              </a:path>
              <a:path w="302259" h="415290">
                <a:moveTo>
                  <a:pt x="75946" y="299504"/>
                </a:moveTo>
                <a:lnTo>
                  <a:pt x="75882" y="299237"/>
                </a:lnTo>
                <a:lnTo>
                  <a:pt x="75438" y="298157"/>
                </a:lnTo>
                <a:lnTo>
                  <a:pt x="74803" y="297738"/>
                </a:lnTo>
                <a:lnTo>
                  <a:pt x="73329" y="297726"/>
                </a:lnTo>
                <a:lnTo>
                  <a:pt x="72847" y="297916"/>
                </a:lnTo>
                <a:lnTo>
                  <a:pt x="72047" y="298729"/>
                </a:lnTo>
                <a:lnTo>
                  <a:pt x="71843" y="299212"/>
                </a:lnTo>
                <a:lnTo>
                  <a:pt x="71843" y="301142"/>
                </a:lnTo>
                <a:lnTo>
                  <a:pt x="72529" y="301828"/>
                </a:lnTo>
                <a:lnTo>
                  <a:pt x="73888" y="301828"/>
                </a:lnTo>
                <a:lnTo>
                  <a:pt x="74803" y="301828"/>
                </a:lnTo>
                <a:lnTo>
                  <a:pt x="75425" y="301421"/>
                </a:lnTo>
                <a:lnTo>
                  <a:pt x="75780" y="300583"/>
                </a:lnTo>
                <a:lnTo>
                  <a:pt x="75882" y="300329"/>
                </a:lnTo>
                <a:lnTo>
                  <a:pt x="75946" y="300050"/>
                </a:lnTo>
                <a:lnTo>
                  <a:pt x="75946" y="299770"/>
                </a:lnTo>
                <a:lnTo>
                  <a:pt x="75946" y="299504"/>
                </a:lnTo>
                <a:close/>
              </a:path>
              <a:path w="302259" h="415290">
                <a:moveTo>
                  <a:pt x="75946" y="237909"/>
                </a:moveTo>
                <a:lnTo>
                  <a:pt x="75882" y="237642"/>
                </a:lnTo>
                <a:lnTo>
                  <a:pt x="75780" y="237388"/>
                </a:lnTo>
                <a:lnTo>
                  <a:pt x="75349" y="236347"/>
                </a:lnTo>
                <a:lnTo>
                  <a:pt x="74587" y="235953"/>
                </a:lnTo>
                <a:lnTo>
                  <a:pt x="72377" y="236397"/>
                </a:lnTo>
                <a:lnTo>
                  <a:pt x="71831" y="237070"/>
                </a:lnTo>
                <a:lnTo>
                  <a:pt x="71843" y="238188"/>
                </a:lnTo>
                <a:lnTo>
                  <a:pt x="71831" y="238467"/>
                </a:lnTo>
                <a:lnTo>
                  <a:pt x="71894" y="238721"/>
                </a:lnTo>
                <a:lnTo>
                  <a:pt x="72009" y="238975"/>
                </a:lnTo>
                <a:lnTo>
                  <a:pt x="72097" y="239229"/>
                </a:lnTo>
                <a:lnTo>
                  <a:pt x="72250" y="239458"/>
                </a:lnTo>
                <a:lnTo>
                  <a:pt x="72847" y="240055"/>
                </a:lnTo>
                <a:lnTo>
                  <a:pt x="73329" y="240245"/>
                </a:lnTo>
                <a:lnTo>
                  <a:pt x="73888" y="240245"/>
                </a:lnTo>
                <a:lnTo>
                  <a:pt x="74803" y="240233"/>
                </a:lnTo>
                <a:lnTo>
                  <a:pt x="75438" y="239814"/>
                </a:lnTo>
                <a:lnTo>
                  <a:pt x="75882" y="238721"/>
                </a:lnTo>
                <a:lnTo>
                  <a:pt x="75946" y="238467"/>
                </a:lnTo>
                <a:lnTo>
                  <a:pt x="75946" y="238188"/>
                </a:lnTo>
                <a:lnTo>
                  <a:pt x="75946" y="237909"/>
                </a:lnTo>
                <a:close/>
              </a:path>
              <a:path w="302259" h="415290">
                <a:moveTo>
                  <a:pt x="75946" y="217373"/>
                </a:moveTo>
                <a:lnTo>
                  <a:pt x="75882" y="217106"/>
                </a:lnTo>
                <a:lnTo>
                  <a:pt x="75438" y="216027"/>
                </a:lnTo>
                <a:lnTo>
                  <a:pt x="74803" y="215595"/>
                </a:lnTo>
                <a:lnTo>
                  <a:pt x="73317" y="215582"/>
                </a:lnTo>
                <a:lnTo>
                  <a:pt x="72834" y="215785"/>
                </a:lnTo>
                <a:lnTo>
                  <a:pt x="72440" y="216217"/>
                </a:lnTo>
                <a:lnTo>
                  <a:pt x="71475" y="217170"/>
                </a:lnTo>
                <a:lnTo>
                  <a:pt x="71475" y="218135"/>
                </a:lnTo>
                <a:lnTo>
                  <a:pt x="72440" y="219100"/>
                </a:lnTo>
                <a:lnTo>
                  <a:pt x="72834" y="219519"/>
                </a:lnTo>
                <a:lnTo>
                  <a:pt x="73317" y="219722"/>
                </a:lnTo>
                <a:lnTo>
                  <a:pt x="73888" y="219722"/>
                </a:lnTo>
                <a:lnTo>
                  <a:pt x="75946" y="217919"/>
                </a:lnTo>
                <a:lnTo>
                  <a:pt x="75946" y="217639"/>
                </a:lnTo>
                <a:lnTo>
                  <a:pt x="75946" y="217373"/>
                </a:lnTo>
                <a:close/>
              </a:path>
              <a:path w="302259" h="415290">
                <a:moveTo>
                  <a:pt x="76009" y="381647"/>
                </a:moveTo>
                <a:lnTo>
                  <a:pt x="75780" y="381101"/>
                </a:lnTo>
                <a:lnTo>
                  <a:pt x="75425" y="380288"/>
                </a:lnTo>
                <a:lnTo>
                  <a:pt x="74790" y="379869"/>
                </a:lnTo>
                <a:lnTo>
                  <a:pt x="73329" y="379857"/>
                </a:lnTo>
                <a:lnTo>
                  <a:pt x="72847" y="380060"/>
                </a:lnTo>
                <a:lnTo>
                  <a:pt x="72047" y="380860"/>
                </a:lnTo>
                <a:lnTo>
                  <a:pt x="71843" y="381342"/>
                </a:lnTo>
                <a:lnTo>
                  <a:pt x="71843" y="383273"/>
                </a:lnTo>
                <a:lnTo>
                  <a:pt x="72529" y="383959"/>
                </a:lnTo>
                <a:lnTo>
                  <a:pt x="73888" y="383959"/>
                </a:lnTo>
                <a:lnTo>
                  <a:pt x="74803" y="383971"/>
                </a:lnTo>
                <a:lnTo>
                  <a:pt x="75425" y="383552"/>
                </a:lnTo>
                <a:lnTo>
                  <a:pt x="76009" y="382181"/>
                </a:lnTo>
                <a:lnTo>
                  <a:pt x="76009" y="381647"/>
                </a:lnTo>
                <a:close/>
              </a:path>
              <a:path w="302259" h="415290">
                <a:moveTo>
                  <a:pt x="76009" y="361111"/>
                </a:moveTo>
                <a:lnTo>
                  <a:pt x="75349" y="359537"/>
                </a:lnTo>
                <a:lnTo>
                  <a:pt x="74587" y="359143"/>
                </a:lnTo>
                <a:lnTo>
                  <a:pt x="72377" y="359587"/>
                </a:lnTo>
                <a:lnTo>
                  <a:pt x="71831" y="360260"/>
                </a:lnTo>
                <a:lnTo>
                  <a:pt x="71843" y="361950"/>
                </a:lnTo>
                <a:lnTo>
                  <a:pt x="72047" y="362432"/>
                </a:lnTo>
                <a:lnTo>
                  <a:pt x="72847" y="363245"/>
                </a:lnTo>
                <a:lnTo>
                  <a:pt x="73329" y="363435"/>
                </a:lnTo>
                <a:lnTo>
                  <a:pt x="73888" y="363435"/>
                </a:lnTo>
                <a:lnTo>
                  <a:pt x="74790" y="363423"/>
                </a:lnTo>
                <a:lnTo>
                  <a:pt x="75425" y="363004"/>
                </a:lnTo>
                <a:lnTo>
                  <a:pt x="75780" y="362191"/>
                </a:lnTo>
                <a:lnTo>
                  <a:pt x="76009" y="361657"/>
                </a:lnTo>
                <a:lnTo>
                  <a:pt x="76009" y="361111"/>
                </a:lnTo>
                <a:close/>
              </a:path>
              <a:path w="302259" h="415290">
                <a:moveTo>
                  <a:pt x="76009" y="320052"/>
                </a:moveTo>
                <a:lnTo>
                  <a:pt x="75679" y="319278"/>
                </a:lnTo>
                <a:lnTo>
                  <a:pt x="75539" y="319062"/>
                </a:lnTo>
                <a:lnTo>
                  <a:pt x="74955" y="318465"/>
                </a:lnTo>
                <a:lnTo>
                  <a:pt x="74460" y="318262"/>
                </a:lnTo>
                <a:lnTo>
                  <a:pt x="73888" y="318274"/>
                </a:lnTo>
                <a:lnTo>
                  <a:pt x="73317" y="318262"/>
                </a:lnTo>
                <a:lnTo>
                  <a:pt x="72834" y="318465"/>
                </a:lnTo>
                <a:lnTo>
                  <a:pt x="72440" y="318871"/>
                </a:lnTo>
                <a:lnTo>
                  <a:pt x="71475" y="319836"/>
                </a:lnTo>
                <a:lnTo>
                  <a:pt x="71475" y="320802"/>
                </a:lnTo>
                <a:lnTo>
                  <a:pt x="72440" y="321754"/>
                </a:lnTo>
                <a:lnTo>
                  <a:pt x="72834" y="322173"/>
                </a:lnTo>
                <a:lnTo>
                  <a:pt x="73317" y="322376"/>
                </a:lnTo>
                <a:lnTo>
                  <a:pt x="73888" y="322351"/>
                </a:lnTo>
                <a:lnTo>
                  <a:pt x="74803" y="322364"/>
                </a:lnTo>
                <a:lnTo>
                  <a:pt x="75425" y="321945"/>
                </a:lnTo>
                <a:lnTo>
                  <a:pt x="76009" y="320586"/>
                </a:lnTo>
                <a:lnTo>
                  <a:pt x="76009" y="320052"/>
                </a:lnTo>
                <a:close/>
              </a:path>
              <a:path w="302259" h="415290">
                <a:moveTo>
                  <a:pt x="76009" y="278980"/>
                </a:moveTo>
                <a:lnTo>
                  <a:pt x="75780" y="278447"/>
                </a:lnTo>
                <a:lnTo>
                  <a:pt x="75425" y="277622"/>
                </a:lnTo>
                <a:lnTo>
                  <a:pt x="74790" y="277202"/>
                </a:lnTo>
                <a:lnTo>
                  <a:pt x="73329" y="277190"/>
                </a:lnTo>
                <a:lnTo>
                  <a:pt x="72847" y="277393"/>
                </a:lnTo>
                <a:lnTo>
                  <a:pt x="72047" y="278193"/>
                </a:lnTo>
                <a:lnTo>
                  <a:pt x="71843" y="278676"/>
                </a:lnTo>
                <a:lnTo>
                  <a:pt x="71843" y="280619"/>
                </a:lnTo>
                <a:lnTo>
                  <a:pt x="72529" y="281305"/>
                </a:lnTo>
                <a:lnTo>
                  <a:pt x="73888" y="281305"/>
                </a:lnTo>
                <a:lnTo>
                  <a:pt x="74803" y="281305"/>
                </a:lnTo>
                <a:lnTo>
                  <a:pt x="75425" y="280885"/>
                </a:lnTo>
                <a:lnTo>
                  <a:pt x="76009" y="279514"/>
                </a:lnTo>
                <a:lnTo>
                  <a:pt x="76009" y="278980"/>
                </a:lnTo>
                <a:close/>
              </a:path>
              <a:path w="302259" h="415290">
                <a:moveTo>
                  <a:pt x="76009" y="258457"/>
                </a:moveTo>
                <a:lnTo>
                  <a:pt x="75349" y="256882"/>
                </a:lnTo>
                <a:lnTo>
                  <a:pt x="74587" y="256476"/>
                </a:lnTo>
                <a:lnTo>
                  <a:pt x="72377" y="256921"/>
                </a:lnTo>
                <a:lnTo>
                  <a:pt x="71831" y="257594"/>
                </a:lnTo>
                <a:lnTo>
                  <a:pt x="71843" y="259283"/>
                </a:lnTo>
                <a:lnTo>
                  <a:pt x="72047" y="259765"/>
                </a:lnTo>
                <a:lnTo>
                  <a:pt x="72847" y="260578"/>
                </a:lnTo>
                <a:lnTo>
                  <a:pt x="73329" y="260781"/>
                </a:lnTo>
                <a:lnTo>
                  <a:pt x="73888" y="260769"/>
                </a:lnTo>
                <a:lnTo>
                  <a:pt x="74803" y="260769"/>
                </a:lnTo>
                <a:lnTo>
                  <a:pt x="75425" y="260362"/>
                </a:lnTo>
                <a:lnTo>
                  <a:pt x="76009" y="258991"/>
                </a:lnTo>
                <a:lnTo>
                  <a:pt x="76009" y="258457"/>
                </a:lnTo>
                <a:close/>
              </a:path>
              <a:path w="302259" h="415290">
                <a:moveTo>
                  <a:pt x="188874" y="144424"/>
                </a:moveTo>
                <a:lnTo>
                  <a:pt x="188188" y="143738"/>
                </a:lnTo>
                <a:lnTo>
                  <a:pt x="185458" y="143738"/>
                </a:lnTo>
                <a:lnTo>
                  <a:pt x="184772" y="144424"/>
                </a:lnTo>
                <a:lnTo>
                  <a:pt x="184772" y="147167"/>
                </a:lnTo>
                <a:lnTo>
                  <a:pt x="185458" y="147853"/>
                </a:lnTo>
                <a:lnTo>
                  <a:pt x="186817" y="147853"/>
                </a:lnTo>
                <a:lnTo>
                  <a:pt x="188188" y="147853"/>
                </a:lnTo>
                <a:lnTo>
                  <a:pt x="188874" y="147167"/>
                </a:lnTo>
                <a:lnTo>
                  <a:pt x="188874" y="144424"/>
                </a:lnTo>
                <a:close/>
              </a:path>
              <a:path w="302259" h="415290">
                <a:moveTo>
                  <a:pt x="281266" y="403009"/>
                </a:moveTo>
                <a:lnTo>
                  <a:pt x="281254" y="402437"/>
                </a:lnTo>
                <a:lnTo>
                  <a:pt x="281241" y="401535"/>
                </a:lnTo>
                <a:lnTo>
                  <a:pt x="280822" y="400913"/>
                </a:lnTo>
                <a:lnTo>
                  <a:pt x="279158" y="400215"/>
                </a:lnTo>
                <a:lnTo>
                  <a:pt x="278409" y="400354"/>
                </a:lnTo>
                <a:lnTo>
                  <a:pt x="277761" y="400989"/>
                </a:lnTo>
                <a:lnTo>
                  <a:pt x="277088" y="401624"/>
                </a:lnTo>
                <a:lnTo>
                  <a:pt x="276923" y="402374"/>
                </a:lnTo>
                <a:lnTo>
                  <a:pt x="277634" y="404088"/>
                </a:lnTo>
                <a:lnTo>
                  <a:pt x="278269" y="404507"/>
                </a:lnTo>
                <a:lnTo>
                  <a:pt x="279196" y="404495"/>
                </a:lnTo>
                <a:lnTo>
                  <a:pt x="279768" y="404495"/>
                </a:lnTo>
                <a:lnTo>
                  <a:pt x="280250" y="404291"/>
                </a:lnTo>
                <a:lnTo>
                  <a:pt x="280644" y="403898"/>
                </a:lnTo>
                <a:lnTo>
                  <a:pt x="281063" y="403491"/>
                </a:lnTo>
                <a:lnTo>
                  <a:pt x="281266" y="403009"/>
                </a:lnTo>
                <a:close/>
              </a:path>
              <a:path w="302259" h="415290">
                <a:moveTo>
                  <a:pt x="281266" y="382485"/>
                </a:moveTo>
                <a:lnTo>
                  <a:pt x="281254" y="381914"/>
                </a:lnTo>
                <a:lnTo>
                  <a:pt x="281254" y="381342"/>
                </a:lnTo>
                <a:lnTo>
                  <a:pt x="281063" y="380860"/>
                </a:lnTo>
                <a:lnTo>
                  <a:pt x="280136" y="379945"/>
                </a:lnTo>
                <a:lnTo>
                  <a:pt x="279514" y="379755"/>
                </a:lnTo>
                <a:lnTo>
                  <a:pt x="278079" y="380034"/>
                </a:lnTo>
                <a:lnTo>
                  <a:pt x="277583" y="380453"/>
                </a:lnTo>
                <a:lnTo>
                  <a:pt x="277025" y="381800"/>
                </a:lnTo>
                <a:lnTo>
                  <a:pt x="277088" y="382447"/>
                </a:lnTo>
                <a:lnTo>
                  <a:pt x="277901" y="383654"/>
                </a:lnTo>
                <a:lnTo>
                  <a:pt x="278460" y="383959"/>
                </a:lnTo>
                <a:lnTo>
                  <a:pt x="279196" y="383959"/>
                </a:lnTo>
                <a:lnTo>
                  <a:pt x="279768" y="383971"/>
                </a:lnTo>
                <a:lnTo>
                  <a:pt x="280250" y="383768"/>
                </a:lnTo>
                <a:lnTo>
                  <a:pt x="280644" y="383362"/>
                </a:lnTo>
                <a:lnTo>
                  <a:pt x="281063" y="382968"/>
                </a:lnTo>
                <a:lnTo>
                  <a:pt x="281266" y="382485"/>
                </a:lnTo>
                <a:close/>
              </a:path>
              <a:path w="302259" h="415290">
                <a:moveTo>
                  <a:pt x="281266" y="360807"/>
                </a:moveTo>
                <a:lnTo>
                  <a:pt x="281063" y="360324"/>
                </a:lnTo>
                <a:lnTo>
                  <a:pt x="280644" y="359930"/>
                </a:lnTo>
                <a:lnTo>
                  <a:pt x="280136" y="359410"/>
                </a:lnTo>
                <a:lnTo>
                  <a:pt x="279514" y="359232"/>
                </a:lnTo>
                <a:lnTo>
                  <a:pt x="278079" y="359511"/>
                </a:lnTo>
                <a:lnTo>
                  <a:pt x="277583" y="359918"/>
                </a:lnTo>
                <a:lnTo>
                  <a:pt x="277025" y="361276"/>
                </a:lnTo>
                <a:lnTo>
                  <a:pt x="277088" y="361911"/>
                </a:lnTo>
                <a:lnTo>
                  <a:pt x="277901" y="363131"/>
                </a:lnTo>
                <a:lnTo>
                  <a:pt x="278460" y="363435"/>
                </a:lnTo>
                <a:lnTo>
                  <a:pt x="279196" y="363435"/>
                </a:lnTo>
                <a:lnTo>
                  <a:pt x="279768" y="363435"/>
                </a:lnTo>
                <a:lnTo>
                  <a:pt x="280250" y="363245"/>
                </a:lnTo>
                <a:lnTo>
                  <a:pt x="280644" y="362839"/>
                </a:lnTo>
                <a:lnTo>
                  <a:pt x="281063" y="362432"/>
                </a:lnTo>
                <a:lnTo>
                  <a:pt x="281254" y="361950"/>
                </a:lnTo>
                <a:lnTo>
                  <a:pt x="281254" y="361378"/>
                </a:lnTo>
                <a:lnTo>
                  <a:pt x="281266" y="360807"/>
                </a:lnTo>
                <a:close/>
              </a:path>
              <a:path w="302259" h="415290">
                <a:moveTo>
                  <a:pt x="281266" y="340194"/>
                </a:moveTo>
                <a:lnTo>
                  <a:pt x="281063" y="339699"/>
                </a:lnTo>
                <a:lnTo>
                  <a:pt x="280644" y="339305"/>
                </a:lnTo>
                <a:lnTo>
                  <a:pt x="280136" y="338797"/>
                </a:lnTo>
                <a:lnTo>
                  <a:pt x="279514" y="338607"/>
                </a:lnTo>
                <a:lnTo>
                  <a:pt x="278079" y="338886"/>
                </a:lnTo>
                <a:lnTo>
                  <a:pt x="277583" y="339305"/>
                </a:lnTo>
                <a:lnTo>
                  <a:pt x="277025" y="340652"/>
                </a:lnTo>
                <a:lnTo>
                  <a:pt x="277088" y="341299"/>
                </a:lnTo>
                <a:lnTo>
                  <a:pt x="277901" y="342506"/>
                </a:lnTo>
                <a:lnTo>
                  <a:pt x="278460" y="342811"/>
                </a:lnTo>
                <a:lnTo>
                  <a:pt x="279196" y="342811"/>
                </a:lnTo>
                <a:lnTo>
                  <a:pt x="279768" y="342823"/>
                </a:lnTo>
                <a:lnTo>
                  <a:pt x="280250" y="342620"/>
                </a:lnTo>
                <a:lnTo>
                  <a:pt x="280644" y="342214"/>
                </a:lnTo>
                <a:lnTo>
                  <a:pt x="281063" y="341820"/>
                </a:lnTo>
                <a:lnTo>
                  <a:pt x="281254" y="341337"/>
                </a:lnTo>
                <a:lnTo>
                  <a:pt x="281254" y="340766"/>
                </a:lnTo>
                <a:lnTo>
                  <a:pt x="281266" y="340194"/>
                </a:lnTo>
                <a:close/>
              </a:path>
              <a:path w="302259" h="415290">
                <a:moveTo>
                  <a:pt x="281266" y="279819"/>
                </a:moveTo>
                <a:lnTo>
                  <a:pt x="281254" y="279247"/>
                </a:lnTo>
                <a:lnTo>
                  <a:pt x="281254" y="278676"/>
                </a:lnTo>
                <a:lnTo>
                  <a:pt x="281063" y="278193"/>
                </a:lnTo>
                <a:lnTo>
                  <a:pt x="280136" y="277279"/>
                </a:lnTo>
                <a:lnTo>
                  <a:pt x="279514" y="277088"/>
                </a:lnTo>
                <a:lnTo>
                  <a:pt x="278079" y="277380"/>
                </a:lnTo>
                <a:lnTo>
                  <a:pt x="277583" y="277787"/>
                </a:lnTo>
                <a:lnTo>
                  <a:pt x="277025" y="279133"/>
                </a:lnTo>
                <a:lnTo>
                  <a:pt x="277088" y="279781"/>
                </a:lnTo>
                <a:lnTo>
                  <a:pt x="277901" y="281000"/>
                </a:lnTo>
                <a:lnTo>
                  <a:pt x="278460" y="281305"/>
                </a:lnTo>
                <a:lnTo>
                  <a:pt x="279196" y="281305"/>
                </a:lnTo>
                <a:lnTo>
                  <a:pt x="279768" y="281305"/>
                </a:lnTo>
                <a:lnTo>
                  <a:pt x="280250" y="281101"/>
                </a:lnTo>
                <a:lnTo>
                  <a:pt x="280644" y="280695"/>
                </a:lnTo>
                <a:lnTo>
                  <a:pt x="281063" y="280301"/>
                </a:lnTo>
                <a:lnTo>
                  <a:pt x="281266" y="279819"/>
                </a:lnTo>
                <a:close/>
              </a:path>
              <a:path w="302259" h="415290">
                <a:moveTo>
                  <a:pt x="281266" y="258152"/>
                </a:moveTo>
                <a:lnTo>
                  <a:pt x="281063" y="257657"/>
                </a:lnTo>
                <a:lnTo>
                  <a:pt x="280644" y="257263"/>
                </a:lnTo>
                <a:lnTo>
                  <a:pt x="280136" y="256755"/>
                </a:lnTo>
                <a:lnTo>
                  <a:pt x="279514" y="256565"/>
                </a:lnTo>
                <a:lnTo>
                  <a:pt x="278079" y="256844"/>
                </a:lnTo>
                <a:lnTo>
                  <a:pt x="277583" y="257263"/>
                </a:lnTo>
                <a:lnTo>
                  <a:pt x="277025" y="258610"/>
                </a:lnTo>
                <a:lnTo>
                  <a:pt x="277088" y="259257"/>
                </a:lnTo>
                <a:lnTo>
                  <a:pt x="277901" y="260464"/>
                </a:lnTo>
                <a:lnTo>
                  <a:pt x="278460" y="260769"/>
                </a:lnTo>
                <a:lnTo>
                  <a:pt x="279196" y="260769"/>
                </a:lnTo>
                <a:lnTo>
                  <a:pt x="279768" y="260781"/>
                </a:lnTo>
                <a:lnTo>
                  <a:pt x="280250" y="260578"/>
                </a:lnTo>
                <a:lnTo>
                  <a:pt x="280644" y="260172"/>
                </a:lnTo>
                <a:lnTo>
                  <a:pt x="281063" y="259778"/>
                </a:lnTo>
                <a:lnTo>
                  <a:pt x="281254" y="259295"/>
                </a:lnTo>
                <a:lnTo>
                  <a:pt x="281254" y="258724"/>
                </a:lnTo>
                <a:lnTo>
                  <a:pt x="281266" y="258152"/>
                </a:lnTo>
                <a:close/>
              </a:path>
              <a:path w="302259" h="415290">
                <a:moveTo>
                  <a:pt x="281266" y="237617"/>
                </a:moveTo>
                <a:lnTo>
                  <a:pt x="281063" y="237134"/>
                </a:lnTo>
                <a:lnTo>
                  <a:pt x="280644" y="236740"/>
                </a:lnTo>
                <a:lnTo>
                  <a:pt x="279996" y="236093"/>
                </a:lnTo>
                <a:lnTo>
                  <a:pt x="279260" y="235940"/>
                </a:lnTo>
                <a:lnTo>
                  <a:pt x="277558" y="236639"/>
                </a:lnTo>
                <a:lnTo>
                  <a:pt x="277139" y="237274"/>
                </a:lnTo>
                <a:lnTo>
                  <a:pt x="277152" y="238467"/>
                </a:lnTo>
                <a:lnTo>
                  <a:pt x="277202" y="238721"/>
                </a:lnTo>
                <a:lnTo>
                  <a:pt x="277660" y="239801"/>
                </a:lnTo>
                <a:lnTo>
                  <a:pt x="278295" y="240233"/>
                </a:lnTo>
                <a:lnTo>
                  <a:pt x="279768" y="240245"/>
                </a:lnTo>
                <a:lnTo>
                  <a:pt x="280250" y="240055"/>
                </a:lnTo>
                <a:lnTo>
                  <a:pt x="280644" y="239649"/>
                </a:lnTo>
                <a:lnTo>
                  <a:pt x="280847" y="239458"/>
                </a:lnTo>
                <a:lnTo>
                  <a:pt x="280987" y="239229"/>
                </a:lnTo>
                <a:lnTo>
                  <a:pt x="281089" y="238975"/>
                </a:lnTo>
                <a:lnTo>
                  <a:pt x="281203" y="238721"/>
                </a:lnTo>
                <a:lnTo>
                  <a:pt x="281254" y="238467"/>
                </a:lnTo>
                <a:lnTo>
                  <a:pt x="281254" y="238188"/>
                </a:lnTo>
                <a:lnTo>
                  <a:pt x="281266" y="237617"/>
                </a:lnTo>
                <a:close/>
              </a:path>
              <a:path w="302259" h="415290">
                <a:moveTo>
                  <a:pt x="281266" y="197688"/>
                </a:moveTo>
                <a:lnTo>
                  <a:pt x="281254" y="197116"/>
                </a:lnTo>
                <a:lnTo>
                  <a:pt x="281254" y="196545"/>
                </a:lnTo>
                <a:lnTo>
                  <a:pt x="281063" y="196062"/>
                </a:lnTo>
                <a:lnTo>
                  <a:pt x="280644" y="195656"/>
                </a:lnTo>
                <a:lnTo>
                  <a:pt x="280250" y="195262"/>
                </a:lnTo>
                <a:lnTo>
                  <a:pt x="279768" y="195059"/>
                </a:lnTo>
                <a:lnTo>
                  <a:pt x="279196" y="195059"/>
                </a:lnTo>
                <a:lnTo>
                  <a:pt x="277850" y="195084"/>
                </a:lnTo>
                <a:lnTo>
                  <a:pt x="277177" y="195770"/>
                </a:lnTo>
                <a:lnTo>
                  <a:pt x="277139" y="197116"/>
                </a:lnTo>
                <a:lnTo>
                  <a:pt x="277139" y="198488"/>
                </a:lnTo>
                <a:lnTo>
                  <a:pt x="277825" y="199161"/>
                </a:lnTo>
                <a:lnTo>
                  <a:pt x="279196" y="199161"/>
                </a:lnTo>
                <a:lnTo>
                  <a:pt x="279768" y="199174"/>
                </a:lnTo>
                <a:lnTo>
                  <a:pt x="280250" y="198970"/>
                </a:lnTo>
                <a:lnTo>
                  <a:pt x="280644" y="198564"/>
                </a:lnTo>
                <a:lnTo>
                  <a:pt x="281063" y="198170"/>
                </a:lnTo>
                <a:lnTo>
                  <a:pt x="281266" y="197688"/>
                </a:lnTo>
                <a:close/>
              </a:path>
              <a:path w="302259" h="415290">
                <a:moveTo>
                  <a:pt x="281330" y="320217"/>
                </a:moveTo>
                <a:lnTo>
                  <a:pt x="280784" y="318897"/>
                </a:lnTo>
                <a:lnTo>
                  <a:pt x="280301" y="318490"/>
                </a:lnTo>
                <a:lnTo>
                  <a:pt x="278892" y="318198"/>
                </a:lnTo>
                <a:lnTo>
                  <a:pt x="278282" y="318376"/>
                </a:lnTo>
                <a:lnTo>
                  <a:pt x="277761" y="318871"/>
                </a:lnTo>
                <a:lnTo>
                  <a:pt x="277342" y="319265"/>
                </a:lnTo>
                <a:lnTo>
                  <a:pt x="277139" y="319747"/>
                </a:lnTo>
                <a:lnTo>
                  <a:pt x="277139" y="321691"/>
                </a:lnTo>
                <a:lnTo>
                  <a:pt x="277825" y="322376"/>
                </a:lnTo>
                <a:lnTo>
                  <a:pt x="279196" y="322351"/>
                </a:lnTo>
                <a:lnTo>
                  <a:pt x="279920" y="322351"/>
                </a:lnTo>
                <a:lnTo>
                  <a:pt x="280479" y="322046"/>
                </a:lnTo>
                <a:lnTo>
                  <a:pt x="281266" y="320852"/>
                </a:lnTo>
                <a:lnTo>
                  <a:pt x="281330" y="320217"/>
                </a:lnTo>
                <a:close/>
              </a:path>
              <a:path w="302259" h="415290">
                <a:moveTo>
                  <a:pt x="281622" y="217170"/>
                </a:moveTo>
                <a:lnTo>
                  <a:pt x="280644" y="216217"/>
                </a:lnTo>
                <a:lnTo>
                  <a:pt x="280250" y="215785"/>
                </a:lnTo>
                <a:lnTo>
                  <a:pt x="279768" y="215582"/>
                </a:lnTo>
                <a:lnTo>
                  <a:pt x="279196" y="215595"/>
                </a:lnTo>
                <a:lnTo>
                  <a:pt x="277952" y="215722"/>
                </a:lnTo>
                <a:lnTo>
                  <a:pt x="277342" y="216408"/>
                </a:lnTo>
                <a:lnTo>
                  <a:pt x="277342" y="218897"/>
                </a:lnTo>
                <a:lnTo>
                  <a:pt x="277952" y="219583"/>
                </a:lnTo>
                <a:lnTo>
                  <a:pt x="279196" y="219722"/>
                </a:lnTo>
                <a:lnTo>
                  <a:pt x="279768" y="219722"/>
                </a:lnTo>
                <a:lnTo>
                  <a:pt x="280250" y="219519"/>
                </a:lnTo>
                <a:lnTo>
                  <a:pt x="280644" y="219100"/>
                </a:lnTo>
                <a:lnTo>
                  <a:pt x="281622" y="218135"/>
                </a:lnTo>
                <a:lnTo>
                  <a:pt x="281622" y="217170"/>
                </a:lnTo>
                <a:close/>
              </a:path>
              <a:path w="302259" h="415290">
                <a:moveTo>
                  <a:pt x="291541" y="103352"/>
                </a:moveTo>
                <a:lnTo>
                  <a:pt x="290855" y="102666"/>
                </a:lnTo>
                <a:lnTo>
                  <a:pt x="288112" y="102666"/>
                </a:lnTo>
                <a:lnTo>
                  <a:pt x="287426" y="103352"/>
                </a:lnTo>
                <a:lnTo>
                  <a:pt x="287426" y="106083"/>
                </a:lnTo>
                <a:lnTo>
                  <a:pt x="288112" y="106768"/>
                </a:lnTo>
                <a:lnTo>
                  <a:pt x="289483" y="106768"/>
                </a:lnTo>
                <a:lnTo>
                  <a:pt x="290855" y="106768"/>
                </a:lnTo>
                <a:lnTo>
                  <a:pt x="291541" y="106083"/>
                </a:lnTo>
                <a:lnTo>
                  <a:pt x="291541" y="103352"/>
                </a:lnTo>
                <a:close/>
              </a:path>
              <a:path w="302259" h="415290">
                <a:moveTo>
                  <a:pt x="291541" y="82816"/>
                </a:moveTo>
                <a:lnTo>
                  <a:pt x="290855" y="82130"/>
                </a:lnTo>
                <a:lnTo>
                  <a:pt x="288112" y="82130"/>
                </a:lnTo>
                <a:lnTo>
                  <a:pt x="287426" y="82816"/>
                </a:lnTo>
                <a:lnTo>
                  <a:pt x="287426" y="85559"/>
                </a:lnTo>
                <a:lnTo>
                  <a:pt x="288112" y="86245"/>
                </a:lnTo>
                <a:lnTo>
                  <a:pt x="289483" y="86245"/>
                </a:lnTo>
                <a:lnTo>
                  <a:pt x="290855" y="86245"/>
                </a:lnTo>
                <a:lnTo>
                  <a:pt x="291541" y="85559"/>
                </a:lnTo>
                <a:lnTo>
                  <a:pt x="291541" y="82816"/>
                </a:lnTo>
                <a:close/>
              </a:path>
              <a:path w="302259" h="415290">
                <a:moveTo>
                  <a:pt x="291541" y="62293"/>
                </a:moveTo>
                <a:lnTo>
                  <a:pt x="290855" y="61607"/>
                </a:lnTo>
                <a:lnTo>
                  <a:pt x="288112" y="61607"/>
                </a:lnTo>
                <a:lnTo>
                  <a:pt x="287426" y="62293"/>
                </a:lnTo>
                <a:lnTo>
                  <a:pt x="287426" y="65024"/>
                </a:lnTo>
                <a:lnTo>
                  <a:pt x="288112" y="65709"/>
                </a:lnTo>
                <a:lnTo>
                  <a:pt x="289483" y="65709"/>
                </a:lnTo>
                <a:lnTo>
                  <a:pt x="290855" y="65709"/>
                </a:lnTo>
                <a:lnTo>
                  <a:pt x="291541" y="65024"/>
                </a:lnTo>
                <a:lnTo>
                  <a:pt x="291541" y="62293"/>
                </a:lnTo>
                <a:close/>
              </a:path>
              <a:path w="302259" h="415290">
                <a:moveTo>
                  <a:pt x="291541" y="41859"/>
                </a:moveTo>
                <a:lnTo>
                  <a:pt x="290855" y="41173"/>
                </a:lnTo>
                <a:lnTo>
                  <a:pt x="288112" y="41173"/>
                </a:lnTo>
                <a:lnTo>
                  <a:pt x="287426" y="41859"/>
                </a:lnTo>
                <a:lnTo>
                  <a:pt x="287426" y="44589"/>
                </a:lnTo>
                <a:lnTo>
                  <a:pt x="288112" y="45275"/>
                </a:lnTo>
                <a:lnTo>
                  <a:pt x="289483" y="45275"/>
                </a:lnTo>
                <a:lnTo>
                  <a:pt x="290855" y="45275"/>
                </a:lnTo>
                <a:lnTo>
                  <a:pt x="291541" y="44589"/>
                </a:lnTo>
                <a:lnTo>
                  <a:pt x="291541" y="41859"/>
                </a:lnTo>
                <a:close/>
              </a:path>
              <a:path w="302259" h="415290">
                <a:moveTo>
                  <a:pt x="291541" y="685"/>
                </a:moveTo>
                <a:lnTo>
                  <a:pt x="290855" y="0"/>
                </a:lnTo>
                <a:lnTo>
                  <a:pt x="288112" y="0"/>
                </a:lnTo>
                <a:lnTo>
                  <a:pt x="287426" y="685"/>
                </a:lnTo>
                <a:lnTo>
                  <a:pt x="287426" y="3416"/>
                </a:lnTo>
                <a:lnTo>
                  <a:pt x="288112" y="4102"/>
                </a:lnTo>
                <a:lnTo>
                  <a:pt x="289483" y="4102"/>
                </a:lnTo>
                <a:lnTo>
                  <a:pt x="290855" y="4102"/>
                </a:lnTo>
                <a:lnTo>
                  <a:pt x="291541" y="3416"/>
                </a:lnTo>
                <a:lnTo>
                  <a:pt x="291541" y="685"/>
                </a:lnTo>
                <a:close/>
              </a:path>
              <a:path w="302259" h="415290">
                <a:moveTo>
                  <a:pt x="301815" y="13703"/>
                </a:moveTo>
                <a:lnTo>
                  <a:pt x="301802" y="12319"/>
                </a:lnTo>
                <a:lnTo>
                  <a:pt x="301802" y="10922"/>
                </a:lnTo>
                <a:lnTo>
                  <a:pt x="301104" y="10236"/>
                </a:lnTo>
                <a:lnTo>
                  <a:pt x="298323" y="10248"/>
                </a:lnTo>
                <a:lnTo>
                  <a:pt x="297637" y="10947"/>
                </a:lnTo>
                <a:lnTo>
                  <a:pt x="297662" y="13716"/>
                </a:lnTo>
                <a:lnTo>
                  <a:pt x="298361" y="14414"/>
                </a:lnTo>
                <a:lnTo>
                  <a:pt x="299745" y="14389"/>
                </a:lnTo>
                <a:lnTo>
                  <a:pt x="301129" y="14389"/>
                </a:lnTo>
                <a:lnTo>
                  <a:pt x="301815" y="137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1266" y="309117"/>
            <a:ext cx="66040" cy="445770"/>
          </a:xfrm>
          <a:custGeom>
            <a:avLst/>
            <a:gdLst/>
            <a:ahLst/>
            <a:cxnLst/>
            <a:rect l="l" t="t" r="r" b="b"/>
            <a:pathLst>
              <a:path w="66040" h="445770">
                <a:moveTo>
                  <a:pt x="4102" y="432676"/>
                </a:moveTo>
                <a:lnTo>
                  <a:pt x="3898" y="432193"/>
                </a:lnTo>
                <a:lnTo>
                  <a:pt x="3098" y="431380"/>
                </a:lnTo>
                <a:lnTo>
                  <a:pt x="2616" y="431177"/>
                </a:lnTo>
                <a:lnTo>
                  <a:pt x="1485" y="431190"/>
                </a:lnTo>
                <a:lnTo>
                  <a:pt x="1003" y="431380"/>
                </a:lnTo>
                <a:lnTo>
                  <a:pt x="596" y="431787"/>
                </a:lnTo>
                <a:lnTo>
                  <a:pt x="203" y="432193"/>
                </a:lnTo>
                <a:lnTo>
                  <a:pt x="0" y="432676"/>
                </a:lnTo>
                <a:lnTo>
                  <a:pt x="0" y="433235"/>
                </a:lnTo>
                <a:lnTo>
                  <a:pt x="0" y="434606"/>
                </a:lnTo>
                <a:lnTo>
                  <a:pt x="685" y="435292"/>
                </a:lnTo>
                <a:lnTo>
                  <a:pt x="2057" y="435292"/>
                </a:lnTo>
                <a:lnTo>
                  <a:pt x="3416" y="435292"/>
                </a:lnTo>
                <a:lnTo>
                  <a:pt x="4102" y="434606"/>
                </a:lnTo>
                <a:lnTo>
                  <a:pt x="4102" y="433235"/>
                </a:lnTo>
                <a:lnTo>
                  <a:pt x="4102" y="432676"/>
                </a:lnTo>
                <a:close/>
              </a:path>
              <a:path w="66040" h="445770">
                <a:moveTo>
                  <a:pt x="4102" y="411340"/>
                </a:moveTo>
                <a:lnTo>
                  <a:pt x="3416" y="410654"/>
                </a:lnTo>
                <a:lnTo>
                  <a:pt x="685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85" y="414756"/>
                </a:lnTo>
                <a:lnTo>
                  <a:pt x="2057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66040" h="445770">
                <a:moveTo>
                  <a:pt x="4102" y="390817"/>
                </a:moveTo>
                <a:lnTo>
                  <a:pt x="3416" y="390131"/>
                </a:lnTo>
                <a:lnTo>
                  <a:pt x="685" y="390131"/>
                </a:lnTo>
                <a:lnTo>
                  <a:pt x="0" y="390817"/>
                </a:lnTo>
                <a:lnTo>
                  <a:pt x="0" y="393547"/>
                </a:lnTo>
                <a:lnTo>
                  <a:pt x="685" y="394233"/>
                </a:lnTo>
                <a:lnTo>
                  <a:pt x="2057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17"/>
                </a:lnTo>
                <a:close/>
              </a:path>
              <a:path w="66040" h="445770">
                <a:moveTo>
                  <a:pt x="4102" y="370192"/>
                </a:moveTo>
                <a:lnTo>
                  <a:pt x="3416" y="369506"/>
                </a:lnTo>
                <a:lnTo>
                  <a:pt x="685" y="369506"/>
                </a:lnTo>
                <a:lnTo>
                  <a:pt x="0" y="370192"/>
                </a:lnTo>
                <a:lnTo>
                  <a:pt x="0" y="372922"/>
                </a:lnTo>
                <a:lnTo>
                  <a:pt x="685" y="373608"/>
                </a:lnTo>
                <a:lnTo>
                  <a:pt x="2057" y="373608"/>
                </a:lnTo>
                <a:lnTo>
                  <a:pt x="3416" y="373608"/>
                </a:lnTo>
                <a:lnTo>
                  <a:pt x="4102" y="372922"/>
                </a:lnTo>
                <a:lnTo>
                  <a:pt x="4102" y="370192"/>
                </a:lnTo>
                <a:close/>
              </a:path>
              <a:path w="66040" h="445770">
                <a:moveTo>
                  <a:pt x="14363" y="442137"/>
                </a:moveTo>
                <a:lnTo>
                  <a:pt x="13690" y="441452"/>
                </a:lnTo>
                <a:lnTo>
                  <a:pt x="10947" y="441452"/>
                </a:lnTo>
                <a:lnTo>
                  <a:pt x="10261" y="442137"/>
                </a:lnTo>
                <a:lnTo>
                  <a:pt x="10261" y="444868"/>
                </a:lnTo>
                <a:lnTo>
                  <a:pt x="10947" y="445554"/>
                </a:lnTo>
                <a:lnTo>
                  <a:pt x="12319" y="445554"/>
                </a:lnTo>
                <a:lnTo>
                  <a:pt x="13690" y="445554"/>
                </a:lnTo>
                <a:lnTo>
                  <a:pt x="14363" y="444868"/>
                </a:lnTo>
                <a:lnTo>
                  <a:pt x="14363" y="442137"/>
                </a:lnTo>
                <a:close/>
              </a:path>
              <a:path w="66040" h="445770">
                <a:moveTo>
                  <a:pt x="14363" y="421601"/>
                </a:moveTo>
                <a:lnTo>
                  <a:pt x="13690" y="420916"/>
                </a:lnTo>
                <a:lnTo>
                  <a:pt x="10947" y="420916"/>
                </a:lnTo>
                <a:lnTo>
                  <a:pt x="10261" y="421601"/>
                </a:lnTo>
                <a:lnTo>
                  <a:pt x="10261" y="424345"/>
                </a:lnTo>
                <a:lnTo>
                  <a:pt x="10947" y="425030"/>
                </a:lnTo>
                <a:lnTo>
                  <a:pt x="12319" y="425030"/>
                </a:lnTo>
                <a:lnTo>
                  <a:pt x="13690" y="425030"/>
                </a:lnTo>
                <a:lnTo>
                  <a:pt x="14363" y="424345"/>
                </a:lnTo>
                <a:lnTo>
                  <a:pt x="14363" y="421601"/>
                </a:lnTo>
                <a:close/>
              </a:path>
              <a:path w="66040" h="445770">
                <a:moveTo>
                  <a:pt x="14363" y="401078"/>
                </a:moveTo>
                <a:lnTo>
                  <a:pt x="13690" y="400392"/>
                </a:lnTo>
                <a:lnTo>
                  <a:pt x="10947" y="400392"/>
                </a:lnTo>
                <a:lnTo>
                  <a:pt x="10261" y="401078"/>
                </a:lnTo>
                <a:lnTo>
                  <a:pt x="10261" y="403809"/>
                </a:lnTo>
                <a:lnTo>
                  <a:pt x="10947" y="404495"/>
                </a:lnTo>
                <a:lnTo>
                  <a:pt x="12319" y="404495"/>
                </a:lnTo>
                <a:lnTo>
                  <a:pt x="13690" y="404495"/>
                </a:lnTo>
                <a:lnTo>
                  <a:pt x="14363" y="403809"/>
                </a:lnTo>
                <a:lnTo>
                  <a:pt x="14363" y="401078"/>
                </a:lnTo>
                <a:close/>
              </a:path>
              <a:path w="66040" h="445770">
                <a:moveTo>
                  <a:pt x="14363" y="380542"/>
                </a:moveTo>
                <a:lnTo>
                  <a:pt x="13690" y="379869"/>
                </a:lnTo>
                <a:lnTo>
                  <a:pt x="10947" y="379869"/>
                </a:lnTo>
                <a:lnTo>
                  <a:pt x="10261" y="380542"/>
                </a:lnTo>
                <a:lnTo>
                  <a:pt x="10261" y="383286"/>
                </a:lnTo>
                <a:lnTo>
                  <a:pt x="10947" y="383971"/>
                </a:lnTo>
                <a:lnTo>
                  <a:pt x="12319" y="383971"/>
                </a:lnTo>
                <a:lnTo>
                  <a:pt x="13690" y="383971"/>
                </a:lnTo>
                <a:lnTo>
                  <a:pt x="14363" y="383286"/>
                </a:lnTo>
                <a:lnTo>
                  <a:pt x="14363" y="380542"/>
                </a:lnTo>
                <a:close/>
              </a:path>
              <a:path w="66040" h="445770">
                <a:moveTo>
                  <a:pt x="14363" y="360019"/>
                </a:moveTo>
                <a:lnTo>
                  <a:pt x="13690" y="359333"/>
                </a:lnTo>
                <a:lnTo>
                  <a:pt x="10947" y="359333"/>
                </a:lnTo>
                <a:lnTo>
                  <a:pt x="10261" y="360019"/>
                </a:lnTo>
                <a:lnTo>
                  <a:pt x="10261" y="362762"/>
                </a:lnTo>
                <a:lnTo>
                  <a:pt x="10947" y="363435"/>
                </a:lnTo>
                <a:lnTo>
                  <a:pt x="12319" y="363435"/>
                </a:lnTo>
                <a:lnTo>
                  <a:pt x="13690" y="363435"/>
                </a:lnTo>
                <a:lnTo>
                  <a:pt x="14363" y="362762"/>
                </a:lnTo>
                <a:lnTo>
                  <a:pt x="14363" y="360019"/>
                </a:lnTo>
                <a:close/>
              </a:path>
              <a:path w="66040" h="445770">
                <a:moveTo>
                  <a:pt x="14363" y="339471"/>
                </a:moveTo>
                <a:lnTo>
                  <a:pt x="13690" y="338785"/>
                </a:lnTo>
                <a:lnTo>
                  <a:pt x="10947" y="338785"/>
                </a:lnTo>
                <a:lnTo>
                  <a:pt x="10261" y="339471"/>
                </a:lnTo>
                <a:lnTo>
                  <a:pt x="10261" y="342201"/>
                </a:lnTo>
                <a:lnTo>
                  <a:pt x="10947" y="342887"/>
                </a:lnTo>
                <a:lnTo>
                  <a:pt x="12319" y="342887"/>
                </a:lnTo>
                <a:lnTo>
                  <a:pt x="13690" y="342887"/>
                </a:lnTo>
                <a:lnTo>
                  <a:pt x="14363" y="342201"/>
                </a:lnTo>
                <a:lnTo>
                  <a:pt x="14363" y="339471"/>
                </a:lnTo>
                <a:close/>
              </a:path>
              <a:path w="66040" h="445770">
                <a:moveTo>
                  <a:pt x="14363" y="318935"/>
                </a:moveTo>
                <a:lnTo>
                  <a:pt x="13690" y="318262"/>
                </a:lnTo>
                <a:lnTo>
                  <a:pt x="10947" y="318262"/>
                </a:lnTo>
                <a:lnTo>
                  <a:pt x="10261" y="318947"/>
                </a:lnTo>
                <a:lnTo>
                  <a:pt x="10261" y="321678"/>
                </a:lnTo>
                <a:lnTo>
                  <a:pt x="10947" y="322364"/>
                </a:lnTo>
                <a:lnTo>
                  <a:pt x="12319" y="322364"/>
                </a:lnTo>
                <a:lnTo>
                  <a:pt x="13690" y="322364"/>
                </a:lnTo>
                <a:lnTo>
                  <a:pt x="14363" y="321678"/>
                </a:lnTo>
                <a:lnTo>
                  <a:pt x="14363" y="318935"/>
                </a:lnTo>
                <a:close/>
              </a:path>
              <a:path w="66040" h="445770">
                <a:moveTo>
                  <a:pt x="14363" y="298411"/>
                </a:moveTo>
                <a:lnTo>
                  <a:pt x="13690" y="297726"/>
                </a:lnTo>
                <a:lnTo>
                  <a:pt x="10947" y="297726"/>
                </a:lnTo>
                <a:lnTo>
                  <a:pt x="10261" y="298411"/>
                </a:lnTo>
                <a:lnTo>
                  <a:pt x="10261" y="301155"/>
                </a:lnTo>
                <a:lnTo>
                  <a:pt x="10947" y="301840"/>
                </a:lnTo>
                <a:lnTo>
                  <a:pt x="12319" y="301840"/>
                </a:lnTo>
                <a:lnTo>
                  <a:pt x="13690" y="301840"/>
                </a:lnTo>
                <a:lnTo>
                  <a:pt x="14363" y="301155"/>
                </a:lnTo>
                <a:lnTo>
                  <a:pt x="14363" y="298411"/>
                </a:lnTo>
                <a:close/>
              </a:path>
              <a:path w="66040" h="445770">
                <a:moveTo>
                  <a:pt x="14363" y="277926"/>
                </a:moveTo>
                <a:lnTo>
                  <a:pt x="13690" y="277253"/>
                </a:lnTo>
                <a:lnTo>
                  <a:pt x="10947" y="277253"/>
                </a:lnTo>
                <a:lnTo>
                  <a:pt x="10261" y="277926"/>
                </a:lnTo>
                <a:lnTo>
                  <a:pt x="10261" y="280670"/>
                </a:lnTo>
                <a:lnTo>
                  <a:pt x="10947" y="281355"/>
                </a:lnTo>
                <a:lnTo>
                  <a:pt x="12319" y="281355"/>
                </a:lnTo>
                <a:lnTo>
                  <a:pt x="13690" y="281355"/>
                </a:lnTo>
                <a:lnTo>
                  <a:pt x="14363" y="280670"/>
                </a:lnTo>
                <a:lnTo>
                  <a:pt x="14363" y="277926"/>
                </a:lnTo>
                <a:close/>
              </a:path>
              <a:path w="66040" h="445770">
                <a:moveTo>
                  <a:pt x="14363" y="257352"/>
                </a:moveTo>
                <a:lnTo>
                  <a:pt x="13690" y="256679"/>
                </a:lnTo>
                <a:lnTo>
                  <a:pt x="10947" y="256679"/>
                </a:lnTo>
                <a:lnTo>
                  <a:pt x="10261" y="257352"/>
                </a:lnTo>
                <a:lnTo>
                  <a:pt x="10261" y="260096"/>
                </a:lnTo>
                <a:lnTo>
                  <a:pt x="10947" y="260781"/>
                </a:lnTo>
                <a:lnTo>
                  <a:pt x="12319" y="260781"/>
                </a:lnTo>
                <a:lnTo>
                  <a:pt x="13690" y="260781"/>
                </a:lnTo>
                <a:lnTo>
                  <a:pt x="14363" y="260096"/>
                </a:lnTo>
                <a:lnTo>
                  <a:pt x="14363" y="257352"/>
                </a:lnTo>
                <a:close/>
              </a:path>
              <a:path w="66040" h="445770">
                <a:moveTo>
                  <a:pt x="14363" y="236804"/>
                </a:moveTo>
                <a:lnTo>
                  <a:pt x="13690" y="236118"/>
                </a:lnTo>
                <a:lnTo>
                  <a:pt x="10947" y="236118"/>
                </a:lnTo>
                <a:lnTo>
                  <a:pt x="10261" y="236804"/>
                </a:lnTo>
                <a:lnTo>
                  <a:pt x="10261" y="239547"/>
                </a:lnTo>
                <a:lnTo>
                  <a:pt x="10947" y="240233"/>
                </a:lnTo>
                <a:lnTo>
                  <a:pt x="12319" y="240233"/>
                </a:lnTo>
                <a:lnTo>
                  <a:pt x="13690" y="240233"/>
                </a:lnTo>
                <a:lnTo>
                  <a:pt x="14363" y="239547"/>
                </a:lnTo>
                <a:lnTo>
                  <a:pt x="14363" y="236804"/>
                </a:lnTo>
                <a:close/>
              </a:path>
              <a:path w="66040" h="445770">
                <a:moveTo>
                  <a:pt x="14363" y="216281"/>
                </a:moveTo>
                <a:lnTo>
                  <a:pt x="13690" y="215595"/>
                </a:lnTo>
                <a:lnTo>
                  <a:pt x="10947" y="215595"/>
                </a:lnTo>
                <a:lnTo>
                  <a:pt x="10261" y="216281"/>
                </a:lnTo>
                <a:lnTo>
                  <a:pt x="10261" y="219011"/>
                </a:lnTo>
                <a:lnTo>
                  <a:pt x="10947" y="219697"/>
                </a:lnTo>
                <a:lnTo>
                  <a:pt x="12319" y="219697"/>
                </a:lnTo>
                <a:lnTo>
                  <a:pt x="13690" y="219697"/>
                </a:lnTo>
                <a:lnTo>
                  <a:pt x="14363" y="219011"/>
                </a:lnTo>
                <a:lnTo>
                  <a:pt x="14363" y="216281"/>
                </a:lnTo>
                <a:close/>
              </a:path>
              <a:path w="66040" h="445770">
                <a:moveTo>
                  <a:pt x="14363" y="195745"/>
                </a:moveTo>
                <a:lnTo>
                  <a:pt x="13690" y="195072"/>
                </a:lnTo>
                <a:lnTo>
                  <a:pt x="10947" y="195072"/>
                </a:lnTo>
                <a:lnTo>
                  <a:pt x="10261" y="195745"/>
                </a:lnTo>
                <a:lnTo>
                  <a:pt x="10261" y="198488"/>
                </a:lnTo>
                <a:lnTo>
                  <a:pt x="10947" y="199174"/>
                </a:lnTo>
                <a:lnTo>
                  <a:pt x="12319" y="199174"/>
                </a:lnTo>
                <a:lnTo>
                  <a:pt x="13690" y="199174"/>
                </a:lnTo>
                <a:lnTo>
                  <a:pt x="14363" y="198488"/>
                </a:lnTo>
                <a:lnTo>
                  <a:pt x="14363" y="195745"/>
                </a:lnTo>
                <a:close/>
              </a:path>
              <a:path w="66040" h="445770">
                <a:moveTo>
                  <a:pt x="14363" y="175221"/>
                </a:moveTo>
                <a:lnTo>
                  <a:pt x="13690" y="174536"/>
                </a:lnTo>
                <a:lnTo>
                  <a:pt x="10947" y="174536"/>
                </a:lnTo>
                <a:lnTo>
                  <a:pt x="10261" y="175221"/>
                </a:lnTo>
                <a:lnTo>
                  <a:pt x="10261" y="177965"/>
                </a:lnTo>
                <a:lnTo>
                  <a:pt x="10947" y="178650"/>
                </a:lnTo>
                <a:lnTo>
                  <a:pt x="12319" y="178650"/>
                </a:lnTo>
                <a:lnTo>
                  <a:pt x="13690" y="178650"/>
                </a:lnTo>
                <a:lnTo>
                  <a:pt x="14363" y="177965"/>
                </a:lnTo>
                <a:lnTo>
                  <a:pt x="14363" y="175221"/>
                </a:lnTo>
                <a:close/>
              </a:path>
              <a:path w="66040" h="445770">
                <a:moveTo>
                  <a:pt x="14363" y="154698"/>
                </a:moveTo>
                <a:lnTo>
                  <a:pt x="13690" y="154012"/>
                </a:lnTo>
                <a:lnTo>
                  <a:pt x="10947" y="154012"/>
                </a:lnTo>
                <a:lnTo>
                  <a:pt x="10261" y="154698"/>
                </a:lnTo>
                <a:lnTo>
                  <a:pt x="10261" y="157429"/>
                </a:lnTo>
                <a:lnTo>
                  <a:pt x="10947" y="158115"/>
                </a:lnTo>
                <a:lnTo>
                  <a:pt x="12319" y="158115"/>
                </a:lnTo>
                <a:lnTo>
                  <a:pt x="13690" y="158115"/>
                </a:lnTo>
                <a:lnTo>
                  <a:pt x="14363" y="157429"/>
                </a:lnTo>
                <a:lnTo>
                  <a:pt x="14363" y="154698"/>
                </a:lnTo>
                <a:close/>
              </a:path>
              <a:path w="66040" h="445770">
                <a:moveTo>
                  <a:pt x="14363" y="134150"/>
                </a:moveTo>
                <a:lnTo>
                  <a:pt x="13690" y="133464"/>
                </a:lnTo>
                <a:lnTo>
                  <a:pt x="10947" y="133464"/>
                </a:lnTo>
                <a:lnTo>
                  <a:pt x="10261" y="134150"/>
                </a:lnTo>
                <a:lnTo>
                  <a:pt x="10261" y="136880"/>
                </a:lnTo>
                <a:lnTo>
                  <a:pt x="10947" y="137566"/>
                </a:lnTo>
                <a:lnTo>
                  <a:pt x="12319" y="137566"/>
                </a:lnTo>
                <a:lnTo>
                  <a:pt x="13690" y="137566"/>
                </a:lnTo>
                <a:lnTo>
                  <a:pt x="14363" y="136880"/>
                </a:lnTo>
                <a:lnTo>
                  <a:pt x="14363" y="134150"/>
                </a:lnTo>
                <a:close/>
              </a:path>
              <a:path w="66040" h="445770">
                <a:moveTo>
                  <a:pt x="14363" y="113614"/>
                </a:moveTo>
                <a:lnTo>
                  <a:pt x="13690" y="112928"/>
                </a:lnTo>
                <a:lnTo>
                  <a:pt x="10947" y="112928"/>
                </a:lnTo>
                <a:lnTo>
                  <a:pt x="10261" y="113614"/>
                </a:lnTo>
                <a:lnTo>
                  <a:pt x="10261" y="116357"/>
                </a:lnTo>
                <a:lnTo>
                  <a:pt x="10947" y="117043"/>
                </a:lnTo>
                <a:lnTo>
                  <a:pt x="12319" y="117043"/>
                </a:lnTo>
                <a:lnTo>
                  <a:pt x="13690" y="117043"/>
                </a:lnTo>
                <a:lnTo>
                  <a:pt x="14363" y="116357"/>
                </a:lnTo>
                <a:lnTo>
                  <a:pt x="14363" y="113614"/>
                </a:lnTo>
                <a:close/>
              </a:path>
              <a:path w="66040" h="445770">
                <a:moveTo>
                  <a:pt x="14363" y="93091"/>
                </a:moveTo>
                <a:lnTo>
                  <a:pt x="13690" y="92405"/>
                </a:lnTo>
                <a:lnTo>
                  <a:pt x="10947" y="92405"/>
                </a:lnTo>
                <a:lnTo>
                  <a:pt x="10261" y="93091"/>
                </a:lnTo>
                <a:lnTo>
                  <a:pt x="10261" y="95821"/>
                </a:lnTo>
                <a:lnTo>
                  <a:pt x="10947" y="96507"/>
                </a:lnTo>
                <a:lnTo>
                  <a:pt x="12319" y="96507"/>
                </a:lnTo>
                <a:lnTo>
                  <a:pt x="13690" y="96507"/>
                </a:lnTo>
                <a:lnTo>
                  <a:pt x="14363" y="95821"/>
                </a:lnTo>
                <a:lnTo>
                  <a:pt x="14363" y="93091"/>
                </a:lnTo>
                <a:close/>
              </a:path>
              <a:path w="66040" h="445770">
                <a:moveTo>
                  <a:pt x="14363" y="72656"/>
                </a:moveTo>
                <a:lnTo>
                  <a:pt x="13690" y="71970"/>
                </a:lnTo>
                <a:lnTo>
                  <a:pt x="10947" y="71970"/>
                </a:lnTo>
                <a:lnTo>
                  <a:pt x="10261" y="72656"/>
                </a:lnTo>
                <a:lnTo>
                  <a:pt x="10261" y="75387"/>
                </a:lnTo>
                <a:lnTo>
                  <a:pt x="10947" y="76073"/>
                </a:lnTo>
                <a:lnTo>
                  <a:pt x="12319" y="76073"/>
                </a:lnTo>
                <a:lnTo>
                  <a:pt x="13690" y="76073"/>
                </a:lnTo>
                <a:lnTo>
                  <a:pt x="14363" y="75387"/>
                </a:lnTo>
                <a:lnTo>
                  <a:pt x="14363" y="72656"/>
                </a:lnTo>
                <a:close/>
              </a:path>
              <a:path w="66040" h="445770">
                <a:moveTo>
                  <a:pt x="14389" y="52006"/>
                </a:moveTo>
                <a:lnTo>
                  <a:pt x="13690" y="51308"/>
                </a:lnTo>
                <a:lnTo>
                  <a:pt x="10909" y="51295"/>
                </a:lnTo>
                <a:lnTo>
                  <a:pt x="10210" y="51993"/>
                </a:lnTo>
                <a:lnTo>
                  <a:pt x="10223" y="54775"/>
                </a:lnTo>
                <a:lnTo>
                  <a:pt x="10922" y="55473"/>
                </a:lnTo>
                <a:lnTo>
                  <a:pt x="12319" y="55448"/>
                </a:lnTo>
                <a:lnTo>
                  <a:pt x="13690" y="55448"/>
                </a:lnTo>
                <a:lnTo>
                  <a:pt x="14363" y="54775"/>
                </a:lnTo>
                <a:lnTo>
                  <a:pt x="14363" y="53403"/>
                </a:lnTo>
                <a:lnTo>
                  <a:pt x="14389" y="52006"/>
                </a:lnTo>
                <a:close/>
              </a:path>
              <a:path w="66040" h="445770">
                <a:moveTo>
                  <a:pt x="24638" y="145211"/>
                </a:moveTo>
                <a:lnTo>
                  <a:pt x="24434" y="144741"/>
                </a:lnTo>
                <a:lnTo>
                  <a:pt x="24028" y="144348"/>
                </a:lnTo>
                <a:lnTo>
                  <a:pt x="23634" y="143929"/>
                </a:lnTo>
                <a:lnTo>
                  <a:pt x="23152" y="143713"/>
                </a:lnTo>
                <a:lnTo>
                  <a:pt x="21209" y="143725"/>
                </a:lnTo>
                <a:lnTo>
                  <a:pt x="20523" y="144411"/>
                </a:lnTo>
                <a:lnTo>
                  <a:pt x="20523" y="145770"/>
                </a:lnTo>
                <a:lnTo>
                  <a:pt x="20535" y="146050"/>
                </a:lnTo>
                <a:lnTo>
                  <a:pt x="20586" y="146329"/>
                </a:lnTo>
                <a:lnTo>
                  <a:pt x="20688" y="146583"/>
                </a:lnTo>
                <a:lnTo>
                  <a:pt x="21043" y="147408"/>
                </a:lnTo>
                <a:lnTo>
                  <a:pt x="21678" y="147828"/>
                </a:lnTo>
                <a:lnTo>
                  <a:pt x="23152" y="147828"/>
                </a:lnTo>
                <a:lnTo>
                  <a:pt x="23634" y="147637"/>
                </a:lnTo>
                <a:lnTo>
                  <a:pt x="24028" y="147231"/>
                </a:lnTo>
                <a:lnTo>
                  <a:pt x="24231" y="147053"/>
                </a:lnTo>
                <a:lnTo>
                  <a:pt x="24371" y="146837"/>
                </a:lnTo>
                <a:lnTo>
                  <a:pt x="24472" y="146583"/>
                </a:lnTo>
                <a:lnTo>
                  <a:pt x="24587" y="146329"/>
                </a:lnTo>
                <a:lnTo>
                  <a:pt x="24638" y="146062"/>
                </a:lnTo>
                <a:lnTo>
                  <a:pt x="24638" y="145770"/>
                </a:lnTo>
                <a:lnTo>
                  <a:pt x="24638" y="145211"/>
                </a:lnTo>
                <a:close/>
              </a:path>
              <a:path w="66040" h="445770">
                <a:moveTo>
                  <a:pt x="24650" y="370992"/>
                </a:moveTo>
                <a:lnTo>
                  <a:pt x="24447" y="370497"/>
                </a:lnTo>
                <a:lnTo>
                  <a:pt x="24028" y="370103"/>
                </a:lnTo>
                <a:lnTo>
                  <a:pt x="23520" y="369595"/>
                </a:lnTo>
                <a:lnTo>
                  <a:pt x="22898" y="369404"/>
                </a:lnTo>
                <a:lnTo>
                  <a:pt x="21463" y="369684"/>
                </a:lnTo>
                <a:lnTo>
                  <a:pt x="20967" y="370103"/>
                </a:lnTo>
                <a:lnTo>
                  <a:pt x="20408" y="371449"/>
                </a:lnTo>
                <a:lnTo>
                  <a:pt x="20472" y="372097"/>
                </a:lnTo>
                <a:lnTo>
                  <a:pt x="21285" y="373303"/>
                </a:lnTo>
                <a:lnTo>
                  <a:pt x="21844" y="373608"/>
                </a:lnTo>
                <a:lnTo>
                  <a:pt x="22580" y="373608"/>
                </a:lnTo>
                <a:lnTo>
                  <a:pt x="23152" y="373621"/>
                </a:lnTo>
                <a:lnTo>
                  <a:pt x="23634" y="373418"/>
                </a:lnTo>
                <a:lnTo>
                  <a:pt x="24028" y="373011"/>
                </a:lnTo>
                <a:lnTo>
                  <a:pt x="24447" y="372618"/>
                </a:lnTo>
                <a:lnTo>
                  <a:pt x="24638" y="372135"/>
                </a:lnTo>
                <a:lnTo>
                  <a:pt x="24638" y="371563"/>
                </a:lnTo>
                <a:lnTo>
                  <a:pt x="24650" y="370992"/>
                </a:lnTo>
                <a:close/>
              </a:path>
              <a:path w="66040" h="445770">
                <a:moveTo>
                  <a:pt x="24650" y="331152"/>
                </a:moveTo>
                <a:lnTo>
                  <a:pt x="24638" y="330568"/>
                </a:lnTo>
                <a:lnTo>
                  <a:pt x="24638" y="330009"/>
                </a:lnTo>
                <a:lnTo>
                  <a:pt x="24447" y="329514"/>
                </a:lnTo>
                <a:lnTo>
                  <a:pt x="23520" y="328599"/>
                </a:lnTo>
                <a:lnTo>
                  <a:pt x="22898" y="328422"/>
                </a:lnTo>
                <a:lnTo>
                  <a:pt x="21463" y="328701"/>
                </a:lnTo>
                <a:lnTo>
                  <a:pt x="20967" y="329107"/>
                </a:lnTo>
                <a:lnTo>
                  <a:pt x="20408" y="330466"/>
                </a:lnTo>
                <a:lnTo>
                  <a:pt x="20472" y="331101"/>
                </a:lnTo>
                <a:lnTo>
                  <a:pt x="21285" y="332320"/>
                </a:lnTo>
                <a:lnTo>
                  <a:pt x="21844" y="332625"/>
                </a:lnTo>
                <a:lnTo>
                  <a:pt x="22580" y="332625"/>
                </a:lnTo>
                <a:lnTo>
                  <a:pt x="23152" y="332625"/>
                </a:lnTo>
                <a:lnTo>
                  <a:pt x="23634" y="332435"/>
                </a:lnTo>
                <a:lnTo>
                  <a:pt x="24028" y="332028"/>
                </a:lnTo>
                <a:lnTo>
                  <a:pt x="24447" y="331635"/>
                </a:lnTo>
                <a:lnTo>
                  <a:pt x="24650" y="331152"/>
                </a:lnTo>
                <a:close/>
              </a:path>
              <a:path w="66040" h="445770">
                <a:moveTo>
                  <a:pt x="24650" y="186283"/>
                </a:moveTo>
                <a:lnTo>
                  <a:pt x="24447" y="185801"/>
                </a:lnTo>
                <a:lnTo>
                  <a:pt x="24028" y="185407"/>
                </a:lnTo>
                <a:lnTo>
                  <a:pt x="23520" y="184886"/>
                </a:lnTo>
                <a:lnTo>
                  <a:pt x="22898" y="184696"/>
                </a:lnTo>
                <a:lnTo>
                  <a:pt x="21463" y="184988"/>
                </a:lnTo>
                <a:lnTo>
                  <a:pt x="20967" y="185394"/>
                </a:lnTo>
                <a:lnTo>
                  <a:pt x="20408" y="186740"/>
                </a:lnTo>
                <a:lnTo>
                  <a:pt x="20472" y="187388"/>
                </a:lnTo>
                <a:lnTo>
                  <a:pt x="21285" y="188607"/>
                </a:lnTo>
                <a:lnTo>
                  <a:pt x="21844" y="188912"/>
                </a:lnTo>
                <a:lnTo>
                  <a:pt x="22580" y="188912"/>
                </a:lnTo>
                <a:lnTo>
                  <a:pt x="23152" y="188912"/>
                </a:lnTo>
                <a:lnTo>
                  <a:pt x="23634" y="188709"/>
                </a:lnTo>
                <a:lnTo>
                  <a:pt x="24028" y="188302"/>
                </a:lnTo>
                <a:lnTo>
                  <a:pt x="24447" y="187909"/>
                </a:lnTo>
                <a:lnTo>
                  <a:pt x="24638" y="187426"/>
                </a:lnTo>
                <a:lnTo>
                  <a:pt x="24638" y="186855"/>
                </a:lnTo>
                <a:lnTo>
                  <a:pt x="24650" y="186283"/>
                </a:lnTo>
                <a:close/>
              </a:path>
              <a:path w="66040" h="445770">
                <a:moveTo>
                  <a:pt x="24650" y="165709"/>
                </a:moveTo>
                <a:lnTo>
                  <a:pt x="24447" y="165227"/>
                </a:lnTo>
                <a:lnTo>
                  <a:pt x="24028" y="164833"/>
                </a:lnTo>
                <a:lnTo>
                  <a:pt x="23520" y="164312"/>
                </a:lnTo>
                <a:lnTo>
                  <a:pt x="22898" y="164122"/>
                </a:lnTo>
                <a:lnTo>
                  <a:pt x="21463" y="164414"/>
                </a:lnTo>
                <a:lnTo>
                  <a:pt x="20967" y="164820"/>
                </a:lnTo>
                <a:lnTo>
                  <a:pt x="20408" y="166166"/>
                </a:lnTo>
                <a:lnTo>
                  <a:pt x="20472" y="166814"/>
                </a:lnTo>
                <a:lnTo>
                  <a:pt x="21285" y="168033"/>
                </a:lnTo>
                <a:lnTo>
                  <a:pt x="21844" y="168338"/>
                </a:lnTo>
                <a:lnTo>
                  <a:pt x="22580" y="168338"/>
                </a:lnTo>
                <a:lnTo>
                  <a:pt x="23152" y="168338"/>
                </a:lnTo>
                <a:lnTo>
                  <a:pt x="23634" y="168135"/>
                </a:lnTo>
                <a:lnTo>
                  <a:pt x="24028" y="167728"/>
                </a:lnTo>
                <a:lnTo>
                  <a:pt x="24447" y="167335"/>
                </a:lnTo>
                <a:lnTo>
                  <a:pt x="24638" y="166852"/>
                </a:lnTo>
                <a:lnTo>
                  <a:pt x="24638" y="166281"/>
                </a:lnTo>
                <a:lnTo>
                  <a:pt x="24650" y="165709"/>
                </a:lnTo>
                <a:close/>
              </a:path>
              <a:path w="66040" h="445770">
                <a:moveTo>
                  <a:pt x="24650" y="125818"/>
                </a:moveTo>
                <a:lnTo>
                  <a:pt x="24638" y="125247"/>
                </a:lnTo>
                <a:lnTo>
                  <a:pt x="24638" y="124675"/>
                </a:lnTo>
                <a:lnTo>
                  <a:pt x="24447" y="124193"/>
                </a:lnTo>
                <a:lnTo>
                  <a:pt x="23520" y="123278"/>
                </a:lnTo>
                <a:lnTo>
                  <a:pt x="22898" y="123088"/>
                </a:lnTo>
                <a:lnTo>
                  <a:pt x="21463" y="123380"/>
                </a:lnTo>
                <a:lnTo>
                  <a:pt x="20967" y="123786"/>
                </a:lnTo>
                <a:lnTo>
                  <a:pt x="20408" y="125133"/>
                </a:lnTo>
                <a:lnTo>
                  <a:pt x="20472" y="125780"/>
                </a:lnTo>
                <a:lnTo>
                  <a:pt x="21285" y="127000"/>
                </a:lnTo>
                <a:lnTo>
                  <a:pt x="21844" y="127304"/>
                </a:lnTo>
                <a:lnTo>
                  <a:pt x="22580" y="127304"/>
                </a:lnTo>
                <a:lnTo>
                  <a:pt x="23152" y="127304"/>
                </a:lnTo>
                <a:lnTo>
                  <a:pt x="23634" y="127101"/>
                </a:lnTo>
                <a:lnTo>
                  <a:pt x="24028" y="126707"/>
                </a:lnTo>
                <a:lnTo>
                  <a:pt x="24447" y="126301"/>
                </a:lnTo>
                <a:lnTo>
                  <a:pt x="24650" y="125818"/>
                </a:lnTo>
                <a:close/>
              </a:path>
              <a:path w="66040" h="445770">
                <a:moveTo>
                  <a:pt x="24650" y="83616"/>
                </a:moveTo>
                <a:lnTo>
                  <a:pt x="24447" y="83134"/>
                </a:lnTo>
                <a:lnTo>
                  <a:pt x="24028" y="82740"/>
                </a:lnTo>
                <a:lnTo>
                  <a:pt x="23520" y="82219"/>
                </a:lnTo>
                <a:lnTo>
                  <a:pt x="22898" y="82042"/>
                </a:lnTo>
                <a:lnTo>
                  <a:pt x="21463" y="82321"/>
                </a:lnTo>
                <a:lnTo>
                  <a:pt x="20967" y="82727"/>
                </a:lnTo>
                <a:lnTo>
                  <a:pt x="20408" y="84086"/>
                </a:lnTo>
                <a:lnTo>
                  <a:pt x="20472" y="84721"/>
                </a:lnTo>
                <a:lnTo>
                  <a:pt x="21285" y="85940"/>
                </a:lnTo>
                <a:lnTo>
                  <a:pt x="21844" y="86245"/>
                </a:lnTo>
                <a:lnTo>
                  <a:pt x="22580" y="86245"/>
                </a:lnTo>
                <a:lnTo>
                  <a:pt x="23152" y="86245"/>
                </a:lnTo>
                <a:lnTo>
                  <a:pt x="23634" y="86055"/>
                </a:lnTo>
                <a:lnTo>
                  <a:pt x="24028" y="85648"/>
                </a:lnTo>
                <a:lnTo>
                  <a:pt x="24447" y="85242"/>
                </a:lnTo>
                <a:lnTo>
                  <a:pt x="24638" y="84759"/>
                </a:lnTo>
                <a:lnTo>
                  <a:pt x="24638" y="84188"/>
                </a:lnTo>
                <a:lnTo>
                  <a:pt x="24650" y="83616"/>
                </a:lnTo>
                <a:close/>
              </a:path>
              <a:path w="66040" h="445770">
                <a:moveTo>
                  <a:pt x="24650" y="63093"/>
                </a:moveTo>
                <a:lnTo>
                  <a:pt x="24447" y="62611"/>
                </a:lnTo>
                <a:lnTo>
                  <a:pt x="24028" y="62217"/>
                </a:lnTo>
                <a:lnTo>
                  <a:pt x="23520" y="61696"/>
                </a:lnTo>
                <a:lnTo>
                  <a:pt x="22898" y="61506"/>
                </a:lnTo>
                <a:lnTo>
                  <a:pt x="21463" y="61798"/>
                </a:lnTo>
                <a:lnTo>
                  <a:pt x="20967" y="62204"/>
                </a:lnTo>
                <a:lnTo>
                  <a:pt x="20408" y="63550"/>
                </a:lnTo>
                <a:lnTo>
                  <a:pt x="20472" y="64198"/>
                </a:lnTo>
                <a:lnTo>
                  <a:pt x="21285" y="65417"/>
                </a:lnTo>
                <a:lnTo>
                  <a:pt x="21844" y="65722"/>
                </a:lnTo>
                <a:lnTo>
                  <a:pt x="22580" y="65722"/>
                </a:lnTo>
                <a:lnTo>
                  <a:pt x="23952" y="65722"/>
                </a:lnTo>
                <a:lnTo>
                  <a:pt x="24638" y="65036"/>
                </a:lnTo>
                <a:lnTo>
                  <a:pt x="24638" y="63665"/>
                </a:lnTo>
                <a:lnTo>
                  <a:pt x="24650" y="63093"/>
                </a:lnTo>
                <a:close/>
              </a:path>
              <a:path w="66040" h="445770">
                <a:moveTo>
                  <a:pt x="25006" y="206895"/>
                </a:moveTo>
                <a:lnTo>
                  <a:pt x="23520" y="205409"/>
                </a:lnTo>
                <a:lnTo>
                  <a:pt x="22898" y="205232"/>
                </a:lnTo>
                <a:lnTo>
                  <a:pt x="21463" y="205511"/>
                </a:lnTo>
                <a:lnTo>
                  <a:pt x="20967" y="205917"/>
                </a:lnTo>
                <a:lnTo>
                  <a:pt x="20408" y="207276"/>
                </a:lnTo>
                <a:lnTo>
                  <a:pt x="20472" y="207911"/>
                </a:lnTo>
                <a:lnTo>
                  <a:pt x="21285" y="209130"/>
                </a:lnTo>
                <a:lnTo>
                  <a:pt x="21844" y="209435"/>
                </a:lnTo>
                <a:lnTo>
                  <a:pt x="22580" y="209435"/>
                </a:lnTo>
                <a:lnTo>
                  <a:pt x="23152" y="209435"/>
                </a:lnTo>
                <a:lnTo>
                  <a:pt x="23634" y="209245"/>
                </a:lnTo>
                <a:lnTo>
                  <a:pt x="25006" y="207873"/>
                </a:lnTo>
                <a:lnTo>
                  <a:pt x="25006" y="206895"/>
                </a:lnTo>
                <a:close/>
              </a:path>
              <a:path w="66040" h="445770">
                <a:moveTo>
                  <a:pt x="25006" y="104241"/>
                </a:moveTo>
                <a:lnTo>
                  <a:pt x="23075" y="102298"/>
                </a:lnTo>
                <a:lnTo>
                  <a:pt x="22110" y="102298"/>
                </a:lnTo>
                <a:lnTo>
                  <a:pt x="21145" y="103263"/>
                </a:lnTo>
                <a:lnTo>
                  <a:pt x="20726" y="103657"/>
                </a:lnTo>
                <a:lnTo>
                  <a:pt x="20523" y="104140"/>
                </a:lnTo>
                <a:lnTo>
                  <a:pt x="20523" y="106095"/>
                </a:lnTo>
                <a:lnTo>
                  <a:pt x="21209" y="106768"/>
                </a:lnTo>
                <a:lnTo>
                  <a:pt x="22580" y="106768"/>
                </a:lnTo>
                <a:lnTo>
                  <a:pt x="23152" y="106781"/>
                </a:lnTo>
                <a:lnTo>
                  <a:pt x="23634" y="106578"/>
                </a:lnTo>
                <a:lnTo>
                  <a:pt x="25006" y="105206"/>
                </a:lnTo>
                <a:lnTo>
                  <a:pt x="25006" y="104241"/>
                </a:lnTo>
                <a:close/>
              </a:path>
              <a:path w="66040" h="445770">
                <a:moveTo>
                  <a:pt x="25006" y="42646"/>
                </a:moveTo>
                <a:lnTo>
                  <a:pt x="24028" y="41681"/>
                </a:lnTo>
                <a:lnTo>
                  <a:pt x="23634" y="41262"/>
                </a:lnTo>
                <a:lnTo>
                  <a:pt x="23152" y="41059"/>
                </a:lnTo>
                <a:lnTo>
                  <a:pt x="22580" y="41059"/>
                </a:lnTo>
                <a:lnTo>
                  <a:pt x="21336" y="41198"/>
                </a:lnTo>
                <a:lnTo>
                  <a:pt x="20726" y="41884"/>
                </a:lnTo>
                <a:lnTo>
                  <a:pt x="20726" y="44373"/>
                </a:lnTo>
                <a:lnTo>
                  <a:pt x="21336" y="45059"/>
                </a:lnTo>
                <a:lnTo>
                  <a:pt x="22580" y="45186"/>
                </a:lnTo>
                <a:lnTo>
                  <a:pt x="23152" y="45199"/>
                </a:lnTo>
                <a:lnTo>
                  <a:pt x="23634" y="44983"/>
                </a:lnTo>
                <a:lnTo>
                  <a:pt x="24028" y="44564"/>
                </a:lnTo>
                <a:lnTo>
                  <a:pt x="25006" y="43611"/>
                </a:lnTo>
                <a:lnTo>
                  <a:pt x="25006" y="42646"/>
                </a:lnTo>
                <a:close/>
              </a:path>
              <a:path w="66040" h="445770">
                <a:moveTo>
                  <a:pt x="34925" y="442137"/>
                </a:moveTo>
                <a:lnTo>
                  <a:pt x="34239" y="441452"/>
                </a:lnTo>
                <a:lnTo>
                  <a:pt x="31496" y="441452"/>
                </a:lnTo>
                <a:lnTo>
                  <a:pt x="30810" y="442137"/>
                </a:lnTo>
                <a:lnTo>
                  <a:pt x="30810" y="444868"/>
                </a:lnTo>
                <a:lnTo>
                  <a:pt x="31496" y="445554"/>
                </a:lnTo>
                <a:lnTo>
                  <a:pt x="32867" y="445554"/>
                </a:lnTo>
                <a:lnTo>
                  <a:pt x="34239" y="445554"/>
                </a:lnTo>
                <a:lnTo>
                  <a:pt x="34925" y="444868"/>
                </a:lnTo>
                <a:lnTo>
                  <a:pt x="34925" y="442137"/>
                </a:lnTo>
                <a:close/>
              </a:path>
              <a:path w="66040" h="445770">
                <a:moveTo>
                  <a:pt x="34925" y="421601"/>
                </a:moveTo>
                <a:lnTo>
                  <a:pt x="34239" y="420916"/>
                </a:lnTo>
                <a:lnTo>
                  <a:pt x="31496" y="420916"/>
                </a:lnTo>
                <a:lnTo>
                  <a:pt x="30810" y="421601"/>
                </a:lnTo>
                <a:lnTo>
                  <a:pt x="30810" y="424345"/>
                </a:lnTo>
                <a:lnTo>
                  <a:pt x="31496" y="425030"/>
                </a:lnTo>
                <a:lnTo>
                  <a:pt x="32867" y="425030"/>
                </a:lnTo>
                <a:lnTo>
                  <a:pt x="34239" y="425030"/>
                </a:lnTo>
                <a:lnTo>
                  <a:pt x="34925" y="424345"/>
                </a:lnTo>
                <a:lnTo>
                  <a:pt x="34925" y="421601"/>
                </a:lnTo>
                <a:close/>
              </a:path>
              <a:path w="66040" h="445770">
                <a:moveTo>
                  <a:pt x="34925" y="401078"/>
                </a:moveTo>
                <a:lnTo>
                  <a:pt x="34239" y="400392"/>
                </a:lnTo>
                <a:lnTo>
                  <a:pt x="31496" y="400392"/>
                </a:lnTo>
                <a:lnTo>
                  <a:pt x="30810" y="401078"/>
                </a:lnTo>
                <a:lnTo>
                  <a:pt x="30810" y="403809"/>
                </a:lnTo>
                <a:lnTo>
                  <a:pt x="31496" y="404495"/>
                </a:lnTo>
                <a:lnTo>
                  <a:pt x="32867" y="404495"/>
                </a:lnTo>
                <a:lnTo>
                  <a:pt x="34239" y="404495"/>
                </a:lnTo>
                <a:lnTo>
                  <a:pt x="34925" y="403809"/>
                </a:lnTo>
                <a:lnTo>
                  <a:pt x="34925" y="401078"/>
                </a:lnTo>
                <a:close/>
              </a:path>
              <a:path w="66040" h="445770">
                <a:moveTo>
                  <a:pt x="34925" y="380542"/>
                </a:moveTo>
                <a:lnTo>
                  <a:pt x="34239" y="379869"/>
                </a:lnTo>
                <a:lnTo>
                  <a:pt x="31496" y="379869"/>
                </a:lnTo>
                <a:lnTo>
                  <a:pt x="30810" y="380542"/>
                </a:lnTo>
                <a:lnTo>
                  <a:pt x="30810" y="383286"/>
                </a:lnTo>
                <a:lnTo>
                  <a:pt x="31496" y="383971"/>
                </a:lnTo>
                <a:lnTo>
                  <a:pt x="32867" y="383971"/>
                </a:lnTo>
                <a:lnTo>
                  <a:pt x="34239" y="383971"/>
                </a:lnTo>
                <a:lnTo>
                  <a:pt x="34925" y="383286"/>
                </a:lnTo>
                <a:lnTo>
                  <a:pt x="34925" y="380542"/>
                </a:lnTo>
                <a:close/>
              </a:path>
              <a:path w="66040" h="445770">
                <a:moveTo>
                  <a:pt x="34925" y="360019"/>
                </a:moveTo>
                <a:lnTo>
                  <a:pt x="34239" y="359333"/>
                </a:lnTo>
                <a:lnTo>
                  <a:pt x="31496" y="359333"/>
                </a:lnTo>
                <a:lnTo>
                  <a:pt x="30810" y="360019"/>
                </a:lnTo>
                <a:lnTo>
                  <a:pt x="30810" y="362762"/>
                </a:lnTo>
                <a:lnTo>
                  <a:pt x="31496" y="363435"/>
                </a:lnTo>
                <a:lnTo>
                  <a:pt x="32867" y="363435"/>
                </a:lnTo>
                <a:lnTo>
                  <a:pt x="34239" y="363435"/>
                </a:lnTo>
                <a:lnTo>
                  <a:pt x="34925" y="362762"/>
                </a:lnTo>
                <a:lnTo>
                  <a:pt x="34925" y="360019"/>
                </a:lnTo>
                <a:close/>
              </a:path>
              <a:path w="66040" h="445770">
                <a:moveTo>
                  <a:pt x="34925" y="339471"/>
                </a:moveTo>
                <a:lnTo>
                  <a:pt x="34239" y="338785"/>
                </a:lnTo>
                <a:lnTo>
                  <a:pt x="31496" y="338785"/>
                </a:lnTo>
                <a:lnTo>
                  <a:pt x="30810" y="339471"/>
                </a:lnTo>
                <a:lnTo>
                  <a:pt x="30810" y="342201"/>
                </a:lnTo>
                <a:lnTo>
                  <a:pt x="31496" y="342887"/>
                </a:lnTo>
                <a:lnTo>
                  <a:pt x="32867" y="342887"/>
                </a:lnTo>
                <a:lnTo>
                  <a:pt x="34239" y="342887"/>
                </a:lnTo>
                <a:lnTo>
                  <a:pt x="34925" y="342201"/>
                </a:lnTo>
                <a:lnTo>
                  <a:pt x="34925" y="339471"/>
                </a:lnTo>
                <a:close/>
              </a:path>
              <a:path w="66040" h="445770">
                <a:moveTo>
                  <a:pt x="34925" y="318935"/>
                </a:moveTo>
                <a:lnTo>
                  <a:pt x="34239" y="318262"/>
                </a:lnTo>
                <a:lnTo>
                  <a:pt x="31496" y="318262"/>
                </a:lnTo>
                <a:lnTo>
                  <a:pt x="30810" y="318947"/>
                </a:lnTo>
                <a:lnTo>
                  <a:pt x="30810" y="321678"/>
                </a:lnTo>
                <a:lnTo>
                  <a:pt x="31496" y="322364"/>
                </a:lnTo>
                <a:lnTo>
                  <a:pt x="32867" y="322364"/>
                </a:lnTo>
                <a:lnTo>
                  <a:pt x="34239" y="322364"/>
                </a:lnTo>
                <a:lnTo>
                  <a:pt x="34925" y="321678"/>
                </a:lnTo>
                <a:lnTo>
                  <a:pt x="34925" y="318935"/>
                </a:lnTo>
                <a:close/>
              </a:path>
              <a:path w="66040" h="445770">
                <a:moveTo>
                  <a:pt x="34925" y="298411"/>
                </a:moveTo>
                <a:lnTo>
                  <a:pt x="34239" y="297726"/>
                </a:lnTo>
                <a:lnTo>
                  <a:pt x="31496" y="297726"/>
                </a:lnTo>
                <a:lnTo>
                  <a:pt x="30810" y="298411"/>
                </a:lnTo>
                <a:lnTo>
                  <a:pt x="30810" y="301155"/>
                </a:lnTo>
                <a:lnTo>
                  <a:pt x="31496" y="301840"/>
                </a:lnTo>
                <a:lnTo>
                  <a:pt x="32867" y="301840"/>
                </a:lnTo>
                <a:lnTo>
                  <a:pt x="34239" y="301840"/>
                </a:lnTo>
                <a:lnTo>
                  <a:pt x="34925" y="301155"/>
                </a:lnTo>
                <a:lnTo>
                  <a:pt x="34925" y="298411"/>
                </a:lnTo>
                <a:close/>
              </a:path>
              <a:path w="66040" h="445770">
                <a:moveTo>
                  <a:pt x="34925" y="277926"/>
                </a:moveTo>
                <a:lnTo>
                  <a:pt x="34239" y="277253"/>
                </a:lnTo>
                <a:lnTo>
                  <a:pt x="31496" y="277253"/>
                </a:lnTo>
                <a:lnTo>
                  <a:pt x="30810" y="277926"/>
                </a:lnTo>
                <a:lnTo>
                  <a:pt x="30810" y="280670"/>
                </a:lnTo>
                <a:lnTo>
                  <a:pt x="31496" y="281355"/>
                </a:lnTo>
                <a:lnTo>
                  <a:pt x="32867" y="281355"/>
                </a:lnTo>
                <a:lnTo>
                  <a:pt x="34239" y="281355"/>
                </a:lnTo>
                <a:lnTo>
                  <a:pt x="34925" y="280670"/>
                </a:lnTo>
                <a:lnTo>
                  <a:pt x="34925" y="277926"/>
                </a:lnTo>
                <a:close/>
              </a:path>
              <a:path w="66040" h="445770">
                <a:moveTo>
                  <a:pt x="34925" y="257352"/>
                </a:moveTo>
                <a:lnTo>
                  <a:pt x="34239" y="256679"/>
                </a:lnTo>
                <a:lnTo>
                  <a:pt x="31496" y="256679"/>
                </a:lnTo>
                <a:lnTo>
                  <a:pt x="30810" y="257352"/>
                </a:lnTo>
                <a:lnTo>
                  <a:pt x="30810" y="260096"/>
                </a:lnTo>
                <a:lnTo>
                  <a:pt x="31496" y="260781"/>
                </a:lnTo>
                <a:lnTo>
                  <a:pt x="32867" y="260781"/>
                </a:lnTo>
                <a:lnTo>
                  <a:pt x="34239" y="260781"/>
                </a:lnTo>
                <a:lnTo>
                  <a:pt x="34925" y="260096"/>
                </a:lnTo>
                <a:lnTo>
                  <a:pt x="34925" y="257352"/>
                </a:lnTo>
                <a:close/>
              </a:path>
              <a:path w="66040" h="445770">
                <a:moveTo>
                  <a:pt x="34925" y="236804"/>
                </a:moveTo>
                <a:lnTo>
                  <a:pt x="34239" y="236118"/>
                </a:lnTo>
                <a:lnTo>
                  <a:pt x="31496" y="236118"/>
                </a:lnTo>
                <a:lnTo>
                  <a:pt x="30810" y="236804"/>
                </a:lnTo>
                <a:lnTo>
                  <a:pt x="30810" y="239547"/>
                </a:lnTo>
                <a:lnTo>
                  <a:pt x="31496" y="240233"/>
                </a:lnTo>
                <a:lnTo>
                  <a:pt x="32867" y="240233"/>
                </a:lnTo>
                <a:lnTo>
                  <a:pt x="34239" y="240233"/>
                </a:lnTo>
                <a:lnTo>
                  <a:pt x="34925" y="239547"/>
                </a:lnTo>
                <a:lnTo>
                  <a:pt x="34925" y="236804"/>
                </a:lnTo>
                <a:close/>
              </a:path>
              <a:path w="66040" h="445770">
                <a:moveTo>
                  <a:pt x="34925" y="216281"/>
                </a:moveTo>
                <a:lnTo>
                  <a:pt x="34239" y="215595"/>
                </a:lnTo>
                <a:lnTo>
                  <a:pt x="31496" y="215595"/>
                </a:lnTo>
                <a:lnTo>
                  <a:pt x="30810" y="216281"/>
                </a:lnTo>
                <a:lnTo>
                  <a:pt x="30810" y="219011"/>
                </a:lnTo>
                <a:lnTo>
                  <a:pt x="31496" y="219697"/>
                </a:lnTo>
                <a:lnTo>
                  <a:pt x="32867" y="219697"/>
                </a:lnTo>
                <a:lnTo>
                  <a:pt x="34239" y="219697"/>
                </a:lnTo>
                <a:lnTo>
                  <a:pt x="34925" y="219011"/>
                </a:lnTo>
                <a:lnTo>
                  <a:pt x="34925" y="216281"/>
                </a:lnTo>
                <a:close/>
              </a:path>
              <a:path w="66040" h="445770">
                <a:moveTo>
                  <a:pt x="34925" y="195745"/>
                </a:moveTo>
                <a:lnTo>
                  <a:pt x="34239" y="195072"/>
                </a:lnTo>
                <a:lnTo>
                  <a:pt x="31496" y="195072"/>
                </a:lnTo>
                <a:lnTo>
                  <a:pt x="30810" y="195745"/>
                </a:lnTo>
                <a:lnTo>
                  <a:pt x="30810" y="198488"/>
                </a:lnTo>
                <a:lnTo>
                  <a:pt x="31496" y="199174"/>
                </a:lnTo>
                <a:lnTo>
                  <a:pt x="32867" y="199174"/>
                </a:lnTo>
                <a:lnTo>
                  <a:pt x="34239" y="199174"/>
                </a:lnTo>
                <a:lnTo>
                  <a:pt x="34925" y="198488"/>
                </a:lnTo>
                <a:lnTo>
                  <a:pt x="34925" y="195745"/>
                </a:lnTo>
                <a:close/>
              </a:path>
              <a:path w="66040" h="445770">
                <a:moveTo>
                  <a:pt x="34925" y="175221"/>
                </a:moveTo>
                <a:lnTo>
                  <a:pt x="34239" y="174536"/>
                </a:lnTo>
                <a:lnTo>
                  <a:pt x="31496" y="174536"/>
                </a:lnTo>
                <a:lnTo>
                  <a:pt x="30810" y="175221"/>
                </a:lnTo>
                <a:lnTo>
                  <a:pt x="30810" y="177965"/>
                </a:lnTo>
                <a:lnTo>
                  <a:pt x="31496" y="178650"/>
                </a:lnTo>
                <a:lnTo>
                  <a:pt x="32867" y="178650"/>
                </a:lnTo>
                <a:lnTo>
                  <a:pt x="34239" y="178650"/>
                </a:lnTo>
                <a:lnTo>
                  <a:pt x="34925" y="177965"/>
                </a:lnTo>
                <a:lnTo>
                  <a:pt x="34925" y="175221"/>
                </a:lnTo>
                <a:close/>
              </a:path>
              <a:path w="66040" h="445770">
                <a:moveTo>
                  <a:pt x="34925" y="154698"/>
                </a:moveTo>
                <a:lnTo>
                  <a:pt x="34239" y="154012"/>
                </a:lnTo>
                <a:lnTo>
                  <a:pt x="31496" y="154012"/>
                </a:lnTo>
                <a:lnTo>
                  <a:pt x="30810" y="154698"/>
                </a:lnTo>
                <a:lnTo>
                  <a:pt x="30810" y="157429"/>
                </a:lnTo>
                <a:lnTo>
                  <a:pt x="31496" y="158115"/>
                </a:lnTo>
                <a:lnTo>
                  <a:pt x="32867" y="158115"/>
                </a:lnTo>
                <a:lnTo>
                  <a:pt x="34239" y="158115"/>
                </a:lnTo>
                <a:lnTo>
                  <a:pt x="34925" y="157429"/>
                </a:lnTo>
                <a:lnTo>
                  <a:pt x="34925" y="154698"/>
                </a:lnTo>
                <a:close/>
              </a:path>
              <a:path w="66040" h="445770">
                <a:moveTo>
                  <a:pt x="34937" y="52006"/>
                </a:moveTo>
                <a:lnTo>
                  <a:pt x="34251" y="51308"/>
                </a:lnTo>
                <a:lnTo>
                  <a:pt x="31457" y="51295"/>
                </a:lnTo>
                <a:lnTo>
                  <a:pt x="30759" y="51993"/>
                </a:lnTo>
                <a:lnTo>
                  <a:pt x="30772" y="54775"/>
                </a:lnTo>
                <a:lnTo>
                  <a:pt x="31470" y="55473"/>
                </a:lnTo>
                <a:lnTo>
                  <a:pt x="32867" y="55448"/>
                </a:lnTo>
                <a:lnTo>
                  <a:pt x="34239" y="55448"/>
                </a:lnTo>
                <a:lnTo>
                  <a:pt x="34925" y="54775"/>
                </a:lnTo>
                <a:lnTo>
                  <a:pt x="34925" y="53403"/>
                </a:lnTo>
                <a:lnTo>
                  <a:pt x="34937" y="52006"/>
                </a:lnTo>
                <a:close/>
              </a:path>
              <a:path w="66040" h="445770">
                <a:moveTo>
                  <a:pt x="45186" y="62293"/>
                </a:moveTo>
                <a:lnTo>
                  <a:pt x="44500" y="61607"/>
                </a:lnTo>
                <a:lnTo>
                  <a:pt x="41757" y="61607"/>
                </a:lnTo>
                <a:lnTo>
                  <a:pt x="41071" y="62293"/>
                </a:lnTo>
                <a:lnTo>
                  <a:pt x="41071" y="65036"/>
                </a:lnTo>
                <a:lnTo>
                  <a:pt x="41757" y="65722"/>
                </a:lnTo>
                <a:lnTo>
                  <a:pt x="43129" y="65722"/>
                </a:lnTo>
                <a:lnTo>
                  <a:pt x="44500" y="65722"/>
                </a:lnTo>
                <a:lnTo>
                  <a:pt x="45186" y="65036"/>
                </a:lnTo>
                <a:lnTo>
                  <a:pt x="45186" y="62293"/>
                </a:lnTo>
                <a:close/>
              </a:path>
              <a:path w="66040" h="445770">
                <a:moveTo>
                  <a:pt x="45186" y="22021"/>
                </a:moveTo>
                <a:lnTo>
                  <a:pt x="44983" y="21539"/>
                </a:lnTo>
                <a:lnTo>
                  <a:pt x="44589" y="21132"/>
                </a:lnTo>
                <a:lnTo>
                  <a:pt x="44183" y="20739"/>
                </a:lnTo>
                <a:lnTo>
                  <a:pt x="43700" y="20535"/>
                </a:lnTo>
                <a:lnTo>
                  <a:pt x="42557" y="20535"/>
                </a:lnTo>
                <a:lnTo>
                  <a:pt x="42075" y="20726"/>
                </a:lnTo>
                <a:lnTo>
                  <a:pt x="41275" y="21539"/>
                </a:lnTo>
                <a:lnTo>
                  <a:pt x="41084" y="22021"/>
                </a:lnTo>
                <a:lnTo>
                  <a:pt x="41071" y="23952"/>
                </a:lnTo>
                <a:lnTo>
                  <a:pt x="41757" y="24638"/>
                </a:lnTo>
                <a:lnTo>
                  <a:pt x="43129" y="24638"/>
                </a:lnTo>
                <a:lnTo>
                  <a:pt x="44500" y="24638"/>
                </a:lnTo>
                <a:lnTo>
                  <a:pt x="45186" y="23952"/>
                </a:lnTo>
                <a:lnTo>
                  <a:pt x="45186" y="22021"/>
                </a:lnTo>
                <a:close/>
              </a:path>
              <a:path w="66040" h="445770">
                <a:moveTo>
                  <a:pt x="55448" y="442137"/>
                </a:moveTo>
                <a:lnTo>
                  <a:pt x="54762" y="441452"/>
                </a:lnTo>
                <a:lnTo>
                  <a:pt x="52031" y="441452"/>
                </a:lnTo>
                <a:lnTo>
                  <a:pt x="51346" y="442137"/>
                </a:lnTo>
                <a:lnTo>
                  <a:pt x="51346" y="444868"/>
                </a:lnTo>
                <a:lnTo>
                  <a:pt x="52031" y="445554"/>
                </a:lnTo>
                <a:lnTo>
                  <a:pt x="53390" y="445554"/>
                </a:lnTo>
                <a:lnTo>
                  <a:pt x="54762" y="445554"/>
                </a:lnTo>
                <a:lnTo>
                  <a:pt x="55448" y="444868"/>
                </a:lnTo>
                <a:lnTo>
                  <a:pt x="55448" y="442137"/>
                </a:lnTo>
                <a:close/>
              </a:path>
              <a:path w="66040" h="445770">
                <a:moveTo>
                  <a:pt x="55448" y="421601"/>
                </a:moveTo>
                <a:lnTo>
                  <a:pt x="54762" y="420916"/>
                </a:lnTo>
                <a:lnTo>
                  <a:pt x="52031" y="420916"/>
                </a:lnTo>
                <a:lnTo>
                  <a:pt x="51346" y="421601"/>
                </a:lnTo>
                <a:lnTo>
                  <a:pt x="51346" y="424345"/>
                </a:lnTo>
                <a:lnTo>
                  <a:pt x="52031" y="425030"/>
                </a:lnTo>
                <a:lnTo>
                  <a:pt x="53390" y="425030"/>
                </a:lnTo>
                <a:lnTo>
                  <a:pt x="54762" y="425030"/>
                </a:lnTo>
                <a:lnTo>
                  <a:pt x="55448" y="424345"/>
                </a:lnTo>
                <a:lnTo>
                  <a:pt x="55448" y="421601"/>
                </a:lnTo>
                <a:close/>
              </a:path>
              <a:path w="66040" h="445770">
                <a:moveTo>
                  <a:pt x="55448" y="401078"/>
                </a:moveTo>
                <a:lnTo>
                  <a:pt x="54762" y="400392"/>
                </a:lnTo>
                <a:lnTo>
                  <a:pt x="52031" y="400392"/>
                </a:lnTo>
                <a:lnTo>
                  <a:pt x="51346" y="401078"/>
                </a:lnTo>
                <a:lnTo>
                  <a:pt x="51346" y="403809"/>
                </a:lnTo>
                <a:lnTo>
                  <a:pt x="52031" y="404495"/>
                </a:lnTo>
                <a:lnTo>
                  <a:pt x="53390" y="404495"/>
                </a:lnTo>
                <a:lnTo>
                  <a:pt x="54762" y="404495"/>
                </a:lnTo>
                <a:lnTo>
                  <a:pt x="55448" y="403809"/>
                </a:lnTo>
                <a:lnTo>
                  <a:pt x="55448" y="401078"/>
                </a:lnTo>
                <a:close/>
              </a:path>
              <a:path w="66040" h="445770">
                <a:moveTo>
                  <a:pt x="55448" y="380542"/>
                </a:moveTo>
                <a:lnTo>
                  <a:pt x="54762" y="379869"/>
                </a:lnTo>
                <a:lnTo>
                  <a:pt x="52031" y="379869"/>
                </a:lnTo>
                <a:lnTo>
                  <a:pt x="51346" y="380542"/>
                </a:lnTo>
                <a:lnTo>
                  <a:pt x="51346" y="383286"/>
                </a:lnTo>
                <a:lnTo>
                  <a:pt x="52031" y="383971"/>
                </a:lnTo>
                <a:lnTo>
                  <a:pt x="53390" y="383971"/>
                </a:lnTo>
                <a:lnTo>
                  <a:pt x="54762" y="383971"/>
                </a:lnTo>
                <a:lnTo>
                  <a:pt x="55448" y="383286"/>
                </a:lnTo>
                <a:lnTo>
                  <a:pt x="55448" y="380542"/>
                </a:lnTo>
                <a:close/>
              </a:path>
              <a:path w="66040" h="445770">
                <a:moveTo>
                  <a:pt x="55448" y="360019"/>
                </a:moveTo>
                <a:lnTo>
                  <a:pt x="54762" y="359333"/>
                </a:lnTo>
                <a:lnTo>
                  <a:pt x="52031" y="359333"/>
                </a:lnTo>
                <a:lnTo>
                  <a:pt x="51346" y="360019"/>
                </a:lnTo>
                <a:lnTo>
                  <a:pt x="51346" y="362762"/>
                </a:lnTo>
                <a:lnTo>
                  <a:pt x="52031" y="363435"/>
                </a:lnTo>
                <a:lnTo>
                  <a:pt x="53390" y="363435"/>
                </a:lnTo>
                <a:lnTo>
                  <a:pt x="54762" y="363435"/>
                </a:lnTo>
                <a:lnTo>
                  <a:pt x="55448" y="362762"/>
                </a:lnTo>
                <a:lnTo>
                  <a:pt x="55448" y="360019"/>
                </a:lnTo>
                <a:close/>
              </a:path>
              <a:path w="66040" h="445770">
                <a:moveTo>
                  <a:pt x="55448" y="339471"/>
                </a:moveTo>
                <a:lnTo>
                  <a:pt x="54762" y="338785"/>
                </a:lnTo>
                <a:lnTo>
                  <a:pt x="52031" y="338785"/>
                </a:lnTo>
                <a:lnTo>
                  <a:pt x="51346" y="339471"/>
                </a:lnTo>
                <a:lnTo>
                  <a:pt x="51346" y="342201"/>
                </a:lnTo>
                <a:lnTo>
                  <a:pt x="52031" y="342887"/>
                </a:lnTo>
                <a:lnTo>
                  <a:pt x="53390" y="342887"/>
                </a:lnTo>
                <a:lnTo>
                  <a:pt x="54762" y="342887"/>
                </a:lnTo>
                <a:lnTo>
                  <a:pt x="55448" y="342201"/>
                </a:lnTo>
                <a:lnTo>
                  <a:pt x="55448" y="339471"/>
                </a:lnTo>
                <a:close/>
              </a:path>
              <a:path w="66040" h="445770">
                <a:moveTo>
                  <a:pt x="55448" y="318935"/>
                </a:moveTo>
                <a:lnTo>
                  <a:pt x="54762" y="318262"/>
                </a:lnTo>
                <a:lnTo>
                  <a:pt x="52031" y="318262"/>
                </a:lnTo>
                <a:lnTo>
                  <a:pt x="51346" y="318947"/>
                </a:lnTo>
                <a:lnTo>
                  <a:pt x="51346" y="321678"/>
                </a:lnTo>
                <a:lnTo>
                  <a:pt x="52031" y="322364"/>
                </a:lnTo>
                <a:lnTo>
                  <a:pt x="53390" y="322364"/>
                </a:lnTo>
                <a:lnTo>
                  <a:pt x="54762" y="322364"/>
                </a:lnTo>
                <a:lnTo>
                  <a:pt x="55448" y="321678"/>
                </a:lnTo>
                <a:lnTo>
                  <a:pt x="55448" y="318935"/>
                </a:lnTo>
                <a:close/>
              </a:path>
              <a:path w="66040" h="445770">
                <a:moveTo>
                  <a:pt x="55448" y="298411"/>
                </a:moveTo>
                <a:lnTo>
                  <a:pt x="54762" y="297726"/>
                </a:lnTo>
                <a:lnTo>
                  <a:pt x="52031" y="297726"/>
                </a:lnTo>
                <a:lnTo>
                  <a:pt x="51346" y="298411"/>
                </a:lnTo>
                <a:lnTo>
                  <a:pt x="51346" y="301155"/>
                </a:lnTo>
                <a:lnTo>
                  <a:pt x="52031" y="301840"/>
                </a:lnTo>
                <a:lnTo>
                  <a:pt x="53390" y="301840"/>
                </a:lnTo>
                <a:lnTo>
                  <a:pt x="54762" y="301840"/>
                </a:lnTo>
                <a:lnTo>
                  <a:pt x="55448" y="301155"/>
                </a:lnTo>
                <a:lnTo>
                  <a:pt x="55448" y="298411"/>
                </a:lnTo>
                <a:close/>
              </a:path>
              <a:path w="66040" h="445770">
                <a:moveTo>
                  <a:pt x="65786" y="390817"/>
                </a:moveTo>
                <a:lnTo>
                  <a:pt x="65100" y="390131"/>
                </a:lnTo>
                <a:lnTo>
                  <a:pt x="62357" y="390131"/>
                </a:lnTo>
                <a:lnTo>
                  <a:pt x="61671" y="390817"/>
                </a:lnTo>
                <a:lnTo>
                  <a:pt x="61671" y="393547"/>
                </a:lnTo>
                <a:lnTo>
                  <a:pt x="62357" y="394233"/>
                </a:lnTo>
                <a:lnTo>
                  <a:pt x="63728" y="394233"/>
                </a:lnTo>
                <a:lnTo>
                  <a:pt x="65100" y="394233"/>
                </a:lnTo>
                <a:lnTo>
                  <a:pt x="65786" y="393547"/>
                </a:lnTo>
                <a:lnTo>
                  <a:pt x="65786" y="390817"/>
                </a:lnTo>
                <a:close/>
              </a:path>
              <a:path w="66040" h="445770">
                <a:moveTo>
                  <a:pt x="65786" y="164909"/>
                </a:moveTo>
                <a:lnTo>
                  <a:pt x="65100" y="164223"/>
                </a:lnTo>
                <a:lnTo>
                  <a:pt x="62357" y="164223"/>
                </a:lnTo>
                <a:lnTo>
                  <a:pt x="61671" y="164909"/>
                </a:lnTo>
                <a:lnTo>
                  <a:pt x="61671" y="167652"/>
                </a:lnTo>
                <a:lnTo>
                  <a:pt x="62357" y="168338"/>
                </a:lnTo>
                <a:lnTo>
                  <a:pt x="63728" y="168338"/>
                </a:lnTo>
                <a:lnTo>
                  <a:pt x="65100" y="168338"/>
                </a:lnTo>
                <a:lnTo>
                  <a:pt x="65786" y="167652"/>
                </a:lnTo>
                <a:lnTo>
                  <a:pt x="65786" y="164909"/>
                </a:lnTo>
                <a:close/>
              </a:path>
              <a:path w="66040" h="445770">
                <a:moveTo>
                  <a:pt x="65786" y="144411"/>
                </a:moveTo>
                <a:lnTo>
                  <a:pt x="65100" y="143725"/>
                </a:lnTo>
                <a:lnTo>
                  <a:pt x="62357" y="143725"/>
                </a:lnTo>
                <a:lnTo>
                  <a:pt x="61671" y="144411"/>
                </a:lnTo>
                <a:lnTo>
                  <a:pt x="61671" y="145770"/>
                </a:lnTo>
                <a:lnTo>
                  <a:pt x="61671" y="146062"/>
                </a:lnTo>
                <a:lnTo>
                  <a:pt x="61722" y="146329"/>
                </a:lnTo>
                <a:lnTo>
                  <a:pt x="61836" y="146583"/>
                </a:lnTo>
                <a:lnTo>
                  <a:pt x="62191" y="147421"/>
                </a:lnTo>
                <a:lnTo>
                  <a:pt x="62814" y="147840"/>
                </a:lnTo>
                <a:lnTo>
                  <a:pt x="63728" y="147828"/>
                </a:lnTo>
                <a:lnTo>
                  <a:pt x="64630" y="147828"/>
                </a:lnTo>
                <a:lnTo>
                  <a:pt x="65786" y="145770"/>
                </a:lnTo>
                <a:lnTo>
                  <a:pt x="65786" y="144411"/>
                </a:lnTo>
                <a:close/>
              </a:path>
              <a:path w="66040" h="445770">
                <a:moveTo>
                  <a:pt x="65786" y="123875"/>
                </a:moveTo>
                <a:lnTo>
                  <a:pt x="65100" y="123190"/>
                </a:lnTo>
                <a:lnTo>
                  <a:pt x="62357" y="123190"/>
                </a:lnTo>
                <a:lnTo>
                  <a:pt x="61671" y="123875"/>
                </a:lnTo>
                <a:lnTo>
                  <a:pt x="61671" y="126619"/>
                </a:lnTo>
                <a:lnTo>
                  <a:pt x="62357" y="127304"/>
                </a:lnTo>
                <a:lnTo>
                  <a:pt x="63728" y="127304"/>
                </a:lnTo>
                <a:lnTo>
                  <a:pt x="65100" y="127304"/>
                </a:lnTo>
                <a:lnTo>
                  <a:pt x="65786" y="126619"/>
                </a:lnTo>
                <a:lnTo>
                  <a:pt x="65786" y="123875"/>
                </a:lnTo>
                <a:close/>
              </a:path>
              <a:path w="66040" h="445770">
                <a:moveTo>
                  <a:pt x="65786" y="82829"/>
                </a:moveTo>
                <a:lnTo>
                  <a:pt x="65100" y="82143"/>
                </a:lnTo>
                <a:lnTo>
                  <a:pt x="62357" y="82143"/>
                </a:lnTo>
                <a:lnTo>
                  <a:pt x="61671" y="82829"/>
                </a:lnTo>
                <a:lnTo>
                  <a:pt x="61671" y="85559"/>
                </a:lnTo>
                <a:lnTo>
                  <a:pt x="62357" y="86245"/>
                </a:lnTo>
                <a:lnTo>
                  <a:pt x="63728" y="86245"/>
                </a:lnTo>
                <a:lnTo>
                  <a:pt x="65100" y="86245"/>
                </a:lnTo>
                <a:lnTo>
                  <a:pt x="65786" y="85559"/>
                </a:lnTo>
                <a:lnTo>
                  <a:pt x="65786" y="82829"/>
                </a:lnTo>
                <a:close/>
              </a:path>
              <a:path w="66040" h="445770">
                <a:moveTo>
                  <a:pt x="65786" y="62293"/>
                </a:moveTo>
                <a:lnTo>
                  <a:pt x="65100" y="61607"/>
                </a:lnTo>
                <a:lnTo>
                  <a:pt x="62357" y="61607"/>
                </a:lnTo>
                <a:lnTo>
                  <a:pt x="61671" y="62293"/>
                </a:lnTo>
                <a:lnTo>
                  <a:pt x="61671" y="65036"/>
                </a:lnTo>
                <a:lnTo>
                  <a:pt x="62357" y="65722"/>
                </a:lnTo>
                <a:lnTo>
                  <a:pt x="63728" y="65722"/>
                </a:lnTo>
                <a:lnTo>
                  <a:pt x="65100" y="65722"/>
                </a:lnTo>
                <a:lnTo>
                  <a:pt x="65786" y="65036"/>
                </a:lnTo>
                <a:lnTo>
                  <a:pt x="65786" y="62293"/>
                </a:lnTo>
                <a:close/>
              </a:path>
              <a:path w="66040" h="445770">
                <a:moveTo>
                  <a:pt x="65786" y="21221"/>
                </a:moveTo>
                <a:lnTo>
                  <a:pt x="65100" y="20535"/>
                </a:lnTo>
                <a:lnTo>
                  <a:pt x="63157" y="20535"/>
                </a:lnTo>
                <a:lnTo>
                  <a:pt x="62674" y="20726"/>
                </a:lnTo>
                <a:lnTo>
                  <a:pt x="61874" y="21539"/>
                </a:lnTo>
                <a:lnTo>
                  <a:pt x="61671" y="22021"/>
                </a:lnTo>
                <a:lnTo>
                  <a:pt x="61671" y="23952"/>
                </a:lnTo>
                <a:lnTo>
                  <a:pt x="62357" y="24638"/>
                </a:lnTo>
                <a:lnTo>
                  <a:pt x="63728" y="24638"/>
                </a:lnTo>
                <a:lnTo>
                  <a:pt x="65100" y="24638"/>
                </a:lnTo>
                <a:lnTo>
                  <a:pt x="65786" y="23952"/>
                </a:lnTo>
                <a:lnTo>
                  <a:pt x="65786" y="21221"/>
                </a:lnTo>
                <a:close/>
              </a:path>
              <a:path w="66040" h="445770">
                <a:moveTo>
                  <a:pt x="65786" y="685"/>
                </a:moveTo>
                <a:lnTo>
                  <a:pt x="65100" y="0"/>
                </a:lnTo>
                <a:lnTo>
                  <a:pt x="62357" y="0"/>
                </a:lnTo>
                <a:lnTo>
                  <a:pt x="61671" y="685"/>
                </a:lnTo>
                <a:lnTo>
                  <a:pt x="61671" y="3429"/>
                </a:lnTo>
                <a:lnTo>
                  <a:pt x="62357" y="4114"/>
                </a:lnTo>
                <a:lnTo>
                  <a:pt x="63728" y="4114"/>
                </a:lnTo>
                <a:lnTo>
                  <a:pt x="65100" y="4114"/>
                </a:lnTo>
                <a:lnTo>
                  <a:pt x="65786" y="3429"/>
                </a:lnTo>
                <a:lnTo>
                  <a:pt x="65786" y="685"/>
                </a:lnTo>
                <a:close/>
              </a:path>
              <a:path w="66040" h="445770">
                <a:moveTo>
                  <a:pt x="65798" y="44500"/>
                </a:moveTo>
                <a:lnTo>
                  <a:pt x="65786" y="43116"/>
                </a:lnTo>
                <a:lnTo>
                  <a:pt x="65786" y="41719"/>
                </a:lnTo>
                <a:lnTo>
                  <a:pt x="65087" y="41033"/>
                </a:lnTo>
                <a:lnTo>
                  <a:pt x="62306" y="41046"/>
                </a:lnTo>
                <a:lnTo>
                  <a:pt x="61620" y="41744"/>
                </a:lnTo>
                <a:lnTo>
                  <a:pt x="61633" y="44513"/>
                </a:lnTo>
                <a:lnTo>
                  <a:pt x="62344" y="45212"/>
                </a:lnTo>
                <a:lnTo>
                  <a:pt x="63728" y="45186"/>
                </a:lnTo>
                <a:lnTo>
                  <a:pt x="65112" y="45186"/>
                </a:lnTo>
                <a:lnTo>
                  <a:pt x="65798" y="44500"/>
                </a:lnTo>
                <a:close/>
              </a:path>
              <a:path w="66040" h="445770">
                <a:moveTo>
                  <a:pt x="65976" y="104660"/>
                </a:moveTo>
                <a:lnTo>
                  <a:pt x="65824" y="103911"/>
                </a:lnTo>
                <a:lnTo>
                  <a:pt x="64782" y="102870"/>
                </a:lnTo>
                <a:lnTo>
                  <a:pt x="64300" y="102666"/>
                </a:lnTo>
                <a:lnTo>
                  <a:pt x="62357" y="102666"/>
                </a:lnTo>
                <a:lnTo>
                  <a:pt x="61671" y="103352"/>
                </a:lnTo>
                <a:lnTo>
                  <a:pt x="61671" y="106095"/>
                </a:lnTo>
                <a:lnTo>
                  <a:pt x="62357" y="106768"/>
                </a:lnTo>
                <a:lnTo>
                  <a:pt x="63728" y="106768"/>
                </a:lnTo>
                <a:lnTo>
                  <a:pt x="64643" y="106781"/>
                </a:lnTo>
                <a:lnTo>
                  <a:pt x="65278" y="106349"/>
                </a:lnTo>
                <a:lnTo>
                  <a:pt x="65976" y="10466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1"/>
            <a:ext cx="1028700" cy="1027430"/>
          </a:xfrm>
          <a:custGeom>
            <a:avLst/>
            <a:gdLst/>
            <a:ahLst/>
            <a:cxnLst/>
            <a:rect l="l" t="t" r="r" b="b"/>
            <a:pathLst>
              <a:path w="1028700" h="1027430">
                <a:moveTo>
                  <a:pt x="613524" y="504850"/>
                </a:moveTo>
                <a:lnTo>
                  <a:pt x="612838" y="504177"/>
                </a:lnTo>
                <a:lnTo>
                  <a:pt x="610108" y="504177"/>
                </a:lnTo>
                <a:lnTo>
                  <a:pt x="609422" y="504850"/>
                </a:lnTo>
                <a:lnTo>
                  <a:pt x="609422" y="507593"/>
                </a:lnTo>
                <a:lnTo>
                  <a:pt x="610108" y="508279"/>
                </a:lnTo>
                <a:lnTo>
                  <a:pt x="611466" y="508279"/>
                </a:lnTo>
                <a:lnTo>
                  <a:pt x="612838" y="508279"/>
                </a:lnTo>
                <a:lnTo>
                  <a:pt x="613524" y="507593"/>
                </a:lnTo>
                <a:lnTo>
                  <a:pt x="613524" y="504850"/>
                </a:lnTo>
                <a:close/>
              </a:path>
              <a:path w="1028700" h="1027430">
                <a:moveTo>
                  <a:pt x="634022" y="751243"/>
                </a:moveTo>
                <a:lnTo>
                  <a:pt x="633349" y="750557"/>
                </a:lnTo>
                <a:lnTo>
                  <a:pt x="630605" y="750557"/>
                </a:lnTo>
                <a:lnTo>
                  <a:pt x="629920" y="751243"/>
                </a:lnTo>
                <a:lnTo>
                  <a:pt x="629920" y="753973"/>
                </a:lnTo>
                <a:lnTo>
                  <a:pt x="630605" y="754659"/>
                </a:lnTo>
                <a:lnTo>
                  <a:pt x="631977" y="754659"/>
                </a:lnTo>
                <a:lnTo>
                  <a:pt x="633349" y="754659"/>
                </a:lnTo>
                <a:lnTo>
                  <a:pt x="634022" y="753973"/>
                </a:lnTo>
                <a:lnTo>
                  <a:pt x="634022" y="751243"/>
                </a:lnTo>
                <a:close/>
              </a:path>
              <a:path w="1028700" h="1027430">
                <a:moveTo>
                  <a:pt x="634022" y="730707"/>
                </a:moveTo>
                <a:lnTo>
                  <a:pt x="633349" y="730021"/>
                </a:lnTo>
                <a:lnTo>
                  <a:pt x="630605" y="730021"/>
                </a:lnTo>
                <a:lnTo>
                  <a:pt x="629920" y="730707"/>
                </a:lnTo>
                <a:lnTo>
                  <a:pt x="629920" y="733450"/>
                </a:lnTo>
                <a:lnTo>
                  <a:pt x="630605" y="734136"/>
                </a:lnTo>
                <a:lnTo>
                  <a:pt x="631977" y="734136"/>
                </a:lnTo>
                <a:lnTo>
                  <a:pt x="633349" y="734136"/>
                </a:lnTo>
                <a:lnTo>
                  <a:pt x="634022" y="733450"/>
                </a:lnTo>
                <a:lnTo>
                  <a:pt x="634022" y="730707"/>
                </a:lnTo>
                <a:close/>
              </a:path>
              <a:path w="1028700" h="1027430">
                <a:moveTo>
                  <a:pt x="634022" y="710184"/>
                </a:moveTo>
                <a:lnTo>
                  <a:pt x="633349" y="709498"/>
                </a:lnTo>
                <a:lnTo>
                  <a:pt x="630605" y="709498"/>
                </a:lnTo>
                <a:lnTo>
                  <a:pt x="629920" y="710184"/>
                </a:lnTo>
                <a:lnTo>
                  <a:pt x="629920" y="712914"/>
                </a:lnTo>
                <a:lnTo>
                  <a:pt x="630605" y="713600"/>
                </a:lnTo>
                <a:lnTo>
                  <a:pt x="631977" y="713600"/>
                </a:lnTo>
                <a:lnTo>
                  <a:pt x="633349" y="713600"/>
                </a:lnTo>
                <a:lnTo>
                  <a:pt x="634022" y="712914"/>
                </a:lnTo>
                <a:lnTo>
                  <a:pt x="634022" y="710184"/>
                </a:lnTo>
                <a:close/>
              </a:path>
              <a:path w="1028700" h="1027430">
                <a:moveTo>
                  <a:pt x="634022" y="689648"/>
                </a:moveTo>
                <a:lnTo>
                  <a:pt x="633349" y="688975"/>
                </a:lnTo>
                <a:lnTo>
                  <a:pt x="630605" y="688975"/>
                </a:lnTo>
                <a:lnTo>
                  <a:pt x="629920" y="689648"/>
                </a:lnTo>
                <a:lnTo>
                  <a:pt x="629920" y="692391"/>
                </a:lnTo>
                <a:lnTo>
                  <a:pt x="630605" y="693077"/>
                </a:lnTo>
                <a:lnTo>
                  <a:pt x="631977" y="693077"/>
                </a:lnTo>
                <a:lnTo>
                  <a:pt x="633349" y="693077"/>
                </a:lnTo>
                <a:lnTo>
                  <a:pt x="634022" y="692391"/>
                </a:lnTo>
                <a:lnTo>
                  <a:pt x="634022" y="689648"/>
                </a:lnTo>
                <a:close/>
              </a:path>
              <a:path w="1028700" h="1027430">
                <a:moveTo>
                  <a:pt x="634022" y="669124"/>
                </a:moveTo>
                <a:lnTo>
                  <a:pt x="633349" y="668439"/>
                </a:lnTo>
                <a:lnTo>
                  <a:pt x="630605" y="668439"/>
                </a:lnTo>
                <a:lnTo>
                  <a:pt x="629920" y="669124"/>
                </a:lnTo>
                <a:lnTo>
                  <a:pt x="629920" y="671868"/>
                </a:lnTo>
                <a:lnTo>
                  <a:pt x="630605" y="672541"/>
                </a:lnTo>
                <a:lnTo>
                  <a:pt x="631977" y="672541"/>
                </a:lnTo>
                <a:lnTo>
                  <a:pt x="633349" y="672541"/>
                </a:lnTo>
                <a:lnTo>
                  <a:pt x="634022" y="671868"/>
                </a:lnTo>
                <a:lnTo>
                  <a:pt x="634022" y="669124"/>
                </a:lnTo>
                <a:close/>
              </a:path>
              <a:path w="1028700" h="1027430">
                <a:moveTo>
                  <a:pt x="634022" y="648576"/>
                </a:moveTo>
                <a:lnTo>
                  <a:pt x="633349" y="647890"/>
                </a:lnTo>
                <a:lnTo>
                  <a:pt x="630605" y="647890"/>
                </a:lnTo>
                <a:lnTo>
                  <a:pt x="629920" y="648576"/>
                </a:lnTo>
                <a:lnTo>
                  <a:pt x="629920" y="651306"/>
                </a:lnTo>
                <a:lnTo>
                  <a:pt x="630605" y="651992"/>
                </a:lnTo>
                <a:lnTo>
                  <a:pt x="631977" y="651992"/>
                </a:lnTo>
                <a:lnTo>
                  <a:pt x="633349" y="651992"/>
                </a:lnTo>
                <a:lnTo>
                  <a:pt x="634022" y="651306"/>
                </a:lnTo>
                <a:lnTo>
                  <a:pt x="634022" y="648576"/>
                </a:lnTo>
                <a:close/>
              </a:path>
              <a:path w="1028700" h="1027430">
                <a:moveTo>
                  <a:pt x="634022" y="628040"/>
                </a:moveTo>
                <a:lnTo>
                  <a:pt x="633349" y="627367"/>
                </a:lnTo>
                <a:lnTo>
                  <a:pt x="630605" y="627367"/>
                </a:lnTo>
                <a:lnTo>
                  <a:pt x="629920" y="628053"/>
                </a:lnTo>
                <a:lnTo>
                  <a:pt x="629920" y="630783"/>
                </a:lnTo>
                <a:lnTo>
                  <a:pt x="630605" y="631469"/>
                </a:lnTo>
                <a:lnTo>
                  <a:pt x="631977" y="631469"/>
                </a:lnTo>
                <a:lnTo>
                  <a:pt x="633349" y="631469"/>
                </a:lnTo>
                <a:lnTo>
                  <a:pt x="634022" y="630783"/>
                </a:lnTo>
                <a:lnTo>
                  <a:pt x="634022" y="628040"/>
                </a:lnTo>
                <a:close/>
              </a:path>
              <a:path w="1028700" h="1027430">
                <a:moveTo>
                  <a:pt x="634022" y="607517"/>
                </a:moveTo>
                <a:lnTo>
                  <a:pt x="633349" y="606831"/>
                </a:lnTo>
                <a:lnTo>
                  <a:pt x="630605" y="606831"/>
                </a:lnTo>
                <a:lnTo>
                  <a:pt x="629920" y="607517"/>
                </a:lnTo>
                <a:lnTo>
                  <a:pt x="629920" y="610260"/>
                </a:lnTo>
                <a:lnTo>
                  <a:pt x="630605" y="610946"/>
                </a:lnTo>
                <a:lnTo>
                  <a:pt x="631977" y="610946"/>
                </a:lnTo>
                <a:lnTo>
                  <a:pt x="633349" y="610946"/>
                </a:lnTo>
                <a:lnTo>
                  <a:pt x="634022" y="610260"/>
                </a:lnTo>
                <a:lnTo>
                  <a:pt x="634022" y="607517"/>
                </a:lnTo>
                <a:close/>
              </a:path>
              <a:path w="1028700" h="1027430">
                <a:moveTo>
                  <a:pt x="634022" y="587032"/>
                </a:moveTo>
                <a:lnTo>
                  <a:pt x="633349" y="586359"/>
                </a:lnTo>
                <a:lnTo>
                  <a:pt x="630605" y="586359"/>
                </a:lnTo>
                <a:lnTo>
                  <a:pt x="629920" y="587032"/>
                </a:lnTo>
                <a:lnTo>
                  <a:pt x="629920" y="589775"/>
                </a:lnTo>
                <a:lnTo>
                  <a:pt x="630605" y="590461"/>
                </a:lnTo>
                <a:lnTo>
                  <a:pt x="631977" y="590461"/>
                </a:lnTo>
                <a:lnTo>
                  <a:pt x="633349" y="590461"/>
                </a:lnTo>
                <a:lnTo>
                  <a:pt x="634022" y="589775"/>
                </a:lnTo>
                <a:lnTo>
                  <a:pt x="634022" y="587032"/>
                </a:lnTo>
                <a:close/>
              </a:path>
              <a:path w="1028700" h="1027430">
                <a:moveTo>
                  <a:pt x="634022" y="566458"/>
                </a:moveTo>
                <a:lnTo>
                  <a:pt x="633349" y="565785"/>
                </a:lnTo>
                <a:lnTo>
                  <a:pt x="630605" y="565785"/>
                </a:lnTo>
                <a:lnTo>
                  <a:pt x="629920" y="566458"/>
                </a:lnTo>
                <a:lnTo>
                  <a:pt x="629920" y="569201"/>
                </a:lnTo>
                <a:lnTo>
                  <a:pt x="630605" y="569887"/>
                </a:lnTo>
                <a:lnTo>
                  <a:pt x="631977" y="569887"/>
                </a:lnTo>
                <a:lnTo>
                  <a:pt x="633349" y="569887"/>
                </a:lnTo>
                <a:lnTo>
                  <a:pt x="634022" y="569201"/>
                </a:lnTo>
                <a:lnTo>
                  <a:pt x="634022" y="566458"/>
                </a:lnTo>
                <a:close/>
              </a:path>
              <a:path w="1028700" h="1027430">
                <a:moveTo>
                  <a:pt x="634022" y="545909"/>
                </a:moveTo>
                <a:lnTo>
                  <a:pt x="633349" y="545223"/>
                </a:lnTo>
                <a:lnTo>
                  <a:pt x="630605" y="545223"/>
                </a:lnTo>
                <a:lnTo>
                  <a:pt x="629920" y="545909"/>
                </a:lnTo>
                <a:lnTo>
                  <a:pt x="629920" y="548652"/>
                </a:lnTo>
                <a:lnTo>
                  <a:pt x="630605" y="549338"/>
                </a:lnTo>
                <a:lnTo>
                  <a:pt x="631977" y="549338"/>
                </a:lnTo>
                <a:lnTo>
                  <a:pt x="633349" y="549338"/>
                </a:lnTo>
                <a:lnTo>
                  <a:pt x="634022" y="548652"/>
                </a:lnTo>
                <a:lnTo>
                  <a:pt x="634022" y="545909"/>
                </a:lnTo>
                <a:close/>
              </a:path>
              <a:path w="1028700" h="1027430">
                <a:moveTo>
                  <a:pt x="634022" y="525386"/>
                </a:moveTo>
                <a:lnTo>
                  <a:pt x="633349" y="524700"/>
                </a:lnTo>
                <a:lnTo>
                  <a:pt x="630605" y="524700"/>
                </a:lnTo>
                <a:lnTo>
                  <a:pt x="629920" y="525386"/>
                </a:lnTo>
                <a:lnTo>
                  <a:pt x="629920" y="528116"/>
                </a:lnTo>
                <a:lnTo>
                  <a:pt x="630605" y="528802"/>
                </a:lnTo>
                <a:lnTo>
                  <a:pt x="631977" y="528802"/>
                </a:lnTo>
                <a:lnTo>
                  <a:pt x="633349" y="528802"/>
                </a:lnTo>
                <a:lnTo>
                  <a:pt x="634022" y="528116"/>
                </a:lnTo>
                <a:lnTo>
                  <a:pt x="634022" y="525386"/>
                </a:lnTo>
                <a:close/>
              </a:path>
              <a:path w="1028700" h="1027430">
                <a:moveTo>
                  <a:pt x="644309" y="741781"/>
                </a:moveTo>
                <a:lnTo>
                  <a:pt x="644105" y="741299"/>
                </a:lnTo>
                <a:lnTo>
                  <a:pt x="643712" y="740892"/>
                </a:lnTo>
                <a:lnTo>
                  <a:pt x="642747" y="739914"/>
                </a:lnTo>
                <a:lnTo>
                  <a:pt x="641781" y="739914"/>
                </a:lnTo>
                <a:lnTo>
                  <a:pt x="640803" y="740892"/>
                </a:lnTo>
                <a:lnTo>
                  <a:pt x="640410" y="741299"/>
                </a:lnTo>
                <a:lnTo>
                  <a:pt x="640219" y="741781"/>
                </a:lnTo>
                <a:lnTo>
                  <a:pt x="640207" y="742340"/>
                </a:lnTo>
                <a:lnTo>
                  <a:pt x="640207" y="743712"/>
                </a:lnTo>
                <a:lnTo>
                  <a:pt x="640892" y="744397"/>
                </a:lnTo>
                <a:lnTo>
                  <a:pt x="642264" y="744397"/>
                </a:lnTo>
                <a:lnTo>
                  <a:pt x="643636" y="744397"/>
                </a:lnTo>
                <a:lnTo>
                  <a:pt x="644309" y="743712"/>
                </a:lnTo>
                <a:lnTo>
                  <a:pt x="644309" y="742340"/>
                </a:lnTo>
                <a:lnTo>
                  <a:pt x="644309" y="741781"/>
                </a:lnTo>
                <a:close/>
              </a:path>
              <a:path w="1028700" h="1027430">
                <a:moveTo>
                  <a:pt x="644309" y="720445"/>
                </a:moveTo>
                <a:lnTo>
                  <a:pt x="643636" y="719759"/>
                </a:lnTo>
                <a:lnTo>
                  <a:pt x="640892" y="719759"/>
                </a:lnTo>
                <a:lnTo>
                  <a:pt x="640207" y="720445"/>
                </a:lnTo>
                <a:lnTo>
                  <a:pt x="640207" y="723176"/>
                </a:lnTo>
                <a:lnTo>
                  <a:pt x="640892" y="723861"/>
                </a:lnTo>
                <a:lnTo>
                  <a:pt x="642264" y="723861"/>
                </a:lnTo>
                <a:lnTo>
                  <a:pt x="643636" y="723861"/>
                </a:lnTo>
                <a:lnTo>
                  <a:pt x="644309" y="723176"/>
                </a:lnTo>
                <a:lnTo>
                  <a:pt x="644309" y="720445"/>
                </a:lnTo>
                <a:close/>
              </a:path>
              <a:path w="1028700" h="1027430">
                <a:moveTo>
                  <a:pt x="644309" y="699922"/>
                </a:moveTo>
                <a:lnTo>
                  <a:pt x="643636" y="699236"/>
                </a:lnTo>
                <a:lnTo>
                  <a:pt x="640892" y="699236"/>
                </a:lnTo>
                <a:lnTo>
                  <a:pt x="640207" y="699922"/>
                </a:lnTo>
                <a:lnTo>
                  <a:pt x="640207" y="702652"/>
                </a:lnTo>
                <a:lnTo>
                  <a:pt x="640892" y="703338"/>
                </a:lnTo>
                <a:lnTo>
                  <a:pt x="642264" y="703338"/>
                </a:lnTo>
                <a:lnTo>
                  <a:pt x="643636" y="703338"/>
                </a:lnTo>
                <a:lnTo>
                  <a:pt x="644309" y="702652"/>
                </a:lnTo>
                <a:lnTo>
                  <a:pt x="644309" y="699922"/>
                </a:lnTo>
                <a:close/>
              </a:path>
              <a:path w="1028700" h="1027430">
                <a:moveTo>
                  <a:pt x="644309" y="679297"/>
                </a:moveTo>
                <a:lnTo>
                  <a:pt x="643636" y="678611"/>
                </a:lnTo>
                <a:lnTo>
                  <a:pt x="640892" y="678611"/>
                </a:lnTo>
                <a:lnTo>
                  <a:pt x="640207" y="679297"/>
                </a:lnTo>
                <a:lnTo>
                  <a:pt x="640207" y="682028"/>
                </a:lnTo>
                <a:lnTo>
                  <a:pt x="640892" y="682713"/>
                </a:lnTo>
                <a:lnTo>
                  <a:pt x="642264" y="682713"/>
                </a:lnTo>
                <a:lnTo>
                  <a:pt x="643636" y="682713"/>
                </a:lnTo>
                <a:lnTo>
                  <a:pt x="644309" y="682028"/>
                </a:lnTo>
                <a:lnTo>
                  <a:pt x="644309" y="679297"/>
                </a:lnTo>
                <a:close/>
              </a:path>
              <a:path w="1028700" h="1027430">
                <a:moveTo>
                  <a:pt x="644309" y="536448"/>
                </a:moveTo>
                <a:lnTo>
                  <a:pt x="644118" y="535965"/>
                </a:lnTo>
                <a:lnTo>
                  <a:pt x="642747" y="534593"/>
                </a:lnTo>
                <a:lnTo>
                  <a:pt x="641781" y="534593"/>
                </a:lnTo>
                <a:lnTo>
                  <a:pt x="640410" y="535965"/>
                </a:lnTo>
                <a:lnTo>
                  <a:pt x="640207" y="536448"/>
                </a:lnTo>
                <a:lnTo>
                  <a:pt x="640207" y="538391"/>
                </a:lnTo>
                <a:lnTo>
                  <a:pt x="640892" y="539064"/>
                </a:lnTo>
                <a:lnTo>
                  <a:pt x="642264" y="539064"/>
                </a:lnTo>
                <a:lnTo>
                  <a:pt x="643636" y="539064"/>
                </a:lnTo>
                <a:lnTo>
                  <a:pt x="644309" y="538391"/>
                </a:lnTo>
                <a:lnTo>
                  <a:pt x="644309" y="536448"/>
                </a:lnTo>
                <a:close/>
              </a:path>
              <a:path w="1028700" h="1027430">
                <a:moveTo>
                  <a:pt x="644309" y="474014"/>
                </a:moveTo>
                <a:lnTo>
                  <a:pt x="643636" y="473329"/>
                </a:lnTo>
                <a:lnTo>
                  <a:pt x="640892" y="473329"/>
                </a:lnTo>
                <a:lnTo>
                  <a:pt x="640207" y="474014"/>
                </a:lnTo>
                <a:lnTo>
                  <a:pt x="640207" y="476758"/>
                </a:lnTo>
                <a:lnTo>
                  <a:pt x="640892" y="477443"/>
                </a:lnTo>
                <a:lnTo>
                  <a:pt x="642264" y="477443"/>
                </a:lnTo>
                <a:lnTo>
                  <a:pt x="643636" y="477443"/>
                </a:lnTo>
                <a:lnTo>
                  <a:pt x="644309" y="476758"/>
                </a:lnTo>
                <a:lnTo>
                  <a:pt x="644309" y="474014"/>
                </a:lnTo>
                <a:close/>
              </a:path>
              <a:path w="1028700" h="1027430">
                <a:moveTo>
                  <a:pt x="644309" y="453517"/>
                </a:moveTo>
                <a:lnTo>
                  <a:pt x="643636" y="452831"/>
                </a:lnTo>
                <a:lnTo>
                  <a:pt x="640892" y="452831"/>
                </a:lnTo>
                <a:lnTo>
                  <a:pt x="640207" y="453517"/>
                </a:lnTo>
                <a:lnTo>
                  <a:pt x="640207" y="454875"/>
                </a:lnTo>
                <a:lnTo>
                  <a:pt x="640207" y="455168"/>
                </a:lnTo>
                <a:lnTo>
                  <a:pt x="640257" y="455434"/>
                </a:lnTo>
                <a:lnTo>
                  <a:pt x="640372" y="455688"/>
                </a:lnTo>
                <a:lnTo>
                  <a:pt x="640727" y="456526"/>
                </a:lnTo>
                <a:lnTo>
                  <a:pt x="641350" y="456946"/>
                </a:lnTo>
                <a:lnTo>
                  <a:pt x="642264" y="456933"/>
                </a:lnTo>
                <a:lnTo>
                  <a:pt x="643166" y="456933"/>
                </a:lnTo>
                <a:lnTo>
                  <a:pt x="643801" y="456526"/>
                </a:lnTo>
                <a:lnTo>
                  <a:pt x="644156" y="455688"/>
                </a:lnTo>
                <a:lnTo>
                  <a:pt x="644258" y="455434"/>
                </a:lnTo>
                <a:lnTo>
                  <a:pt x="644309" y="455155"/>
                </a:lnTo>
                <a:lnTo>
                  <a:pt x="644309" y="454875"/>
                </a:lnTo>
                <a:lnTo>
                  <a:pt x="644309" y="453517"/>
                </a:lnTo>
                <a:close/>
              </a:path>
              <a:path w="1028700" h="1027430">
                <a:moveTo>
                  <a:pt x="644309" y="432981"/>
                </a:moveTo>
                <a:lnTo>
                  <a:pt x="643636" y="432295"/>
                </a:lnTo>
                <a:lnTo>
                  <a:pt x="640892" y="432295"/>
                </a:lnTo>
                <a:lnTo>
                  <a:pt x="640207" y="432981"/>
                </a:lnTo>
                <a:lnTo>
                  <a:pt x="640207" y="435724"/>
                </a:lnTo>
                <a:lnTo>
                  <a:pt x="640892" y="436410"/>
                </a:lnTo>
                <a:lnTo>
                  <a:pt x="642264" y="436410"/>
                </a:lnTo>
                <a:lnTo>
                  <a:pt x="643636" y="436410"/>
                </a:lnTo>
                <a:lnTo>
                  <a:pt x="644309" y="435724"/>
                </a:lnTo>
                <a:lnTo>
                  <a:pt x="644309" y="432981"/>
                </a:lnTo>
                <a:close/>
              </a:path>
              <a:path w="1028700" h="1027430">
                <a:moveTo>
                  <a:pt x="644309" y="412457"/>
                </a:moveTo>
                <a:lnTo>
                  <a:pt x="643636" y="411772"/>
                </a:lnTo>
                <a:lnTo>
                  <a:pt x="640892" y="411772"/>
                </a:lnTo>
                <a:lnTo>
                  <a:pt x="640207" y="412457"/>
                </a:lnTo>
                <a:lnTo>
                  <a:pt x="640207" y="415201"/>
                </a:lnTo>
                <a:lnTo>
                  <a:pt x="640892" y="415874"/>
                </a:lnTo>
                <a:lnTo>
                  <a:pt x="642264" y="415874"/>
                </a:lnTo>
                <a:lnTo>
                  <a:pt x="643636" y="415874"/>
                </a:lnTo>
                <a:lnTo>
                  <a:pt x="644309" y="415201"/>
                </a:lnTo>
                <a:lnTo>
                  <a:pt x="644309" y="412457"/>
                </a:lnTo>
                <a:close/>
              </a:path>
              <a:path w="1028700" h="1027430">
                <a:moveTo>
                  <a:pt x="654583" y="443255"/>
                </a:moveTo>
                <a:lnTo>
                  <a:pt x="653897" y="442569"/>
                </a:lnTo>
                <a:lnTo>
                  <a:pt x="651154" y="442569"/>
                </a:lnTo>
                <a:lnTo>
                  <a:pt x="650468" y="443255"/>
                </a:lnTo>
                <a:lnTo>
                  <a:pt x="650468" y="445985"/>
                </a:lnTo>
                <a:lnTo>
                  <a:pt x="651154" y="446671"/>
                </a:lnTo>
                <a:lnTo>
                  <a:pt x="652526" y="446671"/>
                </a:lnTo>
                <a:lnTo>
                  <a:pt x="653897" y="446671"/>
                </a:lnTo>
                <a:lnTo>
                  <a:pt x="654583" y="445985"/>
                </a:lnTo>
                <a:lnTo>
                  <a:pt x="654583" y="443255"/>
                </a:lnTo>
                <a:close/>
              </a:path>
              <a:path w="1028700" h="1027430">
                <a:moveTo>
                  <a:pt x="654583" y="402196"/>
                </a:moveTo>
                <a:lnTo>
                  <a:pt x="653897" y="401510"/>
                </a:lnTo>
                <a:lnTo>
                  <a:pt x="651154" y="401510"/>
                </a:lnTo>
                <a:lnTo>
                  <a:pt x="650468" y="402196"/>
                </a:lnTo>
                <a:lnTo>
                  <a:pt x="650468" y="404926"/>
                </a:lnTo>
                <a:lnTo>
                  <a:pt x="651154" y="405612"/>
                </a:lnTo>
                <a:lnTo>
                  <a:pt x="652526" y="405612"/>
                </a:lnTo>
                <a:lnTo>
                  <a:pt x="653897" y="405612"/>
                </a:lnTo>
                <a:lnTo>
                  <a:pt x="654583" y="404926"/>
                </a:lnTo>
                <a:lnTo>
                  <a:pt x="654583" y="402196"/>
                </a:lnTo>
                <a:close/>
              </a:path>
              <a:path w="1028700" h="1027430">
                <a:moveTo>
                  <a:pt x="726452" y="740968"/>
                </a:moveTo>
                <a:lnTo>
                  <a:pt x="725766" y="740283"/>
                </a:lnTo>
                <a:lnTo>
                  <a:pt x="723823" y="740283"/>
                </a:lnTo>
                <a:lnTo>
                  <a:pt x="723341" y="740486"/>
                </a:lnTo>
                <a:lnTo>
                  <a:pt x="722553" y="741299"/>
                </a:lnTo>
                <a:lnTo>
                  <a:pt x="722350" y="741781"/>
                </a:lnTo>
                <a:lnTo>
                  <a:pt x="722337" y="742340"/>
                </a:lnTo>
                <a:lnTo>
                  <a:pt x="722337" y="743712"/>
                </a:lnTo>
                <a:lnTo>
                  <a:pt x="723023" y="744397"/>
                </a:lnTo>
                <a:lnTo>
                  <a:pt x="724395" y="744397"/>
                </a:lnTo>
                <a:lnTo>
                  <a:pt x="725766" y="744397"/>
                </a:lnTo>
                <a:lnTo>
                  <a:pt x="726452" y="743712"/>
                </a:lnTo>
                <a:lnTo>
                  <a:pt x="726452" y="740968"/>
                </a:lnTo>
                <a:close/>
              </a:path>
              <a:path w="1028700" h="1027430">
                <a:moveTo>
                  <a:pt x="726452" y="699922"/>
                </a:moveTo>
                <a:lnTo>
                  <a:pt x="725766" y="699236"/>
                </a:lnTo>
                <a:lnTo>
                  <a:pt x="723023" y="699236"/>
                </a:lnTo>
                <a:lnTo>
                  <a:pt x="722337" y="699922"/>
                </a:lnTo>
                <a:lnTo>
                  <a:pt x="722337" y="702652"/>
                </a:lnTo>
                <a:lnTo>
                  <a:pt x="723023" y="703338"/>
                </a:lnTo>
                <a:lnTo>
                  <a:pt x="724395" y="703338"/>
                </a:lnTo>
                <a:lnTo>
                  <a:pt x="725766" y="703338"/>
                </a:lnTo>
                <a:lnTo>
                  <a:pt x="726452" y="702652"/>
                </a:lnTo>
                <a:lnTo>
                  <a:pt x="726452" y="699922"/>
                </a:lnTo>
                <a:close/>
              </a:path>
              <a:path w="1028700" h="1027430">
                <a:moveTo>
                  <a:pt x="726452" y="679297"/>
                </a:moveTo>
                <a:lnTo>
                  <a:pt x="725766" y="678611"/>
                </a:lnTo>
                <a:lnTo>
                  <a:pt x="723023" y="678611"/>
                </a:lnTo>
                <a:lnTo>
                  <a:pt x="722337" y="679297"/>
                </a:lnTo>
                <a:lnTo>
                  <a:pt x="722337" y="682028"/>
                </a:lnTo>
                <a:lnTo>
                  <a:pt x="723023" y="682713"/>
                </a:lnTo>
                <a:lnTo>
                  <a:pt x="724395" y="682713"/>
                </a:lnTo>
                <a:lnTo>
                  <a:pt x="725766" y="682713"/>
                </a:lnTo>
                <a:lnTo>
                  <a:pt x="726452" y="682028"/>
                </a:lnTo>
                <a:lnTo>
                  <a:pt x="726452" y="679297"/>
                </a:lnTo>
                <a:close/>
              </a:path>
              <a:path w="1028700" h="1027430">
                <a:moveTo>
                  <a:pt x="726452" y="638314"/>
                </a:moveTo>
                <a:lnTo>
                  <a:pt x="725766" y="637628"/>
                </a:lnTo>
                <a:lnTo>
                  <a:pt x="723023" y="637628"/>
                </a:lnTo>
                <a:lnTo>
                  <a:pt x="722337" y="638314"/>
                </a:lnTo>
                <a:lnTo>
                  <a:pt x="722337" y="641045"/>
                </a:lnTo>
                <a:lnTo>
                  <a:pt x="723023" y="641731"/>
                </a:lnTo>
                <a:lnTo>
                  <a:pt x="724395" y="641731"/>
                </a:lnTo>
                <a:lnTo>
                  <a:pt x="725766" y="641731"/>
                </a:lnTo>
                <a:lnTo>
                  <a:pt x="726452" y="641045"/>
                </a:lnTo>
                <a:lnTo>
                  <a:pt x="726452" y="638314"/>
                </a:lnTo>
                <a:close/>
              </a:path>
              <a:path w="1028700" h="1027430">
                <a:moveTo>
                  <a:pt x="726452" y="617778"/>
                </a:moveTo>
                <a:lnTo>
                  <a:pt x="725766" y="617093"/>
                </a:lnTo>
                <a:lnTo>
                  <a:pt x="723023" y="617093"/>
                </a:lnTo>
                <a:lnTo>
                  <a:pt x="722337" y="617778"/>
                </a:lnTo>
                <a:lnTo>
                  <a:pt x="722337" y="620522"/>
                </a:lnTo>
                <a:lnTo>
                  <a:pt x="723023" y="621207"/>
                </a:lnTo>
                <a:lnTo>
                  <a:pt x="724395" y="621207"/>
                </a:lnTo>
                <a:lnTo>
                  <a:pt x="725766" y="621207"/>
                </a:lnTo>
                <a:lnTo>
                  <a:pt x="726452" y="620522"/>
                </a:lnTo>
                <a:lnTo>
                  <a:pt x="726452" y="617778"/>
                </a:lnTo>
                <a:close/>
              </a:path>
              <a:path w="1028700" h="1027430">
                <a:moveTo>
                  <a:pt x="726452" y="597255"/>
                </a:moveTo>
                <a:lnTo>
                  <a:pt x="725766" y="596569"/>
                </a:lnTo>
                <a:lnTo>
                  <a:pt x="723023" y="596569"/>
                </a:lnTo>
                <a:lnTo>
                  <a:pt x="722337" y="597255"/>
                </a:lnTo>
                <a:lnTo>
                  <a:pt x="722337" y="599986"/>
                </a:lnTo>
                <a:lnTo>
                  <a:pt x="723023" y="600671"/>
                </a:lnTo>
                <a:lnTo>
                  <a:pt x="724395" y="600671"/>
                </a:lnTo>
                <a:lnTo>
                  <a:pt x="725766" y="600671"/>
                </a:lnTo>
                <a:lnTo>
                  <a:pt x="726452" y="599986"/>
                </a:lnTo>
                <a:lnTo>
                  <a:pt x="726452" y="597255"/>
                </a:lnTo>
                <a:close/>
              </a:path>
              <a:path w="1028700" h="1027430">
                <a:moveTo>
                  <a:pt x="726452" y="576732"/>
                </a:moveTo>
                <a:lnTo>
                  <a:pt x="725766" y="576046"/>
                </a:lnTo>
                <a:lnTo>
                  <a:pt x="723023" y="576046"/>
                </a:lnTo>
                <a:lnTo>
                  <a:pt x="722337" y="576732"/>
                </a:lnTo>
                <a:lnTo>
                  <a:pt x="722337" y="578091"/>
                </a:lnTo>
                <a:lnTo>
                  <a:pt x="722337" y="578370"/>
                </a:lnTo>
                <a:lnTo>
                  <a:pt x="722388" y="578624"/>
                </a:lnTo>
                <a:lnTo>
                  <a:pt x="722503" y="578878"/>
                </a:lnTo>
                <a:lnTo>
                  <a:pt x="722858" y="579716"/>
                </a:lnTo>
                <a:lnTo>
                  <a:pt x="723480" y="580148"/>
                </a:lnTo>
                <a:lnTo>
                  <a:pt x="724395" y="580148"/>
                </a:lnTo>
                <a:lnTo>
                  <a:pt x="725309" y="580136"/>
                </a:lnTo>
                <a:lnTo>
                  <a:pt x="725932" y="579716"/>
                </a:lnTo>
                <a:lnTo>
                  <a:pt x="726389" y="578624"/>
                </a:lnTo>
                <a:lnTo>
                  <a:pt x="726440" y="578370"/>
                </a:lnTo>
                <a:lnTo>
                  <a:pt x="726452" y="576732"/>
                </a:lnTo>
                <a:close/>
              </a:path>
              <a:path w="1028700" h="1027430">
                <a:moveTo>
                  <a:pt x="726452" y="536448"/>
                </a:moveTo>
                <a:lnTo>
                  <a:pt x="723823" y="534962"/>
                </a:lnTo>
                <a:lnTo>
                  <a:pt x="723341" y="535165"/>
                </a:lnTo>
                <a:lnTo>
                  <a:pt x="722541" y="535965"/>
                </a:lnTo>
                <a:lnTo>
                  <a:pt x="722350" y="536448"/>
                </a:lnTo>
                <a:lnTo>
                  <a:pt x="722337" y="538391"/>
                </a:lnTo>
                <a:lnTo>
                  <a:pt x="723023" y="539064"/>
                </a:lnTo>
                <a:lnTo>
                  <a:pt x="724395" y="539064"/>
                </a:lnTo>
                <a:lnTo>
                  <a:pt x="725766" y="539064"/>
                </a:lnTo>
                <a:lnTo>
                  <a:pt x="726452" y="538391"/>
                </a:lnTo>
                <a:lnTo>
                  <a:pt x="726452" y="536448"/>
                </a:lnTo>
                <a:close/>
              </a:path>
              <a:path w="1028700" h="1027430">
                <a:moveTo>
                  <a:pt x="726452" y="515124"/>
                </a:moveTo>
                <a:lnTo>
                  <a:pt x="725766" y="514438"/>
                </a:lnTo>
                <a:lnTo>
                  <a:pt x="723023" y="514438"/>
                </a:lnTo>
                <a:lnTo>
                  <a:pt x="722337" y="515124"/>
                </a:lnTo>
                <a:lnTo>
                  <a:pt x="722337" y="517855"/>
                </a:lnTo>
                <a:lnTo>
                  <a:pt x="723023" y="518541"/>
                </a:lnTo>
                <a:lnTo>
                  <a:pt x="724395" y="518541"/>
                </a:lnTo>
                <a:lnTo>
                  <a:pt x="725766" y="518541"/>
                </a:lnTo>
                <a:lnTo>
                  <a:pt x="726452" y="517855"/>
                </a:lnTo>
                <a:lnTo>
                  <a:pt x="726452" y="515124"/>
                </a:lnTo>
                <a:close/>
              </a:path>
              <a:path w="1028700" h="1027430">
                <a:moveTo>
                  <a:pt x="726452" y="474014"/>
                </a:moveTo>
                <a:lnTo>
                  <a:pt x="725766" y="473329"/>
                </a:lnTo>
                <a:lnTo>
                  <a:pt x="723023" y="473329"/>
                </a:lnTo>
                <a:lnTo>
                  <a:pt x="722337" y="474014"/>
                </a:lnTo>
                <a:lnTo>
                  <a:pt x="722337" y="476758"/>
                </a:lnTo>
                <a:lnTo>
                  <a:pt x="723023" y="477443"/>
                </a:lnTo>
                <a:lnTo>
                  <a:pt x="724395" y="477443"/>
                </a:lnTo>
                <a:lnTo>
                  <a:pt x="725766" y="477443"/>
                </a:lnTo>
                <a:lnTo>
                  <a:pt x="726452" y="476758"/>
                </a:lnTo>
                <a:lnTo>
                  <a:pt x="726452" y="474014"/>
                </a:lnTo>
                <a:close/>
              </a:path>
              <a:path w="1028700" h="1027430">
                <a:moveTo>
                  <a:pt x="726452" y="453517"/>
                </a:moveTo>
                <a:lnTo>
                  <a:pt x="725766" y="452831"/>
                </a:lnTo>
                <a:lnTo>
                  <a:pt x="723023" y="452831"/>
                </a:lnTo>
                <a:lnTo>
                  <a:pt x="722337" y="453517"/>
                </a:lnTo>
                <a:lnTo>
                  <a:pt x="722337" y="454875"/>
                </a:lnTo>
                <a:lnTo>
                  <a:pt x="722337" y="455168"/>
                </a:lnTo>
                <a:lnTo>
                  <a:pt x="722388" y="455434"/>
                </a:lnTo>
                <a:lnTo>
                  <a:pt x="722503" y="455688"/>
                </a:lnTo>
                <a:lnTo>
                  <a:pt x="722858" y="456526"/>
                </a:lnTo>
                <a:lnTo>
                  <a:pt x="723493" y="456946"/>
                </a:lnTo>
                <a:lnTo>
                  <a:pt x="724395" y="456933"/>
                </a:lnTo>
                <a:lnTo>
                  <a:pt x="725297" y="456933"/>
                </a:lnTo>
                <a:lnTo>
                  <a:pt x="726452" y="454875"/>
                </a:lnTo>
                <a:lnTo>
                  <a:pt x="726452" y="453517"/>
                </a:lnTo>
                <a:close/>
              </a:path>
              <a:path w="1028700" h="1027430">
                <a:moveTo>
                  <a:pt x="726452" y="432981"/>
                </a:moveTo>
                <a:lnTo>
                  <a:pt x="725766" y="432295"/>
                </a:lnTo>
                <a:lnTo>
                  <a:pt x="723023" y="432295"/>
                </a:lnTo>
                <a:lnTo>
                  <a:pt x="722337" y="432981"/>
                </a:lnTo>
                <a:lnTo>
                  <a:pt x="722337" y="435724"/>
                </a:lnTo>
                <a:lnTo>
                  <a:pt x="723023" y="436410"/>
                </a:lnTo>
                <a:lnTo>
                  <a:pt x="724395" y="436410"/>
                </a:lnTo>
                <a:lnTo>
                  <a:pt x="725766" y="436410"/>
                </a:lnTo>
                <a:lnTo>
                  <a:pt x="726452" y="435724"/>
                </a:lnTo>
                <a:lnTo>
                  <a:pt x="726452" y="432981"/>
                </a:lnTo>
                <a:close/>
              </a:path>
              <a:path w="1028700" h="1027430">
                <a:moveTo>
                  <a:pt x="726452" y="391934"/>
                </a:moveTo>
                <a:lnTo>
                  <a:pt x="725766" y="391248"/>
                </a:lnTo>
                <a:lnTo>
                  <a:pt x="723023" y="391248"/>
                </a:lnTo>
                <a:lnTo>
                  <a:pt x="722337" y="391934"/>
                </a:lnTo>
                <a:lnTo>
                  <a:pt x="722337" y="394665"/>
                </a:lnTo>
                <a:lnTo>
                  <a:pt x="723023" y="395351"/>
                </a:lnTo>
                <a:lnTo>
                  <a:pt x="724395" y="395351"/>
                </a:lnTo>
                <a:lnTo>
                  <a:pt x="725766" y="395351"/>
                </a:lnTo>
                <a:lnTo>
                  <a:pt x="726452" y="394665"/>
                </a:lnTo>
                <a:lnTo>
                  <a:pt x="726452" y="391934"/>
                </a:lnTo>
                <a:close/>
              </a:path>
              <a:path w="1028700" h="1027430">
                <a:moveTo>
                  <a:pt x="726465" y="558927"/>
                </a:moveTo>
                <a:lnTo>
                  <a:pt x="726452" y="557542"/>
                </a:lnTo>
                <a:lnTo>
                  <a:pt x="726452" y="556158"/>
                </a:lnTo>
                <a:lnTo>
                  <a:pt x="725754" y="555459"/>
                </a:lnTo>
                <a:lnTo>
                  <a:pt x="722972" y="555472"/>
                </a:lnTo>
                <a:lnTo>
                  <a:pt x="722287" y="556171"/>
                </a:lnTo>
                <a:lnTo>
                  <a:pt x="722312" y="558952"/>
                </a:lnTo>
                <a:lnTo>
                  <a:pt x="723011" y="559638"/>
                </a:lnTo>
                <a:lnTo>
                  <a:pt x="724395" y="559625"/>
                </a:lnTo>
                <a:lnTo>
                  <a:pt x="725779" y="559625"/>
                </a:lnTo>
                <a:lnTo>
                  <a:pt x="726465" y="558927"/>
                </a:lnTo>
                <a:close/>
              </a:path>
              <a:path w="1028700" h="1027430">
                <a:moveTo>
                  <a:pt x="726592" y="497370"/>
                </a:moveTo>
                <a:lnTo>
                  <a:pt x="726490" y="494563"/>
                </a:lnTo>
                <a:lnTo>
                  <a:pt x="725805" y="493903"/>
                </a:lnTo>
                <a:lnTo>
                  <a:pt x="723138" y="493915"/>
                </a:lnTo>
                <a:lnTo>
                  <a:pt x="722464" y="494588"/>
                </a:lnTo>
                <a:lnTo>
                  <a:pt x="722414" y="497255"/>
                </a:lnTo>
                <a:lnTo>
                  <a:pt x="723061" y="497954"/>
                </a:lnTo>
                <a:lnTo>
                  <a:pt x="724395" y="498017"/>
                </a:lnTo>
                <a:lnTo>
                  <a:pt x="725881" y="498081"/>
                </a:lnTo>
                <a:lnTo>
                  <a:pt x="726592" y="497370"/>
                </a:lnTo>
                <a:close/>
              </a:path>
              <a:path w="1028700" h="1027430">
                <a:moveTo>
                  <a:pt x="726617" y="720559"/>
                </a:moveTo>
                <a:lnTo>
                  <a:pt x="725970" y="719836"/>
                </a:lnTo>
                <a:lnTo>
                  <a:pt x="723226" y="719696"/>
                </a:lnTo>
                <a:lnTo>
                  <a:pt x="722515" y="720344"/>
                </a:lnTo>
                <a:lnTo>
                  <a:pt x="722376" y="723087"/>
                </a:lnTo>
                <a:lnTo>
                  <a:pt x="723023" y="723798"/>
                </a:lnTo>
                <a:lnTo>
                  <a:pt x="724395" y="723861"/>
                </a:lnTo>
                <a:lnTo>
                  <a:pt x="725754" y="723925"/>
                </a:lnTo>
                <a:lnTo>
                  <a:pt x="726465" y="723277"/>
                </a:lnTo>
                <a:lnTo>
                  <a:pt x="726617" y="720559"/>
                </a:lnTo>
                <a:close/>
              </a:path>
              <a:path w="1028700" h="1027430">
                <a:moveTo>
                  <a:pt x="726643" y="413766"/>
                </a:moveTo>
                <a:lnTo>
                  <a:pt x="724395" y="411772"/>
                </a:lnTo>
                <a:lnTo>
                  <a:pt x="723023" y="411772"/>
                </a:lnTo>
                <a:lnTo>
                  <a:pt x="722337" y="412457"/>
                </a:lnTo>
                <a:lnTo>
                  <a:pt x="722337" y="415201"/>
                </a:lnTo>
                <a:lnTo>
                  <a:pt x="723023" y="415874"/>
                </a:lnTo>
                <a:lnTo>
                  <a:pt x="724395" y="415874"/>
                </a:lnTo>
                <a:lnTo>
                  <a:pt x="725309" y="415886"/>
                </a:lnTo>
                <a:lnTo>
                  <a:pt x="725944" y="415455"/>
                </a:lnTo>
                <a:lnTo>
                  <a:pt x="726643" y="413766"/>
                </a:lnTo>
                <a:close/>
              </a:path>
              <a:path w="1028700" h="1027430">
                <a:moveTo>
                  <a:pt x="726668" y="658698"/>
                </a:moveTo>
                <a:lnTo>
                  <a:pt x="725906" y="658012"/>
                </a:lnTo>
                <a:lnTo>
                  <a:pt x="724395" y="658177"/>
                </a:lnTo>
                <a:lnTo>
                  <a:pt x="723823" y="658164"/>
                </a:lnTo>
                <a:lnTo>
                  <a:pt x="723341" y="658368"/>
                </a:lnTo>
                <a:lnTo>
                  <a:pt x="722947" y="658774"/>
                </a:lnTo>
                <a:lnTo>
                  <a:pt x="722287" y="659422"/>
                </a:lnTo>
                <a:lnTo>
                  <a:pt x="722134" y="660158"/>
                </a:lnTo>
                <a:lnTo>
                  <a:pt x="722845" y="661860"/>
                </a:lnTo>
                <a:lnTo>
                  <a:pt x="723480" y="662279"/>
                </a:lnTo>
                <a:lnTo>
                  <a:pt x="724395" y="662254"/>
                </a:lnTo>
                <a:lnTo>
                  <a:pt x="725906" y="662419"/>
                </a:lnTo>
                <a:lnTo>
                  <a:pt x="726668" y="661746"/>
                </a:lnTo>
                <a:lnTo>
                  <a:pt x="726668" y="658698"/>
                </a:lnTo>
                <a:close/>
              </a:path>
              <a:path w="1028700" h="1027430">
                <a:moveTo>
                  <a:pt x="736714" y="607517"/>
                </a:moveTo>
                <a:lnTo>
                  <a:pt x="736028" y="606831"/>
                </a:lnTo>
                <a:lnTo>
                  <a:pt x="733298" y="606831"/>
                </a:lnTo>
                <a:lnTo>
                  <a:pt x="732612" y="607517"/>
                </a:lnTo>
                <a:lnTo>
                  <a:pt x="732612" y="610260"/>
                </a:lnTo>
                <a:lnTo>
                  <a:pt x="733298" y="610946"/>
                </a:lnTo>
                <a:lnTo>
                  <a:pt x="734656" y="610946"/>
                </a:lnTo>
                <a:lnTo>
                  <a:pt x="736028" y="610946"/>
                </a:lnTo>
                <a:lnTo>
                  <a:pt x="736714" y="610260"/>
                </a:lnTo>
                <a:lnTo>
                  <a:pt x="736714" y="607517"/>
                </a:lnTo>
                <a:close/>
              </a:path>
              <a:path w="1028700" h="1027430">
                <a:moveTo>
                  <a:pt x="736714" y="587032"/>
                </a:moveTo>
                <a:lnTo>
                  <a:pt x="736028" y="586359"/>
                </a:lnTo>
                <a:lnTo>
                  <a:pt x="733298" y="586359"/>
                </a:lnTo>
                <a:lnTo>
                  <a:pt x="732612" y="587032"/>
                </a:lnTo>
                <a:lnTo>
                  <a:pt x="732612" y="589775"/>
                </a:lnTo>
                <a:lnTo>
                  <a:pt x="733298" y="590461"/>
                </a:lnTo>
                <a:lnTo>
                  <a:pt x="734656" y="590461"/>
                </a:lnTo>
                <a:lnTo>
                  <a:pt x="736028" y="590461"/>
                </a:lnTo>
                <a:lnTo>
                  <a:pt x="736714" y="589775"/>
                </a:lnTo>
                <a:lnTo>
                  <a:pt x="736714" y="587032"/>
                </a:lnTo>
                <a:close/>
              </a:path>
              <a:path w="1028700" h="1027430">
                <a:moveTo>
                  <a:pt x="736714" y="566458"/>
                </a:moveTo>
                <a:lnTo>
                  <a:pt x="736028" y="565785"/>
                </a:lnTo>
                <a:lnTo>
                  <a:pt x="733298" y="565785"/>
                </a:lnTo>
                <a:lnTo>
                  <a:pt x="732612" y="566458"/>
                </a:lnTo>
                <a:lnTo>
                  <a:pt x="732612" y="569201"/>
                </a:lnTo>
                <a:lnTo>
                  <a:pt x="733298" y="569887"/>
                </a:lnTo>
                <a:lnTo>
                  <a:pt x="734656" y="569887"/>
                </a:lnTo>
                <a:lnTo>
                  <a:pt x="736028" y="569887"/>
                </a:lnTo>
                <a:lnTo>
                  <a:pt x="736714" y="569201"/>
                </a:lnTo>
                <a:lnTo>
                  <a:pt x="736714" y="566458"/>
                </a:lnTo>
                <a:close/>
              </a:path>
              <a:path w="1028700" h="1027430">
                <a:moveTo>
                  <a:pt x="736714" y="545909"/>
                </a:moveTo>
                <a:lnTo>
                  <a:pt x="736028" y="545223"/>
                </a:lnTo>
                <a:lnTo>
                  <a:pt x="733298" y="545223"/>
                </a:lnTo>
                <a:lnTo>
                  <a:pt x="732612" y="545909"/>
                </a:lnTo>
                <a:lnTo>
                  <a:pt x="732612" y="548652"/>
                </a:lnTo>
                <a:lnTo>
                  <a:pt x="733298" y="549338"/>
                </a:lnTo>
                <a:lnTo>
                  <a:pt x="734656" y="549338"/>
                </a:lnTo>
                <a:lnTo>
                  <a:pt x="736028" y="549338"/>
                </a:lnTo>
                <a:lnTo>
                  <a:pt x="736714" y="548652"/>
                </a:lnTo>
                <a:lnTo>
                  <a:pt x="736714" y="545909"/>
                </a:lnTo>
                <a:close/>
              </a:path>
              <a:path w="1028700" h="1027430">
                <a:moveTo>
                  <a:pt x="736714" y="525386"/>
                </a:moveTo>
                <a:lnTo>
                  <a:pt x="736028" y="524700"/>
                </a:lnTo>
                <a:lnTo>
                  <a:pt x="733298" y="524700"/>
                </a:lnTo>
                <a:lnTo>
                  <a:pt x="732612" y="525386"/>
                </a:lnTo>
                <a:lnTo>
                  <a:pt x="732612" y="528116"/>
                </a:lnTo>
                <a:lnTo>
                  <a:pt x="733298" y="528802"/>
                </a:lnTo>
                <a:lnTo>
                  <a:pt x="734656" y="528802"/>
                </a:lnTo>
                <a:lnTo>
                  <a:pt x="736028" y="528802"/>
                </a:lnTo>
                <a:lnTo>
                  <a:pt x="736714" y="528116"/>
                </a:lnTo>
                <a:lnTo>
                  <a:pt x="736714" y="525386"/>
                </a:lnTo>
                <a:close/>
              </a:path>
              <a:path w="1028700" h="1027430">
                <a:moveTo>
                  <a:pt x="736714" y="504850"/>
                </a:moveTo>
                <a:lnTo>
                  <a:pt x="736028" y="504177"/>
                </a:lnTo>
                <a:lnTo>
                  <a:pt x="733298" y="504177"/>
                </a:lnTo>
                <a:lnTo>
                  <a:pt x="732612" y="504850"/>
                </a:lnTo>
                <a:lnTo>
                  <a:pt x="732612" y="507593"/>
                </a:lnTo>
                <a:lnTo>
                  <a:pt x="733298" y="508279"/>
                </a:lnTo>
                <a:lnTo>
                  <a:pt x="734656" y="508279"/>
                </a:lnTo>
                <a:lnTo>
                  <a:pt x="736028" y="508279"/>
                </a:lnTo>
                <a:lnTo>
                  <a:pt x="736714" y="507593"/>
                </a:lnTo>
                <a:lnTo>
                  <a:pt x="736714" y="504850"/>
                </a:lnTo>
                <a:close/>
              </a:path>
              <a:path w="1028700" h="1027430">
                <a:moveTo>
                  <a:pt x="736714" y="484327"/>
                </a:moveTo>
                <a:lnTo>
                  <a:pt x="736028" y="483641"/>
                </a:lnTo>
                <a:lnTo>
                  <a:pt x="733298" y="483641"/>
                </a:lnTo>
                <a:lnTo>
                  <a:pt x="732612" y="484327"/>
                </a:lnTo>
                <a:lnTo>
                  <a:pt x="732612" y="487070"/>
                </a:lnTo>
                <a:lnTo>
                  <a:pt x="733298" y="487756"/>
                </a:lnTo>
                <a:lnTo>
                  <a:pt x="734656" y="487756"/>
                </a:lnTo>
                <a:lnTo>
                  <a:pt x="736028" y="487756"/>
                </a:lnTo>
                <a:lnTo>
                  <a:pt x="736714" y="487070"/>
                </a:lnTo>
                <a:lnTo>
                  <a:pt x="736714" y="484327"/>
                </a:lnTo>
                <a:close/>
              </a:path>
              <a:path w="1028700" h="1027430">
                <a:moveTo>
                  <a:pt x="736714" y="463804"/>
                </a:moveTo>
                <a:lnTo>
                  <a:pt x="736028" y="463118"/>
                </a:lnTo>
                <a:lnTo>
                  <a:pt x="733298" y="463118"/>
                </a:lnTo>
                <a:lnTo>
                  <a:pt x="732612" y="463804"/>
                </a:lnTo>
                <a:lnTo>
                  <a:pt x="732612" y="466534"/>
                </a:lnTo>
                <a:lnTo>
                  <a:pt x="733298" y="467220"/>
                </a:lnTo>
                <a:lnTo>
                  <a:pt x="734656" y="467220"/>
                </a:lnTo>
                <a:lnTo>
                  <a:pt x="736028" y="467220"/>
                </a:lnTo>
                <a:lnTo>
                  <a:pt x="736714" y="466534"/>
                </a:lnTo>
                <a:lnTo>
                  <a:pt x="736714" y="463804"/>
                </a:lnTo>
                <a:close/>
              </a:path>
              <a:path w="1028700" h="1027430">
                <a:moveTo>
                  <a:pt x="736714" y="443255"/>
                </a:moveTo>
                <a:lnTo>
                  <a:pt x="736028" y="442569"/>
                </a:lnTo>
                <a:lnTo>
                  <a:pt x="733298" y="442569"/>
                </a:lnTo>
                <a:lnTo>
                  <a:pt x="732612" y="443255"/>
                </a:lnTo>
                <a:lnTo>
                  <a:pt x="732612" y="445985"/>
                </a:lnTo>
                <a:lnTo>
                  <a:pt x="733298" y="446671"/>
                </a:lnTo>
                <a:lnTo>
                  <a:pt x="734656" y="446671"/>
                </a:lnTo>
                <a:lnTo>
                  <a:pt x="736028" y="446671"/>
                </a:lnTo>
                <a:lnTo>
                  <a:pt x="736714" y="445985"/>
                </a:lnTo>
                <a:lnTo>
                  <a:pt x="736714" y="443255"/>
                </a:lnTo>
                <a:close/>
              </a:path>
              <a:path w="1028700" h="1027430">
                <a:moveTo>
                  <a:pt x="736714" y="422719"/>
                </a:moveTo>
                <a:lnTo>
                  <a:pt x="736028" y="422033"/>
                </a:lnTo>
                <a:lnTo>
                  <a:pt x="733298" y="422033"/>
                </a:lnTo>
                <a:lnTo>
                  <a:pt x="732612" y="422719"/>
                </a:lnTo>
                <a:lnTo>
                  <a:pt x="732612" y="425462"/>
                </a:lnTo>
                <a:lnTo>
                  <a:pt x="733298" y="426148"/>
                </a:lnTo>
                <a:lnTo>
                  <a:pt x="734656" y="426148"/>
                </a:lnTo>
                <a:lnTo>
                  <a:pt x="736028" y="426148"/>
                </a:lnTo>
                <a:lnTo>
                  <a:pt x="736714" y="425462"/>
                </a:lnTo>
                <a:lnTo>
                  <a:pt x="736714" y="422719"/>
                </a:lnTo>
                <a:close/>
              </a:path>
              <a:path w="1028700" h="1027430">
                <a:moveTo>
                  <a:pt x="736714" y="402196"/>
                </a:moveTo>
                <a:lnTo>
                  <a:pt x="736028" y="401510"/>
                </a:lnTo>
                <a:lnTo>
                  <a:pt x="733298" y="401510"/>
                </a:lnTo>
                <a:lnTo>
                  <a:pt x="732612" y="402196"/>
                </a:lnTo>
                <a:lnTo>
                  <a:pt x="732612" y="404926"/>
                </a:lnTo>
                <a:lnTo>
                  <a:pt x="733298" y="405612"/>
                </a:lnTo>
                <a:lnTo>
                  <a:pt x="734656" y="405612"/>
                </a:lnTo>
                <a:lnTo>
                  <a:pt x="736028" y="405612"/>
                </a:lnTo>
                <a:lnTo>
                  <a:pt x="736714" y="404926"/>
                </a:lnTo>
                <a:lnTo>
                  <a:pt x="736714" y="402196"/>
                </a:lnTo>
                <a:close/>
              </a:path>
              <a:path w="1028700" h="1027430">
                <a:moveTo>
                  <a:pt x="736714" y="381762"/>
                </a:moveTo>
                <a:lnTo>
                  <a:pt x="736028" y="381076"/>
                </a:lnTo>
                <a:lnTo>
                  <a:pt x="733298" y="381076"/>
                </a:lnTo>
                <a:lnTo>
                  <a:pt x="732612" y="381762"/>
                </a:lnTo>
                <a:lnTo>
                  <a:pt x="732612" y="384492"/>
                </a:lnTo>
                <a:lnTo>
                  <a:pt x="733298" y="385178"/>
                </a:lnTo>
                <a:lnTo>
                  <a:pt x="734656" y="385178"/>
                </a:lnTo>
                <a:lnTo>
                  <a:pt x="736028" y="385178"/>
                </a:lnTo>
                <a:lnTo>
                  <a:pt x="736714" y="384492"/>
                </a:lnTo>
                <a:lnTo>
                  <a:pt x="736714" y="381762"/>
                </a:lnTo>
                <a:close/>
              </a:path>
              <a:path w="1028700" h="1027430">
                <a:moveTo>
                  <a:pt x="736714" y="340588"/>
                </a:moveTo>
                <a:lnTo>
                  <a:pt x="736028" y="339902"/>
                </a:lnTo>
                <a:lnTo>
                  <a:pt x="733298" y="339902"/>
                </a:lnTo>
                <a:lnTo>
                  <a:pt x="732612" y="340588"/>
                </a:lnTo>
                <a:lnTo>
                  <a:pt x="732612" y="343319"/>
                </a:lnTo>
                <a:lnTo>
                  <a:pt x="733298" y="344004"/>
                </a:lnTo>
                <a:lnTo>
                  <a:pt x="734656" y="344004"/>
                </a:lnTo>
                <a:lnTo>
                  <a:pt x="736028" y="344004"/>
                </a:lnTo>
                <a:lnTo>
                  <a:pt x="736714" y="343319"/>
                </a:lnTo>
                <a:lnTo>
                  <a:pt x="736714" y="340588"/>
                </a:lnTo>
                <a:close/>
              </a:path>
              <a:path w="1028700" h="1027430">
                <a:moveTo>
                  <a:pt x="736714" y="320065"/>
                </a:moveTo>
                <a:lnTo>
                  <a:pt x="736028" y="319379"/>
                </a:lnTo>
                <a:lnTo>
                  <a:pt x="733298" y="319379"/>
                </a:lnTo>
                <a:lnTo>
                  <a:pt x="732612" y="320065"/>
                </a:lnTo>
                <a:lnTo>
                  <a:pt x="732612" y="322795"/>
                </a:lnTo>
                <a:lnTo>
                  <a:pt x="733298" y="323481"/>
                </a:lnTo>
                <a:lnTo>
                  <a:pt x="734656" y="323481"/>
                </a:lnTo>
                <a:lnTo>
                  <a:pt x="736028" y="323481"/>
                </a:lnTo>
                <a:lnTo>
                  <a:pt x="736714" y="322795"/>
                </a:lnTo>
                <a:lnTo>
                  <a:pt x="736714" y="320065"/>
                </a:lnTo>
                <a:close/>
              </a:path>
              <a:path w="1028700" h="1027430">
                <a:moveTo>
                  <a:pt x="736727" y="361111"/>
                </a:moveTo>
                <a:lnTo>
                  <a:pt x="736041" y="360413"/>
                </a:lnTo>
                <a:lnTo>
                  <a:pt x="733247" y="360400"/>
                </a:lnTo>
                <a:lnTo>
                  <a:pt x="732561" y="361099"/>
                </a:lnTo>
                <a:lnTo>
                  <a:pt x="732561" y="363880"/>
                </a:lnTo>
                <a:lnTo>
                  <a:pt x="733272" y="364578"/>
                </a:lnTo>
                <a:lnTo>
                  <a:pt x="734656" y="364553"/>
                </a:lnTo>
                <a:lnTo>
                  <a:pt x="736028" y="364553"/>
                </a:lnTo>
                <a:lnTo>
                  <a:pt x="736714" y="363880"/>
                </a:lnTo>
                <a:lnTo>
                  <a:pt x="736714" y="362508"/>
                </a:lnTo>
                <a:lnTo>
                  <a:pt x="736727" y="361111"/>
                </a:lnTo>
                <a:close/>
              </a:path>
              <a:path w="1028700" h="1027430">
                <a:moveTo>
                  <a:pt x="747052" y="742429"/>
                </a:moveTo>
                <a:lnTo>
                  <a:pt x="745566" y="740384"/>
                </a:lnTo>
                <a:lnTo>
                  <a:pt x="744994" y="740384"/>
                </a:lnTo>
                <a:lnTo>
                  <a:pt x="744435" y="740346"/>
                </a:lnTo>
                <a:lnTo>
                  <a:pt x="742937" y="742340"/>
                </a:lnTo>
                <a:lnTo>
                  <a:pt x="742937" y="743712"/>
                </a:lnTo>
                <a:lnTo>
                  <a:pt x="743623" y="744397"/>
                </a:lnTo>
                <a:lnTo>
                  <a:pt x="744994" y="744397"/>
                </a:lnTo>
                <a:lnTo>
                  <a:pt x="746302" y="744397"/>
                </a:lnTo>
                <a:lnTo>
                  <a:pt x="746988" y="743737"/>
                </a:lnTo>
                <a:lnTo>
                  <a:pt x="747052" y="742429"/>
                </a:lnTo>
                <a:close/>
              </a:path>
              <a:path w="1028700" h="1027430">
                <a:moveTo>
                  <a:pt x="747052" y="720445"/>
                </a:moveTo>
                <a:lnTo>
                  <a:pt x="746366" y="719759"/>
                </a:lnTo>
                <a:lnTo>
                  <a:pt x="743623" y="719759"/>
                </a:lnTo>
                <a:lnTo>
                  <a:pt x="742937" y="720445"/>
                </a:lnTo>
                <a:lnTo>
                  <a:pt x="742937" y="723176"/>
                </a:lnTo>
                <a:lnTo>
                  <a:pt x="743623" y="723861"/>
                </a:lnTo>
                <a:lnTo>
                  <a:pt x="744994" y="723861"/>
                </a:lnTo>
                <a:lnTo>
                  <a:pt x="746366" y="723861"/>
                </a:lnTo>
                <a:lnTo>
                  <a:pt x="747052" y="723176"/>
                </a:lnTo>
                <a:lnTo>
                  <a:pt x="747052" y="720445"/>
                </a:lnTo>
                <a:close/>
              </a:path>
              <a:path w="1028700" h="1027430">
                <a:moveTo>
                  <a:pt x="747052" y="679297"/>
                </a:moveTo>
                <a:lnTo>
                  <a:pt x="746366" y="678611"/>
                </a:lnTo>
                <a:lnTo>
                  <a:pt x="743623" y="678611"/>
                </a:lnTo>
                <a:lnTo>
                  <a:pt x="742937" y="679297"/>
                </a:lnTo>
                <a:lnTo>
                  <a:pt x="742937" y="682028"/>
                </a:lnTo>
                <a:lnTo>
                  <a:pt x="743623" y="682713"/>
                </a:lnTo>
                <a:lnTo>
                  <a:pt x="744994" y="682713"/>
                </a:lnTo>
                <a:lnTo>
                  <a:pt x="746366" y="682713"/>
                </a:lnTo>
                <a:lnTo>
                  <a:pt x="747052" y="682028"/>
                </a:lnTo>
                <a:lnTo>
                  <a:pt x="747052" y="679297"/>
                </a:lnTo>
                <a:close/>
              </a:path>
              <a:path w="1028700" h="1027430">
                <a:moveTo>
                  <a:pt x="747052" y="638314"/>
                </a:moveTo>
                <a:lnTo>
                  <a:pt x="746366" y="637628"/>
                </a:lnTo>
                <a:lnTo>
                  <a:pt x="743623" y="637628"/>
                </a:lnTo>
                <a:lnTo>
                  <a:pt x="742937" y="638314"/>
                </a:lnTo>
                <a:lnTo>
                  <a:pt x="742937" y="641045"/>
                </a:lnTo>
                <a:lnTo>
                  <a:pt x="743623" y="641731"/>
                </a:lnTo>
                <a:lnTo>
                  <a:pt x="744994" y="641731"/>
                </a:lnTo>
                <a:lnTo>
                  <a:pt x="746366" y="641731"/>
                </a:lnTo>
                <a:lnTo>
                  <a:pt x="747052" y="641045"/>
                </a:lnTo>
                <a:lnTo>
                  <a:pt x="747052" y="638314"/>
                </a:lnTo>
                <a:close/>
              </a:path>
              <a:path w="1028700" h="1027430">
                <a:moveTo>
                  <a:pt x="747052" y="617778"/>
                </a:moveTo>
                <a:lnTo>
                  <a:pt x="746366" y="617093"/>
                </a:lnTo>
                <a:lnTo>
                  <a:pt x="743623" y="617093"/>
                </a:lnTo>
                <a:lnTo>
                  <a:pt x="742937" y="617778"/>
                </a:lnTo>
                <a:lnTo>
                  <a:pt x="742937" y="620522"/>
                </a:lnTo>
                <a:lnTo>
                  <a:pt x="743623" y="621207"/>
                </a:lnTo>
                <a:lnTo>
                  <a:pt x="744994" y="621207"/>
                </a:lnTo>
                <a:lnTo>
                  <a:pt x="746366" y="621207"/>
                </a:lnTo>
                <a:lnTo>
                  <a:pt x="747052" y="620522"/>
                </a:lnTo>
                <a:lnTo>
                  <a:pt x="747052" y="617778"/>
                </a:lnTo>
                <a:close/>
              </a:path>
              <a:path w="1028700" h="1027430">
                <a:moveTo>
                  <a:pt x="747052" y="597255"/>
                </a:moveTo>
                <a:lnTo>
                  <a:pt x="746366" y="596569"/>
                </a:lnTo>
                <a:lnTo>
                  <a:pt x="743623" y="596569"/>
                </a:lnTo>
                <a:lnTo>
                  <a:pt x="742937" y="597255"/>
                </a:lnTo>
                <a:lnTo>
                  <a:pt x="742937" y="599986"/>
                </a:lnTo>
                <a:lnTo>
                  <a:pt x="743623" y="600671"/>
                </a:lnTo>
                <a:lnTo>
                  <a:pt x="744994" y="600671"/>
                </a:lnTo>
                <a:lnTo>
                  <a:pt x="746366" y="600671"/>
                </a:lnTo>
                <a:lnTo>
                  <a:pt x="747052" y="599986"/>
                </a:lnTo>
                <a:lnTo>
                  <a:pt x="747052" y="597255"/>
                </a:lnTo>
                <a:close/>
              </a:path>
              <a:path w="1028700" h="1027430">
                <a:moveTo>
                  <a:pt x="747052" y="576732"/>
                </a:moveTo>
                <a:lnTo>
                  <a:pt x="746366" y="576046"/>
                </a:lnTo>
                <a:lnTo>
                  <a:pt x="743623" y="576046"/>
                </a:lnTo>
                <a:lnTo>
                  <a:pt x="742937" y="576732"/>
                </a:lnTo>
                <a:lnTo>
                  <a:pt x="742937" y="578091"/>
                </a:lnTo>
                <a:lnTo>
                  <a:pt x="742937" y="578370"/>
                </a:lnTo>
                <a:lnTo>
                  <a:pt x="742988" y="578624"/>
                </a:lnTo>
                <a:lnTo>
                  <a:pt x="743102" y="578878"/>
                </a:lnTo>
                <a:lnTo>
                  <a:pt x="743445" y="579716"/>
                </a:lnTo>
                <a:lnTo>
                  <a:pt x="744080" y="580148"/>
                </a:lnTo>
                <a:lnTo>
                  <a:pt x="744994" y="580148"/>
                </a:lnTo>
                <a:lnTo>
                  <a:pt x="745896" y="580136"/>
                </a:lnTo>
                <a:lnTo>
                  <a:pt x="746531" y="579716"/>
                </a:lnTo>
                <a:lnTo>
                  <a:pt x="746988" y="578624"/>
                </a:lnTo>
                <a:lnTo>
                  <a:pt x="747039" y="578370"/>
                </a:lnTo>
                <a:lnTo>
                  <a:pt x="747052" y="576732"/>
                </a:lnTo>
                <a:close/>
              </a:path>
              <a:path w="1028700" h="1027430">
                <a:moveTo>
                  <a:pt x="747052" y="535647"/>
                </a:moveTo>
                <a:lnTo>
                  <a:pt x="746366" y="534962"/>
                </a:lnTo>
                <a:lnTo>
                  <a:pt x="744423" y="534962"/>
                </a:lnTo>
                <a:lnTo>
                  <a:pt x="743940" y="535165"/>
                </a:lnTo>
                <a:lnTo>
                  <a:pt x="743140" y="535965"/>
                </a:lnTo>
                <a:lnTo>
                  <a:pt x="742937" y="536448"/>
                </a:lnTo>
                <a:lnTo>
                  <a:pt x="742937" y="538391"/>
                </a:lnTo>
                <a:lnTo>
                  <a:pt x="743623" y="539064"/>
                </a:lnTo>
                <a:lnTo>
                  <a:pt x="744994" y="539064"/>
                </a:lnTo>
                <a:lnTo>
                  <a:pt x="746366" y="539064"/>
                </a:lnTo>
                <a:lnTo>
                  <a:pt x="747052" y="538391"/>
                </a:lnTo>
                <a:lnTo>
                  <a:pt x="747052" y="535647"/>
                </a:lnTo>
                <a:close/>
              </a:path>
              <a:path w="1028700" h="1027430">
                <a:moveTo>
                  <a:pt x="747052" y="515124"/>
                </a:moveTo>
                <a:lnTo>
                  <a:pt x="746366" y="514438"/>
                </a:lnTo>
                <a:lnTo>
                  <a:pt x="743623" y="514438"/>
                </a:lnTo>
                <a:lnTo>
                  <a:pt x="742937" y="515124"/>
                </a:lnTo>
                <a:lnTo>
                  <a:pt x="742937" y="517855"/>
                </a:lnTo>
                <a:lnTo>
                  <a:pt x="743623" y="518541"/>
                </a:lnTo>
                <a:lnTo>
                  <a:pt x="744994" y="518541"/>
                </a:lnTo>
                <a:lnTo>
                  <a:pt x="746366" y="518541"/>
                </a:lnTo>
                <a:lnTo>
                  <a:pt x="747052" y="517855"/>
                </a:lnTo>
                <a:lnTo>
                  <a:pt x="747052" y="515124"/>
                </a:lnTo>
                <a:close/>
              </a:path>
              <a:path w="1028700" h="1027430">
                <a:moveTo>
                  <a:pt x="747052" y="494588"/>
                </a:moveTo>
                <a:lnTo>
                  <a:pt x="746366" y="493903"/>
                </a:lnTo>
                <a:lnTo>
                  <a:pt x="743623" y="493903"/>
                </a:lnTo>
                <a:lnTo>
                  <a:pt x="742937" y="494588"/>
                </a:lnTo>
                <a:lnTo>
                  <a:pt x="742937" y="497332"/>
                </a:lnTo>
                <a:lnTo>
                  <a:pt x="743623" y="498017"/>
                </a:lnTo>
                <a:lnTo>
                  <a:pt x="744994" y="498017"/>
                </a:lnTo>
                <a:lnTo>
                  <a:pt x="746366" y="498017"/>
                </a:lnTo>
                <a:lnTo>
                  <a:pt x="747052" y="497332"/>
                </a:lnTo>
                <a:lnTo>
                  <a:pt x="747052" y="494588"/>
                </a:lnTo>
                <a:close/>
              </a:path>
              <a:path w="1028700" h="1027430">
                <a:moveTo>
                  <a:pt x="747064" y="558927"/>
                </a:moveTo>
                <a:lnTo>
                  <a:pt x="747052" y="557542"/>
                </a:lnTo>
                <a:lnTo>
                  <a:pt x="747052" y="556158"/>
                </a:lnTo>
                <a:lnTo>
                  <a:pt x="746353" y="555459"/>
                </a:lnTo>
                <a:lnTo>
                  <a:pt x="743572" y="555472"/>
                </a:lnTo>
                <a:lnTo>
                  <a:pt x="742886" y="556171"/>
                </a:lnTo>
                <a:lnTo>
                  <a:pt x="742899" y="558952"/>
                </a:lnTo>
                <a:lnTo>
                  <a:pt x="743610" y="559638"/>
                </a:lnTo>
                <a:lnTo>
                  <a:pt x="744994" y="559625"/>
                </a:lnTo>
                <a:lnTo>
                  <a:pt x="746379" y="559625"/>
                </a:lnTo>
                <a:lnTo>
                  <a:pt x="747064" y="558927"/>
                </a:lnTo>
                <a:close/>
              </a:path>
              <a:path w="1028700" h="1027430">
                <a:moveTo>
                  <a:pt x="747255" y="660158"/>
                </a:moveTo>
                <a:lnTo>
                  <a:pt x="747102" y="659422"/>
                </a:lnTo>
                <a:lnTo>
                  <a:pt x="746442" y="658774"/>
                </a:lnTo>
                <a:lnTo>
                  <a:pt x="746048" y="658368"/>
                </a:lnTo>
                <a:lnTo>
                  <a:pt x="745566" y="658164"/>
                </a:lnTo>
                <a:lnTo>
                  <a:pt x="744994" y="658177"/>
                </a:lnTo>
                <a:lnTo>
                  <a:pt x="744423" y="658164"/>
                </a:lnTo>
                <a:lnTo>
                  <a:pt x="743940" y="658368"/>
                </a:lnTo>
                <a:lnTo>
                  <a:pt x="743546" y="658774"/>
                </a:lnTo>
                <a:lnTo>
                  <a:pt x="742886" y="659422"/>
                </a:lnTo>
                <a:lnTo>
                  <a:pt x="742734" y="660158"/>
                </a:lnTo>
                <a:lnTo>
                  <a:pt x="743432" y="661860"/>
                </a:lnTo>
                <a:lnTo>
                  <a:pt x="744080" y="662279"/>
                </a:lnTo>
                <a:lnTo>
                  <a:pt x="744994" y="662254"/>
                </a:lnTo>
                <a:lnTo>
                  <a:pt x="745909" y="662279"/>
                </a:lnTo>
                <a:lnTo>
                  <a:pt x="746544" y="661860"/>
                </a:lnTo>
                <a:lnTo>
                  <a:pt x="747255" y="660158"/>
                </a:lnTo>
                <a:close/>
              </a:path>
              <a:path w="1028700" h="1027430">
                <a:moveTo>
                  <a:pt x="757237" y="299529"/>
                </a:moveTo>
                <a:lnTo>
                  <a:pt x="756551" y="298843"/>
                </a:lnTo>
                <a:lnTo>
                  <a:pt x="753821" y="298843"/>
                </a:lnTo>
                <a:lnTo>
                  <a:pt x="753135" y="299529"/>
                </a:lnTo>
                <a:lnTo>
                  <a:pt x="753135" y="302272"/>
                </a:lnTo>
                <a:lnTo>
                  <a:pt x="753821" y="302958"/>
                </a:lnTo>
                <a:lnTo>
                  <a:pt x="755192" y="302958"/>
                </a:lnTo>
                <a:lnTo>
                  <a:pt x="756551" y="302958"/>
                </a:lnTo>
                <a:lnTo>
                  <a:pt x="757237" y="302272"/>
                </a:lnTo>
                <a:lnTo>
                  <a:pt x="757237" y="299529"/>
                </a:lnTo>
                <a:close/>
              </a:path>
              <a:path w="1028700" h="1027430">
                <a:moveTo>
                  <a:pt x="1028687" y="2540"/>
                </a:moveTo>
                <a:lnTo>
                  <a:pt x="1028242" y="1270"/>
                </a:lnTo>
                <a:lnTo>
                  <a:pt x="1026439" y="0"/>
                </a:lnTo>
                <a:lnTo>
                  <a:pt x="1019467" y="0"/>
                </a:lnTo>
                <a:lnTo>
                  <a:pt x="1019467" y="8890"/>
                </a:lnTo>
                <a:lnTo>
                  <a:pt x="1019467" y="1018540"/>
                </a:lnTo>
                <a:lnTo>
                  <a:pt x="264198" y="1018540"/>
                </a:lnTo>
                <a:lnTo>
                  <a:pt x="264414" y="770890"/>
                </a:lnTo>
                <a:lnTo>
                  <a:pt x="769594" y="770890"/>
                </a:lnTo>
                <a:lnTo>
                  <a:pt x="771385" y="769620"/>
                </a:lnTo>
                <a:lnTo>
                  <a:pt x="771842" y="768350"/>
                </a:lnTo>
                <a:lnTo>
                  <a:pt x="771842" y="260350"/>
                </a:lnTo>
                <a:lnTo>
                  <a:pt x="771842" y="259080"/>
                </a:lnTo>
                <a:lnTo>
                  <a:pt x="771550" y="257810"/>
                </a:lnTo>
                <a:lnTo>
                  <a:pt x="770928" y="257810"/>
                </a:lnTo>
                <a:lnTo>
                  <a:pt x="770496" y="256540"/>
                </a:lnTo>
                <a:lnTo>
                  <a:pt x="762889" y="256540"/>
                </a:lnTo>
                <a:lnTo>
                  <a:pt x="762889" y="271780"/>
                </a:lnTo>
                <a:lnTo>
                  <a:pt x="762889" y="762000"/>
                </a:lnTo>
                <a:lnTo>
                  <a:pt x="747026" y="762000"/>
                </a:lnTo>
                <a:lnTo>
                  <a:pt x="746988" y="760730"/>
                </a:lnTo>
                <a:lnTo>
                  <a:pt x="742988" y="760730"/>
                </a:lnTo>
                <a:lnTo>
                  <a:pt x="742937" y="762000"/>
                </a:lnTo>
                <a:lnTo>
                  <a:pt x="726490" y="762000"/>
                </a:lnTo>
                <a:lnTo>
                  <a:pt x="726363" y="760730"/>
                </a:lnTo>
                <a:lnTo>
                  <a:pt x="722541" y="760730"/>
                </a:lnTo>
                <a:lnTo>
                  <a:pt x="722414" y="762000"/>
                </a:lnTo>
                <a:lnTo>
                  <a:pt x="705954" y="762000"/>
                </a:lnTo>
                <a:lnTo>
                  <a:pt x="705764" y="760730"/>
                </a:lnTo>
                <a:lnTo>
                  <a:pt x="704735" y="760730"/>
                </a:lnTo>
                <a:lnTo>
                  <a:pt x="703999" y="759460"/>
                </a:lnTo>
                <a:lnTo>
                  <a:pt x="702322" y="760730"/>
                </a:lnTo>
                <a:lnTo>
                  <a:pt x="701903" y="760730"/>
                </a:lnTo>
                <a:lnTo>
                  <a:pt x="701890" y="762000"/>
                </a:lnTo>
                <a:lnTo>
                  <a:pt x="685444" y="762000"/>
                </a:lnTo>
                <a:lnTo>
                  <a:pt x="685304" y="760730"/>
                </a:lnTo>
                <a:lnTo>
                  <a:pt x="681482" y="760730"/>
                </a:lnTo>
                <a:lnTo>
                  <a:pt x="681355" y="762000"/>
                </a:lnTo>
                <a:lnTo>
                  <a:pt x="664908" y="762000"/>
                </a:lnTo>
                <a:lnTo>
                  <a:pt x="664883" y="760730"/>
                </a:lnTo>
                <a:lnTo>
                  <a:pt x="664451" y="760730"/>
                </a:lnTo>
                <a:lnTo>
                  <a:pt x="662774" y="759460"/>
                </a:lnTo>
                <a:lnTo>
                  <a:pt x="662038" y="760730"/>
                </a:lnTo>
                <a:lnTo>
                  <a:pt x="661022" y="760730"/>
                </a:lnTo>
                <a:lnTo>
                  <a:pt x="660831" y="762000"/>
                </a:lnTo>
                <a:lnTo>
                  <a:pt x="644359" y="762000"/>
                </a:lnTo>
                <a:lnTo>
                  <a:pt x="644334" y="760730"/>
                </a:lnTo>
                <a:lnTo>
                  <a:pt x="640321" y="760730"/>
                </a:lnTo>
                <a:lnTo>
                  <a:pt x="640283" y="762000"/>
                </a:lnTo>
                <a:lnTo>
                  <a:pt x="623836" y="762000"/>
                </a:lnTo>
                <a:lnTo>
                  <a:pt x="623798" y="760730"/>
                </a:lnTo>
                <a:lnTo>
                  <a:pt x="619798" y="760730"/>
                </a:lnTo>
                <a:lnTo>
                  <a:pt x="619747" y="762000"/>
                </a:lnTo>
                <a:lnTo>
                  <a:pt x="603300" y="762000"/>
                </a:lnTo>
                <a:lnTo>
                  <a:pt x="603173" y="760730"/>
                </a:lnTo>
                <a:lnTo>
                  <a:pt x="599351" y="760730"/>
                </a:lnTo>
                <a:lnTo>
                  <a:pt x="599224" y="762000"/>
                </a:lnTo>
                <a:lnTo>
                  <a:pt x="582777" y="762000"/>
                </a:lnTo>
                <a:lnTo>
                  <a:pt x="582726" y="760730"/>
                </a:lnTo>
                <a:lnTo>
                  <a:pt x="578904" y="760730"/>
                </a:lnTo>
                <a:lnTo>
                  <a:pt x="578700" y="762000"/>
                </a:lnTo>
                <a:lnTo>
                  <a:pt x="562254" y="762000"/>
                </a:lnTo>
                <a:lnTo>
                  <a:pt x="562203" y="760730"/>
                </a:lnTo>
                <a:lnTo>
                  <a:pt x="558203" y="760730"/>
                </a:lnTo>
                <a:lnTo>
                  <a:pt x="558165" y="762000"/>
                </a:lnTo>
                <a:lnTo>
                  <a:pt x="541540" y="762000"/>
                </a:lnTo>
                <a:lnTo>
                  <a:pt x="541489" y="760730"/>
                </a:lnTo>
                <a:lnTo>
                  <a:pt x="537489" y="760730"/>
                </a:lnTo>
                <a:lnTo>
                  <a:pt x="537451" y="762000"/>
                </a:lnTo>
                <a:lnTo>
                  <a:pt x="520992" y="762000"/>
                </a:lnTo>
                <a:lnTo>
                  <a:pt x="520954" y="760730"/>
                </a:lnTo>
                <a:lnTo>
                  <a:pt x="516953" y="760730"/>
                </a:lnTo>
                <a:lnTo>
                  <a:pt x="516902" y="762000"/>
                </a:lnTo>
                <a:lnTo>
                  <a:pt x="500418" y="762000"/>
                </a:lnTo>
                <a:lnTo>
                  <a:pt x="500037" y="760730"/>
                </a:lnTo>
                <a:lnTo>
                  <a:pt x="499529" y="760730"/>
                </a:lnTo>
                <a:lnTo>
                  <a:pt x="498106" y="759460"/>
                </a:lnTo>
                <a:lnTo>
                  <a:pt x="497484" y="760730"/>
                </a:lnTo>
                <a:lnTo>
                  <a:pt x="496582" y="760730"/>
                </a:lnTo>
                <a:lnTo>
                  <a:pt x="496379" y="762000"/>
                </a:lnTo>
                <a:lnTo>
                  <a:pt x="479933" y="762000"/>
                </a:lnTo>
                <a:lnTo>
                  <a:pt x="479806" y="760730"/>
                </a:lnTo>
                <a:lnTo>
                  <a:pt x="475983" y="760730"/>
                </a:lnTo>
                <a:lnTo>
                  <a:pt x="475843" y="762000"/>
                </a:lnTo>
                <a:lnTo>
                  <a:pt x="459397" y="762000"/>
                </a:lnTo>
                <a:lnTo>
                  <a:pt x="459270" y="760730"/>
                </a:lnTo>
                <a:lnTo>
                  <a:pt x="455447" y="760730"/>
                </a:lnTo>
                <a:lnTo>
                  <a:pt x="455320" y="762000"/>
                </a:lnTo>
                <a:lnTo>
                  <a:pt x="438873" y="762000"/>
                </a:lnTo>
                <a:lnTo>
                  <a:pt x="438835" y="760730"/>
                </a:lnTo>
                <a:lnTo>
                  <a:pt x="434822" y="760730"/>
                </a:lnTo>
                <a:lnTo>
                  <a:pt x="434797" y="762000"/>
                </a:lnTo>
                <a:lnTo>
                  <a:pt x="418325" y="762000"/>
                </a:lnTo>
                <a:lnTo>
                  <a:pt x="418134" y="760730"/>
                </a:lnTo>
                <a:lnTo>
                  <a:pt x="417118" y="760730"/>
                </a:lnTo>
                <a:lnTo>
                  <a:pt x="416382" y="759460"/>
                </a:lnTo>
                <a:lnTo>
                  <a:pt x="414705" y="760730"/>
                </a:lnTo>
                <a:lnTo>
                  <a:pt x="414274" y="760730"/>
                </a:lnTo>
                <a:lnTo>
                  <a:pt x="414261" y="762000"/>
                </a:lnTo>
                <a:lnTo>
                  <a:pt x="397802" y="762000"/>
                </a:lnTo>
                <a:lnTo>
                  <a:pt x="397764" y="760730"/>
                </a:lnTo>
                <a:lnTo>
                  <a:pt x="393763" y="760730"/>
                </a:lnTo>
                <a:lnTo>
                  <a:pt x="393712" y="762000"/>
                </a:lnTo>
                <a:lnTo>
                  <a:pt x="377266" y="762000"/>
                </a:lnTo>
                <a:lnTo>
                  <a:pt x="377240" y="760730"/>
                </a:lnTo>
                <a:lnTo>
                  <a:pt x="373227" y="760730"/>
                </a:lnTo>
                <a:lnTo>
                  <a:pt x="373189" y="762000"/>
                </a:lnTo>
                <a:lnTo>
                  <a:pt x="356743" y="762000"/>
                </a:lnTo>
                <a:lnTo>
                  <a:pt x="356616" y="760730"/>
                </a:lnTo>
                <a:lnTo>
                  <a:pt x="352793" y="760730"/>
                </a:lnTo>
                <a:lnTo>
                  <a:pt x="352653" y="762000"/>
                </a:lnTo>
                <a:lnTo>
                  <a:pt x="336207" y="762000"/>
                </a:lnTo>
                <a:lnTo>
                  <a:pt x="336003" y="760730"/>
                </a:lnTo>
                <a:lnTo>
                  <a:pt x="334987" y="760730"/>
                </a:lnTo>
                <a:lnTo>
                  <a:pt x="334251" y="759460"/>
                </a:lnTo>
                <a:lnTo>
                  <a:pt x="332574" y="760730"/>
                </a:lnTo>
                <a:lnTo>
                  <a:pt x="332143" y="760730"/>
                </a:lnTo>
                <a:lnTo>
                  <a:pt x="332130" y="762000"/>
                </a:lnTo>
                <a:lnTo>
                  <a:pt x="315798" y="762000"/>
                </a:lnTo>
                <a:lnTo>
                  <a:pt x="315760" y="760730"/>
                </a:lnTo>
                <a:lnTo>
                  <a:pt x="311746" y="760730"/>
                </a:lnTo>
                <a:lnTo>
                  <a:pt x="311721" y="762000"/>
                </a:lnTo>
                <a:lnTo>
                  <a:pt x="295249" y="762000"/>
                </a:lnTo>
                <a:lnTo>
                  <a:pt x="295249" y="760730"/>
                </a:lnTo>
                <a:lnTo>
                  <a:pt x="291185" y="760730"/>
                </a:lnTo>
                <a:lnTo>
                  <a:pt x="291185" y="762000"/>
                </a:lnTo>
                <a:lnTo>
                  <a:pt x="274701" y="762000"/>
                </a:lnTo>
                <a:lnTo>
                  <a:pt x="274434" y="760730"/>
                </a:lnTo>
                <a:lnTo>
                  <a:pt x="273913" y="760730"/>
                </a:lnTo>
                <a:lnTo>
                  <a:pt x="281368" y="753110"/>
                </a:lnTo>
                <a:lnTo>
                  <a:pt x="281762" y="753110"/>
                </a:lnTo>
                <a:lnTo>
                  <a:pt x="282282" y="754380"/>
                </a:lnTo>
                <a:lnTo>
                  <a:pt x="283933" y="754380"/>
                </a:lnTo>
                <a:lnTo>
                  <a:pt x="285203" y="751840"/>
                </a:lnTo>
                <a:lnTo>
                  <a:pt x="284975" y="750570"/>
                </a:lnTo>
                <a:lnTo>
                  <a:pt x="284200" y="750570"/>
                </a:lnTo>
                <a:lnTo>
                  <a:pt x="291630" y="742950"/>
                </a:lnTo>
                <a:lnTo>
                  <a:pt x="292023" y="742950"/>
                </a:lnTo>
                <a:lnTo>
                  <a:pt x="292557" y="744220"/>
                </a:lnTo>
                <a:lnTo>
                  <a:pt x="294589" y="744220"/>
                </a:lnTo>
                <a:lnTo>
                  <a:pt x="295275" y="742950"/>
                </a:lnTo>
                <a:lnTo>
                  <a:pt x="295275" y="741680"/>
                </a:lnTo>
                <a:lnTo>
                  <a:pt x="295059" y="740410"/>
                </a:lnTo>
                <a:lnTo>
                  <a:pt x="294462" y="740410"/>
                </a:lnTo>
                <a:lnTo>
                  <a:pt x="301891" y="732790"/>
                </a:lnTo>
                <a:lnTo>
                  <a:pt x="302285" y="732790"/>
                </a:lnTo>
                <a:lnTo>
                  <a:pt x="302818" y="734060"/>
                </a:lnTo>
                <a:lnTo>
                  <a:pt x="304850" y="734060"/>
                </a:lnTo>
                <a:lnTo>
                  <a:pt x="305536" y="732790"/>
                </a:lnTo>
                <a:lnTo>
                  <a:pt x="305523" y="730250"/>
                </a:lnTo>
                <a:lnTo>
                  <a:pt x="304723" y="730250"/>
                </a:lnTo>
                <a:lnTo>
                  <a:pt x="312153" y="722630"/>
                </a:lnTo>
                <a:lnTo>
                  <a:pt x="315798" y="722630"/>
                </a:lnTo>
                <a:lnTo>
                  <a:pt x="315798" y="720090"/>
                </a:lnTo>
                <a:lnTo>
                  <a:pt x="314998" y="720090"/>
                </a:lnTo>
                <a:lnTo>
                  <a:pt x="322414" y="712470"/>
                </a:lnTo>
                <a:lnTo>
                  <a:pt x="326059" y="712470"/>
                </a:lnTo>
                <a:lnTo>
                  <a:pt x="326059" y="709930"/>
                </a:lnTo>
                <a:lnTo>
                  <a:pt x="325793" y="709930"/>
                </a:lnTo>
                <a:lnTo>
                  <a:pt x="325259" y="708660"/>
                </a:lnTo>
                <a:lnTo>
                  <a:pt x="332689" y="702310"/>
                </a:lnTo>
                <a:lnTo>
                  <a:pt x="335330" y="702310"/>
                </a:lnTo>
                <a:lnTo>
                  <a:pt x="336130" y="701040"/>
                </a:lnTo>
                <a:lnTo>
                  <a:pt x="336321" y="701040"/>
                </a:lnTo>
                <a:lnTo>
                  <a:pt x="336334" y="699770"/>
                </a:lnTo>
                <a:lnTo>
                  <a:pt x="336130" y="699770"/>
                </a:lnTo>
                <a:lnTo>
                  <a:pt x="335724" y="698500"/>
                </a:lnTo>
                <a:lnTo>
                  <a:pt x="335521" y="698500"/>
                </a:lnTo>
                <a:lnTo>
                  <a:pt x="342950" y="692150"/>
                </a:lnTo>
                <a:lnTo>
                  <a:pt x="346138" y="692150"/>
                </a:lnTo>
                <a:lnTo>
                  <a:pt x="346595" y="690880"/>
                </a:lnTo>
                <a:lnTo>
                  <a:pt x="346595" y="689610"/>
                </a:lnTo>
                <a:lnTo>
                  <a:pt x="346316" y="689610"/>
                </a:lnTo>
                <a:lnTo>
                  <a:pt x="345782" y="688340"/>
                </a:lnTo>
                <a:lnTo>
                  <a:pt x="353212" y="680720"/>
                </a:lnTo>
                <a:lnTo>
                  <a:pt x="353618" y="681990"/>
                </a:lnTo>
                <a:lnTo>
                  <a:pt x="356870" y="681990"/>
                </a:lnTo>
                <a:lnTo>
                  <a:pt x="356857" y="679450"/>
                </a:lnTo>
                <a:lnTo>
                  <a:pt x="356590" y="679450"/>
                </a:lnTo>
                <a:lnTo>
                  <a:pt x="356044" y="678180"/>
                </a:lnTo>
                <a:lnTo>
                  <a:pt x="363474" y="670560"/>
                </a:lnTo>
                <a:lnTo>
                  <a:pt x="364413" y="671830"/>
                </a:lnTo>
                <a:lnTo>
                  <a:pt x="365429" y="671830"/>
                </a:lnTo>
                <a:lnTo>
                  <a:pt x="367665" y="670560"/>
                </a:lnTo>
                <a:lnTo>
                  <a:pt x="367588" y="669290"/>
                </a:lnTo>
                <a:lnTo>
                  <a:pt x="366306" y="668020"/>
                </a:lnTo>
                <a:lnTo>
                  <a:pt x="373761" y="660400"/>
                </a:lnTo>
                <a:lnTo>
                  <a:pt x="374154" y="661670"/>
                </a:lnTo>
                <a:lnTo>
                  <a:pt x="376910" y="661670"/>
                </a:lnTo>
                <a:lnTo>
                  <a:pt x="377621" y="659130"/>
                </a:lnTo>
                <a:lnTo>
                  <a:pt x="377469" y="659130"/>
                </a:lnTo>
                <a:lnTo>
                  <a:pt x="376809" y="657860"/>
                </a:lnTo>
                <a:lnTo>
                  <a:pt x="376580" y="657860"/>
                </a:lnTo>
                <a:lnTo>
                  <a:pt x="384022" y="650240"/>
                </a:lnTo>
                <a:lnTo>
                  <a:pt x="384416" y="651510"/>
                </a:lnTo>
                <a:lnTo>
                  <a:pt x="386981" y="651510"/>
                </a:lnTo>
                <a:lnTo>
                  <a:pt x="387667" y="650240"/>
                </a:lnTo>
                <a:lnTo>
                  <a:pt x="387667" y="648970"/>
                </a:lnTo>
                <a:lnTo>
                  <a:pt x="387375" y="647700"/>
                </a:lnTo>
                <a:lnTo>
                  <a:pt x="386867" y="647700"/>
                </a:lnTo>
                <a:lnTo>
                  <a:pt x="394284" y="640080"/>
                </a:lnTo>
                <a:lnTo>
                  <a:pt x="394690" y="641350"/>
                </a:lnTo>
                <a:lnTo>
                  <a:pt x="397256" y="641350"/>
                </a:lnTo>
                <a:lnTo>
                  <a:pt x="397929" y="640080"/>
                </a:lnTo>
                <a:lnTo>
                  <a:pt x="397929" y="638810"/>
                </a:lnTo>
                <a:lnTo>
                  <a:pt x="397662" y="637540"/>
                </a:lnTo>
                <a:lnTo>
                  <a:pt x="397129" y="637540"/>
                </a:lnTo>
                <a:lnTo>
                  <a:pt x="404558" y="629920"/>
                </a:lnTo>
                <a:lnTo>
                  <a:pt x="404952" y="629920"/>
                </a:lnTo>
                <a:lnTo>
                  <a:pt x="405485" y="631190"/>
                </a:lnTo>
                <a:lnTo>
                  <a:pt x="407517" y="631190"/>
                </a:lnTo>
                <a:lnTo>
                  <a:pt x="408203" y="629920"/>
                </a:lnTo>
                <a:lnTo>
                  <a:pt x="408190" y="628650"/>
                </a:lnTo>
                <a:lnTo>
                  <a:pt x="407924" y="627380"/>
                </a:lnTo>
                <a:lnTo>
                  <a:pt x="407390" y="627380"/>
                </a:lnTo>
                <a:lnTo>
                  <a:pt x="414820" y="619760"/>
                </a:lnTo>
                <a:lnTo>
                  <a:pt x="415213" y="619760"/>
                </a:lnTo>
                <a:lnTo>
                  <a:pt x="415747" y="621030"/>
                </a:lnTo>
                <a:lnTo>
                  <a:pt x="417779" y="621030"/>
                </a:lnTo>
                <a:lnTo>
                  <a:pt x="418465" y="619760"/>
                </a:lnTo>
                <a:lnTo>
                  <a:pt x="418465" y="618490"/>
                </a:lnTo>
                <a:lnTo>
                  <a:pt x="418261" y="617220"/>
                </a:lnTo>
                <a:lnTo>
                  <a:pt x="417652" y="617220"/>
                </a:lnTo>
                <a:lnTo>
                  <a:pt x="425081" y="609600"/>
                </a:lnTo>
                <a:lnTo>
                  <a:pt x="425475" y="609600"/>
                </a:lnTo>
                <a:lnTo>
                  <a:pt x="426008" y="610870"/>
                </a:lnTo>
                <a:lnTo>
                  <a:pt x="428040" y="610870"/>
                </a:lnTo>
                <a:lnTo>
                  <a:pt x="428726" y="609600"/>
                </a:lnTo>
                <a:lnTo>
                  <a:pt x="428726" y="607060"/>
                </a:lnTo>
                <a:lnTo>
                  <a:pt x="427913" y="607060"/>
                </a:lnTo>
                <a:lnTo>
                  <a:pt x="435343" y="599440"/>
                </a:lnTo>
                <a:lnTo>
                  <a:pt x="438988" y="599440"/>
                </a:lnTo>
                <a:lnTo>
                  <a:pt x="438988" y="596900"/>
                </a:lnTo>
                <a:lnTo>
                  <a:pt x="438188" y="596900"/>
                </a:lnTo>
                <a:lnTo>
                  <a:pt x="445604" y="589280"/>
                </a:lnTo>
                <a:lnTo>
                  <a:pt x="449249" y="589280"/>
                </a:lnTo>
                <a:lnTo>
                  <a:pt x="449249" y="586740"/>
                </a:lnTo>
                <a:lnTo>
                  <a:pt x="448983" y="586740"/>
                </a:lnTo>
                <a:lnTo>
                  <a:pt x="448449" y="585470"/>
                </a:lnTo>
                <a:lnTo>
                  <a:pt x="455879" y="579120"/>
                </a:lnTo>
                <a:lnTo>
                  <a:pt x="459003" y="579120"/>
                </a:lnTo>
                <a:lnTo>
                  <a:pt x="459473" y="577850"/>
                </a:lnTo>
                <a:lnTo>
                  <a:pt x="459511" y="576580"/>
                </a:lnTo>
                <a:lnTo>
                  <a:pt x="459244" y="576580"/>
                </a:lnTo>
                <a:lnTo>
                  <a:pt x="458711" y="575310"/>
                </a:lnTo>
                <a:lnTo>
                  <a:pt x="466140" y="568960"/>
                </a:lnTo>
                <a:lnTo>
                  <a:pt x="467067" y="570230"/>
                </a:lnTo>
                <a:lnTo>
                  <a:pt x="468096" y="570230"/>
                </a:lnTo>
                <a:lnTo>
                  <a:pt x="470331" y="567690"/>
                </a:lnTo>
                <a:lnTo>
                  <a:pt x="470242" y="566420"/>
                </a:lnTo>
                <a:lnTo>
                  <a:pt x="468972" y="565150"/>
                </a:lnTo>
                <a:lnTo>
                  <a:pt x="476402" y="557530"/>
                </a:lnTo>
                <a:lnTo>
                  <a:pt x="477329" y="558800"/>
                </a:lnTo>
                <a:lnTo>
                  <a:pt x="478358" y="560070"/>
                </a:lnTo>
                <a:lnTo>
                  <a:pt x="480593" y="557530"/>
                </a:lnTo>
                <a:lnTo>
                  <a:pt x="480517" y="556260"/>
                </a:lnTo>
                <a:lnTo>
                  <a:pt x="479234" y="554990"/>
                </a:lnTo>
                <a:lnTo>
                  <a:pt x="486689" y="547370"/>
                </a:lnTo>
                <a:lnTo>
                  <a:pt x="487083" y="548640"/>
                </a:lnTo>
                <a:lnTo>
                  <a:pt x="489648" y="548640"/>
                </a:lnTo>
                <a:lnTo>
                  <a:pt x="490334" y="547370"/>
                </a:lnTo>
                <a:lnTo>
                  <a:pt x="490334" y="546100"/>
                </a:lnTo>
                <a:lnTo>
                  <a:pt x="490042" y="544830"/>
                </a:lnTo>
                <a:lnTo>
                  <a:pt x="489521" y="544830"/>
                </a:lnTo>
                <a:lnTo>
                  <a:pt x="496951" y="537210"/>
                </a:lnTo>
                <a:lnTo>
                  <a:pt x="497090" y="537210"/>
                </a:lnTo>
                <a:lnTo>
                  <a:pt x="497611" y="538480"/>
                </a:lnTo>
                <a:lnTo>
                  <a:pt x="499656" y="538480"/>
                </a:lnTo>
                <a:lnTo>
                  <a:pt x="500151" y="537210"/>
                </a:lnTo>
                <a:lnTo>
                  <a:pt x="500595" y="537210"/>
                </a:lnTo>
                <a:lnTo>
                  <a:pt x="500595" y="535940"/>
                </a:lnTo>
                <a:lnTo>
                  <a:pt x="500329" y="534670"/>
                </a:lnTo>
                <a:lnTo>
                  <a:pt x="499795" y="534670"/>
                </a:lnTo>
                <a:lnTo>
                  <a:pt x="507212" y="527050"/>
                </a:lnTo>
                <a:lnTo>
                  <a:pt x="507606" y="528320"/>
                </a:lnTo>
                <a:lnTo>
                  <a:pt x="510171" y="528320"/>
                </a:lnTo>
                <a:lnTo>
                  <a:pt x="510857" y="527050"/>
                </a:lnTo>
                <a:lnTo>
                  <a:pt x="510857" y="525780"/>
                </a:lnTo>
                <a:lnTo>
                  <a:pt x="510590" y="524510"/>
                </a:lnTo>
                <a:lnTo>
                  <a:pt x="510057" y="524510"/>
                </a:lnTo>
                <a:lnTo>
                  <a:pt x="517486" y="516890"/>
                </a:lnTo>
                <a:lnTo>
                  <a:pt x="517880" y="518160"/>
                </a:lnTo>
                <a:lnTo>
                  <a:pt x="520446" y="518160"/>
                </a:lnTo>
                <a:lnTo>
                  <a:pt x="521119" y="516890"/>
                </a:lnTo>
                <a:lnTo>
                  <a:pt x="521119" y="515620"/>
                </a:lnTo>
                <a:lnTo>
                  <a:pt x="520852" y="514350"/>
                </a:lnTo>
                <a:lnTo>
                  <a:pt x="520319" y="514350"/>
                </a:lnTo>
                <a:lnTo>
                  <a:pt x="527748" y="506730"/>
                </a:lnTo>
                <a:lnTo>
                  <a:pt x="528142" y="506730"/>
                </a:lnTo>
                <a:lnTo>
                  <a:pt x="528675" y="508000"/>
                </a:lnTo>
                <a:lnTo>
                  <a:pt x="530707" y="508000"/>
                </a:lnTo>
                <a:lnTo>
                  <a:pt x="531393" y="506730"/>
                </a:lnTo>
                <a:lnTo>
                  <a:pt x="531393" y="505460"/>
                </a:lnTo>
                <a:lnTo>
                  <a:pt x="531114" y="504190"/>
                </a:lnTo>
                <a:lnTo>
                  <a:pt x="530580" y="504190"/>
                </a:lnTo>
                <a:lnTo>
                  <a:pt x="538010" y="496570"/>
                </a:lnTo>
                <a:lnTo>
                  <a:pt x="538403" y="496570"/>
                </a:lnTo>
                <a:lnTo>
                  <a:pt x="538937" y="497840"/>
                </a:lnTo>
                <a:lnTo>
                  <a:pt x="540969" y="497840"/>
                </a:lnTo>
                <a:lnTo>
                  <a:pt x="541655" y="496570"/>
                </a:lnTo>
                <a:lnTo>
                  <a:pt x="541655" y="494030"/>
                </a:lnTo>
                <a:lnTo>
                  <a:pt x="540842" y="494030"/>
                </a:lnTo>
                <a:lnTo>
                  <a:pt x="548271" y="486410"/>
                </a:lnTo>
                <a:lnTo>
                  <a:pt x="548665" y="486410"/>
                </a:lnTo>
                <a:lnTo>
                  <a:pt x="549198" y="487680"/>
                </a:lnTo>
                <a:lnTo>
                  <a:pt x="551230" y="487680"/>
                </a:lnTo>
                <a:lnTo>
                  <a:pt x="551916" y="486410"/>
                </a:lnTo>
                <a:lnTo>
                  <a:pt x="551916" y="483870"/>
                </a:lnTo>
                <a:lnTo>
                  <a:pt x="551103" y="483870"/>
                </a:lnTo>
                <a:lnTo>
                  <a:pt x="558533" y="476250"/>
                </a:lnTo>
                <a:lnTo>
                  <a:pt x="562178" y="476250"/>
                </a:lnTo>
                <a:lnTo>
                  <a:pt x="562178" y="473710"/>
                </a:lnTo>
                <a:lnTo>
                  <a:pt x="561378" y="473710"/>
                </a:lnTo>
                <a:lnTo>
                  <a:pt x="568794" y="466090"/>
                </a:lnTo>
                <a:lnTo>
                  <a:pt x="572439" y="466090"/>
                </a:lnTo>
                <a:lnTo>
                  <a:pt x="572439" y="463550"/>
                </a:lnTo>
                <a:lnTo>
                  <a:pt x="572173" y="463550"/>
                </a:lnTo>
                <a:lnTo>
                  <a:pt x="571639" y="462280"/>
                </a:lnTo>
                <a:lnTo>
                  <a:pt x="579069" y="455930"/>
                </a:lnTo>
                <a:lnTo>
                  <a:pt x="582193" y="455930"/>
                </a:lnTo>
                <a:lnTo>
                  <a:pt x="582663" y="454660"/>
                </a:lnTo>
                <a:lnTo>
                  <a:pt x="582701" y="453390"/>
                </a:lnTo>
                <a:lnTo>
                  <a:pt x="582422" y="453390"/>
                </a:lnTo>
                <a:lnTo>
                  <a:pt x="581901" y="452120"/>
                </a:lnTo>
                <a:lnTo>
                  <a:pt x="589330" y="445770"/>
                </a:lnTo>
                <a:lnTo>
                  <a:pt x="592518" y="445770"/>
                </a:lnTo>
                <a:lnTo>
                  <a:pt x="593001" y="444500"/>
                </a:lnTo>
                <a:lnTo>
                  <a:pt x="592975" y="443230"/>
                </a:lnTo>
                <a:lnTo>
                  <a:pt x="592696" y="443230"/>
                </a:lnTo>
                <a:lnTo>
                  <a:pt x="592162" y="441960"/>
                </a:lnTo>
                <a:lnTo>
                  <a:pt x="599617" y="434340"/>
                </a:lnTo>
                <a:lnTo>
                  <a:pt x="600011" y="435610"/>
                </a:lnTo>
                <a:lnTo>
                  <a:pt x="603262" y="435610"/>
                </a:lnTo>
                <a:lnTo>
                  <a:pt x="603262" y="433070"/>
                </a:lnTo>
                <a:lnTo>
                  <a:pt x="602970" y="433070"/>
                </a:lnTo>
                <a:lnTo>
                  <a:pt x="602449" y="431800"/>
                </a:lnTo>
                <a:lnTo>
                  <a:pt x="609879" y="424180"/>
                </a:lnTo>
                <a:lnTo>
                  <a:pt x="610273" y="425450"/>
                </a:lnTo>
                <a:lnTo>
                  <a:pt x="612838" y="425450"/>
                </a:lnTo>
                <a:lnTo>
                  <a:pt x="613524" y="424180"/>
                </a:lnTo>
                <a:lnTo>
                  <a:pt x="613511" y="422910"/>
                </a:lnTo>
                <a:lnTo>
                  <a:pt x="613232" y="421640"/>
                </a:lnTo>
                <a:lnTo>
                  <a:pt x="612711" y="421640"/>
                </a:lnTo>
                <a:lnTo>
                  <a:pt x="620141" y="414020"/>
                </a:lnTo>
                <a:lnTo>
                  <a:pt x="620534" y="415290"/>
                </a:lnTo>
                <a:lnTo>
                  <a:pt x="623277" y="415290"/>
                </a:lnTo>
                <a:lnTo>
                  <a:pt x="623989" y="412750"/>
                </a:lnTo>
                <a:lnTo>
                  <a:pt x="623836" y="412750"/>
                </a:lnTo>
                <a:lnTo>
                  <a:pt x="623189" y="411480"/>
                </a:lnTo>
                <a:lnTo>
                  <a:pt x="622985" y="411480"/>
                </a:lnTo>
                <a:lnTo>
                  <a:pt x="630402" y="403860"/>
                </a:lnTo>
                <a:lnTo>
                  <a:pt x="630796" y="405130"/>
                </a:lnTo>
                <a:lnTo>
                  <a:pt x="633361" y="405130"/>
                </a:lnTo>
                <a:lnTo>
                  <a:pt x="634047" y="403860"/>
                </a:lnTo>
                <a:lnTo>
                  <a:pt x="634047" y="402590"/>
                </a:lnTo>
                <a:lnTo>
                  <a:pt x="633780" y="401320"/>
                </a:lnTo>
                <a:lnTo>
                  <a:pt x="633247" y="401320"/>
                </a:lnTo>
                <a:lnTo>
                  <a:pt x="640676" y="393700"/>
                </a:lnTo>
                <a:lnTo>
                  <a:pt x="641070" y="394970"/>
                </a:lnTo>
                <a:lnTo>
                  <a:pt x="643636" y="394970"/>
                </a:lnTo>
                <a:lnTo>
                  <a:pt x="644309" y="393700"/>
                </a:lnTo>
                <a:lnTo>
                  <a:pt x="644309" y="392430"/>
                </a:lnTo>
                <a:lnTo>
                  <a:pt x="644042" y="391160"/>
                </a:lnTo>
                <a:lnTo>
                  <a:pt x="643509" y="391160"/>
                </a:lnTo>
                <a:lnTo>
                  <a:pt x="650938" y="383540"/>
                </a:lnTo>
                <a:lnTo>
                  <a:pt x="651332" y="383540"/>
                </a:lnTo>
                <a:lnTo>
                  <a:pt x="651865" y="384810"/>
                </a:lnTo>
                <a:lnTo>
                  <a:pt x="653897" y="384810"/>
                </a:lnTo>
                <a:lnTo>
                  <a:pt x="654583" y="383540"/>
                </a:lnTo>
                <a:lnTo>
                  <a:pt x="654583" y="382270"/>
                </a:lnTo>
                <a:lnTo>
                  <a:pt x="654304" y="381000"/>
                </a:lnTo>
                <a:lnTo>
                  <a:pt x="653770" y="381000"/>
                </a:lnTo>
                <a:lnTo>
                  <a:pt x="661200" y="373380"/>
                </a:lnTo>
                <a:lnTo>
                  <a:pt x="661733" y="373380"/>
                </a:lnTo>
                <a:lnTo>
                  <a:pt x="662228" y="374650"/>
                </a:lnTo>
                <a:lnTo>
                  <a:pt x="664159" y="374650"/>
                </a:lnTo>
                <a:lnTo>
                  <a:pt x="664845" y="373380"/>
                </a:lnTo>
                <a:lnTo>
                  <a:pt x="664845" y="370840"/>
                </a:lnTo>
                <a:lnTo>
                  <a:pt x="664032" y="370840"/>
                </a:lnTo>
                <a:lnTo>
                  <a:pt x="671461" y="363220"/>
                </a:lnTo>
                <a:lnTo>
                  <a:pt x="672401" y="363220"/>
                </a:lnTo>
                <a:lnTo>
                  <a:pt x="673049" y="364490"/>
                </a:lnTo>
                <a:lnTo>
                  <a:pt x="674420" y="364490"/>
                </a:lnTo>
                <a:lnTo>
                  <a:pt x="675106" y="363220"/>
                </a:lnTo>
                <a:lnTo>
                  <a:pt x="675106" y="360680"/>
                </a:lnTo>
                <a:lnTo>
                  <a:pt x="674293" y="360680"/>
                </a:lnTo>
                <a:lnTo>
                  <a:pt x="681723" y="353060"/>
                </a:lnTo>
                <a:lnTo>
                  <a:pt x="685380" y="353060"/>
                </a:lnTo>
                <a:lnTo>
                  <a:pt x="685368" y="350520"/>
                </a:lnTo>
                <a:lnTo>
                  <a:pt x="684568" y="350520"/>
                </a:lnTo>
                <a:lnTo>
                  <a:pt x="691946" y="342900"/>
                </a:lnTo>
                <a:lnTo>
                  <a:pt x="692899" y="344170"/>
                </a:lnTo>
                <a:lnTo>
                  <a:pt x="693851" y="344170"/>
                </a:lnTo>
                <a:lnTo>
                  <a:pt x="695782" y="341630"/>
                </a:lnTo>
                <a:lnTo>
                  <a:pt x="695782" y="340360"/>
                </a:lnTo>
                <a:lnTo>
                  <a:pt x="694829" y="339090"/>
                </a:lnTo>
                <a:lnTo>
                  <a:pt x="702271" y="332740"/>
                </a:lnTo>
                <a:lnTo>
                  <a:pt x="704900" y="332740"/>
                </a:lnTo>
                <a:lnTo>
                  <a:pt x="705713" y="331470"/>
                </a:lnTo>
                <a:lnTo>
                  <a:pt x="705916" y="331470"/>
                </a:lnTo>
                <a:lnTo>
                  <a:pt x="705904" y="330200"/>
                </a:lnTo>
                <a:lnTo>
                  <a:pt x="705294" y="330200"/>
                </a:lnTo>
                <a:lnTo>
                  <a:pt x="705256" y="328930"/>
                </a:lnTo>
                <a:lnTo>
                  <a:pt x="705116" y="328930"/>
                </a:lnTo>
                <a:lnTo>
                  <a:pt x="712546" y="322580"/>
                </a:lnTo>
                <a:lnTo>
                  <a:pt x="716191" y="322580"/>
                </a:lnTo>
                <a:lnTo>
                  <a:pt x="716165" y="320040"/>
                </a:lnTo>
                <a:lnTo>
                  <a:pt x="715899" y="320040"/>
                </a:lnTo>
                <a:lnTo>
                  <a:pt x="715378" y="318770"/>
                </a:lnTo>
                <a:lnTo>
                  <a:pt x="722807" y="311150"/>
                </a:lnTo>
                <a:lnTo>
                  <a:pt x="723201" y="312420"/>
                </a:lnTo>
                <a:lnTo>
                  <a:pt x="726452" y="312420"/>
                </a:lnTo>
                <a:lnTo>
                  <a:pt x="726452" y="309880"/>
                </a:lnTo>
                <a:lnTo>
                  <a:pt x="726160" y="309880"/>
                </a:lnTo>
                <a:lnTo>
                  <a:pt x="725639" y="308610"/>
                </a:lnTo>
                <a:lnTo>
                  <a:pt x="733069" y="300990"/>
                </a:lnTo>
                <a:lnTo>
                  <a:pt x="733463" y="302260"/>
                </a:lnTo>
                <a:lnTo>
                  <a:pt x="736028" y="302260"/>
                </a:lnTo>
                <a:lnTo>
                  <a:pt x="736714" y="300990"/>
                </a:lnTo>
                <a:lnTo>
                  <a:pt x="736701" y="299720"/>
                </a:lnTo>
                <a:lnTo>
                  <a:pt x="736434" y="298450"/>
                </a:lnTo>
                <a:lnTo>
                  <a:pt x="735901" y="298450"/>
                </a:lnTo>
                <a:lnTo>
                  <a:pt x="743331" y="290830"/>
                </a:lnTo>
                <a:lnTo>
                  <a:pt x="743724" y="292100"/>
                </a:lnTo>
                <a:lnTo>
                  <a:pt x="746290" y="292100"/>
                </a:lnTo>
                <a:lnTo>
                  <a:pt x="746975" y="290830"/>
                </a:lnTo>
                <a:lnTo>
                  <a:pt x="746975" y="289560"/>
                </a:lnTo>
                <a:lnTo>
                  <a:pt x="746709" y="288290"/>
                </a:lnTo>
                <a:lnTo>
                  <a:pt x="746175" y="288290"/>
                </a:lnTo>
                <a:lnTo>
                  <a:pt x="753592" y="280670"/>
                </a:lnTo>
                <a:lnTo>
                  <a:pt x="753986" y="281940"/>
                </a:lnTo>
                <a:lnTo>
                  <a:pt x="756602" y="281940"/>
                </a:lnTo>
                <a:lnTo>
                  <a:pt x="757313" y="280670"/>
                </a:lnTo>
                <a:lnTo>
                  <a:pt x="757313" y="279400"/>
                </a:lnTo>
                <a:lnTo>
                  <a:pt x="757034" y="278130"/>
                </a:lnTo>
                <a:lnTo>
                  <a:pt x="756500" y="278130"/>
                </a:lnTo>
                <a:lnTo>
                  <a:pt x="762889" y="271780"/>
                </a:lnTo>
                <a:lnTo>
                  <a:pt x="762889" y="256540"/>
                </a:lnTo>
                <a:lnTo>
                  <a:pt x="756297" y="256540"/>
                </a:lnTo>
                <a:lnTo>
                  <a:pt x="756297" y="265430"/>
                </a:lnTo>
                <a:lnTo>
                  <a:pt x="749947" y="271780"/>
                </a:lnTo>
                <a:lnTo>
                  <a:pt x="741045" y="280670"/>
                </a:lnTo>
                <a:lnTo>
                  <a:pt x="730885" y="290830"/>
                </a:lnTo>
                <a:lnTo>
                  <a:pt x="720725" y="300990"/>
                </a:lnTo>
                <a:lnTo>
                  <a:pt x="710552" y="311150"/>
                </a:lnTo>
                <a:lnTo>
                  <a:pt x="678802" y="342900"/>
                </a:lnTo>
                <a:lnTo>
                  <a:pt x="658469" y="363220"/>
                </a:lnTo>
                <a:lnTo>
                  <a:pt x="648309" y="373380"/>
                </a:lnTo>
                <a:lnTo>
                  <a:pt x="638136" y="383540"/>
                </a:lnTo>
                <a:lnTo>
                  <a:pt x="627976" y="393700"/>
                </a:lnTo>
                <a:lnTo>
                  <a:pt x="617816" y="403860"/>
                </a:lnTo>
                <a:lnTo>
                  <a:pt x="607644" y="414020"/>
                </a:lnTo>
                <a:lnTo>
                  <a:pt x="597484" y="424180"/>
                </a:lnTo>
                <a:lnTo>
                  <a:pt x="587324" y="434340"/>
                </a:lnTo>
                <a:lnTo>
                  <a:pt x="535228" y="486410"/>
                </a:lnTo>
                <a:lnTo>
                  <a:pt x="525068" y="496570"/>
                </a:lnTo>
                <a:lnTo>
                  <a:pt x="514908" y="506730"/>
                </a:lnTo>
                <a:lnTo>
                  <a:pt x="504736" y="516890"/>
                </a:lnTo>
                <a:lnTo>
                  <a:pt x="494576" y="527050"/>
                </a:lnTo>
                <a:lnTo>
                  <a:pt x="474243" y="547370"/>
                </a:lnTo>
                <a:lnTo>
                  <a:pt x="464083" y="557530"/>
                </a:lnTo>
                <a:lnTo>
                  <a:pt x="452653" y="568960"/>
                </a:lnTo>
                <a:lnTo>
                  <a:pt x="412000" y="609600"/>
                </a:lnTo>
                <a:lnTo>
                  <a:pt x="401828" y="619760"/>
                </a:lnTo>
                <a:lnTo>
                  <a:pt x="391668" y="629920"/>
                </a:lnTo>
                <a:lnTo>
                  <a:pt x="381508" y="640080"/>
                </a:lnTo>
                <a:lnTo>
                  <a:pt x="371335" y="650240"/>
                </a:lnTo>
                <a:lnTo>
                  <a:pt x="361175" y="660400"/>
                </a:lnTo>
                <a:lnTo>
                  <a:pt x="351015" y="670560"/>
                </a:lnTo>
                <a:lnTo>
                  <a:pt x="340842" y="680720"/>
                </a:lnTo>
                <a:lnTo>
                  <a:pt x="288759" y="732790"/>
                </a:lnTo>
                <a:lnTo>
                  <a:pt x="278599" y="742950"/>
                </a:lnTo>
                <a:lnTo>
                  <a:pt x="268427" y="753110"/>
                </a:lnTo>
                <a:lnTo>
                  <a:pt x="264617" y="756920"/>
                </a:lnTo>
                <a:lnTo>
                  <a:pt x="265442" y="265430"/>
                </a:lnTo>
                <a:lnTo>
                  <a:pt x="756297" y="265430"/>
                </a:lnTo>
                <a:lnTo>
                  <a:pt x="756297" y="256540"/>
                </a:lnTo>
                <a:lnTo>
                  <a:pt x="265442" y="256540"/>
                </a:lnTo>
                <a:lnTo>
                  <a:pt x="265861" y="8890"/>
                </a:lnTo>
                <a:lnTo>
                  <a:pt x="1019467" y="8890"/>
                </a:lnTo>
                <a:lnTo>
                  <a:pt x="1019467" y="0"/>
                </a:lnTo>
                <a:lnTo>
                  <a:pt x="256641" y="0"/>
                </a:lnTo>
                <a:lnTo>
                  <a:pt x="256641" y="8890"/>
                </a:lnTo>
                <a:lnTo>
                  <a:pt x="256222" y="256540"/>
                </a:lnTo>
                <a:lnTo>
                  <a:pt x="256222" y="265430"/>
                </a:lnTo>
                <a:lnTo>
                  <a:pt x="255828" y="502920"/>
                </a:lnTo>
                <a:lnTo>
                  <a:pt x="255803" y="513080"/>
                </a:lnTo>
                <a:lnTo>
                  <a:pt x="255397" y="756920"/>
                </a:lnTo>
                <a:lnTo>
                  <a:pt x="255397" y="762000"/>
                </a:lnTo>
                <a:lnTo>
                  <a:pt x="255371" y="770890"/>
                </a:lnTo>
                <a:lnTo>
                  <a:pt x="254977" y="1018540"/>
                </a:lnTo>
                <a:lnTo>
                  <a:pt x="9220" y="1018540"/>
                </a:lnTo>
                <a:lnTo>
                  <a:pt x="9220" y="770890"/>
                </a:lnTo>
                <a:lnTo>
                  <a:pt x="255371" y="770890"/>
                </a:lnTo>
                <a:lnTo>
                  <a:pt x="255371" y="762000"/>
                </a:lnTo>
                <a:lnTo>
                  <a:pt x="9220" y="762000"/>
                </a:lnTo>
                <a:lnTo>
                  <a:pt x="9220" y="513080"/>
                </a:lnTo>
                <a:lnTo>
                  <a:pt x="255803" y="513080"/>
                </a:lnTo>
                <a:lnTo>
                  <a:pt x="255803" y="502920"/>
                </a:lnTo>
                <a:lnTo>
                  <a:pt x="9220" y="502920"/>
                </a:lnTo>
                <a:lnTo>
                  <a:pt x="9220" y="265430"/>
                </a:lnTo>
                <a:lnTo>
                  <a:pt x="256222" y="265430"/>
                </a:lnTo>
                <a:lnTo>
                  <a:pt x="256222" y="256540"/>
                </a:lnTo>
                <a:lnTo>
                  <a:pt x="9220" y="256540"/>
                </a:lnTo>
                <a:lnTo>
                  <a:pt x="9220" y="8890"/>
                </a:lnTo>
                <a:lnTo>
                  <a:pt x="256641" y="8890"/>
                </a:lnTo>
                <a:lnTo>
                  <a:pt x="256641" y="0"/>
                </a:lnTo>
                <a:lnTo>
                  <a:pt x="2247" y="0"/>
                </a:lnTo>
                <a:lnTo>
                  <a:pt x="444" y="1270"/>
                </a:lnTo>
                <a:lnTo>
                  <a:pt x="0" y="2540"/>
                </a:lnTo>
                <a:lnTo>
                  <a:pt x="0" y="8890"/>
                </a:lnTo>
                <a:lnTo>
                  <a:pt x="0" y="265430"/>
                </a:lnTo>
                <a:lnTo>
                  <a:pt x="0" y="1024890"/>
                </a:lnTo>
                <a:lnTo>
                  <a:pt x="444" y="1026160"/>
                </a:lnTo>
                <a:lnTo>
                  <a:pt x="2247" y="1027430"/>
                </a:lnTo>
                <a:lnTo>
                  <a:pt x="1026439" y="1027430"/>
                </a:lnTo>
                <a:lnTo>
                  <a:pt x="1028242" y="1026160"/>
                </a:lnTo>
                <a:lnTo>
                  <a:pt x="1028687" y="1024890"/>
                </a:lnTo>
                <a:lnTo>
                  <a:pt x="1028687" y="254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09409" y="391260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5">
                <a:moveTo>
                  <a:pt x="4114" y="359994"/>
                </a:moveTo>
                <a:lnTo>
                  <a:pt x="3429" y="359308"/>
                </a:lnTo>
                <a:lnTo>
                  <a:pt x="698" y="359308"/>
                </a:lnTo>
                <a:lnTo>
                  <a:pt x="12" y="359994"/>
                </a:lnTo>
                <a:lnTo>
                  <a:pt x="12" y="362724"/>
                </a:lnTo>
                <a:lnTo>
                  <a:pt x="698" y="363410"/>
                </a:lnTo>
                <a:lnTo>
                  <a:pt x="2057" y="363410"/>
                </a:lnTo>
                <a:lnTo>
                  <a:pt x="3429" y="363410"/>
                </a:lnTo>
                <a:lnTo>
                  <a:pt x="4114" y="362724"/>
                </a:lnTo>
                <a:lnTo>
                  <a:pt x="4114" y="359994"/>
                </a:lnTo>
                <a:close/>
              </a:path>
              <a:path w="76200" h="363855">
                <a:moveTo>
                  <a:pt x="4114" y="339458"/>
                </a:moveTo>
                <a:lnTo>
                  <a:pt x="3429" y="338772"/>
                </a:lnTo>
                <a:lnTo>
                  <a:pt x="698" y="338772"/>
                </a:lnTo>
                <a:lnTo>
                  <a:pt x="12" y="339458"/>
                </a:lnTo>
                <a:lnTo>
                  <a:pt x="12" y="342201"/>
                </a:lnTo>
                <a:lnTo>
                  <a:pt x="698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58"/>
                </a:lnTo>
                <a:close/>
              </a:path>
              <a:path w="76200" h="363855">
                <a:moveTo>
                  <a:pt x="4114" y="318935"/>
                </a:moveTo>
                <a:lnTo>
                  <a:pt x="3429" y="318249"/>
                </a:lnTo>
                <a:lnTo>
                  <a:pt x="698" y="318249"/>
                </a:lnTo>
                <a:lnTo>
                  <a:pt x="12" y="318935"/>
                </a:lnTo>
                <a:lnTo>
                  <a:pt x="12" y="321665"/>
                </a:lnTo>
                <a:lnTo>
                  <a:pt x="698" y="322351"/>
                </a:lnTo>
                <a:lnTo>
                  <a:pt x="2057" y="322351"/>
                </a:lnTo>
                <a:lnTo>
                  <a:pt x="3429" y="322351"/>
                </a:lnTo>
                <a:lnTo>
                  <a:pt x="4114" y="321665"/>
                </a:lnTo>
                <a:lnTo>
                  <a:pt x="4114" y="318935"/>
                </a:lnTo>
                <a:close/>
              </a:path>
              <a:path w="76200" h="363855">
                <a:moveTo>
                  <a:pt x="4114" y="298399"/>
                </a:moveTo>
                <a:lnTo>
                  <a:pt x="3429" y="297726"/>
                </a:lnTo>
                <a:lnTo>
                  <a:pt x="698" y="297726"/>
                </a:lnTo>
                <a:lnTo>
                  <a:pt x="12" y="298399"/>
                </a:lnTo>
                <a:lnTo>
                  <a:pt x="12" y="301142"/>
                </a:lnTo>
                <a:lnTo>
                  <a:pt x="698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42"/>
                </a:lnTo>
                <a:lnTo>
                  <a:pt x="4114" y="298399"/>
                </a:lnTo>
                <a:close/>
              </a:path>
              <a:path w="76200" h="363855">
                <a:moveTo>
                  <a:pt x="4114" y="277876"/>
                </a:moveTo>
                <a:lnTo>
                  <a:pt x="3429" y="277190"/>
                </a:lnTo>
                <a:lnTo>
                  <a:pt x="698" y="277190"/>
                </a:lnTo>
                <a:lnTo>
                  <a:pt x="12" y="277876"/>
                </a:lnTo>
                <a:lnTo>
                  <a:pt x="12" y="280619"/>
                </a:lnTo>
                <a:lnTo>
                  <a:pt x="698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19"/>
                </a:lnTo>
                <a:lnTo>
                  <a:pt x="4114" y="277876"/>
                </a:lnTo>
                <a:close/>
              </a:path>
              <a:path w="76200" h="363855">
                <a:moveTo>
                  <a:pt x="4114" y="257327"/>
                </a:moveTo>
                <a:lnTo>
                  <a:pt x="3429" y="256641"/>
                </a:lnTo>
                <a:lnTo>
                  <a:pt x="698" y="256641"/>
                </a:lnTo>
                <a:lnTo>
                  <a:pt x="12" y="257327"/>
                </a:lnTo>
                <a:lnTo>
                  <a:pt x="12" y="260057"/>
                </a:lnTo>
                <a:lnTo>
                  <a:pt x="698" y="260743"/>
                </a:lnTo>
                <a:lnTo>
                  <a:pt x="2057" y="260743"/>
                </a:lnTo>
                <a:lnTo>
                  <a:pt x="3429" y="260743"/>
                </a:lnTo>
                <a:lnTo>
                  <a:pt x="4114" y="260057"/>
                </a:lnTo>
                <a:lnTo>
                  <a:pt x="4114" y="257327"/>
                </a:lnTo>
                <a:close/>
              </a:path>
              <a:path w="76200" h="363855">
                <a:moveTo>
                  <a:pt x="4114" y="236791"/>
                </a:moveTo>
                <a:lnTo>
                  <a:pt x="3429" y="236118"/>
                </a:lnTo>
                <a:lnTo>
                  <a:pt x="698" y="236118"/>
                </a:lnTo>
                <a:lnTo>
                  <a:pt x="12" y="236804"/>
                </a:lnTo>
                <a:lnTo>
                  <a:pt x="12" y="239534"/>
                </a:lnTo>
                <a:lnTo>
                  <a:pt x="698" y="240220"/>
                </a:lnTo>
                <a:lnTo>
                  <a:pt x="2057" y="240220"/>
                </a:lnTo>
                <a:lnTo>
                  <a:pt x="3429" y="240220"/>
                </a:lnTo>
                <a:lnTo>
                  <a:pt x="4114" y="239534"/>
                </a:lnTo>
                <a:lnTo>
                  <a:pt x="4114" y="236791"/>
                </a:lnTo>
                <a:close/>
              </a:path>
              <a:path w="76200" h="363855">
                <a:moveTo>
                  <a:pt x="4114" y="195783"/>
                </a:moveTo>
                <a:lnTo>
                  <a:pt x="3429" y="195110"/>
                </a:lnTo>
                <a:lnTo>
                  <a:pt x="698" y="195110"/>
                </a:lnTo>
                <a:lnTo>
                  <a:pt x="12" y="195783"/>
                </a:lnTo>
                <a:lnTo>
                  <a:pt x="12" y="198526"/>
                </a:lnTo>
                <a:lnTo>
                  <a:pt x="698" y="199212"/>
                </a:lnTo>
                <a:lnTo>
                  <a:pt x="2057" y="199212"/>
                </a:lnTo>
                <a:lnTo>
                  <a:pt x="3429" y="199212"/>
                </a:lnTo>
                <a:lnTo>
                  <a:pt x="4114" y="198526"/>
                </a:lnTo>
                <a:lnTo>
                  <a:pt x="4114" y="195783"/>
                </a:lnTo>
                <a:close/>
              </a:path>
              <a:path w="76200" h="363855">
                <a:moveTo>
                  <a:pt x="4114" y="175209"/>
                </a:moveTo>
                <a:lnTo>
                  <a:pt x="3429" y="174536"/>
                </a:lnTo>
                <a:lnTo>
                  <a:pt x="698" y="174536"/>
                </a:lnTo>
                <a:lnTo>
                  <a:pt x="12" y="175209"/>
                </a:lnTo>
                <a:lnTo>
                  <a:pt x="12" y="177952"/>
                </a:lnTo>
                <a:lnTo>
                  <a:pt x="698" y="178638"/>
                </a:lnTo>
                <a:lnTo>
                  <a:pt x="2057" y="178638"/>
                </a:lnTo>
                <a:lnTo>
                  <a:pt x="3429" y="178638"/>
                </a:lnTo>
                <a:lnTo>
                  <a:pt x="4114" y="177952"/>
                </a:lnTo>
                <a:lnTo>
                  <a:pt x="4114" y="175209"/>
                </a:lnTo>
                <a:close/>
              </a:path>
              <a:path w="76200" h="363855">
                <a:moveTo>
                  <a:pt x="4114" y="154660"/>
                </a:moveTo>
                <a:lnTo>
                  <a:pt x="3429" y="153974"/>
                </a:lnTo>
                <a:lnTo>
                  <a:pt x="698" y="153974"/>
                </a:lnTo>
                <a:lnTo>
                  <a:pt x="12" y="154660"/>
                </a:lnTo>
                <a:lnTo>
                  <a:pt x="12" y="157403"/>
                </a:lnTo>
                <a:lnTo>
                  <a:pt x="698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60"/>
                </a:lnTo>
                <a:close/>
              </a:path>
              <a:path w="76200" h="363855">
                <a:moveTo>
                  <a:pt x="4114" y="134137"/>
                </a:moveTo>
                <a:lnTo>
                  <a:pt x="3429" y="133451"/>
                </a:lnTo>
                <a:lnTo>
                  <a:pt x="698" y="133451"/>
                </a:lnTo>
                <a:lnTo>
                  <a:pt x="12" y="134137"/>
                </a:lnTo>
                <a:lnTo>
                  <a:pt x="12" y="136867"/>
                </a:lnTo>
                <a:lnTo>
                  <a:pt x="698" y="137553"/>
                </a:lnTo>
                <a:lnTo>
                  <a:pt x="2057" y="137553"/>
                </a:lnTo>
                <a:lnTo>
                  <a:pt x="3429" y="137553"/>
                </a:lnTo>
                <a:lnTo>
                  <a:pt x="4114" y="136867"/>
                </a:lnTo>
                <a:lnTo>
                  <a:pt x="4114" y="134137"/>
                </a:lnTo>
                <a:close/>
              </a:path>
              <a:path w="76200" h="363855">
                <a:moveTo>
                  <a:pt x="4127" y="216293"/>
                </a:moveTo>
                <a:lnTo>
                  <a:pt x="3454" y="215595"/>
                </a:lnTo>
                <a:lnTo>
                  <a:pt x="698" y="215569"/>
                </a:lnTo>
                <a:lnTo>
                  <a:pt x="12" y="216255"/>
                </a:lnTo>
                <a:lnTo>
                  <a:pt x="0" y="218998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27" y="216293"/>
                </a:lnTo>
                <a:close/>
              </a:path>
              <a:path w="76200" h="363855">
                <a:moveTo>
                  <a:pt x="14376" y="350532"/>
                </a:moveTo>
                <a:lnTo>
                  <a:pt x="11760" y="349034"/>
                </a:lnTo>
                <a:lnTo>
                  <a:pt x="11277" y="349237"/>
                </a:lnTo>
                <a:lnTo>
                  <a:pt x="10477" y="350050"/>
                </a:lnTo>
                <a:lnTo>
                  <a:pt x="10274" y="350532"/>
                </a:lnTo>
                <a:lnTo>
                  <a:pt x="10274" y="351091"/>
                </a:lnTo>
                <a:lnTo>
                  <a:pt x="10274" y="352463"/>
                </a:lnTo>
                <a:lnTo>
                  <a:pt x="109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51091"/>
                </a:lnTo>
                <a:lnTo>
                  <a:pt x="14376" y="350532"/>
                </a:lnTo>
                <a:close/>
              </a:path>
              <a:path w="76200" h="363855">
                <a:moveTo>
                  <a:pt x="14376" y="329196"/>
                </a:moveTo>
                <a:lnTo>
                  <a:pt x="13690" y="328510"/>
                </a:lnTo>
                <a:lnTo>
                  <a:pt x="10960" y="328510"/>
                </a:lnTo>
                <a:lnTo>
                  <a:pt x="10274" y="329196"/>
                </a:lnTo>
                <a:lnTo>
                  <a:pt x="10274" y="331927"/>
                </a:lnTo>
                <a:lnTo>
                  <a:pt x="10960" y="332613"/>
                </a:lnTo>
                <a:lnTo>
                  <a:pt x="12319" y="332613"/>
                </a:lnTo>
                <a:lnTo>
                  <a:pt x="13690" y="332613"/>
                </a:lnTo>
                <a:lnTo>
                  <a:pt x="14376" y="331927"/>
                </a:lnTo>
                <a:lnTo>
                  <a:pt x="14376" y="329196"/>
                </a:lnTo>
                <a:close/>
              </a:path>
              <a:path w="76200" h="363855">
                <a:moveTo>
                  <a:pt x="14376" y="308673"/>
                </a:moveTo>
                <a:lnTo>
                  <a:pt x="13690" y="307987"/>
                </a:lnTo>
                <a:lnTo>
                  <a:pt x="10960" y="307987"/>
                </a:lnTo>
                <a:lnTo>
                  <a:pt x="10274" y="308673"/>
                </a:lnTo>
                <a:lnTo>
                  <a:pt x="10274" y="311404"/>
                </a:lnTo>
                <a:lnTo>
                  <a:pt x="10960" y="312089"/>
                </a:lnTo>
                <a:lnTo>
                  <a:pt x="12319" y="312089"/>
                </a:lnTo>
                <a:lnTo>
                  <a:pt x="13690" y="312089"/>
                </a:lnTo>
                <a:lnTo>
                  <a:pt x="14376" y="311404"/>
                </a:lnTo>
                <a:lnTo>
                  <a:pt x="14376" y="308673"/>
                </a:lnTo>
                <a:close/>
              </a:path>
              <a:path w="76200" h="363855">
                <a:moveTo>
                  <a:pt x="14376" y="288048"/>
                </a:moveTo>
                <a:lnTo>
                  <a:pt x="13690" y="287362"/>
                </a:lnTo>
                <a:lnTo>
                  <a:pt x="10960" y="287362"/>
                </a:lnTo>
                <a:lnTo>
                  <a:pt x="10274" y="288048"/>
                </a:lnTo>
                <a:lnTo>
                  <a:pt x="10274" y="290779"/>
                </a:lnTo>
                <a:lnTo>
                  <a:pt x="10960" y="291465"/>
                </a:lnTo>
                <a:lnTo>
                  <a:pt x="12319" y="291465"/>
                </a:lnTo>
                <a:lnTo>
                  <a:pt x="13690" y="291465"/>
                </a:lnTo>
                <a:lnTo>
                  <a:pt x="14376" y="290779"/>
                </a:lnTo>
                <a:lnTo>
                  <a:pt x="14376" y="288048"/>
                </a:lnTo>
                <a:close/>
              </a:path>
              <a:path w="76200" h="363855">
                <a:moveTo>
                  <a:pt x="14376" y="247065"/>
                </a:moveTo>
                <a:lnTo>
                  <a:pt x="13690" y="246380"/>
                </a:lnTo>
                <a:lnTo>
                  <a:pt x="10960" y="246380"/>
                </a:lnTo>
                <a:lnTo>
                  <a:pt x="10274" y="247065"/>
                </a:lnTo>
                <a:lnTo>
                  <a:pt x="10274" y="249796"/>
                </a:lnTo>
                <a:lnTo>
                  <a:pt x="10960" y="250482"/>
                </a:lnTo>
                <a:lnTo>
                  <a:pt x="12319" y="250482"/>
                </a:lnTo>
                <a:lnTo>
                  <a:pt x="13690" y="250482"/>
                </a:lnTo>
                <a:lnTo>
                  <a:pt x="14376" y="249796"/>
                </a:lnTo>
                <a:lnTo>
                  <a:pt x="14376" y="247065"/>
                </a:lnTo>
                <a:close/>
              </a:path>
              <a:path w="76200" h="363855">
                <a:moveTo>
                  <a:pt x="14376" y="226529"/>
                </a:moveTo>
                <a:lnTo>
                  <a:pt x="13690" y="225844"/>
                </a:lnTo>
                <a:lnTo>
                  <a:pt x="10960" y="225844"/>
                </a:lnTo>
                <a:lnTo>
                  <a:pt x="10274" y="226529"/>
                </a:lnTo>
                <a:lnTo>
                  <a:pt x="10274" y="229273"/>
                </a:lnTo>
                <a:lnTo>
                  <a:pt x="10960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29"/>
                </a:lnTo>
                <a:close/>
              </a:path>
              <a:path w="76200" h="363855">
                <a:moveTo>
                  <a:pt x="14376" y="206006"/>
                </a:moveTo>
                <a:lnTo>
                  <a:pt x="13690" y="205320"/>
                </a:lnTo>
                <a:lnTo>
                  <a:pt x="10960" y="205320"/>
                </a:lnTo>
                <a:lnTo>
                  <a:pt x="10274" y="206006"/>
                </a:lnTo>
                <a:lnTo>
                  <a:pt x="10274" y="208737"/>
                </a:lnTo>
                <a:lnTo>
                  <a:pt x="10960" y="209423"/>
                </a:lnTo>
                <a:lnTo>
                  <a:pt x="12319" y="209423"/>
                </a:lnTo>
                <a:lnTo>
                  <a:pt x="13690" y="209423"/>
                </a:lnTo>
                <a:lnTo>
                  <a:pt x="14376" y="208737"/>
                </a:lnTo>
                <a:lnTo>
                  <a:pt x="14376" y="206006"/>
                </a:lnTo>
                <a:close/>
              </a:path>
              <a:path w="76200" h="363855">
                <a:moveTo>
                  <a:pt x="14376" y="185483"/>
                </a:moveTo>
                <a:lnTo>
                  <a:pt x="13690" y="184797"/>
                </a:lnTo>
                <a:lnTo>
                  <a:pt x="10960" y="184797"/>
                </a:lnTo>
                <a:lnTo>
                  <a:pt x="10274" y="185483"/>
                </a:lnTo>
                <a:lnTo>
                  <a:pt x="10274" y="186842"/>
                </a:lnTo>
                <a:lnTo>
                  <a:pt x="10261" y="187121"/>
                </a:lnTo>
                <a:lnTo>
                  <a:pt x="10325" y="187375"/>
                </a:lnTo>
                <a:lnTo>
                  <a:pt x="10439" y="187629"/>
                </a:lnTo>
                <a:lnTo>
                  <a:pt x="10782" y="188468"/>
                </a:lnTo>
                <a:lnTo>
                  <a:pt x="11417" y="188899"/>
                </a:lnTo>
                <a:lnTo>
                  <a:pt x="12319" y="188899"/>
                </a:lnTo>
                <a:lnTo>
                  <a:pt x="13233" y="188887"/>
                </a:lnTo>
                <a:lnTo>
                  <a:pt x="13868" y="188468"/>
                </a:lnTo>
                <a:lnTo>
                  <a:pt x="14312" y="187375"/>
                </a:lnTo>
                <a:lnTo>
                  <a:pt x="14376" y="187121"/>
                </a:lnTo>
                <a:lnTo>
                  <a:pt x="14376" y="185483"/>
                </a:lnTo>
                <a:close/>
              </a:path>
              <a:path w="76200" h="363855">
                <a:moveTo>
                  <a:pt x="14376" y="144399"/>
                </a:moveTo>
                <a:lnTo>
                  <a:pt x="13690" y="143713"/>
                </a:lnTo>
                <a:lnTo>
                  <a:pt x="11760" y="143713"/>
                </a:lnTo>
                <a:lnTo>
                  <a:pt x="11277" y="143916"/>
                </a:lnTo>
                <a:lnTo>
                  <a:pt x="10477" y="144716"/>
                </a:lnTo>
                <a:lnTo>
                  <a:pt x="10274" y="145199"/>
                </a:lnTo>
                <a:lnTo>
                  <a:pt x="10274" y="147142"/>
                </a:lnTo>
                <a:lnTo>
                  <a:pt x="10960" y="147815"/>
                </a:lnTo>
                <a:lnTo>
                  <a:pt x="12319" y="147815"/>
                </a:lnTo>
                <a:lnTo>
                  <a:pt x="13690" y="147815"/>
                </a:lnTo>
                <a:lnTo>
                  <a:pt x="14376" y="147142"/>
                </a:lnTo>
                <a:lnTo>
                  <a:pt x="14376" y="144399"/>
                </a:lnTo>
                <a:close/>
              </a:path>
              <a:path w="76200" h="363855">
                <a:moveTo>
                  <a:pt x="14376" y="123875"/>
                </a:moveTo>
                <a:lnTo>
                  <a:pt x="13690" y="123190"/>
                </a:lnTo>
                <a:lnTo>
                  <a:pt x="10960" y="123190"/>
                </a:lnTo>
                <a:lnTo>
                  <a:pt x="10274" y="123875"/>
                </a:lnTo>
                <a:lnTo>
                  <a:pt x="10274" y="126606"/>
                </a:lnTo>
                <a:lnTo>
                  <a:pt x="10960" y="127292"/>
                </a:lnTo>
                <a:lnTo>
                  <a:pt x="12319" y="127292"/>
                </a:lnTo>
                <a:lnTo>
                  <a:pt x="13690" y="127292"/>
                </a:lnTo>
                <a:lnTo>
                  <a:pt x="14376" y="126606"/>
                </a:lnTo>
                <a:lnTo>
                  <a:pt x="14376" y="123875"/>
                </a:lnTo>
                <a:close/>
              </a:path>
              <a:path w="76200" h="363855">
                <a:moveTo>
                  <a:pt x="14376" y="103339"/>
                </a:moveTo>
                <a:lnTo>
                  <a:pt x="13690" y="102654"/>
                </a:lnTo>
                <a:lnTo>
                  <a:pt x="10960" y="102654"/>
                </a:lnTo>
                <a:lnTo>
                  <a:pt x="10274" y="103339"/>
                </a:lnTo>
                <a:lnTo>
                  <a:pt x="10274" y="106083"/>
                </a:lnTo>
                <a:lnTo>
                  <a:pt x="10960" y="106768"/>
                </a:lnTo>
                <a:lnTo>
                  <a:pt x="12319" y="106768"/>
                </a:lnTo>
                <a:lnTo>
                  <a:pt x="13690" y="106768"/>
                </a:lnTo>
                <a:lnTo>
                  <a:pt x="14376" y="106083"/>
                </a:lnTo>
                <a:lnTo>
                  <a:pt x="14376" y="103339"/>
                </a:lnTo>
                <a:close/>
              </a:path>
              <a:path w="76200" h="363855">
                <a:moveTo>
                  <a:pt x="14376" y="82765"/>
                </a:moveTo>
                <a:lnTo>
                  <a:pt x="13690" y="82080"/>
                </a:lnTo>
                <a:lnTo>
                  <a:pt x="10960" y="82080"/>
                </a:lnTo>
                <a:lnTo>
                  <a:pt x="10274" y="82765"/>
                </a:lnTo>
                <a:lnTo>
                  <a:pt x="10274" y="85509"/>
                </a:lnTo>
                <a:lnTo>
                  <a:pt x="10960" y="86194"/>
                </a:lnTo>
                <a:lnTo>
                  <a:pt x="12319" y="86194"/>
                </a:lnTo>
                <a:lnTo>
                  <a:pt x="13690" y="86194"/>
                </a:lnTo>
                <a:lnTo>
                  <a:pt x="14376" y="85509"/>
                </a:lnTo>
                <a:lnTo>
                  <a:pt x="14376" y="82765"/>
                </a:lnTo>
                <a:close/>
              </a:path>
              <a:path w="76200" h="363855">
                <a:moveTo>
                  <a:pt x="14376" y="62268"/>
                </a:moveTo>
                <a:lnTo>
                  <a:pt x="13690" y="61582"/>
                </a:lnTo>
                <a:lnTo>
                  <a:pt x="10960" y="61582"/>
                </a:lnTo>
                <a:lnTo>
                  <a:pt x="10274" y="62268"/>
                </a:lnTo>
                <a:lnTo>
                  <a:pt x="10274" y="63627"/>
                </a:lnTo>
                <a:lnTo>
                  <a:pt x="10261" y="63919"/>
                </a:lnTo>
                <a:lnTo>
                  <a:pt x="10325" y="64185"/>
                </a:lnTo>
                <a:lnTo>
                  <a:pt x="10439" y="64439"/>
                </a:lnTo>
                <a:lnTo>
                  <a:pt x="10782" y="65278"/>
                </a:lnTo>
                <a:lnTo>
                  <a:pt x="11417" y="65697"/>
                </a:lnTo>
                <a:lnTo>
                  <a:pt x="12319" y="65684"/>
                </a:lnTo>
                <a:lnTo>
                  <a:pt x="13233" y="65684"/>
                </a:lnTo>
                <a:lnTo>
                  <a:pt x="13855" y="65278"/>
                </a:lnTo>
                <a:lnTo>
                  <a:pt x="14211" y="64439"/>
                </a:lnTo>
                <a:lnTo>
                  <a:pt x="14312" y="64185"/>
                </a:lnTo>
                <a:lnTo>
                  <a:pt x="14376" y="63906"/>
                </a:lnTo>
                <a:lnTo>
                  <a:pt x="14376" y="63627"/>
                </a:lnTo>
                <a:lnTo>
                  <a:pt x="14376" y="62268"/>
                </a:lnTo>
                <a:close/>
              </a:path>
              <a:path w="76200" h="363855">
                <a:moveTo>
                  <a:pt x="14376" y="41732"/>
                </a:moveTo>
                <a:lnTo>
                  <a:pt x="13690" y="41046"/>
                </a:lnTo>
                <a:lnTo>
                  <a:pt x="10960" y="41046"/>
                </a:lnTo>
                <a:lnTo>
                  <a:pt x="10274" y="41732"/>
                </a:lnTo>
                <a:lnTo>
                  <a:pt x="10274" y="44475"/>
                </a:lnTo>
                <a:lnTo>
                  <a:pt x="109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75"/>
                </a:lnTo>
                <a:lnTo>
                  <a:pt x="14376" y="41732"/>
                </a:lnTo>
                <a:close/>
              </a:path>
              <a:path w="76200" h="363855">
                <a:moveTo>
                  <a:pt x="14389" y="167678"/>
                </a:moveTo>
                <a:lnTo>
                  <a:pt x="14376" y="166293"/>
                </a:lnTo>
                <a:lnTo>
                  <a:pt x="14376" y="164909"/>
                </a:lnTo>
                <a:lnTo>
                  <a:pt x="13677" y="164211"/>
                </a:lnTo>
                <a:lnTo>
                  <a:pt x="10909" y="164223"/>
                </a:lnTo>
                <a:lnTo>
                  <a:pt x="10210" y="164922"/>
                </a:lnTo>
                <a:lnTo>
                  <a:pt x="10236" y="167703"/>
                </a:lnTo>
                <a:lnTo>
                  <a:pt x="10934" y="168389"/>
                </a:lnTo>
                <a:lnTo>
                  <a:pt x="12319" y="168376"/>
                </a:lnTo>
                <a:lnTo>
                  <a:pt x="13703" y="168376"/>
                </a:lnTo>
                <a:lnTo>
                  <a:pt x="14389" y="167678"/>
                </a:lnTo>
                <a:close/>
              </a:path>
              <a:path w="76200" h="363855">
                <a:moveTo>
                  <a:pt x="14592" y="268909"/>
                </a:moveTo>
                <a:lnTo>
                  <a:pt x="14439" y="268173"/>
                </a:lnTo>
                <a:lnTo>
                  <a:pt x="13779" y="267525"/>
                </a:lnTo>
                <a:lnTo>
                  <a:pt x="13385" y="267119"/>
                </a:lnTo>
                <a:lnTo>
                  <a:pt x="12890" y="266915"/>
                </a:lnTo>
                <a:lnTo>
                  <a:pt x="12319" y="266928"/>
                </a:lnTo>
                <a:lnTo>
                  <a:pt x="11747" y="266915"/>
                </a:lnTo>
                <a:lnTo>
                  <a:pt x="11264" y="267119"/>
                </a:lnTo>
                <a:lnTo>
                  <a:pt x="10871" y="267525"/>
                </a:lnTo>
                <a:lnTo>
                  <a:pt x="10210" y="268173"/>
                </a:lnTo>
                <a:lnTo>
                  <a:pt x="10058" y="268909"/>
                </a:lnTo>
                <a:lnTo>
                  <a:pt x="10769" y="270611"/>
                </a:lnTo>
                <a:lnTo>
                  <a:pt x="11404" y="271030"/>
                </a:lnTo>
                <a:lnTo>
                  <a:pt x="12319" y="271005"/>
                </a:lnTo>
                <a:lnTo>
                  <a:pt x="13246" y="271030"/>
                </a:lnTo>
                <a:lnTo>
                  <a:pt x="13881" y="270611"/>
                </a:lnTo>
                <a:lnTo>
                  <a:pt x="14592" y="268909"/>
                </a:lnTo>
                <a:close/>
              </a:path>
              <a:path w="76200" h="363855">
                <a:moveTo>
                  <a:pt x="24612" y="113601"/>
                </a:moveTo>
                <a:lnTo>
                  <a:pt x="23939" y="112928"/>
                </a:lnTo>
                <a:lnTo>
                  <a:pt x="21196" y="112928"/>
                </a:lnTo>
                <a:lnTo>
                  <a:pt x="20510" y="113601"/>
                </a:lnTo>
                <a:lnTo>
                  <a:pt x="20510" y="116344"/>
                </a:lnTo>
                <a:lnTo>
                  <a:pt x="21196" y="117030"/>
                </a:lnTo>
                <a:lnTo>
                  <a:pt x="22567" y="117030"/>
                </a:lnTo>
                <a:lnTo>
                  <a:pt x="23939" y="117030"/>
                </a:lnTo>
                <a:lnTo>
                  <a:pt x="24612" y="116344"/>
                </a:lnTo>
                <a:lnTo>
                  <a:pt x="24612" y="113601"/>
                </a:lnTo>
                <a:close/>
              </a:path>
              <a:path w="76200" h="363855">
                <a:moveTo>
                  <a:pt x="24612" y="93078"/>
                </a:moveTo>
                <a:lnTo>
                  <a:pt x="23939" y="92392"/>
                </a:lnTo>
                <a:lnTo>
                  <a:pt x="21196" y="92392"/>
                </a:lnTo>
                <a:lnTo>
                  <a:pt x="20510" y="93078"/>
                </a:lnTo>
                <a:lnTo>
                  <a:pt x="20510" y="95821"/>
                </a:lnTo>
                <a:lnTo>
                  <a:pt x="21196" y="96507"/>
                </a:lnTo>
                <a:lnTo>
                  <a:pt x="22567" y="96507"/>
                </a:lnTo>
                <a:lnTo>
                  <a:pt x="23939" y="96507"/>
                </a:lnTo>
                <a:lnTo>
                  <a:pt x="24612" y="95821"/>
                </a:lnTo>
                <a:lnTo>
                  <a:pt x="24612" y="93078"/>
                </a:lnTo>
                <a:close/>
              </a:path>
              <a:path w="76200" h="363855">
                <a:moveTo>
                  <a:pt x="24612" y="72555"/>
                </a:moveTo>
                <a:lnTo>
                  <a:pt x="23939" y="71869"/>
                </a:lnTo>
                <a:lnTo>
                  <a:pt x="21196" y="71869"/>
                </a:lnTo>
                <a:lnTo>
                  <a:pt x="20510" y="72555"/>
                </a:lnTo>
                <a:lnTo>
                  <a:pt x="20510" y="75285"/>
                </a:lnTo>
                <a:lnTo>
                  <a:pt x="21196" y="75971"/>
                </a:lnTo>
                <a:lnTo>
                  <a:pt x="22567" y="75971"/>
                </a:lnTo>
                <a:lnTo>
                  <a:pt x="23939" y="75971"/>
                </a:lnTo>
                <a:lnTo>
                  <a:pt x="24612" y="75285"/>
                </a:lnTo>
                <a:lnTo>
                  <a:pt x="24612" y="72555"/>
                </a:lnTo>
                <a:close/>
              </a:path>
              <a:path w="76200" h="363855">
                <a:moveTo>
                  <a:pt x="24612" y="52006"/>
                </a:moveTo>
                <a:lnTo>
                  <a:pt x="23939" y="51320"/>
                </a:lnTo>
                <a:lnTo>
                  <a:pt x="21196" y="51320"/>
                </a:lnTo>
                <a:lnTo>
                  <a:pt x="20510" y="52006"/>
                </a:lnTo>
                <a:lnTo>
                  <a:pt x="20510" y="54737"/>
                </a:lnTo>
                <a:lnTo>
                  <a:pt x="21196" y="55422"/>
                </a:lnTo>
                <a:lnTo>
                  <a:pt x="22567" y="55422"/>
                </a:lnTo>
                <a:lnTo>
                  <a:pt x="23939" y="55422"/>
                </a:lnTo>
                <a:lnTo>
                  <a:pt x="24612" y="54737"/>
                </a:lnTo>
                <a:lnTo>
                  <a:pt x="24612" y="52006"/>
                </a:lnTo>
                <a:close/>
              </a:path>
              <a:path w="76200" h="363855">
                <a:moveTo>
                  <a:pt x="24612" y="31470"/>
                </a:moveTo>
                <a:lnTo>
                  <a:pt x="23939" y="30784"/>
                </a:lnTo>
                <a:lnTo>
                  <a:pt x="21196" y="30784"/>
                </a:lnTo>
                <a:lnTo>
                  <a:pt x="20510" y="31470"/>
                </a:lnTo>
                <a:lnTo>
                  <a:pt x="20510" y="34213"/>
                </a:lnTo>
                <a:lnTo>
                  <a:pt x="21196" y="34899"/>
                </a:lnTo>
                <a:lnTo>
                  <a:pt x="22567" y="34899"/>
                </a:lnTo>
                <a:lnTo>
                  <a:pt x="23939" y="34899"/>
                </a:lnTo>
                <a:lnTo>
                  <a:pt x="24612" y="34213"/>
                </a:lnTo>
                <a:lnTo>
                  <a:pt x="24612" y="31470"/>
                </a:lnTo>
                <a:close/>
              </a:path>
              <a:path w="76200" h="363855">
                <a:moveTo>
                  <a:pt x="34899" y="247065"/>
                </a:moveTo>
                <a:lnTo>
                  <a:pt x="34226" y="246380"/>
                </a:lnTo>
                <a:lnTo>
                  <a:pt x="31483" y="246380"/>
                </a:lnTo>
                <a:lnTo>
                  <a:pt x="30797" y="247065"/>
                </a:lnTo>
                <a:lnTo>
                  <a:pt x="30797" y="249796"/>
                </a:lnTo>
                <a:lnTo>
                  <a:pt x="31483" y="250482"/>
                </a:lnTo>
                <a:lnTo>
                  <a:pt x="32854" y="250482"/>
                </a:lnTo>
                <a:lnTo>
                  <a:pt x="34226" y="250482"/>
                </a:lnTo>
                <a:lnTo>
                  <a:pt x="34899" y="249796"/>
                </a:lnTo>
                <a:lnTo>
                  <a:pt x="34899" y="247065"/>
                </a:lnTo>
                <a:close/>
              </a:path>
              <a:path w="76200" h="363855">
                <a:moveTo>
                  <a:pt x="34899" y="226529"/>
                </a:moveTo>
                <a:lnTo>
                  <a:pt x="34226" y="225844"/>
                </a:lnTo>
                <a:lnTo>
                  <a:pt x="31483" y="225844"/>
                </a:lnTo>
                <a:lnTo>
                  <a:pt x="30797" y="226529"/>
                </a:lnTo>
                <a:lnTo>
                  <a:pt x="30797" y="229273"/>
                </a:lnTo>
                <a:lnTo>
                  <a:pt x="31483" y="229958"/>
                </a:lnTo>
                <a:lnTo>
                  <a:pt x="32854" y="229958"/>
                </a:lnTo>
                <a:lnTo>
                  <a:pt x="34226" y="229958"/>
                </a:lnTo>
                <a:lnTo>
                  <a:pt x="34899" y="229273"/>
                </a:lnTo>
                <a:lnTo>
                  <a:pt x="34899" y="226529"/>
                </a:lnTo>
                <a:close/>
              </a:path>
              <a:path w="76200" h="363855">
                <a:moveTo>
                  <a:pt x="34899" y="206006"/>
                </a:moveTo>
                <a:lnTo>
                  <a:pt x="34226" y="205320"/>
                </a:lnTo>
                <a:lnTo>
                  <a:pt x="31483" y="205320"/>
                </a:lnTo>
                <a:lnTo>
                  <a:pt x="30797" y="206006"/>
                </a:lnTo>
                <a:lnTo>
                  <a:pt x="30797" y="208737"/>
                </a:lnTo>
                <a:lnTo>
                  <a:pt x="31483" y="209423"/>
                </a:lnTo>
                <a:lnTo>
                  <a:pt x="32854" y="209423"/>
                </a:lnTo>
                <a:lnTo>
                  <a:pt x="34226" y="209423"/>
                </a:lnTo>
                <a:lnTo>
                  <a:pt x="34899" y="208737"/>
                </a:lnTo>
                <a:lnTo>
                  <a:pt x="34899" y="206006"/>
                </a:lnTo>
                <a:close/>
              </a:path>
              <a:path w="76200" h="363855">
                <a:moveTo>
                  <a:pt x="34899" y="185483"/>
                </a:moveTo>
                <a:lnTo>
                  <a:pt x="34226" y="184797"/>
                </a:lnTo>
                <a:lnTo>
                  <a:pt x="31483" y="184797"/>
                </a:lnTo>
                <a:lnTo>
                  <a:pt x="30797" y="185483"/>
                </a:lnTo>
                <a:lnTo>
                  <a:pt x="30797" y="186842"/>
                </a:lnTo>
                <a:lnTo>
                  <a:pt x="30797" y="187121"/>
                </a:lnTo>
                <a:lnTo>
                  <a:pt x="30848" y="187375"/>
                </a:lnTo>
                <a:lnTo>
                  <a:pt x="30962" y="187629"/>
                </a:lnTo>
                <a:lnTo>
                  <a:pt x="31305" y="188468"/>
                </a:lnTo>
                <a:lnTo>
                  <a:pt x="31940" y="188899"/>
                </a:lnTo>
                <a:lnTo>
                  <a:pt x="32854" y="188899"/>
                </a:lnTo>
                <a:lnTo>
                  <a:pt x="33756" y="188887"/>
                </a:lnTo>
                <a:lnTo>
                  <a:pt x="34391" y="188468"/>
                </a:lnTo>
                <a:lnTo>
                  <a:pt x="34848" y="187375"/>
                </a:lnTo>
                <a:lnTo>
                  <a:pt x="34899" y="187121"/>
                </a:lnTo>
                <a:lnTo>
                  <a:pt x="34899" y="185483"/>
                </a:lnTo>
                <a:close/>
              </a:path>
              <a:path w="76200" h="363855">
                <a:moveTo>
                  <a:pt x="34899" y="123875"/>
                </a:moveTo>
                <a:lnTo>
                  <a:pt x="34226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06"/>
                </a:lnTo>
                <a:lnTo>
                  <a:pt x="31483" y="127292"/>
                </a:lnTo>
                <a:lnTo>
                  <a:pt x="32854" y="127292"/>
                </a:lnTo>
                <a:lnTo>
                  <a:pt x="34226" y="127292"/>
                </a:lnTo>
                <a:lnTo>
                  <a:pt x="34899" y="126606"/>
                </a:lnTo>
                <a:lnTo>
                  <a:pt x="34899" y="123875"/>
                </a:lnTo>
                <a:close/>
              </a:path>
              <a:path w="76200" h="363855">
                <a:moveTo>
                  <a:pt x="34899" y="103339"/>
                </a:moveTo>
                <a:lnTo>
                  <a:pt x="34226" y="102654"/>
                </a:lnTo>
                <a:lnTo>
                  <a:pt x="31483" y="102654"/>
                </a:lnTo>
                <a:lnTo>
                  <a:pt x="30797" y="103339"/>
                </a:lnTo>
                <a:lnTo>
                  <a:pt x="30797" y="106083"/>
                </a:lnTo>
                <a:lnTo>
                  <a:pt x="31483" y="106768"/>
                </a:lnTo>
                <a:lnTo>
                  <a:pt x="32854" y="106768"/>
                </a:lnTo>
                <a:lnTo>
                  <a:pt x="34226" y="106768"/>
                </a:lnTo>
                <a:lnTo>
                  <a:pt x="34899" y="106083"/>
                </a:lnTo>
                <a:lnTo>
                  <a:pt x="34899" y="103339"/>
                </a:lnTo>
                <a:close/>
              </a:path>
              <a:path w="76200" h="363855">
                <a:moveTo>
                  <a:pt x="34925" y="167678"/>
                </a:moveTo>
                <a:lnTo>
                  <a:pt x="34899" y="166293"/>
                </a:lnTo>
                <a:lnTo>
                  <a:pt x="34899" y="164909"/>
                </a:lnTo>
                <a:lnTo>
                  <a:pt x="34213" y="164211"/>
                </a:lnTo>
                <a:lnTo>
                  <a:pt x="31432" y="164223"/>
                </a:lnTo>
                <a:lnTo>
                  <a:pt x="30746" y="164922"/>
                </a:lnTo>
                <a:lnTo>
                  <a:pt x="30759" y="167703"/>
                </a:lnTo>
                <a:lnTo>
                  <a:pt x="31457" y="168389"/>
                </a:lnTo>
                <a:lnTo>
                  <a:pt x="32854" y="168376"/>
                </a:lnTo>
                <a:lnTo>
                  <a:pt x="34239" y="168376"/>
                </a:lnTo>
                <a:lnTo>
                  <a:pt x="34925" y="167678"/>
                </a:lnTo>
                <a:close/>
              </a:path>
              <a:path w="76200" h="363855">
                <a:moveTo>
                  <a:pt x="35115" y="268909"/>
                </a:moveTo>
                <a:lnTo>
                  <a:pt x="34963" y="268173"/>
                </a:lnTo>
                <a:lnTo>
                  <a:pt x="33337" y="266560"/>
                </a:lnTo>
                <a:lnTo>
                  <a:pt x="32372" y="266560"/>
                </a:lnTo>
                <a:lnTo>
                  <a:pt x="30746" y="268173"/>
                </a:lnTo>
                <a:lnTo>
                  <a:pt x="30594" y="268909"/>
                </a:lnTo>
                <a:lnTo>
                  <a:pt x="31292" y="270611"/>
                </a:lnTo>
                <a:lnTo>
                  <a:pt x="31902" y="271005"/>
                </a:lnTo>
                <a:lnTo>
                  <a:pt x="32854" y="271005"/>
                </a:lnTo>
                <a:lnTo>
                  <a:pt x="33769" y="271030"/>
                </a:lnTo>
                <a:lnTo>
                  <a:pt x="34404" y="270611"/>
                </a:lnTo>
                <a:lnTo>
                  <a:pt x="35115" y="268909"/>
                </a:lnTo>
                <a:close/>
              </a:path>
              <a:path w="76200" h="363855">
                <a:moveTo>
                  <a:pt x="45173" y="72555"/>
                </a:moveTo>
                <a:lnTo>
                  <a:pt x="44488" y="71869"/>
                </a:lnTo>
                <a:lnTo>
                  <a:pt x="41744" y="71869"/>
                </a:lnTo>
                <a:lnTo>
                  <a:pt x="41059" y="72555"/>
                </a:lnTo>
                <a:lnTo>
                  <a:pt x="41059" y="75285"/>
                </a:lnTo>
                <a:lnTo>
                  <a:pt x="41744" y="75971"/>
                </a:lnTo>
                <a:lnTo>
                  <a:pt x="43116" y="75971"/>
                </a:lnTo>
                <a:lnTo>
                  <a:pt x="44488" y="75971"/>
                </a:lnTo>
                <a:lnTo>
                  <a:pt x="45173" y="75285"/>
                </a:lnTo>
                <a:lnTo>
                  <a:pt x="45173" y="72555"/>
                </a:lnTo>
                <a:close/>
              </a:path>
              <a:path w="76200" h="363855">
                <a:moveTo>
                  <a:pt x="45173" y="52006"/>
                </a:moveTo>
                <a:lnTo>
                  <a:pt x="44488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37"/>
                </a:lnTo>
                <a:lnTo>
                  <a:pt x="41744" y="55422"/>
                </a:lnTo>
                <a:lnTo>
                  <a:pt x="43116" y="55422"/>
                </a:lnTo>
                <a:lnTo>
                  <a:pt x="44488" y="55422"/>
                </a:lnTo>
                <a:lnTo>
                  <a:pt x="45173" y="54737"/>
                </a:lnTo>
                <a:lnTo>
                  <a:pt x="45173" y="52006"/>
                </a:lnTo>
                <a:close/>
              </a:path>
              <a:path w="76200" h="363855">
                <a:moveTo>
                  <a:pt x="45173" y="31470"/>
                </a:moveTo>
                <a:lnTo>
                  <a:pt x="44488" y="30784"/>
                </a:lnTo>
                <a:lnTo>
                  <a:pt x="41744" y="30784"/>
                </a:lnTo>
                <a:lnTo>
                  <a:pt x="41059" y="31470"/>
                </a:lnTo>
                <a:lnTo>
                  <a:pt x="41059" y="34213"/>
                </a:lnTo>
                <a:lnTo>
                  <a:pt x="41744" y="34899"/>
                </a:lnTo>
                <a:lnTo>
                  <a:pt x="43116" y="34899"/>
                </a:lnTo>
                <a:lnTo>
                  <a:pt x="44488" y="34899"/>
                </a:lnTo>
                <a:lnTo>
                  <a:pt x="45173" y="34213"/>
                </a:lnTo>
                <a:lnTo>
                  <a:pt x="45173" y="31470"/>
                </a:lnTo>
                <a:close/>
              </a:path>
              <a:path w="76200" h="363855">
                <a:moveTo>
                  <a:pt x="65697" y="359994"/>
                </a:moveTo>
                <a:lnTo>
                  <a:pt x="65011" y="359308"/>
                </a:lnTo>
                <a:lnTo>
                  <a:pt x="62280" y="359308"/>
                </a:lnTo>
                <a:lnTo>
                  <a:pt x="61595" y="359994"/>
                </a:lnTo>
                <a:lnTo>
                  <a:pt x="61595" y="362724"/>
                </a:lnTo>
                <a:lnTo>
                  <a:pt x="62280" y="363410"/>
                </a:lnTo>
                <a:lnTo>
                  <a:pt x="63639" y="363410"/>
                </a:lnTo>
                <a:lnTo>
                  <a:pt x="65011" y="363410"/>
                </a:lnTo>
                <a:lnTo>
                  <a:pt x="65697" y="362724"/>
                </a:lnTo>
                <a:lnTo>
                  <a:pt x="65697" y="359994"/>
                </a:lnTo>
                <a:close/>
              </a:path>
              <a:path w="76200" h="363855">
                <a:moveTo>
                  <a:pt x="65697" y="339458"/>
                </a:moveTo>
                <a:lnTo>
                  <a:pt x="65011" y="338772"/>
                </a:lnTo>
                <a:lnTo>
                  <a:pt x="62280" y="338772"/>
                </a:lnTo>
                <a:lnTo>
                  <a:pt x="61595" y="339458"/>
                </a:lnTo>
                <a:lnTo>
                  <a:pt x="61595" y="342201"/>
                </a:lnTo>
                <a:lnTo>
                  <a:pt x="62280" y="342887"/>
                </a:lnTo>
                <a:lnTo>
                  <a:pt x="63639" y="342887"/>
                </a:lnTo>
                <a:lnTo>
                  <a:pt x="65011" y="342887"/>
                </a:lnTo>
                <a:lnTo>
                  <a:pt x="65697" y="342201"/>
                </a:lnTo>
                <a:lnTo>
                  <a:pt x="65697" y="339458"/>
                </a:lnTo>
                <a:close/>
              </a:path>
              <a:path w="76200" h="363855">
                <a:moveTo>
                  <a:pt x="65697" y="318935"/>
                </a:moveTo>
                <a:lnTo>
                  <a:pt x="65011" y="318249"/>
                </a:lnTo>
                <a:lnTo>
                  <a:pt x="62280" y="318249"/>
                </a:lnTo>
                <a:lnTo>
                  <a:pt x="61595" y="318935"/>
                </a:lnTo>
                <a:lnTo>
                  <a:pt x="61595" y="321665"/>
                </a:lnTo>
                <a:lnTo>
                  <a:pt x="62280" y="322351"/>
                </a:lnTo>
                <a:lnTo>
                  <a:pt x="63639" y="322351"/>
                </a:lnTo>
                <a:lnTo>
                  <a:pt x="65011" y="322351"/>
                </a:lnTo>
                <a:lnTo>
                  <a:pt x="65697" y="321665"/>
                </a:lnTo>
                <a:lnTo>
                  <a:pt x="65697" y="318935"/>
                </a:lnTo>
                <a:close/>
              </a:path>
              <a:path w="76200" h="363855">
                <a:moveTo>
                  <a:pt x="65697" y="298399"/>
                </a:moveTo>
                <a:lnTo>
                  <a:pt x="65011" y="297726"/>
                </a:lnTo>
                <a:lnTo>
                  <a:pt x="62280" y="297726"/>
                </a:lnTo>
                <a:lnTo>
                  <a:pt x="61595" y="298399"/>
                </a:lnTo>
                <a:lnTo>
                  <a:pt x="61595" y="301142"/>
                </a:lnTo>
                <a:lnTo>
                  <a:pt x="62280" y="301828"/>
                </a:lnTo>
                <a:lnTo>
                  <a:pt x="63639" y="301828"/>
                </a:lnTo>
                <a:lnTo>
                  <a:pt x="65011" y="301828"/>
                </a:lnTo>
                <a:lnTo>
                  <a:pt x="65697" y="301142"/>
                </a:lnTo>
                <a:lnTo>
                  <a:pt x="65697" y="298399"/>
                </a:lnTo>
                <a:close/>
              </a:path>
              <a:path w="76200" h="363855">
                <a:moveTo>
                  <a:pt x="65697" y="277876"/>
                </a:moveTo>
                <a:lnTo>
                  <a:pt x="65011" y="277190"/>
                </a:lnTo>
                <a:lnTo>
                  <a:pt x="62280" y="277190"/>
                </a:lnTo>
                <a:lnTo>
                  <a:pt x="61595" y="277876"/>
                </a:lnTo>
                <a:lnTo>
                  <a:pt x="61595" y="280619"/>
                </a:lnTo>
                <a:lnTo>
                  <a:pt x="62280" y="281292"/>
                </a:lnTo>
                <a:lnTo>
                  <a:pt x="63639" y="281292"/>
                </a:lnTo>
                <a:lnTo>
                  <a:pt x="65011" y="281292"/>
                </a:lnTo>
                <a:lnTo>
                  <a:pt x="65697" y="280619"/>
                </a:lnTo>
                <a:lnTo>
                  <a:pt x="65697" y="277876"/>
                </a:lnTo>
                <a:close/>
              </a:path>
              <a:path w="76200" h="363855">
                <a:moveTo>
                  <a:pt x="65697" y="257327"/>
                </a:moveTo>
                <a:lnTo>
                  <a:pt x="65011" y="256641"/>
                </a:lnTo>
                <a:lnTo>
                  <a:pt x="62280" y="256641"/>
                </a:lnTo>
                <a:lnTo>
                  <a:pt x="61595" y="257327"/>
                </a:lnTo>
                <a:lnTo>
                  <a:pt x="61595" y="260057"/>
                </a:lnTo>
                <a:lnTo>
                  <a:pt x="62280" y="260743"/>
                </a:lnTo>
                <a:lnTo>
                  <a:pt x="63639" y="260743"/>
                </a:lnTo>
                <a:lnTo>
                  <a:pt x="65011" y="260743"/>
                </a:lnTo>
                <a:lnTo>
                  <a:pt x="65697" y="260057"/>
                </a:lnTo>
                <a:lnTo>
                  <a:pt x="65697" y="257327"/>
                </a:lnTo>
                <a:close/>
              </a:path>
              <a:path w="76200" h="363855">
                <a:moveTo>
                  <a:pt x="65697" y="236791"/>
                </a:moveTo>
                <a:lnTo>
                  <a:pt x="65011" y="236118"/>
                </a:lnTo>
                <a:lnTo>
                  <a:pt x="62280" y="236118"/>
                </a:lnTo>
                <a:lnTo>
                  <a:pt x="61595" y="236804"/>
                </a:lnTo>
                <a:lnTo>
                  <a:pt x="61595" y="239534"/>
                </a:lnTo>
                <a:lnTo>
                  <a:pt x="62280" y="240220"/>
                </a:lnTo>
                <a:lnTo>
                  <a:pt x="63639" y="240220"/>
                </a:lnTo>
                <a:lnTo>
                  <a:pt x="65011" y="240220"/>
                </a:lnTo>
                <a:lnTo>
                  <a:pt x="65697" y="239534"/>
                </a:lnTo>
                <a:lnTo>
                  <a:pt x="65697" y="236791"/>
                </a:lnTo>
                <a:close/>
              </a:path>
              <a:path w="76200" h="363855">
                <a:moveTo>
                  <a:pt x="65697" y="216268"/>
                </a:moveTo>
                <a:lnTo>
                  <a:pt x="65011" y="215582"/>
                </a:lnTo>
                <a:lnTo>
                  <a:pt x="62280" y="215582"/>
                </a:lnTo>
                <a:lnTo>
                  <a:pt x="61595" y="216268"/>
                </a:lnTo>
                <a:lnTo>
                  <a:pt x="61595" y="219011"/>
                </a:lnTo>
                <a:lnTo>
                  <a:pt x="62280" y="219697"/>
                </a:lnTo>
                <a:lnTo>
                  <a:pt x="63639" y="219697"/>
                </a:lnTo>
                <a:lnTo>
                  <a:pt x="65011" y="219697"/>
                </a:lnTo>
                <a:lnTo>
                  <a:pt x="65697" y="219011"/>
                </a:lnTo>
                <a:lnTo>
                  <a:pt x="65697" y="216268"/>
                </a:lnTo>
                <a:close/>
              </a:path>
              <a:path w="76200" h="363855">
                <a:moveTo>
                  <a:pt x="65697" y="195783"/>
                </a:moveTo>
                <a:lnTo>
                  <a:pt x="65011" y="195110"/>
                </a:lnTo>
                <a:lnTo>
                  <a:pt x="62280" y="195110"/>
                </a:lnTo>
                <a:lnTo>
                  <a:pt x="61595" y="195783"/>
                </a:lnTo>
                <a:lnTo>
                  <a:pt x="61595" y="198526"/>
                </a:lnTo>
                <a:lnTo>
                  <a:pt x="62280" y="199212"/>
                </a:lnTo>
                <a:lnTo>
                  <a:pt x="63639" y="199212"/>
                </a:lnTo>
                <a:lnTo>
                  <a:pt x="65011" y="199212"/>
                </a:lnTo>
                <a:lnTo>
                  <a:pt x="65697" y="198526"/>
                </a:lnTo>
                <a:lnTo>
                  <a:pt x="65697" y="195783"/>
                </a:lnTo>
                <a:close/>
              </a:path>
              <a:path w="76200" h="363855">
                <a:moveTo>
                  <a:pt x="65697" y="175209"/>
                </a:moveTo>
                <a:lnTo>
                  <a:pt x="65011" y="174536"/>
                </a:lnTo>
                <a:lnTo>
                  <a:pt x="62280" y="174536"/>
                </a:lnTo>
                <a:lnTo>
                  <a:pt x="61595" y="175209"/>
                </a:lnTo>
                <a:lnTo>
                  <a:pt x="61595" y="177952"/>
                </a:lnTo>
                <a:lnTo>
                  <a:pt x="62280" y="178638"/>
                </a:lnTo>
                <a:lnTo>
                  <a:pt x="63639" y="178638"/>
                </a:lnTo>
                <a:lnTo>
                  <a:pt x="65011" y="178638"/>
                </a:lnTo>
                <a:lnTo>
                  <a:pt x="65697" y="177952"/>
                </a:lnTo>
                <a:lnTo>
                  <a:pt x="65697" y="175209"/>
                </a:lnTo>
                <a:close/>
              </a:path>
              <a:path w="76200" h="363855">
                <a:moveTo>
                  <a:pt x="65697" y="154660"/>
                </a:moveTo>
                <a:lnTo>
                  <a:pt x="65011" y="153974"/>
                </a:lnTo>
                <a:lnTo>
                  <a:pt x="62280" y="153974"/>
                </a:lnTo>
                <a:lnTo>
                  <a:pt x="61595" y="154660"/>
                </a:lnTo>
                <a:lnTo>
                  <a:pt x="61595" y="157403"/>
                </a:lnTo>
                <a:lnTo>
                  <a:pt x="62280" y="158089"/>
                </a:lnTo>
                <a:lnTo>
                  <a:pt x="63639" y="158089"/>
                </a:lnTo>
                <a:lnTo>
                  <a:pt x="65011" y="158089"/>
                </a:lnTo>
                <a:lnTo>
                  <a:pt x="65697" y="157403"/>
                </a:lnTo>
                <a:lnTo>
                  <a:pt x="65697" y="154660"/>
                </a:lnTo>
                <a:close/>
              </a:path>
              <a:path w="76200" h="363855">
                <a:moveTo>
                  <a:pt x="65697" y="134137"/>
                </a:moveTo>
                <a:lnTo>
                  <a:pt x="65011" y="133451"/>
                </a:lnTo>
                <a:lnTo>
                  <a:pt x="62280" y="133451"/>
                </a:lnTo>
                <a:lnTo>
                  <a:pt x="61595" y="134137"/>
                </a:lnTo>
                <a:lnTo>
                  <a:pt x="61595" y="136867"/>
                </a:lnTo>
                <a:lnTo>
                  <a:pt x="62280" y="137553"/>
                </a:lnTo>
                <a:lnTo>
                  <a:pt x="63639" y="137553"/>
                </a:lnTo>
                <a:lnTo>
                  <a:pt x="65011" y="137553"/>
                </a:lnTo>
                <a:lnTo>
                  <a:pt x="65697" y="136867"/>
                </a:lnTo>
                <a:lnTo>
                  <a:pt x="65697" y="134137"/>
                </a:lnTo>
                <a:close/>
              </a:path>
              <a:path w="76200" h="363855">
                <a:moveTo>
                  <a:pt x="65697" y="113601"/>
                </a:moveTo>
                <a:lnTo>
                  <a:pt x="65011" y="112928"/>
                </a:lnTo>
                <a:lnTo>
                  <a:pt x="62280" y="112928"/>
                </a:lnTo>
                <a:lnTo>
                  <a:pt x="61595" y="113601"/>
                </a:lnTo>
                <a:lnTo>
                  <a:pt x="61595" y="116344"/>
                </a:lnTo>
                <a:lnTo>
                  <a:pt x="62280" y="117030"/>
                </a:lnTo>
                <a:lnTo>
                  <a:pt x="63639" y="117030"/>
                </a:lnTo>
                <a:lnTo>
                  <a:pt x="65011" y="117030"/>
                </a:lnTo>
                <a:lnTo>
                  <a:pt x="65697" y="116344"/>
                </a:lnTo>
                <a:lnTo>
                  <a:pt x="65697" y="113601"/>
                </a:lnTo>
                <a:close/>
              </a:path>
              <a:path w="76200" h="363855">
                <a:moveTo>
                  <a:pt x="65697" y="93078"/>
                </a:moveTo>
                <a:lnTo>
                  <a:pt x="65011" y="92392"/>
                </a:lnTo>
                <a:lnTo>
                  <a:pt x="62280" y="92392"/>
                </a:lnTo>
                <a:lnTo>
                  <a:pt x="61595" y="93078"/>
                </a:lnTo>
                <a:lnTo>
                  <a:pt x="61595" y="95821"/>
                </a:lnTo>
                <a:lnTo>
                  <a:pt x="62280" y="96507"/>
                </a:lnTo>
                <a:lnTo>
                  <a:pt x="63639" y="96507"/>
                </a:lnTo>
                <a:lnTo>
                  <a:pt x="65011" y="96507"/>
                </a:lnTo>
                <a:lnTo>
                  <a:pt x="65697" y="95821"/>
                </a:lnTo>
                <a:lnTo>
                  <a:pt x="65697" y="93078"/>
                </a:lnTo>
                <a:close/>
              </a:path>
              <a:path w="76200" h="363855">
                <a:moveTo>
                  <a:pt x="65697" y="72555"/>
                </a:moveTo>
                <a:lnTo>
                  <a:pt x="65011" y="71869"/>
                </a:lnTo>
                <a:lnTo>
                  <a:pt x="62280" y="71869"/>
                </a:lnTo>
                <a:lnTo>
                  <a:pt x="61595" y="72555"/>
                </a:lnTo>
                <a:lnTo>
                  <a:pt x="61595" y="75285"/>
                </a:lnTo>
                <a:lnTo>
                  <a:pt x="62280" y="75971"/>
                </a:lnTo>
                <a:lnTo>
                  <a:pt x="63639" y="75971"/>
                </a:lnTo>
                <a:lnTo>
                  <a:pt x="65011" y="75971"/>
                </a:lnTo>
                <a:lnTo>
                  <a:pt x="65697" y="75285"/>
                </a:lnTo>
                <a:lnTo>
                  <a:pt x="65697" y="72555"/>
                </a:lnTo>
                <a:close/>
              </a:path>
              <a:path w="76200" h="363855">
                <a:moveTo>
                  <a:pt x="65697" y="52006"/>
                </a:moveTo>
                <a:lnTo>
                  <a:pt x="65011" y="51320"/>
                </a:lnTo>
                <a:lnTo>
                  <a:pt x="62280" y="51320"/>
                </a:lnTo>
                <a:lnTo>
                  <a:pt x="61595" y="52006"/>
                </a:lnTo>
                <a:lnTo>
                  <a:pt x="61595" y="54737"/>
                </a:lnTo>
                <a:lnTo>
                  <a:pt x="62280" y="55422"/>
                </a:lnTo>
                <a:lnTo>
                  <a:pt x="63639" y="55422"/>
                </a:lnTo>
                <a:lnTo>
                  <a:pt x="65011" y="55422"/>
                </a:lnTo>
                <a:lnTo>
                  <a:pt x="65697" y="54737"/>
                </a:lnTo>
                <a:lnTo>
                  <a:pt x="65697" y="52006"/>
                </a:lnTo>
                <a:close/>
              </a:path>
              <a:path w="76200" h="363855">
                <a:moveTo>
                  <a:pt x="65697" y="31470"/>
                </a:moveTo>
                <a:lnTo>
                  <a:pt x="65011" y="30784"/>
                </a:lnTo>
                <a:lnTo>
                  <a:pt x="62280" y="30784"/>
                </a:lnTo>
                <a:lnTo>
                  <a:pt x="61595" y="31470"/>
                </a:lnTo>
                <a:lnTo>
                  <a:pt x="61595" y="34213"/>
                </a:lnTo>
                <a:lnTo>
                  <a:pt x="62280" y="34899"/>
                </a:lnTo>
                <a:lnTo>
                  <a:pt x="63639" y="34899"/>
                </a:lnTo>
                <a:lnTo>
                  <a:pt x="65011" y="34899"/>
                </a:lnTo>
                <a:lnTo>
                  <a:pt x="65697" y="34213"/>
                </a:lnTo>
                <a:lnTo>
                  <a:pt x="65697" y="31470"/>
                </a:lnTo>
                <a:close/>
              </a:path>
              <a:path w="76200" h="363855">
                <a:moveTo>
                  <a:pt x="65697" y="10947"/>
                </a:moveTo>
                <a:lnTo>
                  <a:pt x="65011" y="10261"/>
                </a:lnTo>
                <a:lnTo>
                  <a:pt x="62280" y="10261"/>
                </a:lnTo>
                <a:lnTo>
                  <a:pt x="61595" y="10947"/>
                </a:lnTo>
                <a:lnTo>
                  <a:pt x="61595" y="13677"/>
                </a:lnTo>
                <a:lnTo>
                  <a:pt x="62280" y="14363"/>
                </a:lnTo>
                <a:lnTo>
                  <a:pt x="63639" y="14363"/>
                </a:lnTo>
                <a:lnTo>
                  <a:pt x="65011" y="14363"/>
                </a:lnTo>
                <a:lnTo>
                  <a:pt x="65697" y="13677"/>
                </a:lnTo>
                <a:lnTo>
                  <a:pt x="65697" y="10947"/>
                </a:lnTo>
                <a:close/>
              </a:path>
              <a:path w="76200" h="363855">
                <a:moveTo>
                  <a:pt x="75958" y="247065"/>
                </a:moveTo>
                <a:lnTo>
                  <a:pt x="75272" y="246380"/>
                </a:lnTo>
                <a:lnTo>
                  <a:pt x="72542" y="246380"/>
                </a:lnTo>
                <a:lnTo>
                  <a:pt x="71856" y="247065"/>
                </a:lnTo>
                <a:lnTo>
                  <a:pt x="71856" y="249796"/>
                </a:lnTo>
                <a:lnTo>
                  <a:pt x="72542" y="250482"/>
                </a:lnTo>
                <a:lnTo>
                  <a:pt x="73914" y="250482"/>
                </a:lnTo>
                <a:lnTo>
                  <a:pt x="75272" y="250482"/>
                </a:lnTo>
                <a:lnTo>
                  <a:pt x="75958" y="249796"/>
                </a:lnTo>
                <a:lnTo>
                  <a:pt x="75958" y="247065"/>
                </a:lnTo>
                <a:close/>
              </a:path>
              <a:path w="76200" h="363855">
                <a:moveTo>
                  <a:pt x="75958" y="226529"/>
                </a:moveTo>
                <a:lnTo>
                  <a:pt x="75272" y="225844"/>
                </a:lnTo>
                <a:lnTo>
                  <a:pt x="72542" y="225844"/>
                </a:lnTo>
                <a:lnTo>
                  <a:pt x="71856" y="226529"/>
                </a:lnTo>
                <a:lnTo>
                  <a:pt x="71856" y="229273"/>
                </a:lnTo>
                <a:lnTo>
                  <a:pt x="72542" y="229958"/>
                </a:lnTo>
                <a:lnTo>
                  <a:pt x="73914" y="229958"/>
                </a:lnTo>
                <a:lnTo>
                  <a:pt x="75272" y="229958"/>
                </a:lnTo>
                <a:lnTo>
                  <a:pt x="75958" y="229273"/>
                </a:lnTo>
                <a:lnTo>
                  <a:pt x="75958" y="226529"/>
                </a:lnTo>
                <a:close/>
              </a:path>
              <a:path w="76200" h="363855">
                <a:moveTo>
                  <a:pt x="75958" y="206006"/>
                </a:moveTo>
                <a:lnTo>
                  <a:pt x="75272" y="205320"/>
                </a:lnTo>
                <a:lnTo>
                  <a:pt x="72542" y="205320"/>
                </a:lnTo>
                <a:lnTo>
                  <a:pt x="71856" y="206006"/>
                </a:lnTo>
                <a:lnTo>
                  <a:pt x="71856" y="208737"/>
                </a:lnTo>
                <a:lnTo>
                  <a:pt x="72542" y="209423"/>
                </a:lnTo>
                <a:lnTo>
                  <a:pt x="73914" y="209423"/>
                </a:lnTo>
                <a:lnTo>
                  <a:pt x="75272" y="209423"/>
                </a:lnTo>
                <a:lnTo>
                  <a:pt x="75958" y="208737"/>
                </a:lnTo>
                <a:lnTo>
                  <a:pt x="75958" y="206006"/>
                </a:lnTo>
                <a:close/>
              </a:path>
              <a:path w="76200" h="363855">
                <a:moveTo>
                  <a:pt x="75958" y="145199"/>
                </a:moveTo>
                <a:lnTo>
                  <a:pt x="75755" y="144716"/>
                </a:lnTo>
                <a:lnTo>
                  <a:pt x="74955" y="143916"/>
                </a:lnTo>
                <a:lnTo>
                  <a:pt x="74472" y="143713"/>
                </a:lnTo>
                <a:lnTo>
                  <a:pt x="72542" y="143713"/>
                </a:lnTo>
                <a:lnTo>
                  <a:pt x="71856" y="144399"/>
                </a:lnTo>
                <a:lnTo>
                  <a:pt x="71856" y="147142"/>
                </a:lnTo>
                <a:lnTo>
                  <a:pt x="72542" y="147815"/>
                </a:lnTo>
                <a:lnTo>
                  <a:pt x="73914" y="147815"/>
                </a:lnTo>
                <a:lnTo>
                  <a:pt x="75272" y="147815"/>
                </a:lnTo>
                <a:lnTo>
                  <a:pt x="75958" y="147142"/>
                </a:lnTo>
                <a:lnTo>
                  <a:pt x="75958" y="145199"/>
                </a:lnTo>
                <a:close/>
              </a:path>
              <a:path w="76200" h="363855">
                <a:moveTo>
                  <a:pt x="75958" y="123875"/>
                </a:moveTo>
                <a:lnTo>
                  <a:pt x="75272" y="123190"/>
                </a:lnTo>
                <a:lnTo>
                  <a:pt x="72542" y="123190"/>
                </a:lnTo>
                <a:lnTo>
                  <a:pt x="71856" y="123875"/>
                </a:lnTo>
                <a:lnTo>
                  <a:pt x="71856" y="126606"/>
                </a:lnTo>
                <a:lnTo>
                  <a:pt x="72542" y="127292"/>
                </a:lnTo>
                <a:lnTo>
                  <a:pt x="73914" y="127292"/>
                </a:lnTo>
                <a:lnTo>
                  <a:pt x="75272" y="127292"/>
                </a:lnTo>
                <a:lnTo>
                  <a:pt x="75958" y="126606"/>
                </a:lnTo>
                <a:lnTo>
                  <a:pt x="75958" y="123875"/>
                </a:lnTo>
                <a:close/>
              </a:path>
              <a:path w="76200" h="363855">
                <a:moveTo>
                  <a:pt x="75958" y="685"/>
                </a:moveTo>
                <a:lnTo>
                  <a:pt x="75272" y="0"/>
                </a:lnTo>
                <a:lnTo>
                  <a:pt x="72542" y="0"/>
                </a:lnTo>
                <a:lnTo>
                  <a:pt x="71856" y="685"/>
                </a:lnTo>
                <a:lnTo>
                  <a:pt x="71856" y="3416"/>
                </a:lnTo>
                <a:lnTo>
                  <a:pt x="72542" y="4102"/>
                </a:lnTo>
                <a:lnTo>
                  <a:pt x="73914" y="4102"/>
                </a:lnTo>
                <a:lnTo>
                  <a:pt x="75272" y="4102"/>
                </a:lnTo>
                <a:lnTo>
                  <a:pt x="75958" y="3416"/>
                </a:lnTo>
                <a:lnTo>
                  <a:pt x="75958" y="685"/>
                </a:lnTo>
                <a:close/>
              </a:path>
              <a:path w="76200" h="363855">
                <a:moveTo>
                  <a:pt x="75971" y="187121"/>
                </a:moveTo>
                <a:lnTo>
                  <a:pt x="75958" y="186842"/>
                </a:lnTo>
                <a:lnTo>
                  <a:pt x="75958" y="185483"/>
                </a:lnTo>
                <a:lnTo>
                  <a:pt x="75272" y="184797"/>
                </a:lnTo>
                <a:lnTo>
                  <a:pt x="72542" y="184797"/>
                </a:lnTo>
                <a:lnTo>
                  <a:pt x="71856" y="185483"/>
                </a:lnTo>
                <a:lnTo>
                  <a:pt x="71856" y="187121"/>
                </a:lnTo>
                <a:lnTo>
                  <a:pt x="71920" y="187375"/>
                </a:lnTo>
                <a:lnTo>
                  <a:pt x="72364" y="188468"/>
                </a:lnTo>
                <a:lnTo>
                  <a:pt x="72999" y="188887"/>
                </a:lnTo>
                <a:lnTo>
                  <a:pt x="73914" y="188899"/>
                </a:lnTo>
                <a:lnTo>
                  <a:pt x="74815" y="188899"/>
                </a:lnTo>
                <a:lnTo>
                  <a:pt x="75450" y="188468"/>
                </a:lnTo>
                <a:lnTo>
                  <a:pt x="75793" y="187629"/>
                </a:lnTo>
                <a:lnTo>
                  <a:pt x="75907" y="187375"/>
                </a:lnTo>
                <a:lnTo>
                  <a:pt x="75971" y="187121"/>
                </a:lnTo>
                <a:close/>
              </a:path>
              <a:path w="76200" h="363855">
                <a:moveTo>
                  <a:pt x="75971" y="167678"/>
                </a:moveTo>
                <a:lnTo>
                  <a:pt x="75958" y="166293"/>
                </a:lnTo>
                <a:lnTo>
                  <a:pt x="75958" y="164909"/>
                </a:lnTo>
                <a:lnTo>
                  <a:pt x="75272" y="164211"/>
                </a:lnTo>
                <a:lnTo>
                  <a:pt x="72491" y="164223"/>
                </a:lnTo>
                <a:lnTo>
                  <a:pt x="71793" y="164922"/>
                </a:lnTo>
                <a:lnTo>
                  <a:pt x="71818" y="167703"/>
                </a:lnTo>
                <a:lnTo>
                  <a:pt x="72517" y="168389"/>
                </a:lnTo>
                <a:lnTo>
                  <a:pt x="73914" y="168376"/>
                </a:lnTo>
                <a:lnTo>
                  <a:pt x="75298" y="168376"/>
                </a:lnTo>
                <a:lnTo>
                  <a:pt x="75971" y="167678"/>
                </a:lnTo>
                <a:close/>
              </a:path>
              <a:path w="76200" h="363855">
                <a:moveTo>
                  <a:pt x="76174" y="268909"/>
                </a:moveTo>
                <a:lnTo>
                  <a:pt x="76022" y="268173"/>
                </a:lnTo>
                <a:lnTo>
                  <a:pt x="75361" y="267525"/>
                </a:lnTo>
                <a:lnTo>
                  <a:pt x="74968" y="267119"/>
                </a:lnTo>
                <a:lnTo>
                  <a:pt x="74485" y="266915"/>
                </a:lnTo>
                <a:lnTo>
                  <a:pt x="73914" y="266928"/>
                </a:lnTo>
                <a:lnTo>
                  <a:pt x="73342" y="266915"/>
                </a:lnTo>
                <a:lnTo>
                  <a:pt x="72847" y="267119"/>
                </a:lnTo>
                <a:lnTo>
                  <a:pt x="72453" y="267525"/>
                </a:lnTo>
                <a:lnTo>
                  <a:pt x="71793" y="268173"/>
                </a:lnTo>
                <a:lnTo>
                  <a:pt x="71640" y="268909"/>
                </a:lnTo>
                <a:lnTo>
                  <a:pt x="72351" y="270611"/>
                </a:lnTo>
                <a:lnTo>
                  <a:pt x="72986" y="271030"/>
                </a:lnTo>
                <a:lnTo>
                  <a:pt x="73914" y="271005"/>
                </a:lnTo>
                <a:lnTo>
                  <a:pt x="74828" y="271030"/>
                </a:lnTo>
                <a:lnTo>
                  <a:pt x="75463" y="270611"/>
                </a:lnTo>
                <a:lnTo>
                  <a:pt x="76174" y="26890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468" y="370725"/>
            <a:ext cx="34925" cy="384175"/>
          </a:xfrm>
          <a:custGeom>
            <a:avLst/>
            <a:gdLst/>
            <a:ahLst/>
            <a:cxnLst/>
            <a:rect l="l" t="t" r="r" b="b"/>
            <a:pathLst>
              <a:path w="34925" h="384175">
                <a:moveTo>
                  <a:pt x="4114" y="380530"/>
                </a:moveTo>
                <a:lnTo>
                  <a:pt x="3429" y="379844"/>
                </a:lnTo>
                <a:lnTo>
                  <a:pt x="685" y="379844"/>
                </a:lnTo>
                <a:lnTo>
                  <a:pt x="0" y="380530"/>
                </a:lnTo>
                <a:lnTo>
                  <a:pt x="0" y="383260"/>
                </a:lnTo>
                <a:lnTo>
                  <a:pt x="685" y="383946"/>
                </a:lnTo>
                <a:lnTo>
                  <a:pt x="2057" y="383946"/>
                </a:lnTo>
                <a:lnTo>
                  <a:pt x="3429" y="383946"/>
                </a:lnTo>
                <a:lnTo>
                  <a:pt x="4114" y="383260"/>
                </a:lnTo>
                <a:lnTo>
                  <a:pt x="4114" y="380530"/>
                </a:lnTo>
                <a:close/>
              </a:path>
              <a:path w="34925" h="384175">
                <a:moveTo>
                  <a:pt x="4114" y="359994"/>
                </a:moveTo>
                <a:lnTo>
                  <a:pt x="3429" y="359308"/>
                </a:lnTo>
                <a:lnTo>
                  <a:pt x="685" y="359308"/>
                </a:lnTo>
                <a:lnTo>
                  <a:pt x="0" y="359994"/>
                </a:lnTo>
                <a:lnTo>
                  <a:pt x="0" y="362737"/>
                </a:lnTo>
                <a:lnTo>
                  <a:pt x="685" y="363423"/>
                </a:lnTo>
                <a:lnTo>
                  <a:pt x="2057" y="363423"/>
                </a:lnTo>
                <a:lnTo>
                  <a:pt x="3429" y="363423"/>
                </a:lnTo>
                <a:lnTo>
                  <a:pt x="4114" y="362737"/>
                </a:lnTo>
                <a:lnTo>
                  <a:pt x="4114" y="359994"/>
                </a:lnTo>
                <a:close/>
              </a:path>
              <a:path w="34925" h="384175">
                <a:moveTo>
                  <a:pt x="4114" y="339471"/>
                </a:moveTo>
                <a:lnTo>
                  <a:pt x="3429" y="338785"/>
                </a:lnTo>
                <a:lnTo>
                  <a:pt x="685" y="338785"/>
                </a:lnTo>
                <a:lnTo>
                  <a:pt x="0" y="339471"/>
                </a:lnTo>
                <a:lnTo>
                  <a:pt x="0" y="342201"/>
                </a:lnTo>
                <a:lnTo>
                  <a:pt x="685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71"/>
                </a:lnTo>
                <a:close/>
              </a:path>
              <a:path w="34925" h="384175">
                <a:moveTo>
                  <a:pt x="4114" y="318935"/>
                </a:moveTo>
                <a:lnTo>
                  <a:pt x="3429" y="318262"/>
                </a:lnTo>
                <a:lnTo>
                  <a:pt x="685" y="318262"/>
                </a:lnTo>
                <a:lnTo>
                  <a:pt x="0" y="318935"/>
                </a:lnTo>
                <a:lnTo>
                  <a:pt x="0" y="321678"/>
                </a:lnTo>
                <a:lnTo>
                  <a:pt x="685" y="322364"/>
                </a:lnTo>
                <a:lnTo>
                  <a:pt x="2057" y="322364"/>
                </a:lnTo>
                <a:lnTo>
                  <a:pt x="3429" y="322364"/>
                </a:lnTo>
                <a:lnTo>
                  <a:pt x="4114" y="321678"/>
                </a:lnTo>
                <a:lnTo>
                  <a:pt x="4114" y="318935"/>
                </a:lnTo>
                <a:close/>
              </a:path>
              <a:path w="34925" h="384175">
                <a:moveTo>
                  <a:pt x="4114" y="298411"/>
                </a:moveTo>
                <a:lnTo>
                  <a:pt x="3429" y="297726"/>
                </a:lnTo>
                <a:lnTo>
                  <a:pt x="685" y="297726"/>
                </a:lnTo>
                <a:lnTo>
                  <a:pt x="0" y="298411"/>
                </a:lnTo>
                <a:lnTo>
                  <a:pt x="0" y="301155"/>
                </a:lnTo>
                <a:lnTo>
                  <a:pt x="685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55"/>
                </a:lnTo>
                <a:lnTo>
                  <a:pt x="4114" y="298411"/>
                </a:lnTo>
                <a:close/>
              </a:path>
              <a:path w="34925" h="384175">
                <a:moveTo>
                  <a:pt x="4114" y="277863"/>
                </a:moveTo>
                <a:lnTo>
                  <a:pt x="3429" y="277177"/>
                </a:lnTo>
                <a:lnTo>
                  <a:pt x="685" y="277177"/>
                </a:lnTo>
                <a:lnTo>
                  <a:pt x="0" y="277863"/>
                </a:lnTo>
                <a:lnTo>
                  <a:pt x="0" y="280593"/>
                </a:lnTo>
                <a:lnTo>
                  <a:pt x="685" y="281279"/>
                </a:lnTo>
                <a:lnTo>
                  <a:pt x="2057" y="281279"/>
                </a:lnTo>
                <a:lnTo>
                  <a:pt x="3429" y="281279"/>
                </a:lnTo>
                <a:lnTo>
                  <a:pt x="4114" y="280593"/>
                </a:lnTo>
                <a:lnTo>
                  <a:pt x="4114" y="277863"/>
                </a:lnTo>
                <a:close/>
              </a:path>
              <a:path w="34925" h="384175">
                <a:moveTo>
                  <a:pt x="4114" y="257327"/>
                </a:moveTo>
                <a:lnTo>
                  <a:pt x="3429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29" y="260756"/>
                </a:lnTo>
                <a:lnTo>
                  <a:pt x="4114" y="260070"/>
                </a:lnTo>
                <a:lnTo>
                  <a:pt x="4114" y="257327"/>
                </a:lnTo>
                <a:close/>
              </a:path>
              <a:path w="34925" h="384175">
                <a:moveTo>
                  <a:pt x="4114" y="236804"/>
                </a:moveTo>
                <a:lnTo>
                  <a:pt x="3429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29" y="240233"/>
                </a:lnTo>
                <a:lnTo>
                  <a:pt x="4114" y="239547"/>
                </a:lnTo>
                <a:lnTo>
                  <a:pt x="4114" y="236804"/>
                </a:lnTo>
                <a:close/>
              </a:path>
              <a:path w="34925" h="384175">
                <a:moveTo>
                  <a:pt x="4114" y="216319"/>
                </a:moveTo>
                <a:lnTo>
                  <a:pt x="3429" y="215646"/>
                </a:lnTo>
                <a:lnTo>
                  <a:pt x="685" y="215646"/>
                </a:lnTo>
                <a:lnTo>
                  <a:pt x="0" y="216319"/>
                </a:lnTo>
                <a:lnTo>
                  <a:pt x="0" y="219062"/>
                </a:lnTo>
                <a:lnTo>
                  <a:pt x="685" y="219748"/>
                </a:lnTo>
                <a:lnTo>
                  <a:pt x="2057" y="219748"/>
                </a:lnTo>
                <a:lnTo>
                  <a:pt x="3429" y="219748"/>
                </a:lnTo>
                <a:lnTo>
                  <a:pt x="4114" y="219062"/>
                </a:lnTo>
                <a:lnTo>
                  <a:pt x="4114" y="216319"/>
                </a:lnTo>
                <a:close/>
              </a:path>
              <a:path w="34925" h="384175">
                <a:moveTo>
                  <a:pt x="4114" y="195745"/>
                </a:moveTo>
                <a:lnTo>
                  <a:pt x="3429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29" y="199174"/>
                </a:lnTo>
                <a:lnTo>
                  <a:pt x="4114" y="198488"/>
                </a:lnTo>
                <a:lnTo>
                  <a:pt x="4114" y="195745"/>
                </a:lnTo>
                <a:close/>
              </a:path>
              <a:path w="34925" h="384175">
                <a:moveTo>
                  <a:pt x="4114" y="175196"/>
                </a:moveTo>
                <a:lnTo>
                  <a:pt x="3429" y="174510"/>
                </a:lnTo>
                <a:lnTo>
                  <a:pt x="685" y="174510"/>
                </a:lnTo>
                <a:lnTo>
                  <a:pt x="0" y="175196"/>
                </a:lnTo>
                <a:lnTo>
                  <a:pt x="0" y="177939"/>
                </a:lnTo>
                <a:lnTo>
                  <a:pt x="685" y="178625"/>
                </a:lnTo>
                <a:lnTo>
                  <a:pt x="2057" y="178625"/>
                </a:lnTo>
                <a:lnTo>
                  <a:pt x="3429" y="178625"/>
                </a:lnTo>
                <a:lnTo>
                  <a:pt x="4114" y="177939"/>
                </a:lnTo>
                <a:lnTo>
                  <a:pt x="4114" y="175196"/>
                </a:lnTo>
                <a:close/>
              </a:path>
              <a:path w="34925" h="384175">
                <a:moveTo>
                  <a:pt x="4114" y="154673"/>
                </a:moveTo>
                <a:lnTo>
                  <a:pt x="3429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73"/>
                </a:lnTo>
                <a:close/>
              </a:path>
              <a:path w="34925" h="384175">
                <a:moveTo>
                  <a:pt x="4114" y="134137"/>
                </a:moveTo>
                <a:lnTo>
                  <a:pt x="3429" y="133464"/>
                </a:lnTo>
                <a:lnTo>
                  <a:pt x="685" y="133464"/>
                </a:lnTo>
                <a:lnTo>
                  <a:pt x="0" y="134137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29" y="137566"/>
                </a:lnTo>
                <a:lnTo>
                  <a:pt x="4114" y="136880"/>
                </a:lnTo>
                <a:lnTo>
                  <a:pt x="4114" y="134137"/>
                </a:lnTo>
                <a:close/>
              </a:path>
              <a:path w="34925" h="384175">
                <a:moveTo>
                  <a:pt x="4114" y="113614"/>
                </a:moveTo>
                <a:lnTo>
                  <a:pt x="3429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29" y="117043"/>
                </a:lnTo>
                <a:lnTo>
                  <a:pt x="4114" y="116357"/>
                </a:lnTo>
                <a:lnTo>
                  <a:pt x="4114" y="113614"/>
                </a:lnTo>
                <a:close/>
              </a:path>
              <a:path w="34925" h="384175">
                <a:moveTo>
                  <a:pt x="14173" y="185597"/>
                </a:moveTo>
                <a:lnTo>
                  <a:pt x="13563" y="184912"/>
                </a:lnTo>
                <a:lnTo>
                  <a:pt x="12319" y="184785"/>
                </a:lnTo>
                <a:lnTo>
                  <a:pt x="11747" y="184785"/>
                </a:lnTo>
                <a:lnTo>
                  <a:pt x="11264" y="184988"/>
                </a:lnTo>
                <a:lnTo>
                  <a:pt x="10871" y="185407"/>
                </a:lnTo>
                <a:lnTo>
                  <a:pt x="9893" y="186359"/>
                </a:lnTo>
                <a:lnTo>
                  <a:pt x="9893" y="187325"/>
                </a:lnTo>
                <a:lnTo>
                  <a:pt x="10871" y="188290"/>
                </a:lnTo>
                <a:lnTo>
                  <a:pt x="11264" y="188696"/>
                </a:lnTo>
                <a:lnTo>
                  <a:pt x="11747" y="188912"/>
                </a:lnTo>
                <a:lnTo>
                  <a:pt x="12319" y="188912"/>
                </a:lnTo>
                <a:lnTo>
                  <a:pt x="13563" y="188772"/>
                </a:lnTo>
                <a:lnTo>
                  <a:pt x="14173" y="188087"/>
                </a:lnTo>
                <a:lnTo>
                  <a:pt x="14173" y="185597"/>
                </a:lnTo>
                <a:close/>
              </a:path>
              <a:path w="34925" h="384175">
                <a:moveTo>
                  <a:pt x="14376" y="371627"/>
                </a:moveTo>
                <a:lnTo>
                  <a:pt x="14363" y="371068"/>
                </a:lnTo>
                <a:lnTo>
                  <a:pt x="14173" y="370586"/>
                </a:lnTo>
                <a:lnTo>
                  <a:pt x="13373" y="369773"/>
                </a:lnTo>
                <a:lnTo>
                  <a:pt x="12890" y="369570"/>
                </a:lnTo>
                <a:lnTo>
                  <a:pt x="11760" y="369582"/>
                </a:lnTo>
                <a:lnTo>
                  <a:pt x="11264" y="369773"/>
                </a:lnTo>
                <a:lnTo>
                  <a:pt x="10871" y="370179"/>
                </a:lnTo>
                <a:lnTo>
                  <a:pt x="10477" y="370586"/>
                </a:lnTo>
                <a:lnTo>
                  <a:pt x="10274" y="371068"/>
                </a:lnTo>
                <a:lnTo>
                  <a:pt x="10261" y="372198"/>
                </a:lnTo>
                <a:lnTo>
                  <a:pt x="10464" y="372681"/>
                </a:lnTo>
                <a:lnTo>
                  <a:pt x="11264" y="373481"/>
                </a:lnTo>
                <a:lnTo>
                  <a:pt x="11760" y="373684"/>
                </a:lnTo>
                <a:lnTo>
                  <a:pt x="12319" y="373684"/>
                </a:lnTo>
                <a:lnTo>
                  <a:pt x="13690" y="373684"/>
                </a:lnTo>
                <a:lnTo>
                  <a:pt x="14376" y="372999"/>
                </a:lnTo>
                <a:lnTo>
                  <a:pt x="14376" y="371627"/>
                </a:lnTo>
                <a:close/>
              </a:path>
              <a:path w="34925" h="384175">
                <a:moveTo>
                  <a:pt x="14376" y="349732"/>
                </a:moveTo>
                <a:lnTo>
                  <a:pt x="13690" y="349046"/>
                </a:lnTo>
                <a:lnTo>
                  <a:pt x="10947" y="349046"/>
                </a:lnTo>
                <a:lnTo>
                  <a:pt x="10274" y="349732"/>
                </a:lnTo>
                <a:lnTo>
                  <a:pt x="10261" y="351663"/>
                </a:lnTo>
                <a:lnTo>
                  <a:pt x="10464" y="352158"/>
                </a:lnTo>
                <a:lnTo>
                  <a:pt x="11264" y="352945"/>
                </a:lnTo>
                <a:lnTo>
                  <a:pt x="117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49732"/>
                </a:lnTo>
                <a:close/>
              </a:path>
              <a:path w="34925" h="384175">
                <a:moveTo>
                  <a:pt x="14376" y="329209"/>
                </a:moveTo>
                <a:lnTo>
                  <a:pt x="13690" y="328523"/>
                </a:lnTo>
                <a:lnTo>
                  <a:pt x="11760" y="328523"/>
                </a:lnTo>
                <a:lnTo>
                  <a:pt x="11264" y="328726"/>
                </a:lnTo>
                <a:lnTo>
                  <a:pt x="10464" y="329514"/>
                </a:lnTo>
                <a:lnTo>
                  <a:pt x="10261" y="330009"/>
                </a:lnTo>
                <a:lnTo>
                  <a:pt x="10274" y="331939"/>
                </a:lnTo>
                <a:lnTo>
                  <a:pt x="10947" y="332625"/>
                </a:lnTo>
                <a:lnTo>
                  <a:pt x="12319" y="332625"/>
                </a:lnTo>
                <a:lnTo>
                  <a:pt x="13690" y="332625"/>
                </a:lnTo>
                <a:lnTo>
                  <a:pt x="14376" y="331939"/>
                </a:lnTo>
                <a:lnTo>
                  <a:pt x="14376" y="329209"/>
                </a:lnTo>
                <a:close/>
              </a:path>
              <a:path w="34925" h="384175">
                <a:moveTo>
                  <a:pt x="14376" y="308584"/>
                </a:moveTo>
                <a:lnTo>
                  <a:pt x="13690" y="307898"/>
                </a:lnTo>
                <a:lnTo>
                  <a:pt x="11760" y="307898"/>
                </a:lnTo>
                <a:lnTo>
                  <a:pt x="11264" y="308102"/>
                </a:lnTo>
                <a:lnTo>
                  <a:pt x="10464" y="308902"/>
                </a:lnTo>
                <a:lnTo>
                  <a:pt x="10261" y="309384"/>
                </a:lnTo>
                <a:lnTo>
                  <a:pt x="10274" y="311315"/>
                </a:lnTo>
                <a:lnTo>
                  <a:pt x="10947" y="312000"/>
                </a:lnTo>
                <a:lnTo>
                  <a:pt x="12319" y="312000"/>
                </a:lnTo>
                <a:lnTo>
                  <a:pt x="13690" y="312000"/>
                </a:lnTo>
                <a:lnTo>
                  <a:pt x="14376" y="311315"/>
                </a:lnTo>
                <a:lnTo>
                  <a:pt x="14376" y="308584"/>
                </a:lnTo>
                <a:close/>
              </a:path>
              <a:path w="34925" h="384175">
                <a:moveTo>
                  <a:pt x="14376" y="267601"/>
                </a:moveTo>
                <a:lnTo>
                  <a:pt x="13690" y="266915"/>
                </a:lnTo>
                <a:lnTo>
                  <a:pt x="10947" y="266915"/>
                </a:lnTo>
                <a:lnTo>
                  <a:pt x="10274" y="267601"/>
                </a:lnTo>
                <a:lnTo>
                  <a:pt x="10261" y="269532"/>
                </a:lnTo>
                <a:lnTo>
                  <a:pt x="10464" y="270014"/>
                </a:lnTo>
                <a:lnTo>
                  <a:pt x="11264" y="270814"/>
                </a:lnTo>
                <a:lnTo>
                  <a:pt x="11760" y="271018"/>
                </a:lnTo>
                <a:lnTo>
                  <a:pt x="12319" y="271018"/>
                </a:lnTo>
                <a:lnTo>
                  <a:pt x="13690" y="271018"/>
                </a:lnTo>
                <a:lnTo>
                  <a:pt x="14376" y="270332"/>
                </a:lnTo>
                <a:lnTo>
                  <a:pt x="14376" y="267601"/>
                </a:lnTo>
                <a:close/>
              </a:path>
              <a:path w="34925" h="384175">
                <a:moveTo>
                  <a:pt x="14376" y="247065"/>
                </a:moveTo>
                <a:lnTo>
                  <a:pt x="13690" y="246380"/>
                </a:lnTo>
                <a:lnTo>
                  <a:pt x="10947" y="246380"/>
                </a:lnTo>
                <a:lnTo>
                  <a:pt x="10274" y="247065"/>
                </a:lnTo>
                <a:lnTo>
                  <a:pt x="10261" y="249008"/>
                </a:lnTo>
                <a:lnTo>
                  <a:pt x="10464" y="249491"/>
                </a:lnTo>
                <a:lnTo>
                  <a:pt x="11264" y="250291"/>
                </a:lnTo>
                <a:lnTo>
                  <a:pt x="11760" y="250494"/>
                </a:lnTo>
                <a:lnTo>
                  <a:pt x="12319" y="250494"/>
                </a:lnTo>
                <a:lnTo>
                  <a:pt x="13690" y="250494"/>
                </a:lnTo>
                <a:lnTo>
                  <a:pt x="14376" y="249809"/>
                </a:lnTo>
                <a:lnTo>
                  <a:pt x="14376" y="247065"/>
                </a:lnTo>
                <a:close/>
              </a:path>
              <a:path w="34925" h="384175">
                <a:moveTo>
                  <a:pt x="14376" y="226542"/>
                </a:moveTo>
                <a:lnTo>
                  <a:pt x="13690" y="225856"/>
                </a:lnTo>
                <a:lnTo>
                  <a:pt x="11760" y="225856"/>
                </a:lnTo>
                <a:lnTo>
                  <a:pt x="11264" y="226060"/>
                </a:lnTo>
                <a:lnTo>
                  <a:pt x="10464" y="226860"/>
                </a:lnTo>
                <a:lnTo>
                  <a:pt x="10261" y="227342"/>
                </a:lnTo>
                <a:lnTo>
                  <a:pt x="10274" y="229273"/>
                </a:lnTo>
                <a:lnTo>
                  <a:pt x="10947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42"/>
                </a:lnTo>
                <a:close/>
              </a:path>
              <a:path w="34925" h="384175">
                <a:moveTo>
                  <a:pt x="14376" y="206019"/>
                </a:moveTo>
                <a:lnTo>
                  <a:pt x="13690" y="205333"/>
                </a:lnTo>
                <a:lnTo>
                  <a:pt x="11760" y="205333"/>
                </a:lnTo>
                <a:lnTo>
                  <a:pt x="11264" y="205536"/>
                </a:lnTo>
                <a:lnTo>
                  <a:pt x="10464" y="206324"/>
                </a:lnTo>
                <a:lnTo>
                  <a:pt x="10261" y="206819"/>
                </a:lnTo>
                <a:lnTo>
                  <a:pt x="10274" y="207657"/>
                </a:lnTo>
                <a:lnTo>
                  <a:pt x="11760" y="209435"/>
                </a:lnTo>
                <a:lnTo>
                  <a:pt x="12319" y="209435"/>
                </a:lnTo>
                <a:lnTo>
                  <a:pt x="13233" y="209435"/>
                </a:lnTo>
                <a:lnTo>
                  <a:pt x="13868" y="209003"/>
                </a:lnTo>
                <a:lnTo>
                  <a:pt x="14211" y="208165"/>
                </a:lnTo>
                <a:lnTo>
                  <a:pt x="14325" y="207911"/>
                </a:lnTo>
                <a:lnTo>
                  <a:pt x="14376" y="207657"/>
                </a:lnTo>
                <a:lnTo>
                  <a:pt x="14376" y="207378"/>
                </a:lnTo>
                <a:lnTo>
                  <a:pt x="14376" y="206019"/>
                </a:lnTo>
                <a:close/>
              </a:path>
              <a:path w="34925" h="384175">
                <a:moveTo>
                  <a:pt x="14376" y="165735"/>
                </a:moveTo>
                <a:lnTo>
                  <a:pt x="14173" y="165252"/>
                </a:lnTo>
                <a:lnTo>
                  <a:pt x="13373" y="164452"/>
                </a:lnTo>
                <a:lnTo>
                  <a:pt x="12890" y="164249"/>
                </a:lnTo>
                <a:lnTo>
                  <a:pt x="10947" y="164249"/>
                </a:lnTo>
                <a:lnTo>
                  <a:pt x="10274" y="164934"/>
                </a:lnTo>
                <a:lnTo>
                  <a:pt x="10261" y="166878"/>
                </a:lnTo>
                <a:lnTo>
                  <a:pt x="10464" y="167360"/>
                </a:lnTo>
                <a:lnTo>
                  <a:pt x="11264" y="168160"/>
                </a:lnTo>
                <a:lnTo>
                  <a:pt x="11760" y="168351"/>
                </a:lnTo>
                <a:lnTo>
                  <a:pt x="12319" y="168351"/>
                </a:lnTo>
                <a:lnTo>
                  <a:pt x="13690" y="168351"/>
                </a:lnTo>
                <a:lnTo>
                  <a:pt x="14376" y="167678"/>
                </a:lnTo>
                <a:lnTo>
                  <a:pt x="14376" y="165735"/>
                </a:lnTo>
                <a:close/>
              </a:path>
              <a:path w="34925" h="384175">
                <a:moveTo>
                  <a:pt x="14376" y="144411"/>
                </a:moveTo>
                <a:lnTo>
                  <a:pt x="13690" y="143725"/>
                </a:lnTo>
                <a:lnTo>
                  <a:pt x="11760" y="143725"/>
                </a:lnTo>
                <a:lnTo>
                  <a:pt x="11264" y="143929"/>
                </a:lnTo>
                <a:lnTo>
                  <a:pt x="9893" y="145288"/>
                </a:lnTo>
                <a:lnTo>
                  <a:pt x="9893" y="146265"/>
                </a:lnTo>
                <a:lnTo>
                  <a:pt x="11264" y="147624"/>
                </a:lnTo>
                <a:lnTo>
                  <a:pt x="11760" y="147828"/>
                </a:lnTo>
                <a:lnTo>
                  <a:pt x="12319" y="147828"/>
                </a:lnTo>
                <a:lnTo>
                  <a:pt x="13690" y="147828"/>
                </a:lnTo>
                <a:lnTo>
                  <a:pt x="14376" y="147142"/>
                </a:lnTo>
                <a:lnTo>
                  <a:pt x="14376" y="144411"/>
                </a:lnTo>
                <a:close/>
              </a:path>
              <a:path w="34925" h="384175">
                <a:moveTo>
                  <a:pt x="14376" y="123875"/>
                </a:moveTo>
                <a:lnTo>
                  <a:pt x="13690" y="123190"/>
                </a:lnTo>
                <a:lnTo>
                  <a:pt x="11760" y="123202"/>
                </a:lnTo>
                <a:lnTo>
                  <a:pt x="11264" y="123393"/>
                </a:lnTo>
                <a:lnTo>
                  <a:pt x="10464" y="124193"/>
                </a:lnTo>
                <a:lnTo>
                  <a:pt x="10261" y="124675"/>
                </a:lnTo>
                <a:lnTo>
                  <a:pt x="10274" y="126619"/>
                </a:lnTo>
                <a:lnTo>
                  <a:pt x="10947" y="127304"/>
                </a:lnTo>
                <a:lnTo>
                  <a:pt x="12319" y="127304"/>
                </a:lnTo>
                <a:lnTo>
                  <a:pt x="13690" y="127304"/>
                </a:lnTo>
                <a:lnTo>
                  <a:pt x="14376" y="126619"/>
                </a:lnTo>
                <a:lnTo>
                  <a:pt x="14376" y="123875"/>
                </a:lnTo>
                <a:close/>
              </a:path>
              <a:path w="34925" h="384175">
                <a:moveTo>
                  <a:pt x="14376" y="103301"/>
                </a:moveTo>
                <a:lnTo>
                  <a:pt x="13690" y="102616"/>
                </a:lnTo>
                <a:lnTo>
                  <a:pt x="11760" y="102628"/>
                </a:lnTo>
                <a:lnTo>
                  <a:pt x="11264" y="102819"/>
                </a:lnTo>
                <a:lnTo>
                  <a:pt x="10464" y="103619"/>
                </a:lnTo>
                <a:lnTo>
                  <a:pt x="10261" y="104101"/>
                </a:lnTo>
                <a:lnTo>
                  <a:pt x="10274" y="106045"/>
                </a:lnTo>
                <a:lnTo>
                  <a:pt x="10947" y="106730"/>
                </a:lnTo>
                <a:lnTo>
                  <a:pt x="12319" y="106730"/>
                </a:lnTo>
                <a:lnTo>
                  <a:pt x="13690" y="106730"/>
                </a:lnTo>
                <a:lnTo>
                  <a:pt x="14376" y="106045"/>
                </a:lnTo>
                <a:lnTo>
                  <a:pt x="14376" y="103301"/>
                </a:lnTo>
                <a:close/>
              </a:path>
              <a:path w="34925" h="384175">
                <a:moveTo>
                  <a:pt x="14376" y="82804"/>
                </a:moveTo>
                <a:lnTo>
                  <a:pt x="13690" y="82118"/>
                </a:lnTo>
                <a:lnTo>
                  <a:pt x="12319" y="82118"/>
                </a:lnTo>
                <a:lnTo>
                  <a:pt x="10985" y="82143"/>
                </a:lnTo>
                <a:lnTo>
                  <a:pt x="10299" y="82829"/>
                </a:lnTo>
                <a:lnTo>
                  <a:pt x="10274" y="84162"/>
                </a:lnTo>
                <a:lnTo>
                  <a:pt x="10274" y="84442"/>
                </a:lnTo>
                <a:lnTo>
                  <a:pt x="11760" y="86220"/>
                </a:lnTo>
                <a:lnTo>
                  <a:pt x="12319" y="86220"/>
                </a:lnTo>
                <a:lnTo>
                  <a:pt x="13233" y="86233"/>
                </a:lnTo>
                <a:lnTo>
                  <a:pt x="13855" y="85813"/>
                </a:lnTo>
                <a:lnTo>
                  <a:pt x="14211" y="84975"/>
                </a:lnTo>
                <a:lnTo>
                  <a:pt x="14325" y="84721"/>
                </a:lnTo>
                <a:lnTo>
                  <a:pt x="14376" y="84455"/>
                </a:lnTo>
                <a:lnTo>
                  <a:pt x="14376" y="84162"/>
                </a:lnTo>
                <a:lnTo>
                  <a:pt x="14376" y="82804"/>
                </a:lnTo>
                <a:close/>
              </a:path>
              <a:path w="34925" h="384175">
                <a:moveTo>
                  <a:pt x="14376" y="62268"/>
                </a:moveTo>
                <a:lnTo>
                  <a:pt x="13690" y="61582"/>
                </a:lnTo>
                <a:lnTo>
                  <a:pt x="10947" y="61582"/>
                </a:lnTo>
                <a:lnTo>
                  <a:pt x="10274" y="62268"/>
                </a:lnTo>
                <a:lnTo>
                  <a:pt x="10261" y="64211"/>
                </a:lnTo>
                <a:lnTo>
                  <a:pt x="10464" y="64693"/>
                </a:lnTo>
                <a:lnTo>
                  <a:pt x="11264" y="65493"/>
                </a:lnTo>
                <a:lnTo>
                  <a:pt x="11760" y="65697"/>
                </a:lnTo>
                <a:lnTo>
                  <a:pt x="12319" y="65697"/>
                </a:lnTo>
                <a:lnTo>
                  <a:pt x="13690" y="65697"/>
                </a:lnTo>
                <a:lnTo>
                  <a:pt x="14376" y="65011"/>
                </a:lnTo>
                <a:lnTo>
                  <a:pt x="14376" y="62268"/>
                </a:lnTo>
                <a:close/>
              </a:path>
              <a:path w="34925" h="384175">
                <a:moveTo>
                  <a:pt x="14376" y="41744"/>
                </a:moveTo>
                <a:lnTo>
                  <a:pt x="13690" y="41059"/>
                </a:lnTo>
                <a:lnTo>
                  <a:pt x="11760" y="41059"/>
                </a:lnTo>
                <a:lnTo>
                  <a:pt x="11264" y="41262"/>
                </a:lnTo>
                <a:lnTo>
                  <a:pt x="9893" y="42633"/>
                </a:lnTo>
                <a:lnTo>
                  <a:pt x="9893" y="43599"/>
                </a:lnTo>
                <a:lnTo>
                  <a:pt x="11264" y="44970"/>
                </a:lnTo>
                <a:lnTo>
                  <a:pt x="117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88"/>
                </a:lnTo>
                <a:lnTo>
                  <a:pt x="14376" y="41744"/>
                </a:lnTo>
                <a:close/>
              </a:path>
              <a:path w="34925" h="384175">
                <a:moveTo>
                  <a:pt x="14376" y="21221"/>
                </a:moveTo>
                <a:lnTo>
                  <a:pt x="13690" y="20535"/>
                </a:lnTo>
                <a:lnTo>
                  <a:pt x="11760" y="20535"/>
                </a:lnTo>
                <a:lnTo>
                  <a:pt x="11264" y="20739"/>
                </a:lnTo>
                <a:lnTo>
                  <a:pt x="10464" y="21539"/>
                </a:lnTo>
                <a:lnTo>
                  <a:pt x="10261" y="22021"/>
                </a:lnTo>
                <a:lnTo>
                  <a:pt x="10274" y="23952"/>
                </a:lnTo>
                <a:lnTo>
                  <a:pt x="10947" y="24638"/>
                </a:lnTo>
                <a:lnTo>
                  <a:pt x="12319" y="24638"/>
                </a:lnTo>
                <a:lnTo>
                  <a:pt x="13690" y="24638"/>
                </a:lnTo>
                <a:lnTo>
                  <a:pt x="14376" y="23952"/>
                </a:lnTo>
                <a:lnTo>
                  <a:pt x="14376" y="21221"/>
                </a:lnTo>
                <a:close/>
              </a:path>
              <a:path w="34925" h="384175">
                <a:moveTo>
                  <a:pt x="14579" y="289445"/>
                </a:moveTo>
                <a:lnTo>
                  <a:pt x="14427" y="288709"/>
                </a:lnTo>
                <a:lnTo>
                  <a:pt x="13779" y="288061"/>
                </a:lnTo>
                <a:lnTo>
                  <a:pt x="13373" y="287655"/>
                </a:lnTo>
                <a:lnTo>
                  <a:pt x="12890" y="287451"/>
                </a:lnTo>
                <a:lnTo>
                  <a:pt x="12319" y="287464"/>
                </a:lnTo>
                <a:lnTo>
                  <a:pt x="11747" y="287451"/>
                </a:lnTo>
                <a:lnTo>
                  <a:pt x="11264" y="287655"/>
                </a:lnTo>
                <a:lnTo>
                  <a:pt x="10871" y="288061"/>
                </a:lnTo>
                <a:lnTo>
                  <a:pt x="9893" y="289026"/>
                </a:lnTo>
                <a:lnTo>
                  <a:pt x="9893" y="289991"/>
                </a:lnTo>
                <a:lnTo>
                  <a:pt x="10871" y="290944"/>
                </a:lnTo>
                <a:lnTo>
                  <a:pt x="11264" y="291350"/>
                </a:lnTo>
                <a:lnTo>
                  <a:pt x="11747" y="291553"/>
                </a:lnTo>
                <a:lnTo>
                  <a:pt x="12319" y="291541"/>
                </a:lnTo>
                <a:lnTo>
                  <a:pt x="13246" y="291566"/>
                </a:lnTo>
                <a:lnTo>
                  <a:pt x="13881" y="291147"/>
                </a:lnTo>
                <a:lnTo>
                  <a:pt x="14579" y="289445"/>
                </a:lnTo>
                <a:close/>
              </a:path>
              <a:path w="34925" h="384175">
                <a:moveTo>
                  <a:pt x="24638" y="380530"/>
                </a:moveTo>
                <a:lnTo>
                  <a:pt x="23952" y="379844"/>
                </a:lnTo>
                <a:lnTo>
                  <a:pt x="21221" y="379844"/>
                </a:lnTo>
                <a:lnTo>
                  <a:pt x="20535" y="380530"/>
                </a:lnTo>
                <a:lnTo>
                  <a:pt x="20535" y="383260"/>
                </a:lnTo>
                <a:lnTo>
                  <a:pt x="21221" y="383946"/>
                </a:lnTo>
                <a:lnTo>
                  <a:pt x="22580" y="383946"/>
                </a:lnTo>
                <a:lnTo>
                  <a:pt x="23952" y="383946"/>
                </a:lnTo>
                <a:lnTo>
                  <a:pt x="24638" y="383260"/>
                </a:lnTo>
                <a:lnTo>
                  <a:pt x="24638" y="380530"/>
                </a:lnTo>
                <a:close/>
              </a:path>
              <a:path w="34925" h="384175">
                <a:moveTo>
                  <a:pt x="24638" y="11049"/>
                </a:moveTo>
                <a:lnTo>
                  <a:pt x="23952" y="10363"/>
                </a:lnTo>
                <a:lnTo>
                  <a:pt x="21221" y="10363"/>
                </a:lnTo>
                <a:lnTo>
                  <a:pt x="20535" y="11049"/>
                </a:lnTo>
                <a:lnTo>
                  <a:pt x="20535" y="13779"/>
                </a:lnTo>
                <a:lnTo>
                  <a:pt x="21221" y="14465"/>
                </a:lnTo>
                <a:lnTo>
                  <a:pt x="22580" y="14465"/>
                </a:lnTo>
                <a:lnTo>
                  <a:pt x="23952" y="14465"/>
                </a:lnTo>
                <a:lnTo>
                  <a:pt x="24638" y="13779"/>
                </a:lnTo>
                <a:lnTo>
                  <a:pt x="24638" y="11049"/>
                </a:lnTo>
                <a:close/>
              </a:path>
              <a:path w="34925" h="384175">
                <a:moveTo>
                  <a:pt x="34899" y="123875"/>
                </a:moveTo>
                <a:lnTo>
                  <a:pt x="34213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83" y="127304"/>
                </a:lnTo>
                <a:lnTo>
                  <a:pt x="32854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34925" h="384175">
                <a:moveTo>
                  <a:pt x="34899" y="103301"/>
                </a:moveTo>
                <a:lnTo>
                  <a:pt x="34213" y="102616"/>
                </a:lnTo>
                <a:lnTo>
                  <a:pt x="31483" y="102616"/>
                </a:lnTo>
                <a:lnTo>
                  <a:pt x="30797" y="103301"/>
                </a:lnTo>
                <a:lnTo>
                  <a:pt x="30797" y="106045"/>
                </a:lnTo>
                <a:lnTo>
                  <a:pt x="31483" y="106730"/>
                </a:lnTo>
                <a:lnTo>
                  <a:pt x="32854" y="106730"/>
                </a:lnTo>
                <a:lnTo>
                  <a:pt x="34213" y="106730"/>
                </a:lnTo>
                <a:lnTo>
                  <a:pt x="34899" y="106045"/>
                </a:lnTo>
                <a:lnTo>
                  <a:pt x="34899" y="103301"/>
                </a:lnTo>
                <a:close/>
              </a:path>
              <a:path w="34925" h="384175">
                <a:moveTo>
                  <a:pt x="34899" y="62268"/>
                </a:moveTo>
                <a:lnTo>
                  <a:pt x="34213" y="61582"/>
                </a:lnTo>
                <a:lnTo>
                  <a:pt x="31483" y="61582"/>
                </a:lnTo>
                <a:lnTo>
                  <a:pt x="30797" y="62268"/>
                </a:lnTo>
                <a:lnTo>
                  <a:pt x="30797" y="65011"/>
                </a:lnTo>
                <a:lnTo>
                  <a:pt x="31483" y="65697"/>
                </a:lnTo>
                <a:lnTo>
                  <a:pt x="32854" y="65697"/>
                </a:lnTo>
                <a:lnTo>
                  <a:pt x="34213" y="65697"/>
                </a:lnTo>
                <a:lnTo>
                  <a:pt x="34899" y="65011"/>
                </a:lnTo>
                <a:lnTo>
                  <a:pt x="34899" y="62268"/>
                </a:lnTo>
                <a:close/>
              </a:path>
              <a:path w="34925" h="384175">
                <a:moveTo>
                  <a:pt x="34899" y="41744"/>
                </a:moveTo>
                <a:lnTo>
                  <a:pt x="34213" y="41059"/>
                </a:lnTo>
                <a:lnTo>
                  <a:pt x="32283" y="41059"/>
                </a:lnTo>
                <a:lnTo>
                  <a:pt x="31800" y="41262"/>
                </a:lnTo>
                <a:lnTo>
                  <a:pt x="30746" y="42303"/>
                </a:lnTo>
                <a:lnTo>
                  <a:pt x="30594" y="43053"/>
                </a:lnTo>
                <a:lnTo>
                  <a:pt x="31305" y="44742"/>
                </a:lnTo>
                <a:lnTo>
                  <a:pt x="31927" y="45173"/>
                </a:lnTo>
                <a:lnTo>
                  <a:pt x="32854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1744"/>
                </a:lnTo>
                <a:close/>
              </a:path>
              <a:path w="34925" h="384175">
                <a:moveTo>
                  <a:pt x="34899" y="685"/>
                </a:moveTo>
                <a:lnTo>
                  <a:pt x="34213" y="0"/>
                </a:lnTo>
                <a:lnTo>
                  <a:pt x="31483" y="0"/>
                </a:lnTo>
                <a:lnTo>
                  <a:pt x="30797" y="685"/>
                </a:lnTo>
                <a:lnTo>
                  <a:pt x="30797" y="3429"/>
                </a:lnTo>
                <a:lnTo>
                  <a:pt x="31483" y="4114"/>
                </a:lnTo>
                <a:lnTo>
                  <a:pt x="32854" y="4114"/>
                </a:lnTo>
                <a:lnTo>
                  <a:pt x="34213" y="4114"/>
                </a:lnTo>
                <a:lnTo>
                  <a:pt x="34899" y="3429"/>
                </a:lnTo>
                <a:lnTo>
                  <a:pt x="34899" y="685"/>
                </a:lnTo>
                <a:close/>
              </a:path>
              <a:path w="34925" h="384175">
                <a:moveTo>
                  <a:pt x="34912" y="84455"/>
                </a:moveTo>
                <a:lnTo>
                  <a:pt x="34899" y="84162"/>
                </a:lnTo>
                <a:lnTo>
                  <a:pt x="34899" y="82804"/>
                </a:lnTo>
                <a:lnTo>
                  <a:pt x="34213" y="82118"/>
                </a:lnTo>
                <a:lnTo>
                  <a:pt x="31483" y="82118"/>
                </a:lnTo>
                <a:lnTo>
                  <a:pt x="30797" y="82804"/>
                </a:lnTo>
                <a:lnTo>
                  <a:pt x="30797" y="84162"/>
                </a:lnTo>
                <a:lnTo>
                  <a:pt x="30797" y="84442"/>
                </a:lnTo>
                <a:lnTo>
                  <a:pt x="30861" y="84721"/>
                </a:lnTo>
                <a:lnTo>
                  <a:pt x="30962" y="84975"/>
                </a:lnTo>
                <a:lnTo>
                  <a:pt x="31318" y="85813"/>
                </a:lnTo>
                <a:lnTo>
                  <a:pt x="31940" y="86220"/>
                </a:lnTo>
                <a:lnTo>
                  <a:pt x="32854" y="86220"/>
                </a:lnTo>
                <a:lnTo>
                  <a:pt x="33756" y="86233"/>
                </a:lnTo>
                <a:lnTo>
                  <a:pt x="34391" y="85813"/>
                </a:lnTo>
                <a:lnTo>
                  <a:pt x="34734" y="84975"/>
                </a:lnTo>
                <a:lnTo>
                  <a:pt x="34861" y="84721"/>
                </a:lnTo>
                <a:lnTo>
                  <a:pt x="34912" y="8445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3872" y="1027801"/>
            <a:ext cx="0" cy="9258935"/>
          </a:xfrm>
          <a:custGeom>
            <a:avLst/>
            <a:gdLst/>
            <a:ahLst/>
            <a:cxnLst/>
            <a:rect l="l" t="t" r="r" b="b"/>
            <a:pathLst>
              <a:path h="9258935">
                <a:moveTo>
                  <a:pt x="0" y="0"/>
                </a:moveTo>
                <a:lnTo>
                  <a:pt x="0" y="9258577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8700" y="1013451"/>
            <a:ext cx="17259300" cy="0"/>
          </a:xfrm>
          <a:custGeom>
            <a:avLst/>
            <a:gdLst/>
            <a:ahLst/>
            <a:cxnLst/>
            <a:rect l="l" t="t" r="r" b="b"/>
            <a:pathLst>
              <a:path w="17259300">
                <a:moveTo>
                  <a:pt x="172592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23937" y="4656780"/>
            <a:ext cx="1590675" cy="4603750"/>
          </a:xfrm>
          <a:custGeom>
            <a:avLst/>
            <a:gdLst/>
            <a:ahLst/>
            <a:cxnLst/>
            <a:rect l="l" t="t" r="r" b="b"/>
            <a:pathLst>
              <a:path w="1590675" h="4603750">
                <a:moveTo>
                  <a:pt x="90058" y="911269"/>
                </a:moveTo>
                <a:lnTo>
                  <a:pt x="20802" y="910817"/>
                </a:lnTo>
                <a:lnTo>
                  <a:pt x="0" y="910408"/>
                </a:lnTo>
                <a:lnTo>
                  <a:pt x="0" y="858"/>
                </a:lnTo>
                <a:lnTo>
                  <a:pt x="18237" y="486"/>
                </a:lnTo>
                <a:lnTo>
                  <a:pt x="90058" y="0"/>
                </a:lnTo>
                <a:lnTo>
                  <a:pt x="161888" y="486"/>
                </a:lnTo>
                <a:lnTo>
                  <a:pt x="232756" y="1933"/>
                </a:lnTo>
                <a:lnTo>
                  <a:pt x="302596" y="4320"/>
                </a:lnTo>
                <a:lnTo>
                  <a:pt x="371341" y="7627"/>
                </a:lnTo>
                <a:lnTo>
                  <a:pt x="438924" y="11833"/>
                </a:lnTo>
                <a:lnTo>
                  <a:pt x="505278" y="16918"/>
                </a:lnTo>
                <a:lnTo>
                  <a:pt x="570336" y="22863"/>
                </a:lnTo>
                <a:lnTo>
                  <a:pt x="634031" y="29647"/>
                </a:lnTo>
                <a:lnTo>
                  <a:pt x="696296" y="37249"/>
                </a:lnTo>
                <a:lnTo>
                  <a:pt x="757065" y="45650"/>
                </a:lnTo>
                <a:lnTo>
                  <a:pt x="816271" y="54830"/>
                </a:lnTo>
                <a:lnTo>
                  <a:pt x="873846" y="64768"/>
                </a:lnTo>
                <a:lnTo>
                  <a:pt x="929723" y="75444"/>
                </a:lnTo>
                <a:lnTo>
                  <a:pt x="983837" y="86838"/>
                </a:lnTo>
                <a:lnTo>
                  <a:pt x="1036119" y="98930"/>
                </a:lnTo>
                <a:lnTo>
                  <a:pt x="1086503" y="111699"/>
                </a:lnTo>
                <a:lnTo>
                  <a:pt x="1134922" y="125125"/>
                </a:lnTo>
                <a:lnTo>
                  <a:pt x="1181310" y="139189"/>
                </a:lnTo>
                <a:lnTo>
                  <a:pt x="1225598" y="153870"/>
                </a:lnTo>
                <a:lnTo>
                  <a:pt x="1267721" y="169147"/>
                </a:lnTo>
                <a:lnTo>
                  <a:pt x="1307611" y="185001"/>
                </a:lnTo>
                <a:lnTo>
                  <a:pt x="1345201" y="201412"/>
                </a:lnTo>
                <a:lnTo>
                  <a:pt x="1380425" y="218358"/>
                </a:lnTo>
                <a:lnTo>
                  <a:pt x="1443506" y="253780"/>
                </a:lnTo>
                <a:lnTo>
                  <a:pt x="1496318" y="291104"/>
                </a:lnTo>
                <a:lnTo>
                  <a:pt x="1538326" y="330169"/>
                </a:lnTo>
                <a:lnTo>
                  <a:pt x="1568994" y="370815"/>
                </a:lnTo>
                <a:lnTo>
                  <a:pt x="1587788" y="412878"/>
                </a:lnTo>
                <a:lnTo>
                  <a:pt x="1590675" y="425879"/>
                </a:lnTo>
                <a:lnTo>
                  <a:pt x="1590675" y="564221"/>
                </a:lnTo>
                <a:lnTo>
                  <a:pt x="1553137" y="564221"/>
                </a:lnTo>
                <a:lnTo>
                  <a:pt x="1536674" y="583514"/>
                </a:lnTo>
                <a:lnTo>
                  <a:pt x="1495926" y="620990"/>
                </a:lnTo>
                <a:lnTo>
                  <a:pt x="1445149" y="656867"/>
                </a:lnTo>
                <a:lnTo>
                  <a:pt x="1384820" y="690997"/>
                </a:lnTo>
                <a:lnTo>
                  <a:pt x="1315418" y="723236"/>
                </a:lnTo>
                <a:lnTo>
                  <a:pt x="1277465" y="738601"/>
                </a:lnTo>
                <a:lnTo>
                  <a:pt x="1237423" y="753438"/>
                </a:lnTo>
                <a:lnTo>
                  <a:pt x="1195352" y="767729"/>
                </a:lnTo>
                <a:lnTo>
                  <a:pt x="1151312" y="781455"/>
                </a:lnTo>
                <a:lnTo>
                  <a:pt x="1105362" y="794600"/>
                </a:lnTo>
                <a:lnTo>
                  <a:pt x="1057563" y="807143"/>
                </a:lnTo>
                <a:lnTo>
                  <a:pt x="1007974" y="819068"/>
                </a:lnTo>
                <a:lnTo>
                  <a:pt x="956656" y="830356"/>
                </a:lnTo>
                <a:lnTo>
                  <a:pt x="903667" y="840988"/>
                </a:lnTo>
                <a:lnTo>
                  <a:pt x="849069" y="850947"/>
                </a:lnTo>
                <a:lnTo>
                  <a:pt x="792919" y="860214"/>
                </a:lnTo>
                <a:lnTo>
                  <a:pt x="735280" y="868771"/>
                </a:lnTo>
                <a:lnTo>
                  <a:pt x="676209" y="876599"/>
                </a:lnTo>
                <a:lnTo>
                  <a:pt x="615768" y="883681"/>
                </a:lnTo>
                <a:lnTo>
                  <a:pt x="554015" y="889998"/>
                </a:lnTo>
                <a:lnTo>
                  <a:pt x="491011" y="895532"/>
                </a:lnTo>
                <a:lnTo>
                  <a:pt x="426815" y="900265"/>
                </a:lnTo>
                <a:lnTo>
                  <a:pt x="361488" y="904178"/>
                </a:lnTo>
                <a:lnTo>
                  <a:pt x="295089" y="907253"/>
                </a:lnTo>
                <a:lnTo>
                  <a:pt x="227678" y="909472"/>
                </a:lnTo>
                <a:lnTo>
                  <a:pt x="159314" y="910817"/>
                </a:lnTo>
                <a:lnTo>
                  <a:pt x="90058" y="911269"/>
                </a:lnTo>
                <a:close/>
              </a:path>
              <a:path w="1590675" h="4603750">
                <a:moveTo>
                  <a:pt x="1544888" y="4181517"/>
                </a:moveTo>
                <a:lnTo>
                  <a:pt x="1546293" y="4178301"/>
                </a:lnTo>
                <a:lnTo>
                  <a:pt x="1551412" y="4158767"/>
                </a:lnTo>
                <a:lnTo>
                  <a:pt x="1553137" y="4139029"/>
                </a:lnTo>
                <a:lnTo>
                  <a:pt x="1553137" y="564221"/>
                </a:lnTo>
                <a:lnTo>
                  <a:pt x="1590675" y="564221"/>
                </a:lnTo>
                <a:lnTo>
                  <a:pt x="1590675" y="4169293"/>
                </a:lnTo>
                <a:lnTo>
                  <a:pt x="1544888" y="4181517"/>
                </a:lnTo>
                <a:close/>
              </a:path>
              <a:path w="1590675" h="4603750">
                <a:moveTo>
                  <a:pt x="726809" y="4553348"/>
                </a:moveTo>
                <a:lnTo>
                  <a:pt x="152117" y="4553348"/>
                </a:lnTo>
                <a:lnTo>
                  <a:pt x="159695" y="4553294"/>
                </a:lnTo>
                <a:lnTo>
                  <a:pt x="228610" y="4551843"/>
                </a:lnTo>
                <a:lnTo>
                  <a:pt x="296721" y="4549453"/>
                </a:lnTo>
                <a:lnTo>
                  <a:pt x="363943" y="4546148"/>
                </a:lnTo>
                <a:lnTo>
                  <a:pt x="430192" y="4541951"/>
                </a:lnTo>
                <a:lnTo>
                  <a:pt x="495387" y="4536887"/>
                </a:lnTo>
                <a:lnTo>
                  <a:pt x="559442" y="4530979"/>
                </a:lnTo>
                <a:lnTo>
                  <a:pt x="622275" y="4524250"/>
                </a:lnTo>
                <a:lnTo>
                  <a:pt x="683801" y="4516725"/>
                </a:lnTo>
                <a:lnTo>
                  <a:pt x="743938" y="4508428"/>
                </a:lnTo>
                <a:lnTo>
                  <a:pt x="802602" y="4499381"/>
                </a:lnTo>
                <a:lnTo>
                  <a:pt x="859708" y="4489608"/>
                </a:lnTo>
                <a:lnTo>
                  <a:pt x="915175" y="4479134"/>
                </a:lnTo>
                <a:lnTo>
                  <a:pt x="968918" y="4467982"/>
                </a:lnTo>
                <a:lnTo>
                  <a:pt x="1020853" y="4456175"/>
                </a:lnTo>
                <a:lnTo>
                  <a:pt x="1070898" y="4443738"/>
                </a:lnTo>
                <a:lnTo>
                  <a:pt x="1118968" y="4430693"/>
                </a:lnTo>
                <a:lnTo>
                  <a:pt x="1164981" y="4417066"/>
                </a:lnTo>
                <a:lnTo>
                  <a:pt x="1208852" y="4402879"/>
                </a:lnTo>
                <a:lnTo>
                  <a:pt x="1250497" y="4388155"/>
                </a:lnTo>
                <a:lnTo>
                  <a:pt x="1289835" y="4372920"/>
                </a:lnTo>
                <a:lnTo>
                  <a:pt x="1326780" y="4357196"/>
                </a:lnTo>
                <a:lnTo>
                  <a:pt x="1393160" y="4324378"/>
                </a:lnTo>
                <a:lnTo>
                  <a:pt x="1448970" y="4289889"/>
                </a:lnTo>
                <a:lnTo>
                  <a:pt x="1493541" y="4253921"/>
                </a:lnTo>
                <a:lnTo>
                  <a:pt x="1526204" y="4216661"/>
                </a:lnTo>
                <a:lnTo>
                  <a:pt x="1544888" y="4181517"/>
                </a:lnTo>
                <a:lnTo>
                  <a:pt x="1590675" y="4169293"/>
                </a:lnTo>
                <a:lnTo>
                  <a:pt x="1568998" y="4224260"/>
                </a:lnTo>
                <a:lnTo>
                  <a:pt x="1538334" y="4264845"/>
                </a:lnTo>
                <a:lnTo>
                  <a:pt x="1496331" y="4303860"/>
                </a:lnTo>
                <a:lnTo>
                  <a:pt x="1443524" y="4341142"/>
                </a:lnTo>
                <a:lnTo>
                  <a:pt x="1380449" y="4376530"/>
                </a:lnTo>
                <a:lnTo>
                  <a:pt x="1345228" y="4393463"/>
                </a:lnTo>
                <a:lnTo>
                  <a:pt x="1307640" y="4409861"/>
                </a:lnTo>
                <a:lnTo>
                  <a:pt x="1267753" y="4425704"/>
                </a:lnTo>
                <a:lnTo>
                  <a:pt x="1225633" y="4440972"/>
                </a:lnTo>
                <a:lnTo>
                  <a:pt x="1181347" y="4455645"/>
                </a:lnTo>
                <a:lnTo>
                  <a:pt x="1134962" y="4469702"/>
                </a:lnTo>
                <a:lnTo>
                  <a:pt x="1086545" y="4483123"/>
                </a:lnTo>
                <a:lnTo>
                  <a:pt x="1036162" y="4495888"/>
                </a:lnTo>
                <a:lnTo>
                  <a:pt x="983881" y="4507976"/>
                </a:lnTo>
                <a:lnTo>
                  <a:pt x="929769" y="4519368"/>
                </a:lnTo>
                <a:lnTo>
                  <a:pt x="873891" y="4530042"/>
                </a:lnTo>
                <a:lnTo>
                  <a:pt x="816316" y="4539979"/>
                </a:lnTo>
                <a:lnTo>
                  <a:pt x="757110" y="4549159"/>
                </a:lnTo>
                <a:lnTo>
                  <a:pt x="726809" y="4553348"/>
                </a:lnTo>
                <a:close/>
              </a:path>
              <a:path w="1590675" h="4603750">
                <a:moveTo>
                  <a:pt x="1590675" y="4594818"/>
                </a:moveTo>
                <a:lnTo>
                  <a:pt x="90058" y="4594818"/>
                </a:lnTo>
                <a:lnTo>
                  <a:pt x="161896" y="4594331"/>
                </a:lnTo>
                <a:lnTo>
                  <a:pt x="232772" y="4592883"/>
                </a:lnTo>
                <a:lnTo>
                  <a:pt x="302618" y="4590496"/>
                </a:lnTo>
                <a:lnTo>
                  <a:pt x="371368" y="4587188"/>
                </a:lnTo>
                <a:lnTo>
                  <a:pt x="438956" y="4582980"/>
                </a:lnTo>
                <a:lnTo>
                  <a:pt x="505314" y="4577894"/>
                </a:lnTo>
                <a:lnTo>
                  <a:pt x="570375" y="4571948"/>
                </a:lnTo>
                <a:lnTo>
                  <a:pt x="634073" y="4565163"/>
                </a:lnTo>
                <a:lnTo>
                  <a:pt x="696340" y="4557560"/>
                </a:lnTo>
                <a:lnTo>
                  <a:pt x="757110" y="4549159"/>
                </a:lnTo>
                <a:lnTo>
                  <a:pt x="816316" y="4539979"/>
                </a:lnTo>
                <a:lnTo>
                  <a:pt x="873891" y="4530042"/>
                </a:lnTo>
                <a:lnTo>
                  <a:pt x="929769" y="4519368"/>
                </a:lnTo>
                <a:lnTo>
                  <a:pt x="983881" y="4507976"/>
                </a:lnTo>
                <a:lnTo>
                  <a:pt x="1036162" y="4495888"/>
                </a:lnTo>
                <a:lnTo>
                  <a:pt x="1086545" y="4483123"/>
                </a:lnTo>
                <a:lnTo>
                  <a:pt x="1134962" y="4469702"/>
                </a:lnTo>
                <a:lnTo>
                  <a:pt x="1181347" y="4455645"/>
                </a:lnTo>
                <a:lnTo>
                  <a:pt x="1225633" y="4440972"/>
                </a:lnTo>
                <a:lnTo>
                  <a:pt x="1267753" y="4425704"/>
                </a:lnTo>
                <a:lnTo>
                  <a:pt x="1307640" y="4409861"/>
                </a:lnTo>
                <a:lnTo>
                  <a:pt x="1345228" y="4393463"/>
                </a:lnTo>
                <a:lnTo>
                  <a:pt x="1380449" y="4376530"/>
                </a:lnTo>
                <a:lnTo>
                  <a:pt x="1443524" y="4341142"/>
                </a:lnTo>
                <a:lnTo>
                  <a:pt x="1496331" y="4303860"/>
                </a:lnTo>
                <a:lnTo>
                  <a:pt x="1538334" y="4264845"/>
                </a:lnTo>
                <a:lnTo>
                  <a:pt x="1568998" y="4224260"/>
                </a:lnTo>
                <a:lnTo>
                  <a:pt x="1587789" y="4182268"/>
                </a:lnTo>
                <a:lnTo>
                  <a:pt x="1590675" y="4169293"/>
                </a:lnTo>
                <a:lnTo>
                  <a:pt x="1590675" y="4594818"/>
                </a:lnTo>
                <a:close/>
              </a:path>
              <a:path w="1590675" h="4603750">
                <a:moveTo>
                  <a:pt x="90058" y="4594818"/>
                </a:moveTo>
                <a:lnTo>
                  <a:pt x="18221" y="4594331"/>
                </a:lnTo>
                <a:lnTo>
                  <a:pt x="0" y="4593959"/>
                </a:lnTo>
                <a:lnTo>
                  <a:pt x="1544888" y="4181517"/>
                </a:lnTo>
                <a:lnTo>
                  <a:pt x="1537862" y="4197607"/>
                </a:lnTo>
                <a:lnTo>
                  <a:pt x="1526204" y="4216661"/>
                </a:lnTo>
                <a:lnTo>
                  <a:pt x="1493541" y="4253921"/>
                </a:lnTo>
                <a:lnTo>
                  <a:pt x="1448970" y="4289889"/>
                </a:lnTo>
                <a:lnTo>
                  <a:pt x="1393160" y="4324378"/>
                </a:lnTo>
                <a:lnTo>
                  <a:pt x="1326780" y="4357196"/>
                </a:lnTo>
                <a:lnTo>
                  <a:pt x="1289835" y="4372920"/>
                </a:lnTo>
                <a:lnTo>
                  <a:pt x="1250497" y="4388155"/>
                </a:lnTo>
                <a:lnTo>
                  <a:pt x="1208852" y="4402879"/>
                </a:lnTo>
                <a:lnTo>
                  <a:pt x="1164981" y="4417066"/>
                </a:lnTo>
                <a:lnTo>
                  <a:pt x="1118968" y="4430693"/>
                </a:lnTo>
                <a:lnTo>
                  <a:pt x="1070898" y="4443738"/>
                </a:lnTo>
                <a:lnTo>
                  <a:pt x="1020853" y="4456175"/>
                </a:lnTo>
                <a:lnTo>
                  <a:pt x="968918" y="4467982"/>
                </a:lnTo>
                <a:lnTo>
                  <a:pt x="915175" y="4479134"/>
                </a:lnTo>
                <a:lnTo>
                  <a:pt x="859708" y="4489608"/>
                </a:lnTo>
                <a:lnTo>
                  <a:pt x="802602" y="4499381"/>
                </a:lnTo>
                <a:lnTo>
                  <a:pt x="743938" y="4508428"/>
                </a:lnTo>
                <a:lnTo>
                  <a:pt x="683801" y="4516725"/>
                </a:lnTo>
                <a:lnTo>
                  <a:pt x="622275" y="4524250"/>
                </a:lnTo>
                <a:lnTo>
                  <a:pt x="559442" y="4530979"/>
                </a:lnTo>
                <a:lnTo>
                  <a:pt x="495387" y="4536887"/>
                </a:lnTo>
                <a:lnTo>
                  <a:pt x="430192" y="4541951"/>
                </a:lnTo>
                <a:lnTo>
                  <a:pt x="363943" y="4546148"/>
                </a:lnTo>
                <a:lnTo>
                  <a:pt x="296721" y="4549453"/>
                </a:lnTo>
                <a:lnTo>
                  <a:pt x="228610" y="4551843"/>
                </a:lnTo>
                <a:lnTo>
                  <a:pt x="159695" y="4553294"/>
                </a:lnTo>
                <a:lnTo>
                  <a:pt x="726809" y="4553348"/>
                </a:lnTo>
                <a:lnTo>
                  <a:pt x="634073" y="4565163"/>
                </a:lnTo>
                <a:lnTo>
                  <a:pt x="570375" y="4571948"/>
                </a:lnTo>
                <a:lnTo>
                  <a:pt x="505314" y="4577894"/>
                </a:lnTo>
                <a:lnTo>
                  <a:pt x="438956" y="4582980"/>
                </a:lnTo>
                <a:lnTo>
                  <a:pt x="371368" y="4587188"/>
                </a:lnTo>
                <a:lnTo>
                  <a:pt x="302618" y="4590496"/>
                </a:lnTo>
                <a:lnTo>
                  <a:pt x="232772" y="4592883"/>
                </a:lnTo>
                <a:lnTo>
                  <a:pt x="161896" y="4594331"/>
                </a:lnTo>
                <a:lnTo>
                  <a:pt x="90058" y="4594818"/>
                </a:lnTo>
                <a:close/>
              </a:path>
              <a:path w="1590675" h="4603750">
                <a:moveTo>
                  <a:pt x="0" y="4593959"/>
                </a:moveTo>
                <a:lnTo>
                  <a:pt x="0" y="4552864"/>
                </a:lnTo>
                <a:lnTo>
                  <a:pt x="20422" y="4553294"/>
                </a:lnTo>
                <a:lnTo>
                  <a:pt x="150484" y="4553784"/>
                </a:lnTo>
                <a:lnTo>
                  <a:pt x="0" y="4593959"/>
                </a:lnTo>
                <a:close/>
              </a:path>
              <a:path w="1590675" h="4603750">
                <a:moveTo>
                  <a:pt x="150484" y="4553784"/>
                </a:moveTo>
                <a:lnTo>
                  <a:pt x="90058" y="4553784"/>
                </a:lnTo>
                <a:lnTo>
                  <a:pt x="152117" y="4553348"/>
                </a:lnTo>
                <a:lnTo>
                  <a:pt x="150484" y="4553784"/>
                </a:lnTo>
                <a:close/>
              </a:path>
              <a:path w="1590675" h="4603750">
                <a:moveTo>
                  <a:pt x="1590675" y="4603427"/>
                </a:moveTo>
                <a:lnTo>
                  <a:pt x="0" y="4603427"/>
                </a:lnTo>
                <a:lnTo>
                  <a:pt x="0" y="4593959"/>
                </a:lnTo>
                <a:lnTo>
                  <a:pt x="18221" y="4594331"/>
                </a:lnTo>
                <a:lnTo>
                  <a:pt x="1590675" y="4594818"/>
                </a:lnTo>
                <a:lnTo>
                  <a:pt x="1590675" y="4603427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23937" y="4657499"/>
            <a:ext cx="1441450" cy="910590"/>
          </a:xfrm>
          <a:custGeom>
            <a:avLst/>
            <a:gdLst/>
            <a:ahLst/>
            <a:cxnLst/>
            <a:rect l="l" t="t" r="r" b="b"/>
            <a:pathLst>
              <a:path w="1441450" h="910589">
                <a:moveTo>
                  <a:pt x="56615" y="910449"/>
                </a:moveTo>
                <a:lnTo>
                  <a:pt x="43459" y="910179"/>
                </a:lnTo>
                <a:lnTo>
                  <a:pt x="4297" y="909833"/>
                </a:lnTo>
                <a:lnTo>
                  <a:pt x="132837" y="751030"/>
                </a:lnTo>
                <a:lnTo>
                  <a:pt x="0" y="586770"/>
                </a:lnTo>
                <a:lnTo>
                  <a:pt x="0" y="524036"/>
                </a:lnTo>
                <a:lnTo>
                  <a:pt x="133247" y="360383"/>
                </a:lnTo>
                <a:lnTo>
                  <a:pt x="0" y="195702"/>
                </a:lnTo>
                <a:lnTo>
                  <a:pt x="0" y="133815"/>
                </a:lnTo>
                <a:lnTo>
                  <a:pt x="108319" y="0"/>
                </a:lnTo>
                <a:lnTo>
                  <a:pt x="160740" y="0"/>
                </a:lnTo>
                <a:lnTo>
                  <a:pt x="27378" y="164137"/>
                </a:lnTo>
                <a:lnTo>
                  <a:pt x="185668" y="359768"/>
                </a:lnTo>
                <a:lnTo>
                  <a:pt x="27378" y="555297"/>
                </a:lnTo>
                <a:lnTo>
                  <a:pt x="185668" y="751030"/>
                </a:lnTo>
                <a:lnTo>
                  <a:pt x="56615" y="910449"/>
                </a:lnTo>
                <a:close/>
              </a:path>
              <a:path w="1441450" h="910589">
                <a:moveTo>
                  <a:pt x="431361" y="899267"/>
                </a:moveTo>
                <a:lnTo>
                  <a:pt x="551284" y="751030"/>
                </a:lnTo>
                <a:lnTo>
                  <a:pt x="392994" y="555297"/>
                </a:lnTo>
                <a:lnTo>
                  <a:pt x="551284" y="359768"/>
                </a:lnTo>
                <a:lnTo>
                  <a:pt x="392994" y="164137"/>
                </a:lnTo>
                <a:lnTo>
                  <a:pt x="512199" y="16824"/>
                </a:lnTo>
                <a:lnTo>
                  <a:pt x="561338" y="21337"/>
                </a:lnTo>
                <a:lnTo>
                  <a:pt x="445826" y="164137"/>
                </a:lnTo>
                <a:lnTo>
                  <a:pt x="604116" y="359768"/>
                </a:lnTo>
                <a:lnTo>
                  <a:pt x="445826" y="555297"/>
                </a:lnTo>
                <a:lnTo>
                  <a:pt x="604116" y="751441"/>
                </a:lnTo>
                <a:lnTo>
                  <a:pt x="487476" y="895061"/>
                </a:lnTo>
                <a:lnTo>
                  <a:pt x="431361" y="899267"/>
                </a:lnTo>
                <a:close/>
              </a:path>
              <a:path w="1441450" h="910589">
                <a:moveTo>
                  <a:pt x="896485" y="841614"/>
                </a:moveTo>
                <a:lnTo>
                  <a:pt x="969732" y="751030"/>
                </a:lnTo>
                <a:lnTo>
                  <a:pt x="811442" y="555297"/>
                </a:lnTo>
                <a:lnTo>
                  <a:pt x="970142" y="359768"/>
                </a:lnTo>
                <a:lnTo>
                  <a:pt x="811852" y="164137"/>
                </a:lnTo>
                <a:lnTo>
                  <a:pt x="890433" y="67091"/>
                </a:lnTo>
                <a:lnTo>
                  <a:pt x="936084" y="75913"/>
                </a:lnTo>
                <a:lnTo>
                  <a:pt x="864274" y="164137"/>
                </a:lnTo>
                <a:lnTo>
                  <a:pt x="1022563" y="359768"/>
                </a:lnTo>
                <a:lnTo>
                  <a:pt x="864274" y="555297"/>
                </a:lnTo>
                <a:lnTo>
                  <a:pt x="1022563" y="751030"/>
                </a:lnTo>
                <a:lnTo>
                  <a:pt x="959371" y="828995"/>
                </a:lnTo>
                <a:lnTo>
                  <a:pt x="928210" y="835484"/>
                </a:lnTo>
                <a:lnTo>
                  <a:pt x="896485" y="841614"/>
                </a:lnTo>
                <a:close/>
              </a:path>
              <a:path w="1441450" h="910589">
                <a:moveTo>
                  <a:pt x="1351966" y="706098"/>
                </a:moveTo>
                <a:lnTo>
                  <a:pt x="1229889" y="555297"/>
                </a:lnTo>
                <a:lnTo>
                  <a:pt x="1387769" y="359768"/>
                </a:lnTo>
                <a:lnTo>
                  <a:pt x="1229479" y="164137"/>
                </a:lnTo>
                <a:lnTo>
                  <a:pt x="1235532" y="156751"/>
                </a:lnTo>
                <a:lnTo>
                  <a:pt x="1250625" y="162175"/>
                </a:lnTo>
                <a:lnTo>
                  <a:pt x="1265435" y="167676"/>
                </a:lnTo>
                <a:lnTo>
                  <a:pt x="1279964" y="173254"/>
                </a:lnTo>
                <a:lnTo>
                  <a:pt x="1294211" y="178909"/>
                </a:lnTo>
                <a:lnTo>
                  <a:pt x="1441011" y="359768"/>
                </a:lnTo>
                <a:lnTo>
                  <a:pt x="1282721" y="555297"/>
                </a:lnTo>
                <a:lnTo>
                  <a:pt x="1389718" y="687530"/>
                </a:lnTo>
                <a:lnTo>
                  <a:pt x="1380545" y="692263"/>
                </a:lnTo>
                <a:lnTo>
                  <a:pt x="1371188" y="696929"/>
                </a:lnTo>
                <a:lnTo>
                  <a:pt x="1361659" y="701537"/>
                </a:lnTo>
                <a:lnTo>
                  <a:pt x="1351966" y="706098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D2D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0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7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60237" y="0"/>
                </a:lnTo>
                <a:lnTo>
                  <a:pt x="1060237" y="10287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6161" y="0"/>
            <a:ext cx="518159" cy="1028700"/>
          </a:xfrm>
          <a:custGeom>
            <a:avLst/>
            <a:gdLst/>
            <a:ahLst/>
            <a:cxnLst/>
            <a:rect l="l" t="t" r="r" b="b"/>
            <a:pathLst>
              <a:path w="518159" h="1028700">
                <a:moveTo>
                  <a:pt x="3339" y="1028699"/>
                </a:moveTo>
                <a:lnTo>
                  <a:pt x="5886" y="1028699"/>
                </a:lnTo>
                <a:lnTo>
                  <a:pt x="6974" y="1028249"/>
                </a:lnTo>
                <a:lnTo>
                  <a:pt x="8775" y="1026447"/>
                </a:lnTo>
                <a:lnTo>
                  <a:pt x="9226" y="1025360"/>
                </a:lnTo>
                <a:lnTo>
                  <a:pt x="9226" y="1024086"/>
                </a:lnTo>
                <a:lnTo>
                  <a:pt x="517925" y="1024086"/>
                </a:lnTo>
                <a:lnTo>
                  <a:pt x="517925" y="4613"/>
                </a:lnTo>
                <a:lnTo>
                  <a:pt x="9226" y="4613"/>
                </a:lnTo>
                <a:lnTo>
                  <a:pt x="9226" y="3339"/>
                </a:lnTo>
                <a:lnTo>
                  <a:pt x="8775" y="2251"/>
                </a:lnTo>
                <a:lnTo>
                  <a:pt x="6974" y="450"/>
                </a:lnTo>
                <a:lnTo>
                  <a:pt x="5886" y="0"/>
                </a:lnTo>
                <a:lnTo>
                  <a:pt x="3339" y="0"/>
                </a:lnTo>
                <a:lnTo>
                  <a:pt x="2251" y="450"/>
                </a:lnTo>
                <a:lnTo>
                  <a:pt x="450" y="2251"/>
                </a:lnTo>
                <a:lnTo>
                  <a:pt x="0" y="3339"/>
                </a:lnTo>
                <a:lnTo>
                  <a:pt x="0" y="4613"/>
                </a:lnTo>
                <a:lnTo>
                  <a:pt x="0" y="1025360"/>
                </a:lnTo>
                <a:lnTo>
                  <a:pt x="450" y="1026447"/>
                </a:lnTo>
                <a:lnTo>
                  <a:pt x="2251" y="1028249"/>
                </a:lnTo>
                <a:lnTo>
                  <a:pt x="3339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1257" y="261257"/>
            <a:ext cx="506730" cy="506730"/>
          </a:xfrm>
          <a:custGeom>
            <a:avLst/>
            <a:gdLst/>
            <a:ahLst/>
            <a:cxnLst/>
            <a:rect l="l" t="t" r="r" b="b"/>
            <a:pathLst>
              <a:path w="506730" h="506730">
                <a:moveTo>
                  <a:pt x="0" y="506184"/>
                </a:moveTo>
                <a:lnTo>
                  <a:pt x="506184" y="506184"/>
                </a:lnTo>
                <a:lnTo>
                  <a:pt x="506184" y="0"/>
                </a:lnTo>
                <a:lnTo>
                  <a:pt x="0" y="0"/>
                </a:lnTo>
                <a:lnTo>
                  <a:pt x="0" y="506184"/>
                </a:lnTo>
                <a:close/>
              </a:path>
            </a:pathLst>
          </a:custGeom>
          <a:solidFill>
            <a:srgbClr val="DFDD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755" y="493914"/>
            <a:ext cx="86360" cy="260985"/>
          </a:xfrm>
          <a:custGeom>
            <a:avLst/>
            <a:gdLst/>
            <a:ahLst/>
            <a:cxnLst/>
            <a:rect l="l" t="t" r="r" b="b"/>
            <a:pathLst>
              <a:path w="86359" h="260984">
                <a:moveTo>
                  <a:pt x="4102" y="257340"/>
                </a:moveTo>
                <a:lnTo>
                  <a:pt x="3416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16" y="260756"/>
                </a:lnTo>
                <a:lnTo>
                  <a:pt x="4102" y="260070"/>
                </a:lnTo>
                <a:lnTo>
                  <a:pt x="4102" y="257340"/>
                </a:lnTo>
                <a:close/>
              </a:path>
              <a:path w="86359" h="260984">
                <a:moveTo>
                  <a:pt x="4102" y="236804"/>
                </a:moveTo>
                <a:lnTo>
                  <a:pt x="3416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16" y="240233"/>
                </a:lnTo>
                <a:lnTo>
                  <a:pt x="4102" y="239547"/>
                </a:lnTo>
                <a:lnTo>
                  <a:pt x="4102" y="236804"/>
                </a:lnTo>
                <a:close/>
              </a:path>
              <a:path w="86359" h="260984">
                <a:moveTo>
                  <a:pt x="4102" y="216281"/>
                </a:moveTo>
                <a:lnTo>
                  <a:pt x="3416" y="215595"/>
                </a:lnTo>
                <a:lnTo>
                  <a:pt x="685" y="215595"/>
                </a:lnTo>
                <a:lnTo>
                  <a:pt x="0" y="216281"/>
                </a:lnTo>
                <a:lnTo>
                  <a:pt x="0" y="219011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02" y="216281"/>
                </a:lnTo>
                <a:close/>
              </a:path>
              <a:path w="86359" h="260984">
                <a:moveTo>
                  <a:pt x="4102" y="195745"/>
                </a:moveTo>
                <a:lnTo>
                  <a:pt x="3416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16" y="199174"/>
                </a:lnTo>
                <a:lnTo>
                  <a:pt x="4102" y="198488"/>
                </a:lnTo>
                <a:lnTo>
                  <a:pt x="4102" y="195745"/>
                </a:lnTo>
                <a:close/>
              </a:path>
              <a:path w="86359" h="260984">
                <a:moveTo>
                  <a:pt x="4102" y="175221"/>
                </a:moveTo>
                <a:lnTo>
                  <a:pt x="3416" y="174536"/>
                </a:lnTo>
                <a:lnTo>
                  <a:pt x="685" y="174536"/>
                </a:lnTo>
                <a:lnTo>
                  <a:pt x="0" y="175221"/>
                </a:lnTo>
                <a:lnTo>
                  <a:pt x="0" y="177965"/>
                </a:lnTo>
                <a:lnTo>
                  <a:pt x="685" y="178638"/>
                </a:lnTo>
                <a:lnTo>
                  <a:pt x="2057" y="178638"/>
                </a:lnTo>
                <a:lnTo>
                  <a:pt x="3416" y="178638"/>
                </a:lnTo>
                <a:lnTo>
                  <a:pt x="4102" y="177965"/>
                </a:lnTo>
                <a:lnTo>
                  <a:pt x="4102" y="175221"/>
                </a:lnTo>
                <a:close/>
              </a:path>
              <a:path w="86359" h="260984">
                <a:moveTo>
                  <a:pt x="4102" y="154673"/>
                </a:moveTo>
                <a:lnTo>
                  <a:pt x="3416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16" y="158089"/>
                </a:lnTo>
                <a:lnTo>
                  <a:pt x="4102" y="157403"/>
                </a:lnTo>
                <a:lnTo>
                  <a:pt x="4102" y="154673"/>
                </a:lnTo>
                <a:close/>
              </a:path>
              <a:path w="86359" h="260984">
                <a:moveTo>
                  <a:pt x="4102" y="134137"/>
                </a:moveTo>
                <a:lnTo>
                  <a:pt x="3416" y="133464"/>
                </a:lnTo>
                <a:lnTo>
                  <a:pt x="685" y="133464"/>
                </a:lnTo>
                <a:lnTo>
                  <a:pt x="0" y="134150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16" y="137566"/>
                </a:lnTo>
                <a:lnTo>
                  <a:pt x="4102" y="136880"/>
                </a:lnTo>
                <a:lnTo>
                  <a:pt x="4102" y="134137"/>
                </a:lnTo>
                <a:close/>
              </a:path>
              <a:path w="86359" h="260984">
                <a:moveTo>
                  <a:pt x="4102" y="113614"/>
                </a:moveTo>
                <a:lnTo>
                  <a:pt x="3416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16" y="117043"/>
                </a:lnTo>
                <a:lnTo>
                  <a:pt x="4102" y="116357"/>
                </a:lnTo>
                <a:lnTo>
                  <a:pt x="4102" y="113614"/>
                </a:lnTo>
                <a:close/>
              </a:path>
              <a:path w="86359" h="260984">
                <a:moveTo>
                  <a:pt x="4102" y="93129"/>
                </a:moveTo>
                <a:lnTo>
                  <a:pt x="3416" y="92456"/>
                </a:lnTo>
                <a:lnTo>
                  <a:pt x="685" y="92456"/>
                </a:lnTo>
                <a:lnTo>
                  <a:pt x="0" y="93129"/>
                </a:lnTo>
                <a:lnTo>
                  <a:pt x="0" y="95872"/>
                </a:lnTo>
                <a:lnTo>
                  <a:pt x="685" y="96558"/>
                </a:lnTo>
                <a:lnTo>
                  <a:pt x="2057" y="96558"/>
                </a:lnTo>
                <a:lnTo>
                  <a:pt x="3416" y="96558"/>
                </a:lnTo>
                <a:lnTo>
                  <a:pt x="4102" y="95872"/>
                </a:lnTo>
                <a:lnTo>
                  <a:pt x="4102" y="93129"/>
                </a:lnTo>
                <a:close/>
              </a:path>
              <a:path w="86359" h="260984">
                <a:moveTo>
                  <a:pt x="4102" y="72555"/>
                </a:moveTo>
                <a:lnTo>
                  <a:pt x="3416" y="71882"/>
                </a:lnTo>
                <a:lnTo>
                  <a:pt x="685" y="71882"/>
                </a:lnTo>
                <a:lnTo>
                  <a:pt x="0" y="72555"/>
                </a:lnTo>
                <a:lnTo>
                  <a:pt x="0" y="75298"/>
                </a:lnTo>
                <a:lnTo>
                  <a:pt x="685" y="75984"/>
                </a:lnTo>
                <a:lnTo>
                  <a:pt x="2057" y="75984"/>
                </a:lnTo>
                <a:lnTo>
                  <a:pt x="3416" y="75984"/>
                </a:lnTo>
                <a:lnTo>
                  <a:pt x="4102" y="75298"/>
                </a:lnTo>
                <a:lnTo>
                  <a:pt x="4102" y="72555"/>
                </a:lnTo>
                <a:close/>
              </a:path>
              <a:path w="86359" h="260984">
                <a:moveTo>
                  <a:pt x="14249" y="247878"/>
                </a:moveTo>
                <a:lnTo>
                  <a:pt x="14046" y="247396"/>
                </a:lnTo>
                <a:lnTo>
                  <a:pt x="13652" y="246989"/>
                </a:lnTo>
                <a:lnTo>
                  <a:pt x="12687" y="246011"/>
                </a:lnTo>
                <a:lnTo>
                  <a:pt x="11722" y="246011"/>
                </a:lnTo>
                <a:lnTo>
                  <a:pt x="10744" y="246989"/>
                </a:lnTo>
                <a:lnTo>
                  <a:pt x="10350" y="247396"/>
                </a:lnTo>
                <a:lnTo>
                  <a:pt x="10160" y="247878"/>
                </a:lnTo>
                <a:lnTo>
                  <a:pt x="10147" y="248437"/>
                </a:lnTo>
                <a:lnTo>
                  <a:pt x="10147" y="249809"/>
                </a:lnTo>
                <a:lnTo>
                  <a:pt x="10833" y="250494"/>
                </a:lnTo>
                <a:lnTo>
                  <a:pt x="12204" y="250494"/>
                </a:lnTo>
                <a:lnTo>
                  <a:pt x="13563" y="250494"/>
                </a:lnTo>
                <a:lnTo>
                  <a:pt x="14249" y="249809"/>
                </a:lnTo>
                <a:lnTo>
                  <a:pt x="14249" y="248437"/>
                </a:lnTo>
                <a:lnTo>
                  <a:pt x="14249" y="247878"/>
                </a:lnTo>
                <a:close/>
              </a:path>
              <a:path w="86359" h="260984">
                <a:moveTo>
                  <a:pt x="14249" y="226542"/>
                </a:moveTo>
                <a:lnTo>
                  <a:pt x="13563" y="225856"/>
                </a:lnTo>
                <a:lnTo>
                  <a:pt x="10833" y="225856"/>
                </a:lnTo>
                <a:lnTo>
                  <a:pt x="10147" y="226542"/>
                </a:lnTo>
                <a:lnTo>
                  <a:pt x="10147" y="229273"/>
                </a:lnTo>
                <a:lnTo>
                  <a:pt x="10833" y="229958"/>
                </a:lnTo>
                <a:lnTo>
                  <a:pt x="12204" y="229958"/>
                </a:lnTo>
                <a:lnTo>
                  <a:pt x="13563" y="229958"/>
                </a:lnTo>
                <a:lnTo>
                  <a:pt x="14249" y="229273"/>
                </a:lnTo>
                <a:lnTo>
                  <a:pt x="14249" y="226542"/>
                </a:lnTo>
                <a:close/>
              </a:path>
              <a:path w="86359" h="260984">
                <a:moveTo>
                  <a:pt x="14249" y="206019"/>
                </a:moveTo>
                <a:lnTo>
                  <a:pt x="13563" y="205333"/>
                </a:lnTo>
                <a:lnTo>
                  <a:pt x="10833" y="205333"/>
                </a:lnTo>
                <a:lnTo>
                  <a:pt x="10147" y="206019"/>
                </a:lnTo>
                <a:lnTo>
                  <a:pt x="10147" y="208749"/>
                </a:lnTo>
                <a:lnTo>
                  <a:pt x="10833" y="209435"/>
                </a:lnTo>
                <a:lnTo>
                  <a:pt x="12204" y="209435"/>
                </a:lnTo>
                <a:lnTo>
                  <a:pt x="13563" y="209435"/>
                </a:lnTo>
                <a:lnTo>
                  <a:pt x="14249" y="208749"/>
                </a:lnTo>
                <a:lnTo>
                  <a:pt x="14249" y="206019"/>
                </a:lnTo>
                <a:close/>
              </a:path>
              <a:path w="86359" h="260984">
                <a:moveTo>
                  <a:pt x="14249" y="185394"/>
                </a:moveTo>
                <a:lnTo>
                  <a:pt x="13563" y="184708"/>
                </a:lnTo>
                <a:lnTo>
                  <a:pt x="10833" y="184708"/>
                </a:lnTo>
                <a:lnTo>
                  <a:pt x="10147" y="185394"/>
                </a:lnTo>
                <a:lnTo>
                  <a:pt x="10147" y="188125"/>
                </a:lnTo>
                <a:lnTo>
                  <a:pt x="10833" y="188810"/>
                </a:lnTo>
                <a:lnTo>
                  <a:pt x="12204" y="188810"/>
                </a:lnTo>
                <a:lnTo>
                  <a:pt x="13563" y="188810"/>
                </a:lnTo>
                <a:lnTo>
                  <a:pt x="14249" y="188125"/>
                </a:lnTo>
                <a:lnTo>
                  <a:pt x="14249" y="185394"/>
                </a:lnTo>
                <a:close/>
              </a:path>
              <a:path w="86359" h="260984">
                <a:moveTo>
                  <a:pt x="14249" y="144411"/>
                </a:moveTo>
                <a:lnTo>
                  <a:pt x="13563" y="143725"/>
                </a:lnTo>
                <a:lnTo>
                  <a:pt x="10833" y="143725"/>
                </a:lnTo>
                <a:lnTo>
                  <a:pt x="10147" y="144411"/>
                </a:lnTo>
                <a:lnTo>
                  <a:pt x="10147" y="147142"/>
                </a:lnTo>
                <a:lnTo>
                  <a:pt x="10833" y="147828"/>
                </a:lnTo>
                <a:lnTo>
                  <a:pt x="12204" y="147828"/>
                </a:lnTo>
                <a:lnTo>
                  <a:pt x="13563" y="147828"/>
                </a:lnTo>
                <a:lnTo>
                  <a:pt x="14249" y="147142"/>
                </a:lnTo>
                <a:lnTo>
                  <a:pt x="14249" y="144411"/>
                </a:lnTo>
                <a:close/>
              </a:path>
              <a:path w="86359" h="260984">
                <a:moveTo>
                  <a:pt x="14249" y="123875"/>
                </a:moveTo>
                <a:lnTo>
                  <a:pt x="13563" y="123190"/>
                </a:lnTo>
                <a:lnTo>
                  <a:pt x="10833" y="123190"/>
                </a:lnTo>
                <a:lnTo>
                  <a:pt x="10147" y="123875"/>
                </a:lnTo>
                <a:lnTo>
                  <a:pt x="10147" y="126619"/>
                </a:lnTo>
                <a:lnTo>
                  <a:pt x="10833" y="127304"/>
                </a:lnTo>
                <a:lnTo>
                  <a:pt x="12204" y="127304"/>
                </a:lnTo>
                <a:lnTo>
                  <a:pt x="13563" y="127304"/>
                </a:lnTo>
                <a:lnTo>
                  <a:pt x="14249" y="126619"/>
                </a:lnTo>
                <a:lnTo>
                  <a:pt x="14249" y="123875"/>
                </a:lnTo>
                <a:close/>
              </a:path>
              <a:path w="86359" h="260984">
                <a:moveTo>
                  <a:pt x="14249" y="103352"/>
                </a:moveTo>
                <a:lnTo>
                  <a:pt x="13563" y="102666"/>
                </a:lnTo>
                <a:lnTo>
                  <a:pt x="10833" y="102666"/>
                </a:lnTo>
                <a:lnTo>
                  <a:pt x="10147" y="103352"/>
                </a:lnTo>
                <a:lnTo>
                  <a:pt x="10147" y="106083"/>
                </a:lnTo>
                <a:lnTo>
                  <a:pt x="10833" y="106768"/>
                </a:lnTo>
                <a:lnTo>
                  <a:pt x="12204" y="106768"/>
                </a:lnTo>
                <a:lnTo>
                  <a:pt x="13563" y="106768"/>
                </a:lnTo>
                <a:lnTo>
                  <a:pt x="14249" y="106083"/>
                </a:lnTo>
                <a:lnTo>
                  <a:pt x="14249" y="103352"/>
                </a:lnTo>
                <a:close/>
              </a:path>
              <a:path w="86359" h="260984">
                <a:moveTo>
                  <a:pt x="14249" y="82829"/>
                </a:moveTo>
                <a:lnTo>
                  <a:pt x="13563" y="82143"/>
                </a:lnTo>
                <a:lnTo>
                  <a:pt x="10833" y="82143"/>
                </a:lnTo>
                <a:lnTo>
                  <a:pt x="10147" y="82829"/>
                </a:lnTo>
                <a:lnTo>
                  <a:pt x="10147" y="84188"/>
                </a:lnTo>
                <a:lnTo>
                  <a:pt x="10147" y="84467"/>
                </a:lnTo>
                <a:lnTo>
                  <a:pt x="10198" y="84721"/>
                </a:lnTo>
                <a:lnTo>
                  <a:pt x="10312" y="84975"/>
                </a:lnTo>
                <a:lnTo>
                  <a:pt x="10655" y="85813"/>
                </a:lnTo>
                <a:lnTo>
                  <a:pt x="11290" y="86245"/>
                </a:lnTo>
                <a:lnTo>
                  <a:pt x="12204" y="86245"/>
                </a:lnTo>
                <a:lnTo>
                  <a:pt x="13106" y="86233"/>
                </a:lnTo>
                <a:lnTo>
                  <a:pt x="13741" y="85813"/>
                </a:lnTo>
                <a:lnTo>
                  <a:pt x="14198" y="84721"/>
                </a:lnTo>
                <a:lnTo>
                  <a:pt x="14249" y="84467"/>
                </a:lnTo>
                <a:lnTo>
                  <a:pt x="14249" y="82829"/>
                </a:lnTo>
                <a:close/>
              </a:path>
              <a:path w="86359" h="260984">
                <a:moveTo>
                  <a:pt x="14249" y="42545"/>
                </a:moveTo>
                <a:lnTo>
                  <a:pt x="14046" y="42062"/>
                </a:lnTo>
                <a:lnTo>
                  <a:pt x="12687" y="40690"/>
                </a:lnTo>
                <a:lnTo>
                  <a:pt x="11722" y="40690"/>
                </a:lnTo>
                <a:lnTo>
                  <a:pt x="10350" y="42062"/>
                </a:lnTo>
                <a:lnTo>
                  <a:pt x="10147" y="42545"/>
                </a:lnTo>
                <a:lnTo>
                  <a:pt x="10147" y="44488"/>
                </a:lnTo>
                <a:lnTo>
                  <a:pt x="10833" y="45161"/>
                </a:lnTo>
                <a:lnTo>
                  <a:pt x="12204" y="45161"/>
                </a:lnTo>
                <a:lnTo>
                  <a:pt x="13563" y="45161"/>
                </a:lnTo>
                <a:lnTo>
                  <a:pt x="14249" y="44488"/>
                </a:lnTo>
                <a:lnTo>
                  <a:pt x="14249" y="42545"/>
                </a:lnTo>
                <a:close/>
              </a:path>
              <a:path w="86359" h="260984">
                <a:moveTo>
                  <a:pt x="14274" y="65024"/>
                </a:moveTo>
                <a:lnTo>
                  <a:pt x="14249" y="63639"/>
                </a:lnTo>
                <a:lnTo>
                  <a:pt x="14249" y="62255"/>
                </a:lnTo>
                <a:lnTo>
                  <a:pt x="13563" y="61556"/>
                </a:lnTo>
                <a:lnTo>
                  <a:pt x="10782" y="61569"/>
                </a:lnTo>
                <a:lnTo>
                  <a:pt x="10096" y="62268"/>
                </a:lnTo>
                <a:lnTo>
                  <a:pt x="10109" y="65049"/>
                </a:lnTo>
                <a:lnTo>
                  <a:pt x="10807" y="65735"/>
                </a:lnTo>
                <a:lnTo>
                  <a:pt x="12204" y="65722"/>
                </a:lnTo>
                <a:lnTo>
                  <a:pt x="13589" y="65722"/>
                </a:lnTo>
                <a:lnTo>
                  <a:pt x="14274" y="65024"/>
                </a:lnTo>
                <a:close/>
              </a:path>
              <a:path w="86359" h="260984">
                <a:moveTo>
                  <a:pt x="14465" y="166255"/>
                </a:moveTo>
                <a:lnTo>
                  <a:pt x="14312" y="165519"/>
                </a:lnTo>
                <a:lnTo>
                  <a:pt x="12687" y="163906"/>
                </a:lnTo>
                <a:lnTo>
                  <a:pt x="11722" y="163906"/>
                </a:lnTo>
                <a:lnTo>
                  <a:pt x="10083" y="165519"/>
                </a:lnTo>
                <a:lnTo>
                  <a:pt x="9944" y="166255"/>
                </a:lnTo>
                <a:lnTo>
                  <a:pt x="10642" y="167957"/>
                </a:lnTo>
                <a:lnTo>
                  <a:pt x="11252" y="168351"/>
                </a:lnTo>
                <a:lnTo>
                  <a:pt x="12204" y="168351"/>
                </a:lnTo>
                <a:lnTo>
                  <a:pt x="13119" y="168376"/>
                </a:lnTo>
                <a:lnTo>
                  <a:pt x="13754" y="167957"/>
                </a:lnTo>
                <a:lnTo>
                  <a:pt x="14465" y="166255"/>
                </a:lnTo>
                <a:close/>
              </a:path>
              <a:path w="86359" h="260984">
                <a:moveTo>
                  <a:pt x="24638" y="257340"/>
                </a:moveTo>
                <a:lnTo>
                  <a:pt x="23952" y="256654"/>
                </a:lnTo>
                <a:lnTo>
                  <a:pt x="21209" y="256654"/>
                </a:lnTo>
                <a:lnTo>
                  <a:pt x="20523" y="257340"/>
                </a:lnTo>
                <a:lnTo>
                  <a:pt x="20523" y="260070"/>
                </a:lnTo>
                <a:lnTo>
                  <a:pt x="21209" y="260756"/>
                </a:lnTo>
                <a:lnTo>
                  <a:pt x="22580" y="260756"/>
                </a:lnTo>
                <a:lnTo>
                  <a:pt x="23952" y="260756"/>
                </a:lnTo>
                <a:lnTo>
                  <a:pt x="24638" y="260070"/>
                </a:lnTo>
                <a:lnTo>
                  <a:pt x="24638" y="257340"/>
                </a:lnTo>
                <a:close/>
              </a:path>
              <a:path w="86359" h="260984">
                <a:moveTo>
                  <a:pt x="24638" y="236804"/>
                </a:moveTo>
                <a:lnTo>
                  <a:pt x="23952" y="236118"/>
                </a:lnTo>
                <a:lnTo>
                  <a:pt x="21209" y="236118"/>
                </a:lnTo>
                <a:lnTo>
                  <a:pt x="20523" y="236804"/>
                </a:lnTo>
                <a:lnTo>
                  <a:pt x="20523" y="239547"/>
                </a:lnTo>
                <a:lnTo>
                  <a:pt x="21209" y="240233"/>
                </a:lnTo>
                <a:lnTo>
                  <a:pt x="22580" y="240233"/>
                </a:lnTo>
                <a:lnTo>
                  <a:pt x="23952" y="240233"/>
                </a:lnTo>
                <a:lnTo>
                  <a:pt x="24638" y="239547"/>
                </a:lnTo>
                <a:lnTo>
                  <a:pt x="24638" y="236804"/>
                </a:lnTo>
                <a:close/>
              </a:path>
              <a:path w="86359" h="260984">
                <a:moveTo>
                  <a:pt x="24638" y="216281"/>
                </a:moveTo>
                <a:lnTo>
                  <a:pt x="23952" y="215595"/>
                </a:lnTo>
                <a:lnTo>
                  <a:pt x="21209" y="215595"/>
                </a:lnTo>
                <a:lnTo>
                  <a:pt x="20523" y="216281"/>
                </a:lnTo>
                <a:lnTo>
                  <a:pt x="20523" y="219011"/>
                </a:lnTo>
                <a:lnTo>
                  <a:pt x="21209" y="219697"/>
                </a:lnTo>
                <a:lnTo>
                  <a:pt x="22580" y="219697"/>
                </a:lnTo>
                <a:lnTo>
                  <a:pt x="23952" y="219697"/>
                </a:lnTo>
                <a:lnTo>
                  <a:pt x="24638" y="219011"/>
                </a:lnTo>
                <a:lnTo>
                  <a:pt x="24638" y="216281"/>
                </a:lnTo>
                <a:close/>
              </a:path>
              <a:path w="86359" h="260984">
                <a:moveTo>
                  <a:pt x="24638" y="195745"/>
                </a:moveTo>
                <a:lnTo>
                  <a:pt x="23952" y="195072"/>
                </a:lnTo>
                <a:lnTo>
                  <a:pt x="21209" y="195072"/>
                </a:lnTo>
                <a:lnTo>
                  <a:pt x="20523" y="195745"/>
                </a:lnTo>
                <a:lnTo>
                  <a:pt x="20523" y="198488"/>
                </a:lnTo>
                <a:lnTo>
                  <a:pt x="21209" y="199174"/>
                </a:lnTo>
                <a:lnTo>
                  <a:pt x="22580" y="199174"/>
                </a:lnTo>
                <a:lnTo>
                  <a:pt x="23952" y="199174"/>
                </a:lnTo>
                <a:lnTo>
                  <a:pt x="24638" y="198488"/>
                </a:lnTo>
                <a:lnTo>
                  <a:pt x="24638" y="195745"/>
                </a:lnTo>
                <a:close/>
              </a:path>
              <a:path w="86359" h="260984">
                <a:moveTo>
                  <a:pt x="24638" y="175221"/>
                </a:moveTo>
                <a:lnTo>
                  <a:pt x="23952" y="174536"/>
                </a:lnTo>
                <a:lnTo>
                  <a:pt x="21209" y="174536"/>
                </a:lnTo>
                <a:lnTo>
                  <a:pt x="20523" y="175221"/>
                </a:lnTo>
                <a:lnTo>
                  <a:pt x="20523" y="177965"/>
                </a:lnTo>
                <a:lnTo>
                  <a:pt x="21209" y="178638"/>
                </a:lnTo>
                <a:lnTo>
                  <a:pt x="22580" y="178638"/>
                </a:lnTo>
                <a:lnTo>
                  <a:pt x="23952" y="178638"/>
                </a:lnTo>
                <a:lnTo>
                  <a:pt x="24638" y="177965"/>
                </a:lnTo>
                <a:lnTo>
                  <a:pt x="24638" y="175221"/>
                </a:lnTo>
                <a:close/>
              </a:path>
              <a:path w="86359" h="260984">
                <a:moveTo>
                  <a:pt x="24638" y="154673"/>
                </a:moveTo>
                <a:lnTo>
                  <a:pt x="23952" y="153987"/>
                </a:lnTo>
                <a:lnTo>
                  <a:pt x="21209" y="153987"/>
                </a:lnTo>
                <a:lnTo>
                  <a:pt x="20523" y="154673"/>
                </a:lnTo>
                <a:lnTo>
                  <a:pt x="20523" y="157403"/>
                </a:lnTo>
                <a:lnTo>
                  <a:pt x="21209" y="158089"/>
                </a:lnTo>
                <a:lnTo>
                  <a:pt x="22580" y="158089"/>
                </a:lnTo>
                <a:lnTo>
                  <a:pt x="23952" y="158089"/>
                </a:lnTo>
                <a:lnTo>
                  <a:pt x="24638" y="157403"/>
                </a:lnTo>
                <a:lnTo>
                  <a:pt x="24638" y="154673"/>
                </a:lnTo>
                <a:close/>
              </a:path>
              <a:path w="86359" h="260984">
                <a:moveTo>
                  <a:pt x="24638" y="134137"/>
                </a:moveTo>
                <a:lnTo>
                  <a:pt x="23952" y="133464"/>
                </a:lnTo>
                <a:lnTo>
                  <a:pt x="21209" y="133464"/>
                </a:lnTo>
                <a:lnTo>
                  <a:pt x="20523" y="134150"/>
                </a:lnTo>
                <a:lnTo>
                  <a:pt x="20523" y="136880"/>
                </a:lnTo>
                <a:lnTo>
                  <a:pt x="21209" y="137566"/>
                </a:lnTo>
                <a:lnTo>
                  <a:pt x="22580" y="137566"/>
                </a:lnTo>
                <a:lnTo>
                  <a:pt x="23952" y="137566"/>
                </a:lnTo>
                <a:lnTo>
                  <a:pt x="24638" y="136880"/>
                </a:lnTo>
                <a:lnTo>
                  <a:pt x="24638" y="134137"/>
                </a:lnTo>
                <a:close/>
              </a:path>
              <a:path w="86359" h="260984">
                <a:moveTo>
                  <a:pt x="24638" y="113614"/>
                </a:moveTo>
                <a:lnTo>
                  <a:pt x="23952" y="112928"/>
                </a:lnTo>
                <a:lnTo>
                  <a:pt x="21209" y="112928"/>
                </a:lnTo>
                <a:lnTo>
                  <a:pt x="20523" y="113614"/>
                </a:lnTo>
                <a:lnTo>
                  <a:pt x="20523" y="116357"/>
                </a:lnTo>
                <a:lnTo>
                  <a:pt x="21209" y="117043"/>
                </a:lnTo>
                <a:lnTo>
                  <a:pt x="22580" y="117043"/>
                </a:lnTo>
                <a:lnTo>
                  <a:pt x="23952" y="117043"/>
                </a:lnTo>
                <a:lnTo>
                  <a:pt x="24638" y="116357"/>
                </a:lnTo>
                <a:lnTo>
                  <a:pt x="24638" y="113614"/>
                </a:lnTo>
                <a:close/>
              </a:path>
              <a:path w="86359" h="260984">
                <a:moveTo>
                  <a:pt x="24638" y="93129"/>
                </a:moveTo>
                <a:lnTo>
                  <a:pt x="23952" y="92456"/>
                </a:lnTo>
                <a:lnTo>
                  <a:pt x="21209" y="92456"/>
                </a:lnTo>
                <a:lnTo>
                  <a:pt x="20523" y="93129"/>
                </a:lnTo>
                <a:lnTo>
                  <a:pt x="20523" y="95872"/>
                </a:lnTo>
                <a:lnTo>
                  <a:pt x="21209" y="96558"/>
                </a:lnTo>
                <a:lnTo>
                  <a:pt x="22580" y="96558"/>
                </a:lnTo>
                <a:lnTo>
                  <a:pt x="23952" y="96558"/>
                </a:lnTo>
                <a:lnTo>
                  <a:pt x="24638" y="95872"/>
                </a:lnTo>
                <a:lnTo>
                  <a:pt x="24638" y="93129"/>
                </a:lnTo>
                <a:close/>
              </a:path>
              <a:path w="86359" h="260984">
                <a:moveTo>
                  <a:pt x="24638" y="72555"/>
                </a:moveTo>
                <a:lnTo>
                  <a:pt x="23952" y="71882"/>
                </a:lnTo>
                <a:lnTo>
                  <a:pt x="21209" y="71882"/>
                </a:lnTo>
                <a:lnTo>
                  <a:pt x="20523" y="72555"/>
                </a:lnTo>
                <a:lnTo>
                  <a:pt x="20523" y="75298"/>
                </a:lnTo>
                <a:lnTo>
                  <a:pt x="21209" y="75984"/>
                </a:lnTo>
                <a:lnTo>
                  <a:pt x="22580" y="75984"/>
                </a:lnTo>
                <a:lnTo>
                  <a:pt x="23952" y="75984"/>
                </a:lnTo>
                <a:lnTo>
                  <a:pt x="24638" y="75298"/>
                </a:lnTo>
                <a:lnTo>
                  <a:pt x="24638" y="72555"/>
                </a:lnTo>
                <a:close/>
              </a:path>
              <a:path w="86359" h="260984">
                <a:moveTo>
                  <a:pt x="24638" y="52006"/>
                </a:moveTo>
                <a:lnTo>
                  <a:pt x="23952" y="51320"/>
                </a:lnTo>
                <a:lnTo>
                  <a:pt x="21209" y="51320"/>
                </a:lnTo>
                <a:lnTo>
                  <a:pt x="20523" y="52006"/>
                </a:lnTo>
                <a:lnTo>
                  <a:pt x="20523" y="54749"/>
                </a:lnTo>
                <a:lnTo>
                  <a:pt x="21209" y="55435"/>
                </a:lnTo>
                <a:lnTo>
                  <a:pt x="22580" y="55435"/>
                </a:lnTo>
                <a:lnTo>
                  <a:pt x="23952" y="55435"/>
                </a:lnTo>
                <a:lnTo>
                  <a:pt x="24638" y="54749"/>
                </a:lnTo>
                <a:lnTo>
                  <a:pt x="24638" y="52006"/>
                </a:lnTo>
                <a:close/>
              </a:path>
              <a:path w="86359" h="260984">
                <a:moveTo>
                  <a:pt x="24638" y="31483"/>
                </a:moveTo>
                <a:lnTo>
                  <a:pt x="23952" y="30797"/>
                </a:lnTo>
                <a:lnTo>
                  <a:pt x="21209" y="30797"/>
                </a:lnTo>
                <a:lnTo>
                  <a:pt x="20523" y="31483"/>
                </a:lnTo>
                <a:lnTo>
                  <a:pt x="20523" y="34213"/>
                </a:lnTo>
                <a:lnTo>
                  <a:pt x="21209" y="34899"/>
                </a:lnTo>
                <a:lnTo>
                  <a:pt x="22580" y="34899"/>
                </a:lnTo>
                <a:lnTo>
                  <a:pt x="23952" y="34899"/>
                </a:lnTo>
                <a:lnTo>
                  <a:pt x="24638" y="34213"/>
                </a:lnTo>
                <a:lnTo>
                  <a:pt x="24638" y="31483"/>
                </a:lnTo>
                <a:close/>
              </a:path>
              <a:path w="86359" h="260984">
                <a:moveTo>
                  <a:pt x="34899" y="248437"/>
                </a:moveTo>
                <a:lnTo>
                  <a:pt x="34886" y="247878"/>
                </a:lnTo>
                <a:lnTo>
                  <a:pt x="34696" y="247396"/>
                </a:lnTo>
                <a:lnTo>
                  <a:pt x="34302" y="246989"/>
                </a:lnTo>
                <a:lnTo>
                  <a:pt x="33324" y="246011"/>
                </a:lnTo>
                <a:lnTo>
                  <a:pt x="32359" y="246011"/>
                </a:lnTo>
                <a:lnTo>
                  <a:pt x="31394" y="246989"/>
                </a:lnTo>
                <a:lnTo>
                  <a:pt x="31000" y="247396"/>
                </a:lnTo>
                <a:lnTo>
                  <a:pt x="30797" y="247878"/>
                </a:lnTo>
                <a:lnTo>
                  <a:pt x="30797" y="248437"/>
                </a:lnTo>
                <a:lnTo>
                  <a:pt x="30797" y="249809"/>
                </a:lnTo>
                <a:lnTo>
                  <a:pt x="31470" y="250494"/>
                </a:lnTo>
                <a:lnTo>
                  <a:pt x="32842" y="250494"/>
                </a:lnTo>
                <a:lnTo>
                  <a:pt x="34213" y="250494"/>
                </a:lnTo>
                <a:lnTo>
                  <a:pt x="34899" y="249809"/>
                </a:lnTo>
                <a:lnTo>
                  <a:pt x="34899" y="248437"/>
                </a:lnTo>
                <a:close/>
              </a:path>
              <a:path w="86359" h="260984">
                <a:moveTo>
                  <a:pt x="34899" y="226542"/>
                </a:moveTo>
                <a:lnTo>
                  <a:pt x="34213" y="225856"/>
                </a:lnTo>
                <a:lnTo>
                  <a:pt x="31470" y="225856"/>
                </a:lnTo>
                <a:lnTo>
                  <a:pt x="30797" y="226542"/>
                </a:lnTo>
                <a:lnTo>
                  <a:pt x="30797" y="229273"/>
                </a:lnTo>
                <a:lnTo>
                  <a:pt x="31470" y="229958"/>
                </a:lnTo>
                <a:lnTo>
                  <a:pt x="32842" y="229958"/>
                </a:lnTo>
                <a:lnTo>
                  <a:pt x="34213" y="229958"/>
                </a:lnTo>
                <a:lnTo>
                  <a:pt x="34899" y="229273"/>
                </a:lnTo>
                <a:lnTo>
                  <a:pt x="34899" y="226542"/>
                </a:lnTo>
                <a:close/>
              </a:path>
              <a:path w="86359" h="260984">
                <a:moveTo>
                  <a:pt x="34899" y="206019"/>
                </a:moveTo>
                <a:lnTo>
                  <a:pt x="34213" y="205333"/>
                </a:lnTo>
                <a:lnTo>
                  <a:pt x="31470" y="205333"/>
                </a:lnTo>
                <a:lnTo>
                  <a:pt x="30797" y="206019"/>
                </a:lnTo>
                <a:lnTo>
                  <a:pt x="30797" y="208749"/>
                </a:lnTo>
                <a:lnTo>
                  <a:pt x="31470" y="209435"/>
                </a:lnTo>
                <a:lnTo>
                  <a:pt x="32842" y="209435"/>
                </a:lnTo>
                <a:lnTo>
                  <a:pt x="34213" y="209435"/>
                </a:lnTo>
                <a:lnTo>
                  <a:pt x="34899" y="208749"/>
                </a:lnTo>
                <a:lnTo>
                  <a:pt x="34899" y="206019"/>
                </a:lnTo>
                <a:close/>
              </a:path>
              <a:path w="86359" h="260984">
                <a:moveTo>
                  <a:pt x="34899" y="185394"/>
                </a:moveTo>
                <a:lnTo>
                  <a:pt x="34213" y="184708"/>
                </a:lnTo>
                <a:lnTo>
                  <a:pt x="31470" y="184708"/>
                </a:lnTo>
                <a:lnTo>
                  <a:pt x="30797" y="185394"/>
                </a:lnTo>
                <a:lnTo>
                  <a:pt x="30797" y="188125"/>
                </a:lnTo>
                <a:lnTo>
                  <a:pt x="31470" y="188810"/>
                </a:lnTo>
                <a:lnTo>
                  <a:pt x="32842" y="188810"/>
                </a:lnTo>
                <a:lnTo>
                  <a:pt x="34213" y="188810"/>
                </a:lnTo>
                <a:lnTo>
                  <a:pt x="34899" y="188125"/>
                </a:lnTo>
                <a:lnTo>
                  <a:pt x="34899" y="185394"/>
                </a:lnTo>
                <a:close/>
              </a:path>
              <a:path w="86359" h="260984">
                <a:moveTo>
                  <a:pt x="34899" y="144411"/>
                </a:moveTo>
                <a:lnTo>
                  <a:pt x="34213" y="143725"/>
                </a:lnTo>
                <a:lnTo>
                  <a:pt x="31470" y="143725"/>
                </a:lnTo>
                <a:lnTo>
                  <a:pt x="30797" y="144411"/>
                </a:lnTo>
                <a:lnTo>
                  <a:pt x="30797" y="147142"/>
                </a:lnTo>
                <a:lnTo>
                  <a:pt x="31470" y="147828"/>
                </a:lnTo>
                <a:lnTo>
                  <a:pt x="32842" y="147828"/>
                </a:lnTo>
                <a:lnTo>
                  <a:pt x="34213" y="147828"/>
                </a:lnTo>
                <a:lnTo>
                  <a:pt x="34899" y="147142"/>
                </a:lnTo>
                <a:lnTo>
                  <a:pt x="34899" y="144411"/>
                </a:lnTo>
                <a:close/>
              </a:path>
              <a:path w="86359" h="260984">
                <a:moveTo>
                  <a:pt x="34899" y="123875"/>
                </a:moveTo>
                <a:lnTo>
                  <a:pt x="34213" y="123190"/>
                </a:lnTo>
                <a:lnTo>
                  <a:pt x="31470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70" y="127304"/>
                </a:lnTo>
                <a:lnTo>
                  <a:pt x="32842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86359" h="260984">
                <a:moveTo>
                  <a:pt x="34899" y="103352"/>
                </a:moveTo>
                <a:lnTo>
                  <a:pt x="34213" y="102666"/>
                </a:lnTo>
                <a:lnTo>
                  <a:pt x="31470" y="102666"/>
                </a:lnTo>
                <a:lnTo>
                  <a:pt x="30797" y="103352"/>
                </a:lnTo>
                <a:lnTo>
                  <a:pt x="30797" y="106083"/>
                </a:lnTo>
                <a:lnTo>
                  <a:pt x="31470" y="106768"/>
                </a:lnTo>
                <a:lnTo>
                  <a:pt x="32842" y="106768"/>
                </a:lnTo>
                <a:lnTo>
                  <a:pt x="34213" y="106768"/>
                </a:lnTo>
                <a:lnTo>
                  <a:pt x="34899" y="106083"/>
                </a:lnTo>
                <a:lnTo>
                  <a:pt x="34899" y="103352"/>
                </a:lnTo>
                <a:close/>
              </a:path>
              <a:path w="86359" h="260984">
                <a:moveTo>
                  <a:pt x="34899" y="82829"/>
                </a:moveTo>
                <a:lnTo>
                  <a:pt x="34213" y="82143"/>
                </a:lnTo>
                <a:lnTo>
                  <a:pt x="31470" y="82143"/>
                </a:lnTo>
                <a:lnTo>
                  <a:pt x="30797" y="82829"/>
                </a:lnTo>
                <a:lnTo>
                  <a:pt x="30797" y="84467"/>
                </a:lnTo>
                <a:lnTo>
                  <a:pt x="30848" y="84721"/>
                </a:lnTo>
                <a:lnTo>
                  <a:pt x="31305" y="85813"/>
                </a:lnTo>
                <a:lnTo>
                  <a:pt x="31940" y="86233"/>
                </a:lnTo>
                <a:lnTo>
                  <a:pt x="32842" y="86245"/>
                </a:lnTo>
                <a:lnTo>
                  <a:pt x="33756" y="86245"/>
                </a:lnTo>
                <a:lnTo>
                  <a:pt x="34391" y="85813"/>
                </a:lnTo>
                <a:lnTo>
                  <a:pt x="34734" y="84975"/>
                </a:lnTo>
                <a:lnTo>
                  <a:pt x="34848" y="84721"/>
                </a:lnTo>
                <a:lnTo>
                  <a:pt x="34899" y="84467"/>
                </a:lnTo>
                <a:lnTo>
                  <a:pt x="34899" y="84188"/>
                </a:lnTo>
                <a:lnTo>
                  <a:pt x="34899" y="82829"/>
                </a:lnTo>
                <a:close/>
              </a:path>
              <a:path w="86359" h="260984">
                <a:moveTo>
                  <a:pt x="34899" y="42545"/>
                </a:moveTo>
                <a:lnTo>
                  <a:pt x="34696" y="42062"/>
                </a:lnTo>
                <a:lnTo>
                  <a:pt x="33324" y="40690"/>
                </a:lnTo>
                <a:lnTo>
                  <a:pt x="32359" y="40690"/>
                </a:lnTo>
                <a:lnTo>
                  <a:pt x="30988" y="42062"/>
                </a:lnTo>
                <a:lnTo>
                  <a:pt x="30797" y="42545"/>
                </a:lnTo>
                <a:lnTo>
                  <a:pt x="30797" y="44488"/>
                </a:lnTo>
                <a:lnTo>
                  <a:pt x="31470" y="45161"/>
                </a:lnTo>
                <a:lnTo>
                  <a:pt x="32842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2545"/>
                </a:lnTo>
                <a:close/>
              </a:path>
              <a:path w="86359" h="260984">
                <a:moveTo>
                  <a:pt x="34899" y="21221"/>
                </a:moveTo>
                <a:lnTo>
                  <a:pt x="34213" y="20535"/>
                </a:lnTo>
                <a:lnTo>
                  <a:pt x="31470" y="20535"/>
                </a:lnTo>
                <a:lnTo>
                  <a:pt x="30797" y="21221"/>
                </a:lnTo>
                <a:lnTo>
                  <a:pt x="30797" y="23952"/>
                </a:lnTo>
                <a:lnTo>
                  <a:pt x="31470" y="24638"/>
                </a:lnTo>
                <a:lnTo>
                  <a:pt x="32842" y="24638"/>
                </a:lnTo>
                <a:lnTo>
                  <a:pt x="34213" y="24638"/>
                </a:lnTo>
                <a:lnTo>
                  <a:pt x="34899" y="23952"/>
                </a:lnTo>
                <a:lnTo>
                  <a:pt x="34899" y="21221"/>
                </a:lnTo>
                <a:close/>
              </a:path>
              <a:path w="86359" h="260984">
                <a:moveTo>
                  <a:pt x="34912" y="65024"/>
                </a:moveTo>
                <a:lnTo>
                  <a:pt x="34899" y="63639"/>
                </a:lnTo>
                <a:lnTo>
                  <a:pt x="34899" y="62255"/>
                </a:lnTo>
                <a:lnTo>
                  <a:pt x="34201" y="61556"/>
                </a:lnTo>
                <a:lnTo>
                  <a:pt x="31419" y="61569"/>
                </a:lnTo>
                <a:lnTo>
                  <a:pt x="30734" y="62268"/>
                </a:lnTo>
                <a:lnTo>
                  <a:pt x="30759" y="65049"/>
                </a:lnTo>
                <a:lnTo>
                  <a:pt x="31457" y="65735"/>
                </a:lnTo>
                <a:lnTo>
                  <a:pt x="32842" y="65722"/>
                </a:lnTo>
                <a:lnTo>
                  <a:pt x="34226" y="65722"/>
                </a:lnTo>
                <a:lnTo>
                  <a:pt x="34912" y="65024"/>
                </a:lnTo>
                <a:close/>
              </a:path>
              <a:path w="86359" h="260984">
                <a:moveTo>
                  <a:pt x="35102" y="166255"/>
                </a:moveTo>
                <a:lnTo>
                  <a:pt x="34950" y="165519"/>
                </a:lnTo>
                <a:lnTo>
                  <a:pt x="33324" y="163906"/>
                </a:lnTo>
                <a:lnTo>
                  <a:pt x="32359" y="163906"/>
                </a:lnTo>
                <a:lnTo>
                  <a:pt x="30734" y="165519"/>
                </a:lnTo>
                <a:lnTo>
                  <a:pt x="30581" y="166255"/>
                </a:lnTo>
                <a:lnTo>
                  <a:pt x="31292" y="167957"/>
                </a:lnTo>
                <a:lnTo>
                  <a:pt x="31902" y="168351"/>
                </a:lnTo>
                <a:lnTo>
                  <a:pt x="32842" y="168351"/>
                </a:lnTo>
                <a:lnTo>
                  <a:pt x="33769" y="168376"/>
                </a:lnTo>
                <a:lnTo>
                  <a:pt x="34404" y="167957"/>
                </a:lnTo>
                <a:lnTo>
                  <a:pt x="35102" y="166255"/>
                </a:lnTo>
                <a:close/>
              </a:path>
              <a:path w="86359" h="260984">
                <a:moveTo>
                  <a:pt x="45161" y="257340"/>
                </a:moveTo>
                <a:lnTo>
                  <a:pt x="44475" y="256654"/>
                </a:lnTo>
                <a:lnTo>
                  <a:pt x="41744" y="256654"/>
                </a:lnTo>
                <a:lnTo>
                  <a:pt x="41059" y="257340"/>
                </a:lnTo>
                <a:lnTo>
                  <a:pt x="41059" y="260070"/>
                </a:lnTo>
                <a:lnTo>
                  <a:pt x="41744" y="260756"/>
                </a:lnTo>
                <a:lnTo>
                  <a:pt x="43103" y="260756"/>
                </a:lnTo>
                <a:lnTo>
                  <a:pt x="44475" y="260756"/>
                </a:lnTo>
                <a:lnTo>
                  <a:pt x="45161" y="260070"/>
                </a:lnTo>
                <a:lnTo>
                  <a:pt x="45161" y="257340"/>
                </a:lnTo>
                <a:close/>
              </a:path>
              <a:path w="86359" h="260984">
                <a:moveTo>
                  <a:pt x="45161" y="236804"/>
                </a:moveTo>
                <a:lnTo>
                  <a:pt x="44475" y="236118"/>
                </a:lnTo>
                <a:lnTo>
                  <a:pt x="41744" y="236118"/>
                </a:lnTo>
                <a:lnTo>
                  <a:pt x="41059" y="236804"/>
                </a:lnTo>
                <a:lnTo>
                  <a:pt x="41059" y="239547"/>
                </a:lnTo>
                <a:lnTo>
                  <a:pt x="41744" y="240233"/>
                </a:lnTo>
                <a:lnTo>
                  <a:pt x="43103" y="240233"/>
                </a:lnTo>
                <a:lnTo>
                  <a:pt x="44475" y="240233"/>
                </a:lnTo>
                <a:lnTo>
                  <a:pt x="45161" y="239547"/>
                </a:lnTo>
                <a:lnTo>
                  <a:pt x="45161" y="236804"/>
                </a:lnTo>
                <a:close/>
              </a:path>
              <a:path w="86359" h="260984">
                <a:moveTo>
                  <a:pt x="45161" y="216281"/>
                </a:moveTo>
                <a:lnTo>
                  <a:pt x="44475" y="215595"/>
                </a:lnTo>
                <a:lnTo>
                  <a:pt x="41744" y="215595"/>
                </a:lnTo>
                <a:lnTo>
                  <a:pt x="41059" y="216281"/>
                </a:lnTo>
                <a:lnTo>
                  <a:pt x="41059" y="219011"/>
                </a:lnTo>
                <a:lnTo>
                  <a:pt x="41744" y="219697"/>
                </a:lnTo>
                <a:lnTo>
                  <a:pt x="43103" y="219697"/>
                </a:lnTo>
                <a:lnTo>
                  <a:pt x="44475" y="219697"/>
                </a:lnTo>
                <a:lnTo>
                  <a:pt x="45161" y="219011"/>
                </a:lnTo>
                <a:lnTo>
                  <a:pt x="45161" y="216281"/>
                </a:lnTo>
                <a:close/>
              </a:path>
              <a:path w="86359" h="260984">
                <a:moveTo>
                  <a:pt x="45161" y="195745"/>
                </a:moveTo>
                <a:lnTo>
                  <a:pt x="44475" y="195072"/>
                </a:lnTo>
                <a:lnTo>
                  <a:pt x="41744" y="195072"/>
                </a:lnTo>
                <a:lnTo>
                  <a:pt x="41059" y="195745"/>
                </a:lnTo>
                <a:lnTo>
                  <a:pt x="41059" y="198488"/>
                </a:lnTo>
                <a:lnTo>
                  <a:pt x="41744" y="199174"/>
                </a:lnTo>
                <a:lnTo>
                  <a:pt x="43103" y="199174"/>
                </a:lnTo>
                <a:lnTo>
                  <a:pt x="44475" y="199174"/>
                </a:lnTo>
                <a:lnTo>
                  <a:pt x="45161" y="198488"/>
                </a:lnTo>
                <a:lnTo>
                  <a:pt x="45161" y="195745"/>
                </a:lnTo>
                <a:close/>
              </a:path>
              <a:path w="86359" h="260984">
                <a:moveTo>
                  <a:pt x="45161" y="175221"/>
                </a:moveTo>
                <a:lnTo>
                  <a:pt x="44475" y="174536"/>
                </a:lnTo>
                <a:lnTo>
                  <a:pt x="41744" y="174536"/>
                </a:lnTo>
                <a:lnTo>
                  <a:pt x="41059" y="175221"/>
                </a:lnTo>
                <a:lnTo>
                  <a:pt x="41059" y="177965"/>
                </a:lnTo>
                <a:lnTo>
                  <a:pt x="41744" y="178638"/>
                </a:lnTo>
                <a:lnTo>
                  <a:pt x="43103" y="178638"/>
                </a:lnTo>
                <a:lnTo>
                  <a:pt x="44475" y="178638"/>
                </a:lnTo>
                <a:lnTo>
                  <a:pt x="45161" y="177965"/>
                </a:lnTo>
                <a:lnTo>
                  <a:pt x="45161" y="175221"/>
                </a:lnTo>
                <a:close/>
              </a:path>
              <a:path w="86359" h="260984">
                <a:moveTo>
                  <a:pt x="45161" y="154673"/>
                </a:moveTo>
                <a:lnTo>
                  <a:pt x="44475" y="153987"/>
                </a:lnTo>
                <a:lnTo>
                  <a:pt x="41744" y="153987"/>
                </a:lnTo>
                <a:lnTo>
                  <a:pt x="41059" y="154673"/>
                </a:lnTo>
                <a:lnTo>
                  <a:pt x="41059" y="157403"/>
                </a:lnTo>
                <a:lnTo>
                  <a:pt x="41744" y="158089"/>
                </a:lnTo>
                <a:lnTo>
                  <a:pt x="43103" y="158089"/>
                </a:lnTo>
                <a:lnTo>
                  <a:pt x="44475" y="158089"/>
                </a:lnTo>
                <a:lnTo>
                  <a:pt x="45161" y="157403"/>
                </a:lnTo>
                <a:lnTo>
                  <a:pt x="45161" y="154673"/>
                </a:lnTo>
                <a:close/>
              </a:path>
              <a:path w="86359" h="260984">
                <a:moveTo>
                  <a:pt x="45161" y="134137"/>
                </a:moveTo>
                <a:lnTo>
                  <a:pt x="44475" y="133464"/>
                </a:lnTo>
                <a:lnTo>
                  <a:pt x="41744" y="133464"/>
                </a:lnTo>
                <a:lnTo>
                  <a:pt x="41059" y="134150"/>
                </a:lnTo>
                <a:lnTo>
                  <a:pt x="41059" y="136880"/>
                </a:lnTo>
                <a:lnTo>
                  <a:pt x="41744" y="137566"/>
                </a:lnTo>
                <a:lnTo>
                  <a:pt x="43103" y="137566"/>
                </a:lnTo>
                <a:lnTo>
                  <a:pt x="44475" y="137566"/>
                </a:lnTo>
                <a:lnTo>
                  <a:pt x="45161" y="136880"/>
                </a:lnTo>
                <a:lnTo>
                  <a:pt x="45161" y="134137"/>
                </a:lnTo>
                <a:close/>
              </a:path>
              <a:path w="86359" h="260984">
                <a:moveTo>
                  <a:pt x="45161" y="113614"/>
                </a:moveTo>
                <a:lnTo>
                  <a:pt x="44475" y="112928"/>
                </a:lnTo>
                <a:lnTo>
                  <a:pt x="41744" y="112928"/>
                </a:lnTo>
                <a:lnTo>
                  <a:pt x="41059" y="113614"/>
                </a:lnTo>
                <a:lnTo>
                  <a:pt x="41059" y="116357"/>
                </a:lnTo>
                <a:lnTo>
                  <a:pt x="41744" y="117043"/>
                </a:lnTo>
                <a:lnTo>
                  <a:pt x="43103" y="117043"/>
                </a:lnTo>
                <a:lnTo>
                  <a:pt x="44475" y="117043"/>
                </a:lnTo>
                <a:lnTo>
                  <a:pt x="45161" y="116357"/>
                </a:lnTo>
                <a:lnTo>
                  <a:pt x="45161" y="113614"/>
                </a:lnTo>
                <a:close/>
              </a:path>
              <a:path w="86359" h="260984">
                <a:moveTo>
                  <a:pt x="45161" y="93129"/>
                </a:moveTo>
                <a:lnTo>
                  <a:pt x="44475" y="92456"/>
                </a:lnTo>
                <a:lnTo>
                  <a:pt x="41744" y="92456"/>
                </a:lnTo>
                <a:lnTo>
                  <a:pt x="41059" y="93129"/>
                </a:lnTo>
                <a:lnTo>
                  <a:pt x="41059" y="95872"/>
                </a:lnTo>
                <a:lnTo>
                  <a:pt x="41744" y="96558"/>
                </a:lnTo>
                <a:lnTo>
                  <a:pt x="43103" y="96558"/>
                </a:lnTo>
                <a:lnTo>
                  <a:pt x="44475" y="96558"/>
                </a:lnTo>
                <a:lnTo>
                  <a:pt x="45161" y="95872"/>
                </a:lnTo>
                <a:lnTo>
                  <a:pt x="45161" y="93129"/>
                </a:lnTo>
                <a:close/>
              </a:path>
              <a:path w="86359" h="260984">
                <a:moveTo>
                  <a:pt x="45161" y="72555"/>
                </a:moveTo>
                <a:lnTo>
                  <a:pt x="44475" y="71882"/>
                </a:lnTo>
                <a:lnTo>
                  <a:pt x="41744" y="71882"/>
                </a:lnTo>
                <a:lnTo>
                  <a:pt x="41059" y="72555"/>
                </a:lnTo>
                <a:lnTo>
                  <a:pt x="41059" y="75298"/>
                </a:lnTo>
                <a:lnTo>
                  <a:pt x="41744" y="75984"/>
                </a:lnTo>
                <a:lnTo>
                  <a:pt x="43103" y="75984"/>
                </a:lnTo>
                <a:lnTo>
                  <a:pt x="44475" y="75984"/>
                </a:lnTo>
                <a:lnTo>
                  <a:pt x="45161" y="75298"/>
                </a:lnTo>
                <a:lnTo>
                  <a:pt x="45161" y="72555"/>
                </a:lnTo>
                <a:close/>
              </a:path>
              <a:path w="86359" h="260984">
                <a:moveTo>
                  <a:pt x="45161" y="52006"/>
                </a:moveTo>
                <a:lnTo>
                  <a:pt x="44475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49"/>
                </a:lnTo>
                <a:lnTo>
                  <a:pt x="41744" y="55435"/>
                </a:lnTo>
                <a:lnTo>
                  <a:pt x="43103" y="55435"/>
                </a:lnTo>
                <a:lnTo>
                  <a:pt x="44475" y="55435"/>
                </a:lnTo>
                <a:lnTo>
                  <a:pt x="45161" y="54749"/>
                </a:lnTo>
                <a:lnTo>
                  <a:pt x="45161" y="52006"/>
                </a:lnTo>
                <a:close/>
              </a:path>
              <a:path w="86359" h="260984">
                <a:moveTo>
                  <a:pt x="45161" y="31483"/>
                </a:moveTo>
                <a:lnTo>
                  <a:pt x="44475" y="30797"/>
                </a:lnTo>
                <a:lnTo>
                  <a:pt x="41744" y="30797"/>
                </a:lnTo>
                <a:lnTo>
                  <a:pt x="41059" y="31483"/>
                </a:lnTo>
                <a:lnTo>
                  <a:pt x="41059" y="34213"/>
                </a:lnTo>
                <a:lnTo>
                  <a:pt x="41744" y="34899"/>
                </a:lnTo>
                <a:lnTo>
                  <a:pt x="43103" y="34899"/>
                </a:lnTo>
                <a:lnTo>
                  <a:pt x="44475" y="34899"/>
                </a:lnTo>
                <a:lnTo>
                  <a:pt x="45161" y="34213"/>
                </a:lnTo>
                <a:lnTo>
                  <a:pt x="45161" y="31483"/>
                </a:lnTo>
                <a:close/>
              </a:path>
              <a:path w="86359" h="260984">
                <a:moveTo>
                  <a:pt x="45161" y="10947"/>
                </a:moveTo>
                <a:lnTo>
                  <a:pt x="44475" y="10274"/>
                </a:lnTo>
                <a:lnTo>
                  <a:pt x="41744" y="10274"/>
                </a:lnTo>
                <a:lnTo>
                  <a:pt x="41059" y="10947"/>
                </a:lnTo>
                <a:lnTo>
                  <a:pt x="41059" y="13690"/>
                </a:lnTo>
                <a:lnTo>
                  <a:pt x="41744" y="14376"/>
                </a:lnTo>
                <a:lnTo>
                  <a:pt x="43103" y="14376"/>
                </a:lnTo>
                <a:lnTo>
                  <a:pt x="44475" y="14376"/>
                </a:lnTo>
                <a:lnTo>
                  <a:pt x="45161" y="13690"/>
                </a:lnTo>
                <a:lnTo>
                  <a:pt x="45161" y="10947"/>
                </a:lnTo>
                <a:close/>
              </a:path>
              <a:path w="86359" h="260984">
                <a:moveTo>
                  <a:pt x="55359" y="82867"/>
                </a:moveTo>
                <a:lnTo>
                  <a:pt x="54673" y="82181"/>
                </a:lnTo>
                <a:lnTo>
                  <a:pt x="51930" y="82181"/>
                </a:lnTo>
                <a:lnTo>
                  <a:pt x="51244" y="82867"/>
                </a:lnTo>
                <a:lnTo>
                  <a:pt x="51257" y="84505"/>
                </a:lnTo>
                <a:lnTo>
                  <a:pt x="51308" y="84772"/>
                </a:lnTo>
                <a:lnTo>
                  <a:pt x="51409" y="85026"/>
                </a:lnTo>
                <a:lnTo>
                  <a:pt x="51790" y="85864"/>
                </a:lnTo>
                <a:lnTo>
                  <a:pt x="52451" y="86271"/>
                </a:lnTo>
                <a:lnTo>
                  <a:pt x="53378" y="86245"/>
                </a:lnTo>
                <a:lnTo>
                  <a:pt x="54241" y="86220"/>
                </a:lnTo>
                <a:lnTo>
                  <a:pt x="54838" y="85813"/>
                </a:lnTo>
                <a:lnTo>
                  <a:pt x="55308" y="84772"/>
                </a:lnTo>
                <a:lnTo>
                  <a:pt x="55359" y="84518"/>
                </a:lnTo>
                <a:lnTo>
                  <a:pt x="55359" y="84239"/>
                </a:lnTo>
                <a:lnTo>
                  <a:pt x="55359" y="82867"/>
                </a:lnTo>
                <a:close/>
              </a:path>
              <a:path w="86359" h="260984">
                <a:moveTo>
                  <a:pt x="55422" y="123875"/>
                </a:moveTo>
                <a:lnTo>
                  <a:pt x="54737" y="123190"/>
                </a:lnTo>
                <a:lnTo>
                  <a:pt x="52006" y="123190"/>
                </a:lnTo>
                <a:lnTo>
                  <a:pt x="51320" y="123875"/>
                </a:lnTo>
                <a:lnTo>
                  <a:pt x="51320" y="126619"/>
                </a:lnTo>
                <a:lnTo>
                  <a:pt x="52006" y="127304"/>
                </a:lnTo>
                <a:lnTo>
                  <a:pt x="53378" y="127304"/>
                </a:lnTo>
                <a:lnTo>
                  <a:pt x="54737" y="127304"/>
                </a:lnTo>
                <a:lnTo>
                  <a:pt x="55422" y="126619"/>
                </a:lnTo>
                <a:lnTo>
                  <a:pt x="55422" y="123875"/>
                </a:lnTo>
                <a:close/>
              </a:path>
              <a:path w="86359" h="260984">
                <a:moveTo>
                  <a:pt x="55422" y="103352"/>
                </a:moveTo>
                <a:lnTo>
                  <a:pt x="54737" y="102666"/>
                </a:lnTo>
                <a:lnTo>
                  <a:pt x="52006" y="102666"/>
                </a:lnTo>
                <a:lnTo>
                  <a:pt x="51320" y="103352"/>
                </a:lnTo>
                <a:lnTo>
                  <a:pt x="51320" y="106083"/>
                </a:lnTo>
                <a:lnTo>
                  <a:pt x="52006" y="106768"/>
                </a:lnTo>
                <a:lnTo>
                  <a:pt x="53378" y="106768"/>
                </a:lnTo>
                <a:lnTo>
                  <a:pt x="54737" y="106768"/>
                </a:lnTo>
                <a:lnTo>
                  <a:pt x="55422" y="106083"/>
                </a:lnTo>
                <a:lnTo>
                  <a:pt x="55422" y="103352"/>
                </a:lnTo>
                <a:close/>
              </a:path>
              <a:path w="86359" h="260984">
                <a:moveTo>
                  <a:pt x="55422" y="42545"/>
                </a:moveTo>
                <a:lnTo>
                  <a:pt x="55219" y="42062"/>
                </a:lnTo>
                <a:lnTo>
                  <a:pt x="54419" y="41262"/>
                </a:lnTo>
                <a:lnTo>
                  <a:pt x="53936" y="41059"/>
                </a:lnTo>
                <a:lnTo>
                  <a:pt x="52006" y="41059"/>
                </a:lnTo>
                <a:lnTo>
                  <a:pt x="51320" y="41744"/>
                </a:lnTo>
                <a:lnTo>
                  <a:pt x="51320" y="44488"/>
                </a:lnTo>
                <a:lnTo>
                  <a:pt x="52006" y="45161"/>
                </a:lnTo>
                <a:lnTo>
                  <a:pt x="53378" y="45161"/>
                </a:lnTo>
                <a:lnTo>
                  <a:pt x="54737" y="45161"/>
                </a:lnTo>
                <a:lnTo>
                  <a:pt x="55422" y="44488"/>
                </a:lnTo>
                <a:lnTo>
                  <a:pt x="55422" y="42545"/>
                </a:lnTo>
                <a:close/>
              </a:path>
              <a:path w="86359" h="260984">
                <a:moveTo>
                  <a:pt x="55422" y="21221"/>
                </a:moveTo>
                <a:lnTo>
                  <a:pt x="54737" y="20535"/>
                </a:lnTo>
                <a:lnTo>
                  <a:pt x="52006" y="20535"/>
                </a:lnTo>
                <a:lnTo>
                  <a:pt x="51320" y="21221"/>
                </a:lnTo>
                <a:lnTo>
                  <a:pt x="51320" y="23952"/>
                </a:lnTo>
                <a:lnTo>
                  <a:pt x="52006" y="24638"/>
                </a:lnTo>
                <a:lnTo>
                  <a:pt x="53378" y="24638"/>
                </a:lnTo>
                <a:lnTo>
                  <a:pt x="54737" y="24638"/>
                </a:lnTo>
                <a:lnTo>
                  <a:pt x="55422" y="23952"/>
                </a:lnTo>
                <a:lnTo>
                  <a:pt x="55422" y="21221"/>
                </a:lnTo>
                <a:close/>
              </a:path>
              <a:path w="86359" h="260984">
                <a:moveTo>
                  <a:pt x="55422" y="685"/>
                </a:moveTo>
                <a:lnTo>
                  <a:pt x="54737" y="0"/>
                </a:lnTo>
                <a:lnTo>
                  <a:pt x="52006" y="0"/>
                </a:lnTo>
                <a:lnTo>
                  <a:pt x="51320" y="685"/>
                </a:lnTo>
                <a:lnTo>
                  <a:pt x="51320" y="3429"/>
                </a:lnTo>
                <a:lnTo>
                  <a:pt x="52006" y="4114"/>
                </a:lnTo>
                <a:lnTo>
                  <a:pt x="53378" y="4114"/>
                </a:lnTo>
                <a:lnTo>
                  <a:pt x="54737" y="4114"/>
                </a:lnTo>
                <a:lnTo>
                  <a:pt x="55422" y="3429"/>
                </a:lnTo>
                <a:lnTo>
                  <a:pt x="55422" y="685"/>
                </a:lnTo>
                <a:close/>
              </a:path>
              <a:path w="86359" h="260984">
                <a:moveTo>
                  <a:pt x="55435" y="65024"/>
                </a:moveTo>
                <a:lnTo>
                  <a:pt x="55422" y="63639"/>
                </a:lnTo>
                <a:lnTo>
                  <a:pt x="55422" y="62255"/>
                </a:lnTo>
                <a:lnTo>
                  <a:pt x="54724" y="61556"/>
                </a:lnTo>
                <a:lnTo>
                  <a:pt x="51955" y="61569"/>
                </a:lnTo>
                <a:lnTo>
                  <a:pt x="51257" y="62268"/>
                </a:lnTo>
                <a:lnTo>
                  <a:pt x="51282" y="65049"/>
                </a:lnTo>
                <a:lnTo>
                  <a:pt x="51981" y="65735"/>
                </a:lnTo>
                <a:lnTo>
                  <a:pt x="53378" y="65722"/>
                </a:lnTo>
                <a:lnTo>
                  <a:pt x="54762" y="65722"/>
                </a:lnTo>
                <a:lnTo>
                  <a:pt x="55435" y="65024"/>
                </a:lnTo>
                <a:close/>
              </a:path>
              <a:path w="86359" h="260984">
                <a:moveTo>
                  <a:pt x="86245" y="257340"/>
                </a:moveTo>
                <a:lnTo>
                  <a:pt x="85559" y="256654"/>
                </a:lnTo>
                <a:lnTo>
                  <a:pt x="82816" y="256654"/>
                </a:lnTo>
                <a:lnTo>
                  <a:pt x="82130" y="257340"/>
                </a:lnTo>
                <a:lnTo>
                  <a:pt x="82130" y="260070"/>
                </a:lnTo>
                <a:lnTo>
                  <a:pt x="82816" y="260756"/>
                </a:lnTo>
                <a:lnTo>
                  <a:pt x="84188" y="260756"/>
                </a:lnTo>
                <a:lnTo>
                  <a:pt x="85559" y="260756"/>
                </a:lnTo>
                <a:lnTo>
                  <a:pt x="86245" y="260070"/>
                </a:lnTo>
                <a:lnTo>
                  <a:pt x="86245" y="257340"/>
                </a:lnTo>
                <a:close/>
              </a:path>
              <a:path w="86359" h="260984">
                <a:moveTo>
                  <a:pt x="86245" y="195745"/>
                </a:moveTo>
                <a:lnTo>
                  <a:pt x="85559" y="195072"/>
                </a:lnTo>
                <a:lnTo>
                  <a:pt x="82816" y="195072"/>
                </a:lnTo>
                <a:lnTo>
                  <a:pt x="82130" y="195745"/>
                </a:lnTo>
                <a:lnTo>
                  <a:pt x="82130" y="198488"/>
                </a:lnTo>
                <a:lnTo>
                  <a:pt x="82816" y="199174"/>
                </a:lnTo>
                <a:lnTo>
                  <a:pt x="84188" y="199174"/>
                </a:lnTo>
                <a:lnTo>
                  <a:pt x="85559" y="199174"/>
                </a:lnTo>
                <a:lnTo>
                  <a:pt x="86245" y="198488"/>
                </a:lnTo>
                <a:lnTo>
                  <a:pt x="86245" y="195745"/>
                </a:lnTo>
                <a:close/>
              </a:path>
              <a:path w="86359" h="260984">
                <a:moveTo>
                  <a:pt x="86245" y="175221"/>
                </a:moveTo>
                <a:lnTo>
                  <a:pt x="85559" y="174536"/>
                </a:lnTo>
                <a:lnTo>
                  <a:pt x="82816" y="174536"/>
                </a:lnTo>
                <a:lnTo>
                  <a:pt x="82130" y="175221"/>
                </a:lnTo>
                <a:lnTo>
                  <a:pt x="82130" y="177965"/>
                </a:lnTo>
                <a:lnTo>
                  <a:pt x="82816" y="178638"/>
                </a:lnTo>
                <a:lnTo>
                  <a:pt x="84188" y="178638"/>
                </a:lnTo>
                <a:lnTo>
                  <a:pt x="85559" y="178638"/>
                </a:lnTo>
                <a:lnTo>
                  <a:pt x="86245" y="177965"/>
                </a:lnTo>
                <a:lnTo>
                  <a:pt x="86245" y="175221"/>
                </a:lnTo>
                <a:close/>
              </a:path>
              <a:path w="86359" h="260984">
                <a:moveTo>
                  <a:pt x="86245" y="154673"/>
                </a:moveTo>
                <a:lnTo>
                  <a:pt x="85559" y="153987"/>
                </a:lnTo>
                <a:lnTo>
                  <a:pt x="82816" y="153987"/>
                </a:lnTo>
                <a:lnTo>
                  <a:pt x="82130" y="154673"/>
                </a:lnTo>
                <a:lnTo>
                  <a:pt x="82130" y="157403"/>
                </a:lnTo>
                <a:lnTo>
                  <a:pt x="82816" y="158089"/>
                </a:lnTo>
                <a:lnTo>
                  <a:pt x="84188" y="158089"/>
                </a:lnTo>
                <a:lnTo>
                  <a:pt x="85559" y="158089"/>
                </a:lnTo>
                <a:lnTo>
                  <a:pt x="86245" y="157403"/>
                </a:lnTo>
                <a:lnTo>
                  <a:pt x="86245" y="154673"/>
                </a:lnTo>
                <a:close/>
              </a:path>
              <a:path w="86359" h="260984">
                <a:moveTo>
                  <a:pt x="86245" y="134137"/>
                </a:moveTo>
                <a:lnTo>
                  <a:pt x="85559" y="133464"/>
                </a:lnTo>
                <a:lnTo>
                  <a:pt x="82816" y="133464"/>
                </a:lnTo>
                <a:lnTo>
                  <a:pt x="82130" y="134150"/>
                </a:lnTo>
                <a:lnTo>
                  <a:pt x="82130" y="136880"/>
                </a:lnTo>
                <a:lnTo>
                  <a:pt x="82816" y="137566"/>
                </a:lnTo>
                <a:lnTo>
                  <a:pt x="84188" y="137566"/>
                </a:lnTo>
                <a:lnTo>
                  <a:pt x="85559" y="137566"/>
                </a:lnTo>
                <a:lnTo>
                  <a:pt x="86245" y="136880"/>
                </a:lnTo>
                <a:lnTo>
                  <a:pt x="86245" y="134137"/>
                </a:lnTo>
                <a:close/>
              </a:path>
              <a:path w="86359" h="260984">
                <a:moveTo>
                  <a:pt x="86245" y="113614"/>
                </a:moveTo>
                <a:lnTo>
                  <a:pt x="85559" y="112928"/>
                </a:lnTo>
                <a:lnTo>
                  <a:pt x="82816" y="112928"/>
                </a:lnTo>
                <a:lnTo>
                  <a:pt x="82130" y="113614"/>
                </a:lnTo>
                <a:lnTo>
                  <a:pt x="82130" y="116357"/>
                </a:lnTo>
                <a:lnTo>
                  <a:pt x="82816" y="117043"/>
                </a:lnTo>
                <a:lnTo>
                  <a:pt x="84188" y="117043"/>
                </a:lnTo>
                <a:lnTo>
                  <a:pt x="85559" y="117043"/>
                </a:lnTo>
                <a:lnTo>
                  <a:pt x="86245" y="116357"/>
                </a:lnTo>
                <a:lnTo>
                  <a:pt x="86245" y="11361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2767" y="442581"/>
            <a:ext cx="260985" cy="312420"/>
          </a:xfrm>
          <a:custGeom>
            <a:avLst/>
            <a:gdLst/>
            <a:ahLst/>
            <a:cxnLst/>
            <a:rect l="l" t="t" r="r" b="b"/>
            <a:pathLst>
              <a:path w="260984" h="312420">
                <a:moveTo>
                  <a:pt x="4114" y="277876"/>
                </a:moveTo>
                <a:lnTo>
                  <a:pt x="3429" y="277190"/>
                </a:lnTo>
                <a:lnTo>
                  <a:pt x="685" y="277190"/>
                </a:lnTo>
                <a:lnTo>
                  <a:pt x="0" y="277876"/>
                </a:lnTo>
                <a:lnTo>
                  <a:pt x="0" y="280606"/>
                </a:lnTo>
                <a:lnTo>
                  <a:pt x="685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06"/>
                </a:lnTo>
                <a:lnTo>
                  <a:pt x="4114" y="277876"/>
                </a:lnTo>
                <a:close/>
              </a:path>
              <a:path w="260984" h="312420">
                <a:moveTo>
                  <a:pt x="24638" y="299212"/>
                </a:moveTo>
                <a:lnTo>
                  <a:pt x="22021" y="297713"/>
                </a:lnTo>
                <a:lnTo>
                  <a:pt x="21539" y="297916"/>
                </a:lnTo>
                <a:lnTo>
                  <a:pt x="20739" y="298729"/>
                </a:lnTo>
                <a:lnTo>
                  <a:pt x="20535" y="299212"/>
                </a:lnTo>
                <a:lnTo>
                  <a:pt x="20535" y="299770"/>
                </a:lnTo>
                <a:lnTo>
                  <a:pt x="20535" y="301142"/>
                </a:lnTo>
                <a:lnTo>
                  <a:pt x="21221" y="301828"/>
                </a:lnTo>
                <a:lnTo>
                  <a:pt x="22580" y="301828"/>
                </a:lnTo>
                <a:lnTo>
                  <a:pt x="23952" y="301828"/>
                </a:lnTo>
                <a:lnTo>
                  <a:pt x="24638" y="301142"/>
                </a:lnTo>
                <a:lnTo>
                  <a:pt x="24638" y="299770"/>
                </a:lnTo>
                <a:lnTo>
                  <a:pt x="24638" y="299212"/>
                </a:lnTo>
                <a:close/>
              </a:path>
              <a:path w="260984" h="312420">
                <a:moveTo>
                  <a:pt x="24638" y="277876"/>
                </a:moveTo>
                <a:lnTo>
                  <a:pt x="23952" y="277190"/>
                </a:lnTo>
                <a:lnTo>
                  <a:pt x="21221" y="277190"/>
                </a:lnTo>
                <a:lnTo>
                  <a:pt x="20535" y="277876"/>
                </a:lnTo>
                <a:lnTo>
                  <a:pt x="20535" y="280606"/>
                </a:lnTo>
                <a:lnTo>
                  <a:pt x="21221" y="281292"/>
                </a:lnTo>
                <a:lnTo>
                  <a:pt x="22580" y="281292"/>
                </a:lnTo>
                <a:lnTo>
                  <a:pt x="23952" y="281292"/>
                </a:lnTo>
                <a:lnTo>
                  <a:pt x="24638" y="280606"/>
                </a:lnTo>
                <a:lnTo>
                  <a:pt x="24638" y="277876"/>
                </a:lnTo>
                <a:close/>
              </a:path>
              <a:path w="260984" h="312420">
                <a:moveTo>
                  <a:pt x="34899" y="308673"/>
                </a:moveTo>
                <a:lnTo>
                  <a:pt x="34213" y="307987"/>
                </a:lnTo>
                <a:lnTo>
                  <a:pt x="31483" y="307987"/>
                </a:lnTo>
                <a:lnTo>
                  <a:pt x="30797" y="308673"/>
                </a:lnTo>
                <a:lnTo>
                  <a:pt x="30797" y="311404"/>
                </a:lnTo>
                <a:lnTo>
                  <a:pt x="31483" y="312089"/>
                </a:lnTo>
                <a:lnTo>
                  <a:pt x="32854" y="312089"/>
                </a:lnTo>
                <a:lnTo>
                  <a:pt x="34213" y="312089"/>
                </a:lnTo>
                <a:lnTo>
                  <a:pt x="34899" y="311404"/>
                </a:lnTo>
                <a:lnTo>
                  <a:pt x="34899" y="308673"/>
                </a:lnTo>
                <a:close/>
              </a:path>
              <a:path w="260984" h="312420">
                <a:moveTo>
                  <a:pt x="34899" y="288137"/>
                </a:moveTo>
                <a:lnTo>
                  <a:pt x="34213" y="287451"/>
                </a:lnTo>
                <a:lnTo>
                  <a:pt x="31483" y="287451"/>
                </a:lnTo>
                <a:lnTo>
                  <a:pt x="30797" y="288137"/>
                </a:lnTo>
                <a:lnTo>
                  <a:pt x="30797" y="290880"/>
                </a:lnTo>
                <a:lnTo>
                  <a:pt x="31483" y="291566"/>
                </a:lnTo>
                <a:lnTo>
                  <a:pt x="32854" y="291566"/>
                </a:lnTo>
                <a:lnTo>
                  <a:pt x="34213" y="291566"/>
                </a:lnTo>
                <a:lnTo>
                  <a:pt x="34899" y="290880"/>
                </a:lnTo>
                <a:lnTo>
                  <a:pt x="34899" y="288137"/>
                </a:lnTo>
                <a:close/>
              </a:path>
              <a:path w="260984" h="312420">
                <a:moveTo>
                  <a:pt x="34899" y="267614"/>
                </a:moveTo>
                <a:lnTo>
                  <a:pt x="34213" y="266928"/>
                </a:lnTo>
                <a:lnTo>
                  <a:pt x="31483" y="266928"/>
                </a:lnTo>
                <a:lnTo>
                  <a:pt x="30797" y="267614"/>
                </a:lnTo>
                <a:lnTo>
                  <a:pt x="30797" y="270344"/>
                </a:lnTo>
                <a:lnTo>
                  <a:pt x="31483" y="271030"/>
                </a:lnTo>
                <a:lnTo>
                  <a:pt x="32854" y="271030"/>
                </a:lnTo>
                <a:lnTo>
                  <a:pt x="34213" y="271030"/>
                </a:lnTo>
                <a:lnTo>
                  <a:pt x="34899" y="270344"/>
                </a:lnTo>
                <a:lnTo>
                  <a:pt x="34899" y="267614"/>
                </a:lnTo>
                <a:close/>
              </a:path>
              <a:path w="260984" h="312420">
                <a:moveTo>
                  <a:pt x="34899" y="247078"/>
                </a:moveTo>
                <a:lnTo>
                  <a:pt x="34213" y="246405"/>
                </a:lnTo>
                <a:lnTo>
                  <a:pt x="31483" y="246405"/>
                </a:lnTo>
                <a:lnTo>
                  <a:pt x="30797" y="247078"/>
                </a:lnTo>
                <a:lnTo>
                  <a:pt x="30797" y="249821"/>
                </a:lnTo>
                <a:lnTo>
                  <a:pt x="31483" y="250507"/>
                </a:lnTo>
                <a:lnTo>
                  <a:pt x="32854" y="250507"/>
                </a:lnTo>
                <a:lnTo>
                  <a:pt x="34213" y="250507"/>
                </a:lnTo>
                <a:lnTo>
                  <a:pt x="34899" y="249821"/>
                </a:lnTo>
                <a:lnTo>
                  <a:pt x="34899" y="247078"/>
                </a:lnTo>
                <a:close/>
              </a:path>
              <a:path w="260984" h="312420">
                <a:moveTo>
                  <a:pt x="34899" y="226555"/>
                </a:moveTo>
                <a:lnTo>
                  <a:pt x="34213" y="225869"/>
                </a:lnTo>
                <a:lnTo>
                  <a:pt x="31483" y="225869"/>
                </a:lnTo>
                <a:lnTo>
                  <a:pt x="30797" y="226555"/>
                </a:lnTo>
                <a:lnTo>
                  <a:pt x="30797" y="229298"/>
                </a:lnTo>
                <a:lnTo>
                  <a:pt x="31483" y="229971"/>
                </a:lnTo>
                <a:lnTo>
                  <a:pt x="32854" y="229971"/>
                </a:lnTo>
                <a:lnTo>
                  <a:pt x="34213" y="229971"/>
                </a:lnTo>
                <a:lnTo>
                  <a:pt x="34899" y="229298"/>
                </a:lnTo>
                <a:lnTo>
                  <a:pt x="34899" y="226555"/>
                </a:lnTo>
                <a:close/>
              </a:path>
              <a:path w="260984" h="312420">
                <a:moveTo>
                  <a:pt x="137566" y="226555"/>
                </a:moveTo>
                <a:lnTo>
                  <a:pt x="136880" y="225869"/>
                </a:lnTo>
                <a:lnTo>
                  <a:pt x="134137" y="225869"/>
                </a:lnTo>
                <a:lnTo>
                  <a:pt x="133464" y="226555"/>
                </a:lnTo>
                <a:lnTo>
                  <a:pt x="133464" y="229298"/>
                </a:lnTo>
                <a:lnTo>
                  <a:pt x="134150" y="229971"/>
                </a:lnTo>
                <a:lnTo>
                  <a:pt x="135509" y="229971"/>
                </a:lnTo>
                <a:lnTo>
                  <a:pt x="136880" y="229971"/>
                </a:lnTo>
                <a:lnTo>
                  <a:pt x="137566" y="229298"/>
                </a:lnTo>
                <a:lnTo>
                  <a:pt x="137566" y="226555"/>
                </a:lnTo>
                <a:close/>
              </a:path>
              <a:path w="260984" h="312420">
                <a:moveTo>
                  <a:pt x="158089" y="103339"/>
                </a:moveTo>
                <a:lnTo>
                  <a:pt x="157403" y="102654"/>
                </a:lnTo>
                <a:lnTo>
                  <a:pt x="154673" y="102654"/>
                </a:lnTo>
                <a:lnTo>
                  <a:pt x="153987" y="103339"/>
                </a:lnTo>
                <a:lnTo>
                  <a:pt x="153987" y="106083"/>
                </a:lnTo>
                <a:lnTo>
                  <a:pt x="154673" y="106768"/>
                </a:lnTo>
                <a:lnTo>
                  <a:pt x="156044" y="106768"/>
                </a:lnTo>
                <a:lnTo>
                  <a:pt x="157403" y="106768"/>
                </a:lnTo>
                <a:lnTo>
                  <a:pt x="158089" y="106083"/>
                </a:lnTo>
                <a:lnTo>
                  <a:pt x="158089" y="103339"/>
                </a:lnTo>
                <a:close/>
              </a:path>
              <a:path w="260984" h="312420">
                <a:moveTo>
                  <a:pt x="209410" y="299212"/>
                </a:moveTo>
                <a:lnTo>
                  <a:pt x="209207" y="298729"/>
                </a:lnTo>
                <a:lnTo>
                  <a:pt x="208407" y="297916"/>
                </a:lnTo>
                <a:lnTo>
                  <a:pt x="207924" y="297713"/>
                </a:lnTo>
                <a:lnTo>
                  <a:pt x="206794" y="297726"/>
                </a:lnTo>
                <a:lnTo>
                  <a:pt x="206311" y="297916"/>
                </a:lnTo>
                <a:lnTo>
                  <a:pt x="205905" y="298323"/>
                </a:lnTo>
                <a:lnTo>
                  <a:pt x="205511" y="298729"/>
                </a:lnTo>
                <a:lnTo>
                  <a:pt x="205308" y="299212"/>
                </a:lnTo>
                <a:lnTo>
                  <a:pt x="205308" y="299770"/>
                </a:lnTo>
                <a:lnTo>
                  <a:pt x="205308" y="301142"/>
                </a:lnTo>
                <a:lnTo>
                  <a:pt x="205994" y="301828"/>
                </a:lnTo>
                <a:lnTo>
                  <a:pt x="207365" y="301828"/>
                </a:lnTo>
                <a:lnTo>
                  <a:pt x="208724" y="301828"/>
                </a:lnTo>
                <a:lnTo>
                  <a:pt x="209410" y="301142"/>
                </a:lnTo>
                <a:lnTo>
                  <a:pt x="209410" y="299770"/>
                </a:lnTo>
                <a:lnTo>
                  <a:pt x="209410" y="299212"/>
                </a:lnTo>
                <a:close/>
              </a:path>
              <a:path w="260984" h="312420">
                <a:moveTo>
                  <a:pt x="209410" y="277876"/>
                </a:moveTo>
                <a:lnTo>
                  <a:pt x="208724" y="277190"/>
                </a:lnTo>
                <a:lnTo>
                  <a:pt x="205994" y="277190"/>
                </a:lnTo>
                <a:lnTo>
                  <a:pt x="205308" y="277876"/>
                </a:lnTo>
                <a:lnTo>
                  <a:pt x="205308" y="280606"/>
                </a:lnTo>
                <a:lnTo>
                  <a:pt x="205994" y="281292"/>
                </a:lnTo>
                <a:lnTo>
                  <a:pt x="207365" y="281292"/>
                </a:lnTo>
                <a:lnTo>
                  <a:pt x="208724" y="281292"/>
                </a:lnTo>
                <a:lnTo>
                  <a:pt x="209410" y="280606"/>
                </a:lnTo>
                <a:lnTo>
                  <a:pt x="209410" y="277876"/>
                </a:lnTo>
                <a:close/>
              </a:path>
              <a:path w="260984" h="312420">
                <a:moveTo>
                  <a:pt x="209410" y="257352"/>
                </a:moveTo>
                <a:lnTo>
                  <a:pt x="208724" y="256667"/>
                </a:lnTo>
                <a:lnTo>
                  <a:pt x="205994" y="256667"/>
                </a:lnTo>
                <a:lnTo>
                  <a:pt x="205308" y="257352"/>
                </a:lnTo>
                <a:lnTo>
                  <a:pt x="205308" y="260083"/>
                </a:lnTo>
                <a:lnTo>
                  <a:pt x="205994" y="260769"/>
                </a:lnTo>
                <a:lnTo>
                  <a:pt x="207365" y="260769"/>
                </a:lnTo>
                <a:lnTo>
                  <a:pt x="208724" y="260769"/>
                </a:lnTo>
                <a:lnTo>
                  <a:pt x="209410" y="260083"/>
                </a:lnTo>
                <a:lnTo>
                  <a:pt x="209410" y="257352"/>
                </a:lnTo>
                <a:close/>
              </a:path>
              <a:path w="260984" h="312420">
                <a:moveTo>
                  <a:pt x="209410" y="236728"/>
                </a:moveTo>
                <a:lnTo>
                  <a:pt x="208724" y="236042"/>
                </a:lnTo>
                <a:lnTo>
                  <a:pt x="205994" y="236042"/>
                </a:lnTo>
                <a:lnTo>
                  <a:pt x="205308" y="236728"/>
                </a:lnTo>
                <a:lnTo>
                  <a:pt x="205308" y="239458"/>
                </a:lnTo>
                <a:lnTo>
                  <a:pt x="205994" y="240144"/>
                </a:lnTo>
                <a:lnTo>
                  <a:pt x="207365" y="240144"/>
                </a:lnTo>
                <a:lnTo>
                  <a:pt x="208724" y="240144"/>
                </a:lnTo>
                <a:lnTo>
                  <a:pt x="209410" y="239458"/>
                </a:lnTo>
                <a:lnTo>
                  <a:pt x="209410" y="236728"/>
                </a:lnTo>
                <a:close/>
              </a:path>
              <a:path w="260984" h="312420">
                <a:moveTo>
                  <a:pt x="209410" y="195745"/>
                </a:moveTo>
                <a:lnTo>
                  <a:pt x="208724" y="195059"/>
                </a:lnTo>
                <a:lnTo>
                  <a:pt x="205994" y="195059"/>
                </a:lnTo>
                <a:lnTo>
                  <a:pt x="205308" y="195745"/>
                </a:lnTo>
                <a:lnTo>
                  <a:pt x="205308" y="198475"/>
                </a:lnTo>
                <a:lnTo>
                  <a:pt x="205994" y="199161"/>
                </a:lnTo>
                <a:lnTo>
                  <a:pt x="207365" y="199161"/>
                </a:lnTo>
                <a:lnTo>
                  <a:pt x="208724" y="199161"/>
                </a:lnTo>
                <a:lnTo>
                  <a:pt x="209410" y="198475"/>
                </a:lnTo>
                <a:lnTo>
                  <a:pt x="209410" y="195745"/>
                </a:lnTo>
                <a:close/>
              </a:path>
              <a:path w="260984" h="312420">
                <a:moveTo>
                  <a:pt x="209626" y="217589"/>
                </a:moveTo>
                <a:lnTo>
                  <a:pt x="209473" y="216852"/>
                </a:lnTo>
                <a:lnTo>
                  <a:pt x="208813" y="216204"/>
                </a:lnTo>
                <a:lnTo>
                  <a:pt x="208419" y="215798"/>
                </a:lnTo>
                <a:lnTo>
                  <a:pt x="207937" y="215595"/>
                </a:lnTo>
                <a:lnTo>
                  <a:pt x="207365" y="215607"/>
                </a:lnTo>
                <a:lnTo>
                  <a:pt x="206794" y="215595"/>
                </a:lnTo>
                <a:lnTo>
                  <a:pt x="206298" y="215798"/>
                </a:lnTo>
                <a:lnTo>
                  <a:pt x="205905" y="216204"/>
                </a:lnTo>
                <a:lnTo>
                  <a:pt x="205244" y="216852"/>
                </a:lnTo>
                <a:lnTo>
                  <a:pt x="205092" y="217589"/>
                </a:lnTo>
                <a:lnTo>
                  <a:pt x="205803" y="219290"/>
                </a:lnTo>
                <a:lnTo>
                  <a:pt x="206438" y="219710"/>
                </a:lnTo>
                <a:lnTo>
                  <a:pt x="207365" y="219684"/>
                </a:lnTo>
                <a:lnTo>
                  <a:pt x="208280" y="219710"/>
                </a:lnTo>
                <a:lnTo>
                  <a:pt x="208915" y="219290"/>
                </a:lnTo>
                <a:lnTo>
                  <a:pt x="209626" y="217589"/>
                </a:lnTo>
                <a:close/>
              </a:path>
              <a:path w="260984" h="312420">
                <a:moveTo>
                  <a:pt x="219671" y="308673"/>
                </a:moveTo>
                <a:lnTo>
                  <a:pt x="218986" y="307987"/>
                </a:lnTo>
                <a:lnTo>
                  <a:pt x="216255" y="307987"/>
                </a:lnTo>
                <a:lnTo>
                  <a:pt x="215569" y="308673"/>
                </a:lnTo>
                <a:lnTo>
                  <a:pt x="215569" y="311404"/>
                </a:lnTo>
                <a:lnTo>
                  <a:pt x="216255" y="312089"/>
                </a:lnTo>
                <a:lnTo>
                  <a:pt x="217627" y="312089"/>
                </a:lnTo>
                <a:lnTo>
                  <a:pt x="218986" y="312089"/>
                </a:lnTo>
                <a:lnTo>
                  <a:pt x="219671" y="311404"/>
                </a:lnTo>
                <a:lnTo>
                  <a:pt x="219671" y="308673"/>
                </a:lnTo>
                <a:close/>
              </a:path>
              <a:path w="260984" h="312420">
                <a:moveTo>
                  <a:pt x="219671" y="288137"/>
                </a:moveTo>
                <a:lnTo>
                  <a:pt x="218986" y="287451"/>
                </a:lnTo>
                <a:lnTo>
                  <a:pt x="216255" y="287451"/>
                </a:lnTo>
                <a:lnTo>
                  <a:pt x="215569" y="288137"/>
                </a:lnTo>
                <a:lnTo>
                  <a:pt x="215569" y="290880"/>
                </a:lnTo>
                <a:lnTo>
                  <a:pt x="216255" y="291566"/>
                </a:lnTo>
                <a:lnTo>
                  <a:pt x="217627" y="291566"/>
                </a:lnTo>
                <a:lnTo>
                  <a:pt x="218986" y="291566"/>
                </a:lnTo>
                <a:lnTo>
                  <a:pt x="219671" y="290880"/>
                </a:lnTo>
                <a:lnTo>
                  <a:pt x="219671" y="288137"/>
                </a:lnTo>
                <a:close/>
              </a:path>
              <a:path w="260984" h="312420">
                <a:moveTo>
                  <a:pt x="219671" y="267614"/>
                </a:moveTo>
                <a:lnTo>
                  <a:pt x="218986" y="266928"/>
                </a:lnTo>
                <a:lnTo>
                  <a:pt x="216255" y="266928"/>
                </a:lnTo>
                <a:lnTo>
                  <a:pt x="215569" y="267614"/>
                </a:lnTo>
                <a:lnTo>
                  <a:pt x="215569" y="270344"/>
                </a:lnTo>
                <a:lnTo>
                  <a:pt x="216255" y="271030"/>
                </a:lnTo>
                <a:lnTo>
                  <a:pt x="217627" y="271030"/>
                </a:lnTo>
                <a:lnTo>
                  <a:pt x="218986" y="271030"/>
                </a:lnTo>
                <a:lnTo>
                  <a:pt x="219671" y="270344"/>
                </a:lnTo>
                <a:lnTo>
                  <a:pt x="219671" y="267614"/>
                </a:lnTo>
                <a:close/>
              </a:path>
              <a:path w="260984" h="312420">
                <a:moveTo>
                  <a:pt x="219671" y="247078"/>
                </a:moveTo>
                <a:lnTo>
                  <a:pt x="218986" y="246405"/>
                </a:lnTo>
                <a:lnTo>
                  <a:pt x="216255" y="246405"/>
                </a:lnTo>
                <a:lnTo>
                  <a:pt x="215569" y="247078"/>
                </a:lnTo>
                <a:lnTo>
                  <a:pt x="215569" y="249821"/>
                </a:lnTo>
                <a:lnTo>
                  <a:pt x="216255" y="250507"/>
                </a:lnTo>
                <a:lnTo>
                  <a:pt x="217627" y="250507"/>
                </a:lnTo>
                <a:lnTo>
                  <a:pt x="218986" y="250507"/>
                </a:lnTo>
                <a:lnTo>
                  <a:pt x="219671" y="249821"/>
                </a:lnTo>
                <a:lnTo>
                  <a:pt x="219671" y="247078"/>
                </a:lnTo>
                <a:close/>
              </a:path>
              <a:path w="260984" h="312420">
                <a:moveTo>
                  <a:pt x="219671" y="226555"/>
                </a:moveTo>
                <a:lnTo>
                  <a:pt x="218986" y="225869"/>
                </a:lnTo>
                <a:lnTo>
                  <a:pt x="216255" y="225869"/>
                </a:lnTo>
                <a:lnTo>
                  <a:pt x="215569" y="226555"/>
                </a:lnTo>
                <a:lnTo>
                  <a:pt x="215569" y="229298"/>
                </a:lnTo>
                <a:lnTo>
                  <a:pt x="216255" y="229971"/>
                </a:lnTo>
                <a:lnTo>
                  <a:pt x="217627" y="229971"/>
                </a:lnTo>
                <a:lnTo>
                  <a:pt x="218986" y="229971"/>
                </a:lnTo>
                <a:lnTo>
                  <a:pt x="219671" y="229298"/>
                </a:lnTo>
                <a:lnTo>
                  <a:pt x="219671" y="226555"/>
                </a:lnTo>
                <a:close/>
              </a:path>
              <a:path w="260984" h="312420">
                <a:moveTo>
                  <a:pt x="219671" y="206006"/>
                </a:moveTo>
                <a:lnTo>
                  <a:pt x="218986" y="205320"/>
                </a:lnTo>
                <a:lnTo>
                  <a:pt x="216255" y="205320"/>
                </a:lnTo>
                <a:lnTo>
                  <a:pt x="215569" y="206006"/>
                </a:lnTo>
                <a:lnTo>
                  <a:pt x="215569" y="208737"/>
                </a:lnTo>
                <a:lnTo>
                  <a:pt x="216255" y="209423"/>
                </a:lnTo>
                <a:lnTo>
                  <a:pt x="217627" y="209423"/>
                </a:lnTo>
                <a:lnTo>
                  <a:pt x="218986" y="209423"/>
                </a:lnTo>
                <a:lnTo>
                  <a:pt x="219671" y="208737"/>
                </a:lnTo>
                <a:lnTo>
                  <a:pt x="219671" y="206006"/>
                </a:lnTo>
                <a:close/>
              </a:path>
              <a:path w="260984" h="312420">
                <a:moveTo>
                  <a:pt x="219671" y="185470"/>
                </a:moveTo>
                <a:lnTo>
                  <a:pt x="218986" y="184797"/>
                </a:lnTo>
                <a:lnTo>
                  <a:pt x="216255" y="184797"/>
                </a:lnTo>
                <a:lnTo>
                  <a:pt x="215569" y="185483"/>
                </a:lnTo>
                <a:lnTo>
                  <a:pt x="215569" y="188214"/>
                </a:lnTo>
                <a:lnTo>
                  <a:pt x="216255" y="188899"/>
                </a:lnTo>
                <a:lnTo>
                  <a:pt x="217627" y="188899"/>
                </a:lnTo>
                <a:lnTo>
                  <a:pt x="218986" y="188899"/>
                </a:lnTo>
                <a:lnTo>
                  <a:pt x="219671" y="188214"/>
                </a:lnTo>
                <a:lnTo>
                  <a:pt x="219671" y="185470"/>
                </a:lnTo>
                <a:close/>
              </a:path>
              <a:path w="260984" h="312420">
                <a:moveTo>
                  <a:pt x="219671" y="164947"/>
                </a:moveTo>
                <a:lnTo>
                  <a:pt x="218986" y="164261"/>
                </a:lnTo>
                <a:lnTo>
                  <a:pt x="216255" y="164261"/>
                </a:lnTo>
                <a:lnTo>
                  <a:pt x="215569" y="164947"/>
                </a:lnTo>
                <a:lnTo>
                  <a:pt x="215569" y="167690"/>
                </a:lnTo>
                <a:lnTo>
                  <a:pt x="216255" y="168376"/>
                </a:lnTo>
                <a:lnTo>
                  <a:pt x="217627" y="168376"/>
                </a:lnTo>
                <a:lnTo>
                  <a:pt x="218986" y="168376"/>
                </a:lnTo>
                <a:lnTo>
                  <a:pt x="219671" y="167690"/>
                </a:lnTo>
                <a:lnTo>
                  <a:pt x="219671" y="164947"/>
                </a:lnTo>
                <a:close/>
              </a:path>
              <a:path w="260984" h="312420">
                <a:moveTo>
                  <a:pt x="219671" y="144462"/>
                </a:moveTo>
                <a:lnTo>
                  <a:pt x="218986" y="143789"/>
                </a:lnTo>
                <a:lnTo>
                  <a:pt x="216255" y="143789"/>
                </a:lnTo>
                <a:lnTo>
                  <a:pt x="215569" y="144462"/>
                </a:lnTo>
                <a:lnTo>
                  <a:pt x="215569" y="147205"/>
                </a:lnTo>
                <a:lnTo>
                  <a:pt x="216255" y="147891"/>
                </a:lnTo>
                <a:lnTo>
                  <a:pt x="217627" y="147891"/>
                </a:lnTo>
                <a:lnTo>
                  <a:pt x="218986" y="147891"/>
                </a:lnTo>
                <a:lnTo>
                  <a:pt x="219671" y="147205"/>
                </a:lnTo>
                <a:lnTo>
                  <a:pt x="219671" y="144462"/>
                </a:lnTo>
                <a:close/>
              </a:path>
              <a:path w="260984" h="312420">
                <a:moveTo>
                  <a:pt x="219671" y="123888"/>
                </a:moveTo>
                <a:lnTo>
                  <a:pt x="218986" y="123215"/>
                </a:lnTo>
                <a:lnTo>
                  <a:pt x="216255" y="123215"/>
                </a:lnTo>
                <a:lnTo>
                  <a:pt x="215569" y="123888"/>
                </a:lnTo>
                <a:lnTo>
                  <a:pt x="215569" y="126631"/>
                </a:lnTo>
                <a:lnTo>
                  <a:pt x="216255" y="127317"/>
                </a:lnTo>
                <a:lnTo>
                  <a:pt x="217627" y="127317"/>
                </a:lnTo>
                <a:lnTo>
                  <a:pt x="218986" y="127317"/>
                </a:lnTo>
                <a:lnTo>
                  <a:pt x="219671" y="126631"/>
                </a:lnTo>
                <a:lnTo>
                  <a:pt x="219671" y="123888"/>
                </a:lnTo>
                <a:close/>
              </a:path>
              <a:path w="260984" h="312420">
                <a:moveTo>
                  <a:pt x="219671" y="103339"/>
                </a:moveTo>
                <a:lnTo>
                  <a:pt x="218986" y="102654"/>
                </a:lnTo>
                <a:lnTo>
                  <a:pt x="216255" y="102654"/>
                </a:lnTo>
                <a:lnTo>
                  <a:pt x="215569" y="103339"/>
                </a:lnTo>
                <a:lnTo>
                  <a:pt x="215569" y="106083"/>
                </a:lnTo>
                <a:lnTo>
                  <a:pt x="216255" y="106768"/>
                </a:lnTo>
                <a:lnTo>
                  <a:pt x="217627" y="106768"/>
                </a:lnTo>
                <a:lnTo>
                  <a:pt x="218986" y="106768"/>
                </a:lnTo>
                <a:lnTo>
                  <a:pt x="219671" y="106083"/>
                </a:lnTo>
                <a:lnTo>
                  <a:pt x="219671" y="103339"/>
                </a:lnTo>
                <a:close/>
              </a:path>
              <a:path w="260984" h="312420">
                <a:moveTo>
                  <a:pt x="219671" y="82816"/>
                </a:moveTo>
                <a:lnTo>
                  <a:pt x="218986" y="82130"/>
                </a:lnTo>
                <a:lnTo>
                  <a:pt x="216255" y="82130"/>
                </a:lnTo>
                <a:lnTo>
                  <a:pt x="215569" y="82816"/>
                </a:lnTo>
                <a:lnTo>
                  <a:pt x="215569" y="85547"/>
                </a:lnTo>
                <a:lnTo>
                  <a:pt x="216255" y="86233"/>
                </a:lnTo>
                <a:lnTo>
                  <a:pt x="217627" y="86233"/>
                </a:lnTo>
                <a:lnTo>
                  <a:pt x="218986" y="86233"/>
                </a:lnTo>
                <a:lnTo>
                  <a:pt x="219671" y="85547"/>
                </a:lnTo>
                <a:lnTo>
                  <a:pt x="219671" y="82816"/>
                </a:lnTo>
                <a:close/>
              </a:path>
              <a:path w="260984" h="312420">
                <a:moveTo>
                  <a:pt x="219671" y="62280"/>
                </a:moveTo>
                <a:lnTo>
                  <a:pt x="218986" y="61607"/>
                </a:lnTo>
                <a:lnTo>
                  <a:pt x="216255" y="61607"/>
                </a:lnTo>
                <a:lnTo>
                  <a:pt x="215569" y="62280"/>
                </a:lnTo>
                <a:lnTo>
                  <a:pt x="215569" y="65024"/>
                </a:lnTo>
                <a:lnTo>
                  <a:pt x="216255" y="65709"/>
                </a:lnTo>
                <a:lnTo>
                  <a:pt x="217627" y="65709"/>
                </a:lnTo>
                <a:lnTo>
                  <a:pt x="218986" y="65709"/>
                </a:lnTo>
                <a:lnTo>
                  <a:pt x="219671" y="65024"/>
                </a:lnTo>
                <a:lnTo>
                  <a:pt x="219671" y="62280"/>
                </a:lnTo>
                <a:close/>
              </a:path>
              <a:path w="260984" h="312420">
                <a:moveTo>
                  <a:pt x="219671" y="41757"/>
                </a:moveTo>
                <a:lnTo>
                  <a:pt x="218986" y="41071"/>
                </a:lnTo>
                <a:lnTo>
                  <a:pt x="216255" y="41071"/>
                </a:lnTo>
                <a:lnTo>
                  <a:pt x="215569" y="41757"/>
                </a:lnTo>
                <a:lnTo>
                  <a:pt x="215569" y="44500"/>
                </a:lnTo>
                <a:lnTo>
                  <a:pt x="216255" y="45186"/>
                </a:lnTo>
                <a:lnTo>
                  <a:pt x="217627" y="45186"/>
                </a:lnTo>
                <a:lnTo>
                  <a:pt x="218986" y="45186"/>
                </a:lnTo>
                <a:lnTo>
                  <a:pt x="219671" y="44500"/>
                </a:lnTo>
                <a:lnTo>
                  <a:pt x="219671" y="41757"/>
                </a:lnTo>
                <a:close/>
              </a:path>
              <a:path w="260984" h="312420">
                <a:moveTo>
                  <a:pt x="229946" y="299770"/>
                </a:moveTo>
                <a:lnTo>
                  <a:pt x="229933" y="299212"/>
                </a:lnTo>
                <a:lnTo>
                  <a:pt x="229730" y="298729"/>
                </a:lnTo>
                <a:lnTo>
                  <a:pt x="228942" y="297916"/>
                </a:lnTo>
                <a:lnTo>
                  <a:pt x="228460" y="297713"/>
                </a:lnTo>
                <a:lnTo>
                  <a:pt x="226517" y="297713"/>
                </a:lnTo>
                <a:lnTo>
                  <a:pt x="225831" y="298399"/>
                </a:lnTo>
                <a:lnTo>
                  <a:pt x="225831" y="300342"/>
                </a:lnTo>
                <a:lnTo>
                  <a:pt x="226034" y="300824"/>
                </a:lnTo>
                <a:lnTo>
                  <a:pt x="226834" y="301612"/>
                </a:lnTo>
                <a:lnTo>
                  <a:pt x="227317" y="301815"/>
                </a:lnTo>
                <a:lnTo>
                  <a:pt x="227888" y="301828"/>
                </a:lnTo>
                <a:lnTo>
                  <a:pt x="229260" y="301828"/>
                </a:lnTo>
                <a:lnTo>
                  <a:pt x="229946" y="301142"/>
                </a:lnTo>
                <a:lnTo>
                  <a:pt x="229946" y="299770"/>
                </a:lnTo>
                <a:close/>
              </a:path>
              <a:path w="260984" h="312420">
                <a:moveTo>
                  <a:pt x="229946" y="277876"/>
                </a:moveTo>
                <a:lnTo>
                  <a:pt x="229260" y="277190"/>
                </a:lnTo>
                <a:lnTo>
                  <a:pt x="227888" y="277190"/>
                </a:lnTo>
                <a:lnTo>
                  <a:pt x="225831" y="278676"/>
                </a:lnTo>
                <a:lnTo>
                  <a:pt x="225831" y="279806"/>
                </a:lnTo>
                <a:lnTo>
                  <a:pt x="226034" y="280301"/>
                </a:lnTo>
                <a:lnTo>
                  <a:pt x="226834" y="281089"/>
                </a:lnTo>
                <a:lnTo>
                  <a:pt x="227317" y="281292"/>
                </a:lnTo>
                <a:lnTo>
                  <a:pt x="227888" y="281292"/>
                </a:lnTo>
                <a:lnTo>
                  <a:pt x="229260" y="281292"/>
                </a:lnTo>
                <a:lnTo>
                  <a:pt x="229946" y="280606"/>
                </a:lnTo>
                <a:lnTo>
                  <a:pt x="229946" y="277876"/>
                </a:lnTo>
                <a:close/>
              </a:path>
              <a:path w="260984" h="312420">
                <a:moveTo>
                  <a:pt x="229946" y="257352"/>
                </a:moveTo>
                <a:lnTo>
                  <a:pt x="229260" y="256667"/>
                </a:lnTo>
                <a:lnTo>
                  <a:pt x="227888" y="256667"/>
                </a:lnTo>
                <a:lnTo>
                  <a:pt x="227317" y="256667"/>
                </a:lnTo>
                <a:lnTo>
                  <a:pt x="226834" y="256870"/>
                </a:lnTo>
                <a:lnTo>
                  <a:pt x="226034" y="257657"/>
                </a:lnTo>
                <a:lnTo>
                  <a:pt x="225831" y="258152"/>
                </a:lnTo>
                <a:lnTo>
                  <a:pt x="225831" y="259283"/>
                </a:lnTo>
                <a:lnTo>
                  <a:pt x="227888" y="260769"/>
                </a:lnTo>
                <a:lnTo>
                  <a:pt x="229260" y="260769"/>
                </a:lnTo>
                <a:lnTo>
                  <a:pt x="229946" y="260083"/>
                </a:lnTo>
                <a:lnTo>
                  <a:pt x="229946" y="257352"/>
                </a:lnTo>
                <a:close/>
              </a:path>
              <a:path w="260984" h="312420">
                <a:moveTo>
                  <a:pt x="229946" y="236728"/>
                </a:moveTo>
                <a:lnTo>
                  <a:pt x="229260" y="236042"/>
                </a:lnTo>
                <a:lnTo>
                  <a:pt x="227888" y="236042"/>
                </a:lnTo>
                <a:lnTo>
                  <a:pt x="227317" y="236054"/>
                </a:lnTo>
                <a:lnTo>
                  <a:pt x="226834" y="236245"/>
                </a:lnTo>
                <a:lnTo>
                  <a:pt x="226034" y="237045"/>
                </a:lnTo>
                <a:lnTo>
                  <a:pt x="225831" y="237528"/>
                </a:lnTo>
                <a:lnTo>
                  <a:pt x="225831" y="238658"/>
                </a:lnTo>
                <a:lnTo>
                  <a:pt x="226034" y="239141"/>
                </a:lnTo>
                <a:lnTo>
                  <a:pt x="226428" y="239547"/>
                </a:lnTo>
                <a:lnTo>
                  <a:pt x="226834" y="239941"/>
                </a:lnTo>
                <a:lnTo>
                  <a:pt x="227317" y="240144"/>
                </a:lnTo>
                <a:lnTo>
                  <a:pt x="227888" y="240144"/>
                </a:lnTo>
                <a:lnTo>
                  <a:pt x="229260" y="240144"/>
                </a:lnTo>
                <a:lnTo>
                  <a:pt x="229946" y="239458"/>
                </a:lnTo>
                <a:lnTo>
                  <a:pt x="229946" y="236728"/>
                </a:lnTo>
                <a:close/>
              </a:path>
              <a:path w="260984" h="312420">
                <a:moveTo>
                  <a:pt x="229946" y="195745"/>
                </a:moveTo>
                <a:lnTo>
                  <a:pt x="229260" y="195059"/>
                </a:lnTo>
                <a:lnTo>
                  <a:pt x="227888" y="195059"/>
                </a:lnTo>
                <a:lnTo>
                  <a:pt x="227317" y="195059"/>
                </a:lnTo>
                <a:lnTo>
                  <a:pt x="226834" y="195262"/>
                </a:lnTo>
                <a:lnTo>
                  <a:pt x="226428" y="195656"/>
                </a:lnTo>
                <a:lnTo>
                  <a:pt x="226034" y="196062"/>
                </a:lnTo>
                <a:lnTo>
                  <a:pt x="225831" y="196545"/>
                </a:lnTo>
                <a:lnTo>
                  <a:pt x="225831" y="197675"/>
                </a:lnTo>
                <a:lnTo>
                  <a:pt x="226034" y="198158"/>
                </a:lnTo>
                <a:lnTo>
                  <a:pt x="226834" y="198958"/>
                </a:lnTo>
                <a:lnTo>
                  <a:pt x="227317" y="199161"/>
                </a:lnTo>
                <a:lnTo>
                  <a:pt x="227888" y="199161"/>
                </a:lnTo>
                <a:lnTo>
                  <a:pt x="229260" y="199161"/>
                </a:lnTo>
                <a:lnTo>
                  <a:pt x="229946" y="198475"/>
                </a:lnTo>
                <a:lnTo>
                  <a:pt x="229946" y="195745"/>
                </a:lnTo>
                <a:close/>
              </a:path>
              <a:path w="260984" h="312420">
                <a:moveTo>
                  <a:pt x="229946" y="175209"/>
                </a:moveTo>
                <a:lnTo>
                  <a:pt x="229260" y="174523"/>
                </a:lnTo>
                <a:lnTo>
                  <a:pt x="227888" y="174523"/>
                </a:lnTo>
                <a:lnTo>
                  <a:pt x="225831" y="176009"/>
                </a:lnTo>
                <a:lnTo>
                  <a:pt x="225831" y="177152"/>
                </a:lnTo>
                <a:lnTo>
                  <a:pt x="226034" y="177634"/>
                </a:lnTo>
                <a:lnTo>
                  <a:pt x="226834" y="178422"/>
                </a:lnTo>
                <a:lnTo>
                  <a:pt x="227317" y="178625"/>
                </a:lnTo>
                <a:lnTo>
                  <a:pt x="227888" y="178638"/>
                </a:lnTo>
                <a:lnTo>
                  <a:pt x="229260" y="178638"/>
                </a:lnTo>
                <a:lnTo>
                  <a:pt x="229946" y="177952"/>
                </a:lnTo>
                <a:lnTo>
                  <a:pt x="229946" y="175209"/>
                </a:lnTo>
                <a:close/>
              </a:path>
              <a:path w="260984" h="312420">
                <a:moveTo>
                  <a:pt x="229946" y="154686"/>
                </a:moveTo>
                <a:lnTo>
                  <a:pt x="229260" y="154000"/>
                </a:lnTo>
                <a:lnTo>
                  <a:pt x="227888" y="154000"/>
                </a:lnTo>
                <a:lnTo>
                  <a:pt x="227317" y="154012"/>
                </a:lnTo>
                <a:lnTo>
                  <a:pt x="226834" y="154203"/>
                </a:lnTo>
                <a:lnTo>
                  <a:pt x="226034" y="155003"/>
                </a:lnTo>
                <a:lnTo>
                  <a:pt x="225831" y="155486"/>
                </a:lnTo>
                <a:lnTo>
                  <a:pt x="225831" y="156616"/>
                </a:lnTo>
                <a:lnTo>
                  <a:pt x="226034" y="157099"/>
                </a:lnTo>
                <a:lnTo>
                  <a:pt x="226428" y="157505"/>
                </a:lnTo>
                <a:lnTo>
                  <a:pt x="226834" y="157899"/>
                </a:lnTo>
                <a:lnTo>
                  <a:pt x="227317" y="158102"/>
                </a:lnTo>
                <a:lnTo>
                  <a:pt x="227888" y="158102"/>
                </a:lnTo>
                <a:lnTo>
                  <a:pt x="229260" y="158102"/>
                </a:lnTo>
                <a:lnTo>
                  <a:pt x="229946" y="157416"/>
                </a:lnTo>
                <a:lnTo>
                  <a:pt x="229946" y="154686"/>
                </a:lnTo>
                <a:close/>
              </a:path>
              <a:path w="260984" h="312420">
                <a:moveTo>
                  <a:pt x="229946" y="134162"/>
                </a:moveTo>
                <a:lnTo>
                  <a:pt x="229260" y="133477"/>
                </a:lnTo>
                <a:lnTo>
                  <a:pt x="227888" y="133477"/>
                </a:lnTo>
                <a:lnTo>
                  <a:pt x="227317" y="133477"/>
                </a:lnTo>
                <a:lnTo>
                  <a:pt x="226834" y="133680"/>
                </a:lnTo>
                <a:lnTo>
                  <a:pt x="226034" y="134467"/>
                </a:lnTo>
                <a:lnTo>
                  <a:pt x="225831" y="134962"/>
                </a:lnTo>
                <a:lnTo>
                  <a:pt x="225844" y="135801"/>
                </a:lnTo>
                <a:lnTo>
                  <a:pt x="227888" y="137579"/>
                </a:lnTo>
                <a:lnTo>
                  <a:pt x="228803" y="137579"/>
                </a:lnTo>
                <a:lnTo>
                  <a:pt x="229425" y="137147"/>
                </a:lnTo>
                <a:lnTo>
                  <a:pt x="229781" y="136309"/>
                </a:lnTo>
                <a:lnTo>
                  <a:pt x="229895" y="136055"/>
                </a:lnTo>
                <a:lnTo>
                  <a:pt x="229946" y="135801"/>
                </a:lnTo>
                <a:lnTo>
                  <a:pt x="229946" y="135521"/>
                </a:lnTo>
                <a:lnTo>
                  <a:pt x="229946" y="134162"/>
                </a:lnTo>
                <a:close/>
              </a:path>
              <a:path w="260984" h="312420">
                <a:moveTo>
                  <a:pt x="229946" y="95821"/>
                </a:moveTo>
                <a:lnTo>
                  <a:pt x="229933" y="93878"/>
                </a:lnTo>
                <a:lnTo>
                  <a:pt x="229743" y="93395"/>
                </a:lnTo>
                <a:lnTo>
                  <a:pt x="228942" y="92595"/>
                </a:lnTo>
                <a:lnTo>
                  <a:pt x="228460" y="92392"/>
                </a:lnTo>
                <a:lnTo>
                  <a:pt x="227317" y="92405"/>
                </a:lnTo>
                <a:lnTo>
                  <a:pt x="226834" y="92595"/>
                </a:lnTo>
                <a:lnTo>
                  <a:pt x="226428" y="92989"/>
                </a:lnTo>
                <a:lnTo>
                  <a:pt x="226034" y="93395"/>
                </a:lnTo>
                <a:lnTo>
                  <a:pt x="225831" y="93878"/>
                </a:lnTo>
                <a:lnTo>
                  <a:pt x="225831" y="95021"/>
                </a:lnTo>
                <a:lnTo>
                  <a:pt x="226034" y="95504"/>
                </a:lnTo>
                <a:lnTo>
                  <a:pt x="226834" y="96291"/>
                </a:lnTo>
                <a:lnTo>
                  <a:pt x="227317" y="96494"/>
                </a:lnTo>
                <a:lnTo>
                  <a:pt x="227888" y="96494"/>
                </a:lnTo>
                <a:lnTo>
                  <a:pt x="229260" y="96494"/>
                </a:lnTo>
                <a:lnTo>
                  <a:pt x="229946" y="95821"/>
                </a:lnTo>
                <a:close/>
              </a:path>
              <a:path w="260984" h="312420">
                <a:moveTo>
                  <a:pt x="229946" y="72555"/>
                </a:moveTo>
                <a:lnTo>
                  <a:pt x="229260" y="71869"/>
                </a:lnTo>
                <a:lnTo>
                  <a:pt x="227888" y="71869"/>
                </a:lnTo>
                <a:lnTo>
                  <a:pt x="227317" y="71869"/>
                </a:lnTo>
                <a:lnTo>
                  <a:pt x="226834" y="72072"/>
                </a:lnTo>
                <a:lnTo>
                  <a:pt x="226428" y="72466"/>
                </a:lnTo>
                <a:lnTo>
                  <a:pt x="225463" y="73431"/>
                </a:lnTo>
                <a:lnTo>
                  <a:pt x="225463" y="74409"/>
                </a:lnTo>
                <a:lnTo>
                  <a:pt x="226428" y="75374"/>
                </a:lnTo>
                <a:lnTo>
                  <a:pt x="226834" y="75768"/>
                </a:lnTo>
                <a:lnTo>
                  <a:pt x="227317" y="75971"/>
                </a:lnTo>
                <a:lnTo>
                  <a:pt x="227888" y="75971"/>
                </a:lnTo>
                <a:lnTo>
                  <a:pt x="229260" y="75971"/>
                </a:lnTo>
                <a:lnTo>
                  <a:pt x="229946" y="75285"/>
                </a:lnTo>
                <a:lnTo>
                  <a:pt x="229946" y="72555"/>
                </a:lnTo>
                <a:close/>
              </a:path>
              <a:path w="260984" h="312420">
                <a:moveTo>
                  <a:pt x="229946" y="52019"/>
                </a:moveTo>
                <a:lnTo>
                  <a:pt x="229260" y="51333"/>
                </a:lnTo>
                <a:lnTo>
                  <a:pt x="227888" y="51333"/>
                </a:lnTo>
                <a:lnTo>
                  <a:pt x="227317" y="51346"/>
                </a:lnTo>
                <a:lnTo>
                  <a:pt x="226834" y="51549"/>
                </a:lnTo>
                <a:lnTo>
                  <a:pt x="226034" y="52336"/>
                </a:lnTo>
                <a:lnTo>
                  <a:pt x="225831" y="52819"/>
                </a:lnTo>
                <a:lnTo>
                  <a:pt x="225831" y="53962"/>
                </a:lnTo>
                <a:lnTo>
                  <a:pt x="227888" y="55448"/>
                </a:lnTo>
                <a:lnTo>
                  <a:pt x="229260" y="55448"/>
                </a:lnTo>
                <a:lnTo>
                  <a:pt x="229946" y="54762"/>
                </a:lnTo>
                <a:lnTo>
                  <a:pt x="229946" y="52019"/>
                </a:lnTo>
                <a:close/>
              </a:path>
              <a:path w="260984" h="312420">
                <a:moveTo>
                  <a:pt x="229946" y="31445"/>
                </a:moveTo>
                <a:lnTo>
                  <a:pt x="229260" y="30759"/>
                </a:lnTo>
                <a:lnTo>
                  <a:pt x="227888" y="30759"/>
                </a:lnTo>
                <a:lnTo>
                  <a:pt x="227317" y="30772"/>
                </a:lnTo>
                <a:lnTo>
                  <a:pt x="226834" y="30975"/>
                </a:lnTo>
                <a:lnTo>
                  <a:pt x="226034" y="31762"/>
                </a:lnTo>
                <a:lnTo>
                  <a:pt x="225831" y="32245"/>
                </a:lnTo>
                <a:lnTo>
                  <a:pt x="225831" y="33388"/>
                </a:lnTo>
                <a:lnTo>
                  <a:pt x="227888" y="34874"/>
                </a:lnTo>
                <a:lnTo>
                  <a:pt x="229260" y="34874"/>
                </a:lnTo>
                <a:lnTo>
                  <a:pt x="229946" y="34188"/>
                </a:lnTo>
                <a:lnTo>
                  <a:pt x="229946" y="31445"/>
                </a:lnTo>
                <a:close/>
              </a:path>
              <a:path w="260984" h="312420">
                <a:moveTo>
                  <a:pt x="230060" y="114884"/>
                </a:moveTo>
                <a:lnTo>
                  <a:pt x="229501" y="113538"/>
                </a:lnTo>
                <a:lnTo>
                  <a:pt x="229006" y="113131"/>
                </a:lnTo>
                <a:lnTo>
                  <a:pt x="227571" y="112839"/>
                </a:lnTo>
                <a:lnTo>
                  <a:pt x="226949" y="113030"/>
                </a:lnTo>
                <a:lnTo>
                  <a:pt x="226034" y="113944"/>
                </a:lnTo>
                <a:lnTo>
                  <a:pt x="225844" y="114414"/>
                </a:lnTo>
                <a:lnTo>
                  <a:pt x="225831" y="116344"/>
                </a:lnTo>
                <a:lnTo>
                  <a:pt x="226517" y="117030"/>
                </a:lnTo>
                <a:lnTo>
                  <a:pt x="227888" y="117055"/>
                </a:lnTo>
                <a:lnTo>
                  <a:pt x="228612" y="117055"/>
                </a:lnTo>
                <a:lnTo>
                  <a:pt x="229184" y="116751"/>
                </a:lnTo>
                <a:lnTo>
                  <a:pt x="229997" y="115531"/>
                </a:lnTo>
                <a:lnTo>
                  <a:pt x="230060" y="114884"/>
                </a:lnTo>
                <a:close/>
              </a:path>
              <a:path w="260984" h="312420">
                <a:moveTo>
                  <a:pt x="230149" y="217589"/>
                </a:moveTo>
                <a:lnTo>
                  <a:pt x="229997" y="216852"/>
                </a:lnTo>
                <a:lnTo>
                  <a:pt x="229336" y="216204"/>
                </a:lnTo>
                <a:lnTo>
                  <a:pt x="228942" y="215798"/>
                </a:lnTo>
                <a:lnTo>
                  <a:pt x="228460" y="215595"/>
                </a:lnTo>
                <a:lnTo>
                  <a:pt x="227888" y="215607"/>
                </a:lnTo>
                <a:lnTo>
                  <a:pt x="226377" y="215442"/>
                </a:lnTo>
                <a:lnTo>
                  <a:pt x="225615" y="216128"/>
                </a:lnTo>
                <a:lnTo>
                  <a:pt x="225615" y="219176"/>
                </a:lnTo>
                <a:lnTo>
                  <a:pt x="226377" y="219849"/>
                </a:lnTo>
                <a:lnTo>
                  <a:pt x="227888" y="219684"/>
                </a:lnTo>
                <a:lnTo>
                  <a:pt x="228803" y="219710"/>
                </a:lnTo>
                <a:lnTo>
                  <a:pt x="229438" y="219290"/>
                </a:lnTo>
                <a:lnTo>
                  <a:pt x="230149" y="217589"/>
                </a:lnTo>
                <a:close/>
              </a:path>
              <a:path w="260984" h="312420">
                <a:moveTo>
                  <a:pt x="240233" y="308673"/>
                </a:moveTo>
                <a:lnTo>
                  <a:pt x="239547" y="307987"/>
                </a:lnTo>
                <a:lnTo>
                  <a:pt x="236804" y="307987"/>
                </a:lnTo>
                <a:lnTo>
                  <a:pt x="236118" y="308673"/>
                </a:lnTo>
                <a:lnTo>
                  <a:pt x="236118" y="311404"/>
                </a:lnTo>
                <a:lnTo>
                  <a:pt x="236804" y="312089"/>
                </a:lnTo>
                <a:lnTo>
                  <a:pt x="238175" y="312089"/>
                </a:lnTo>
                <a:lnTo>
                  <a:pt x="239547" y="312089"/>
                </a:lnTo>
                <a:lnTo>
                  <a:pt x="240233" y="311404"/>
                </a:lnTo>
                <a:lnTo>
                  <a:pt x="240233" y="308673"/>
                </a:lnTo>
                <a:close/>
              </a:path>
              <a:path w="260984" h="312420">
                <a:moveTo>
                  <a:pt x="240233" y="288137"/>
                </a:moveTo>
                <a:lnTo>
                  <a:pt x="239547" y="287451"/>
                </a:lnTo>
                <a:lnTo>
                  <a:pt x="236804" y="287451"/>
                </a:lnTo>
                <a:lnTo>
                  <a:pt x="236118" y="288137"/>
                </a:lnTo>
                <a:lnTo>
                  <a:pt x="236118" y="290880"/>
                </a:lnTo>
                <a:lnTo>
                  <a:pt x="236804" y="291566"/>
                </a:lnTo>
                <a:lnTo>
                  <a:pt x="238175" y="291566"/>
                </a:lnTo>
                <a:lnTo>
                  <a:pt x="239547" y="291566"/>
                </a:lnTo>
                <a:lnTo>
                  <a:pt x="240233" y="290880"/>
                </a:lnTo>
                <a:lnTo>
                  <a:pt x="240233" y="288137"/>
                </a:lnTo>
                <a:close/>
              </a:path>
              <a:path w="260984" h="312420">
                <a:moveTo>
                  <a:pt x="240233" y="267614"/>
                </a:moveTo>
                <a:lnTo>
                  <a:pt x="239547" y="266928"/>
                </a:lnTo>
                <a:lnTo>
                  <a:pt x="236804" y="266928"/>
                </a:lnTo>
                <a:lnTo>
                  <a:pt x="236118" y="267614"/>
                </a:lnTo>
                <a:lnTo>
                  <a:pt x="236118" y="270344"/>
                </a:lnTo>
                <a:lnTo>
                  <a:pt x="236804" y="271030"/>
                </a:lnTo>
                <a:lnTo>
                  <a:pt x="238175" y="271030"/>
                </a:lnTo>
                <a:lnTo>
                  <a:pt x="239547" y="271030"/>
                </a:lnTo>
                <a:lnTo>
                  <a:pt x="240233" y="270344"/>
                </a:lnTo>
                <a:lnTo>
                  <a:pt x="240233" y="267614"/>
                </a:lnTo>
                <a:close/>
              </a:path>
              <a:path w="260984" h="312420">
                <a:moveTo>
                  <a:pt x="240233" y="144462"/>
                </a:moveTo>
                <a:lnTo>
                  <a:pt x="239547" y="143789"/>
                </a:lnTo>
                <a:lnTo>
                  <a:pt x="236804" y="143789"/>
                </a:lnTo>
                <a:lnTo>
                  <a:pt x="236118" y="144462"/>
                </a:lnTo>
                <a:lnTo>
                  <a:pt x="236118" y="147205"/>
                </a:lnTo>
                <a:lnTo>
                  <a:pt x="236804" y="147891"/>
                </a:lnTo>
                <a:lnTo>
                  <a:pt x="238175" y="147891"/>
                </a:lnTo>
                <a:lnTo>
                  <a:pt x="239547" y="147891"/>
                </a:lnTo>
                <a:lnTo>
                  <a:pt x="240233" y="147205"/>
                </a:lnTo>
                <a:lnTo>
                  <a:pt x="240233" y="144462"/>
                </a:lnTo>
                <a:close/>
              </a:path>
              <a:path w="260984" h="312420">
                <a:moveTo>
                  <a:pt x="240233" y="123888"/>
                </a:moveTo>
                <a:lnTo>
                  <a:pt x="239547" y="123215"/>
                </a:lnTo>
                <a:lnTo>
                  <a:pt x="236804" y="123215"/>
                </a:lnTo>
                <a:lnTo>
                  <a:pt x="236118" y="123888"/>
                </a:lnTo>
                <a:lnTo>
                  <a:pt x="236118" y="126631"/>
                </a:lnTo>
                <a:lnTo>
                  <a:pt x="236804" y="127317"/>
                </a:lnTo>
                <a:lnTo>
                  <a:pt x="238175" y="127317"/>
                </a:lnTo>
                <a:lnTo>
                  <a:pt x="239547" y="127317"/>
                </a:lnTo>
                <a:lnTo>
                  <a:pt x="240233" y="126631"/>
                </a:lnTo>
                <a:lnTo>
                  <a:pt x="240233" y="123888"/>
                </a:lnTo>
                <a:close/>
              </a:path>
              <a:path w="260984" h="312420">
                <a:moveTo>
                  <a:pt x="240233" y="103339"/>
                </a:moveTo>
                <a:lnTo>
                  <a:pt x="239547" y="102654"/>
                </a:lnTo>
                <a:lnTo>
                  <a:pt x="236804" y="102654"/>
                </a:lnTo>
                <a:lnTo>
                  <a:pt x="236118" y="103339"/>
                </a:lnTo>
                <a:lnTo>
                  <a:pt x="236118" y="106083"/>
                </a:lnTo>
                <a:lnTo>
                  <a:pt x="236804" y="106768"/>
                </a:lnTo>
                <a:lnTo>
                  <a:pt x="238175" y="106768"/>
                </a:lnTo>
                <a:lnTo>
                  <a:pt x="239547" y="106768"/>
                </a:lnTo>
                <a:lnTo>
                  <a:pt x="240233" y="106083"/>
                </a:lnTo>
                <a:lnTo>
                  <a:pt x="240233" y="103339"/>
                </a:lnTo>
                <a:close/>
              </a:path>
              <a:path w="260984" h="312420">
                <a:moveTo>
                  <a:pt x="240233" y="82816"/>
                </a:moveTo>
                <a:lnTo>
                  <a:pt x="239547" y="82130"/>
                </a:lnTo>
                <a:lnTo>
                  <a:pt x="236804" y="82130"/>
                </a:lnTo>
                <a:lnTo>
                  <a:pt x="236118" y="82816"/>
                </a:lnTo>
                <a:lnTo>
                  <a:pt x="236118" y="85547"/>
                </a:lnTo>
                <a:lnTo>
                  <a:pt x="236804" y="86233"/>
                </a:lnTo>
                <a:lnTo>
                  <a:pt x="238175" y="86233"/>
                </a:lnTo>
                <a:lnTo>
                  <a:pt x="239547" y="86233"/>
                </a:lnTo>
                <a:lnTo>
                  <a:pt x="240233" y="85547"/>
                </a:lnTo>
                <a:lnTo>
                  <a:pt x="240233" y="82816"/>
                </a:lnTo>
                <a:close/>
              </a:path>
              <a:path w="260984" h="312420">
                <a:moveTo>
                  <a:pt x="240233" y="62280"/>
                </a:moveTo>
                <a:lnTo>
                  <a:pt x="239547" y="61607"/>
                </a:lnTo>
                <a:lnTo>
                  <a:pt x="236804" y="61607"/>
                </a:lnTo>
                <a:lnTo>
                  <a:pt x="236118" y="62280"/>
                </a:lnTo>
                <a:lnTo>
                  <a:pt x="236118" y="65024"/>
                </a:lnTo>
                <a:lnTo>
                  <a:pt x="236804" y="65709"/>
                </a:lnTo>
                <a:lnTo>
                  <a:pt x="238175" y="65709"/>
                </a:lnTo>
                <a:lnTo>
                  <a:pt x="239547" y="65709"/>
                </a:lnTo>
                <a:lnTo>
                  <a:pt x="240233" y="65024"/>
                </a:lnTo>
                <a:lnTo>
                  <a:pt x="240233" y="62280"/>
                </a:lnTo>
                <a:close/>
              </a:path>
              <a:path w="260984" h="312420">
                <a:moveTo>
                  <a:pt x="240233" y="41757"/>
                </a:moveTo>
                <a:lnTo>
                  <a:pt x="239547" y="41071"/>
                </a:lnTo>
                <a:lnTo>
                  <a:pt x="236804" y="41071"/>
                </a:lnTo>
                <a:lnTo>
                  <a:pt x="236118" y="41757"/>
                </a:lnTo>
                <a:lnTo>
                  <a:pt x="236118" y="44500"/>
                </a:lnTo>
                <a:lnTo>
                  <a:pt x="236804" y="45186"/>
                </a:lnTo>
                <a:lnTo>
                  <a:pt x="238175" y="45186"/>
                </a:lnTo>
                <a:lnTo>
                  <a:pt x="239547" y="45186"/>
                </a:lnTo>
                <a:lnTo>
                  <a:pt x="240233" y="44500"/>
                </a:lnTo>
                <a:lnTo>
                  <a:pt x="240233" y="41757"/>
                </a:lnTo>
                <a:close/>
              </a:path>
              <a:path w="260984" h="312420">
                <a:moveTo>
                  <a:pt x="240233" y="21234"/>
                </a:moveTo>
                <a:lnTo>
                  <a:pt x="239547" y="20548"/>
                </a:lnTo>
                <a:lnTo>
                  <a:pt x="236804" y="20548"/>
                </a:lnTo>
                <a:lnTo>
                  <a:pt x="236118" y="21234"/>
                </a:lnTo>
                <a:lnTo>
                  <a:pt x="236118" y="23964"/>
                </a:lnTo>
                <a:lnTo>
                  <a:pt x="236804" y="24650"/>
                </a:lnTo>
                <a:lnTo>
                  <a:pt x="238175" y="24650"/>
                </a:lnTo>
                <a:lnTo>
                  <a:pt x="239547" y="24650"/>
                </a:lnTo>
                <a:lnTo>
                  <a:pt x="240233" y="23964"/>
                </a:lnTo>
                <a:lnTo>
                  <a:pt x="240233" y="21234"/>
                </a:lnTo>
                <a:close/>
              </a:path>
              <a:path w="260984" h="312420">
                <a:moveTo>
                  <a:pt x="250494" y="298399"/>
                </a:moveTo>
                <a:lnTo>
                  <a:pt x="249809" y="297713"/>
                </a:lnTo>
                <a:lnTo>
                  <a:pt x="247865" y="297713"/>
                </a:lnTo>
                <a:lnTo>
                  <a:pt x="247383" y="297916"/>
                </a:lnTo>
                <a:lnTo>
                  <a:pt x="246595" y="298729"/>
                </a:lnTo>
                <a:lnTo>
                  <a:pt x="246392" y="299212"/>
                </a:lnTo>
                <a:lnTo>
                  <a:pt x="246380" y="299770"/>
                </a:lnTo>
                <a:lnTo>
                  <a:pt x="246380" y="301142"/>
                </a:lnTo>
                <a:lnTo>
                  <a:pt x="247065" y="301828"/>
                </a:lnTo>
                <a:lnTo>
                  <a:pt x="248437" y="301828"/>
                </a:lnTo>
                <a:lnTo>
                  <a:pt x="249809" y="301828"/>
                </a:lnTo>
                <a:lnTo>
                  <a:pt x="250494" y="301142"/>
                </a:lnTo>
                <a:lnTo>
                  <a:pt x="250494" y="298399"/>
                </a:lnTo>
                <a:close/>
              </a:path>
              <a:path w="260984" h="312420">
                <a:moveTo>
                  <a:pt x="250494" y="277876"/>
                </a:moveTo>
                <a:lnTo>
                  <a:pt x="249809" y="277190"/>
                </a:lnTo>
                <a:lnTo>
                  <a:pt x="247065" y="277190"/>
                </a:lnTo>
                <a:lnTo>
                  <a:pt x="246380" y="277876"/>
                </a:lnTo>
                <a:lnTo>
                  <a:pt x="246380" y="280606"/>
                </a:lnTo>
                <a:lnTo>
                  <a:pt x="247065" y="281292"/>
                </a:lnTo>
                <a:lnTo>
                  <a:pt x="248437" y="281292"/>
                </a:lnTo>
                <a:lnTo>
                  <a:pt x="249809" y="281292"/>
                </a:lnTo>
                <a:lnTo>
                  <a:pt x="250494" y="280606"/>
                </a:lnTo>
                <a:lnTo>
                  <a:pt x="250494" y="277876"/>
                </a:lnTo>
                <a:close/>
              </a:path>
              <a:path w="260984" h="312420">
                <a:moveTo>
                  <a:pt x="250494" y="257352"/>
                </a:moveTo>
                <a:lnTo>
                  <a:pt x="249809" y="256667"/>
                </a:lnTo>
                <a:lnTo>
                  <a:pt x="247065" y="256667"/>
                </a:lnTo>
                <a:lnTo>
                  <a:pt x="246380" y="257352"/>
                </a:lnTo>
                <a:lnTo>
                  <a:pt x="246380" y="260083"/>
                </a:lnTo>
                <a:lnTo>
                  <a:pt x="247065" y="260769"/>
                </a:lnTo>
                <a:lnTo>
                  <a:pt x="248437" y="260769"/>
                </a:lnTo>
                <a:lnTo>
                  <a:pt x="249809" y="260769"/>
                </a:lnTo>
                <a:lnTo>
                  <a:pt x="250494" y="260083"/>
                </a:lnTo>
                <a:lnTo>
                  <a:pt x="250494" y="257352"/>
                </a:lnTo>
                <a:close/>
              </a:path>
              <a:path w="260984" h="312420">
                <a:moveTo>
                  <a:pt x="250494" y="236728"/>
                </a:moveTo>
                <a:lnTo>
                  <a:pt x="249809" y="236042"/>
                </a:lnTo>
                <a:lnTo>
                  <a:pt x="247065" y="236042"/>
                </a:lnTo>
                <a:lnTo>
                  <a:pt x="246380" y="236728"/>
                </a:lnTo>
                <a:lnTo>
                  <a:pt x="246380" y="239458"/>
                </a:lnTo>
                <a:lnTo>
                  <a:pt x="247065" y="240144"/>
                </a:lnTo>
                <a:lnTo>
                  <a:pt x="248437" y="240144"/>
                </a:lnTo>
                <a:lnTo>
                  <a:pt x="249809" y="240144"/>
                </a:lnTo>
                <a:lnTo>
                  <a:pt x="250494" y="239458"/>
                </a:lnTo>
                <a:lnTo>
                  <a:pt x="250494" y="236728"/>
                </a:lnTo>
                <a:close/>
              </a:path>
              <a:path w="260984" h="312420">
                <a:moveTo>
                  <a:pt x="250494" y="195745"/>
                </a:moveTo>
                <a:lnTo>
                  <a:pt x="249809" y="195059"/>
                </a:lnTo>
                <a:lnTo>
                  <a:pt x="247065" y="195059"/>
                </a:lnTo>
                <a:lnTo>
                  <a:pt x="246380" y="195745"/>
                </a:lnTo>
                <a:lnTo>
                  <a:pt x="246380" y="198475"/>
                </a:lnTo>
                <a:lnTo>
                  <a:pt x="247065" y="199161"/>
                </a:lnTo>
                <a:lnTo>
                  <a:pt x="248437" y="199161"/>
                </a:lnTo>
                <a:lnTo>
                  <a:pt x="249809" y="199161"/>
                </a:lnTo>
                <a:lnTo>
                  <a:pt x="250494" y="198475"/>
                </a:lnTo>
                <a:lnTo>
                  <a:pt x="250494" y="195745"/>
                </a:lnTo>
                <a:close/>
              </a:path>
              <a:path w="260984" h="312420">
                <a:moveTo>
                  <a:pt x="250494" y="175209"/>
                </a:moveTo>
                <a:lnTo>
                  <a:pt x="249809" y="174523"/>
                </a:lnTo>
                <a:lnTo>
                  <a:pt x="247065" y="174523"/>
                </a:lnTo>
                <a:lnTo>
                  <a:pt x="246380" y="175209"/>
                </a:lnTo>
                <a:lnTo>
                  <a:pt x="246380" y="177952"/>
                </a:lnTo>
                <a:lnTo>
                  <a:pt x="247065" y="178638"/>
                </a:lnTo>
                <a:lnTo>
                  <a:pt x="248437" y="178638"/>
                </a:lnTo>
                <a:lnTo>
                  <a:pt x="249809" y="178638"/>
                </a:lnTo>
                <a:lnTo>
                  <a:pt x="250494" y="177952"/>
                </a:lnTo>
                <a:lnTo>
                  <a:pt x="250494" y="175209"/>
                </a:lnTo>
                <a:close/>
              </a:path>
              <a:path w="260984" h="312420">
                <a:moveTo>
                  <a:pt x="250494" y="154686"/>
                </a:moveTo>
                <a:lnTo>
                  <a:pt x="249809" y="154000"/>
                </a:lnTo>
                <a:lnTo>
                  <a:pt x="247065" y="154000"/>
                </a:lnTo>
                <a:lnTo>
                  <a:pt x="246380" y="154686"/>
                </a:lnTo>
                <a:lnTo>
                  <a:pt x="246380" y="157416"/>
                </a:lnTo>
                <a:lnTo>
                  <a:pt x="247065" y="158102"/>
                </a:lnTo>
                <a:lnTo>
                  <a:pt x="248437" y="158102"/>
                </a:lnTo>
                <a:lnTo>
                  <a:pt x="249809" y="158102"/>
                </a:lnTo>
                <a:lnTo>
                  <a:pt x="250494" y="157416"/>
                </a:lnTo>
                <a:lnTo>
                  <a:pt x="250494" y="154686"/>
                </a:lnTo>
                <a:close/>
              </a:path>
              <a:path w="260984" h="312420">
                <a:moveTo>
                  <a:pt x="250494" y="134162"/>
                </a:moveTo>
                <a:lnTo>
                  <a:pt x="249809" y="133477"/>
                </a:lnTo>
                <a:lnTo>
                  <a:pt x="247065" y="133477"/>
                </a:lnTo>
                <a:lnTo>
                  <a:pt x="246380" y="134162"/>
                </a:lnTo>
                <a:lnTo>
                  <a:pt x="246380" y="135521"/>
                </a:lnTo>
                <a:lnTo>
                  <a:pt x="246380" y="135801"/>
                </a:lnTo>
                <a:lnTo>
                  <a:pt x="246430" y="136055"/>
                </a:lnTo>
                <a:lnTo>
                  <a:pt x="246545" y="136309"/>
                </a:lnTo>
                <a:lnTo>
                  <a:pt x="246900" y="137147"/>
                </a:lnTo>
                <a:lnTo>
                  <a:pt x="247523" y="137579"/>
                </a:lnTo>
                <a:lnTo>
                  <a:pt x="248437" y="137579"/>
                </a:lnTo>
                <a:lnTo>
                  <a:pt x="249351" y="137566"/>
                </a:lnTo>
                <a:lnTo>
                  <a:pt x="249974" y="137147"/>
                </a:lnTo>
                <a:lnTo>
                  <a:pt x="250431" y="136055"/>
                </a:lnTo>
                <a:lnTo>
                  <a:pt x="250482" y="135801"/>
                </a:lnTo>
                <a:lnTo>
                  <a:pt x="250494" y="134162"/>
                </a:lnTo>
                <a:close/>
              </a:path>
              <a:path w="260984" h="312420">
                <a:moveTo>
                  <a:pt x="250494" y="93878"/>
                </a:moveTo>
                <a:lnTo>
                  <a:pt x="247865" y="92392"/>
                </a:lnTo>
                <a:lnTo>
                  <a:pt x="247383" y="92595"/>
                </a:lnTo>
                <a:lnTo>
                  <a:pt x="246583" y="93395"/>
                </a:lnTo>
                <a:lnTo>
                  <a:pt x="246392" y="93878"/>
                </a:lnTo>
                <a:lnTo>
                  <a:pt x="246380" y="95821"/>
                </a:lnTo>
                <a:lnTo>
                  <a:pt x="247065" y="96494"/>
                </a:lnTo>
                <a:lnTo>
                  <a:pt x="248437" y="96494"/>
                </a:lnTo>
                <a:lnTo>
                  <a:pt x="249809" y="96494"/>
                </a:lnTo>
                <a:lnTo>
                  <a:pt x="250494" y="95821"/>
                </a:lnTo>
                <a:lnTo>
                  <a:pt x="250494" y="93878"/>
                </a:lnTo>
                <a:close/>
              </a:path>
              <a:path w="260984" h="312420">
                <a:moveTo>
                  <a:pt x="250494" y="72555"/>
                </a:moveTo>
                <a:lnTo>
                  <a:pt x="249809" y="71869"/>
                </a:lnTo>
                <a:lnTo>
                  <a:pt x="247065" y="71869"/>
                </a:lnTo>
                <a:lnTo>
                  <a:pt x="246380" y="72555"/>
                </a:lnTo>
                <a:lnTo>
                  <a:pt x="246380" y="75285"/>
                </a:lnTo>
                <a:lnTo>
                  <a:pt x="247065" y="75971"/>
                </a:lnTo>
                <a:lnTo>
                  <a:pt x="248437" y="75971"/>
                </a:lnTo>
                <a:lnTo>
                  <a:pt x="249809" y="75971"/>
                </a:lnTo>
                <a:lnTo>
                  <a:pt x="250494" y="75285"/>
                </a:lnTo>
                <a:lnTo>
                  <a:pt x="250494" y="72555"/>
                </a:lnTo>
                <a:close/>
              </a:path>
              <a:path w="260984" h="312420">
                <a:moveTo>
                  <a:pt x="250494" y="52019"/>
                </a:moveTo>
                <a:lnTo>
                  <a:pt x="249809" y="51333"/>
                </a:lnTo>
                <a:lnTo>
                  <a:pt x="247065" y="51333"/>
                </a:lnTo>
                <a:lnTo>
                  <a:pt x="246380" y="52019"/>
                </a:lnTo>
                <a:lnTo>
                  <a:pt x="246380" y="54762"/>
                </a:lnTo>
                <a:lnTo>
                  <a:pt x="247065" y="55448"/>
                </a:lnTo>
                <a:lnTo>
                  <a:pt x="248437" y="55448"/>
                </a:lnTo>
                <a:lnTo>
                  <a:pt x="249809" y="55448"/>
                </a:lnTo>
                <a:lnTo>
                  <a:pt x="250494" y="54762"/>
                </a:lnTo>
                <a:lnTo>
                  <a:pt x="250494" y="52019"/>
                </a:lnTo>
                <a:close/>
              </a:path>
              <a:path w="260984" h="312420">
                <a:moveTo>
                  <a:pt x="250494" y="31445"/>
                </a:moveTo>
                <a:lnTo>
                  <a:pt x="249809" y="30759"/>
                </a:lnTo>
                <a:lnTo>
                  <a:pt x="247065" y="30759"/>
                </a:lnTo>
                <a:lnTo>
                  <a:pt x="246380" y="31445"/>
                </a:lnTo>
                <a:lnTo>
                  <a:pt x="246380" y="34188"/>
                </a:lnTo>
                <a:lnTo>
                  <a:pt x="247065" y="34874"/>
                </a:lnTo>
                <a:lnTo>
                  <a:pt x="248437" y="34874"/>
                </a:lnTo>
                <a:lnTo>
                  <a:pt x="249809" y="34874"/>
                </a:lnTo>
                <a:lnTo>
                  <a:pt x="250494" y="34188"/>
                </a:lnTo>
                <a:lnTo>
                  <a:pt x="250494" y="31445"/>
                </a:lnTo>
                <a:close/>
              </a:path>
              <a:path w="260984" h="312420">
                <a:moveTo>
                  <a:pt x="250494" y="10947"/>
                </a:moveTo>
                <a:lnTo>
                  <a:pt x="249809" y="10261"/>
                </a:lnTo>
                <a:lnTo>
                  <a:pt x="247065" y="10261"/>
                </a:lnTo>
                <a:lnTo>
                  <a:pt x="246380" y="10947"/>
                </a:lnTo>
                <a:lnTo>
                  <a:pt x="246380" y="12306"/>
                </a:lnTo>
                <a:lnTo>
                  <a:pt x="246380" y="12598"/>
                </a:lnTo>
                <a:lnTo>
                  <a:pt x="246430" y="12865"/>
                </a:lnTo>
                <a:lnTo>
                  <a:pt x="246545" y="13119"/>
                </a:lnTo>
                <a:lnTo>
                  <a:pt x="246900" y="13957"/>
                </a:lnTo>
                <a:lnTo>
                  <a:pt x="247523" y="14376"/>
                </a:lnTo>
                <a:lnTo>
                  <a:pt x="248437" y="14363"/>
                </a:lnTo>
                <a:lnTo>
                  <a:pt x="249339" y="14363"/>
                </a:lnTo>
                <a:lnTo>
                  <a:pt x="250494" y="12306"/>
                </a:lnTo>
                <a:lnTo>
                  <a:pt x="250494" y="10947"/>
                </a:lnTo>
                <a:close/>
              </a:path>
              <a:path w="260984" h="312420">
                <a:moveTo>
                  <a:pt x="250507" y="116357"/>
                </a:moveTo>
                <a:lnTo>
                  <a:pt x="250494" y="114973"/>
                </a:lnTo>
                <a:lnTo>
                  <a:pt x="250494" y="113588"/>
                </a:lnTo>
                <a:lnTo>
                  <a:pt x="249796" y="112890"/>
                </a:lnTo>
                <a:lnTo>
                  <a:pt x="247015" y="112903"/>
                </a:lnTo>
                <a:lnTo>
                  <a:pt x="246329" y="113601"/>
                </a:lnTo>
                <a:lnTo>
                  <a:pt x="246354" y="116382"/>
                </a:lnTo>
                <a:lnTo>
                  <a:pt x="247053" y="117068"/>
                </a:lnTo>
                <a:lnTo>
                  <a:pt x="248437" y="117055"/>
                </a:lnTo>
                <a:lnTo>
                  <a:pt x="249821" y="117055"/>
                </a:lnTo>
                <a:lnTo>
                  <a:pt x="250507" y="116357"/>
                </a:lnTo>
                <a:close/>
              </a:path>
              <a:path w="260984" h="312420">
                <a:moveTo>
                  <a:pt x="250710" y="216128"/>
                </a:moveTo>
                <a:lnTo>
                  <a:pt x="249948" y="215442"/>
                </a:lnTo>
                <a:lnTo>
                  <a:pt x="248437" y="215607"/>
                </a:lnTo>
                <a:lnTo>
                  <a:pt x="247865" y="215595"/>
                </a:lnTo>
                <a:lnTo>
                  <a:pt x="247383" y="215798"/>
                </a:lnTo>
                <a:lnTo>
                  <a:pt x="246989" y="216204"/>
                </a:lnTo>
                <a:lnTo>
                  <a:pt x="246329" y="216852"/>
                </a:lnTo>
                <a:lnTo>
                  <a:pt x="246176" y="217589"/>
                </a:lnTo>
                <a:lnTo>
                  <a:pt x="246888" y="219290"/>
                </a:lnTo>
                <a:lnTo>
                  <a:pt x="247523" y="219710"/>
                </a:lnTo>
                <a:lnTo>
                  <a:pt x="248437" y="219684"/>
                </a:lnTo>
                <a:lnTo>
                  <a:pt x="249948" y="219849"/>
                </a:lnTo>
                <a:lnTo>
                  <a:pt x="250710" y="219176"/>
                </a:lnTo>
                <a:lnTo>
                  <a:pt x="250710" y="216128"/>
                </a:lnTo>
                <a:close/>
              </a:path>
              <a:path w="260984" h="312420">
                <a:moveTo>
                  <a:pt x="260756" y="21234"/>
                </a:moveTo>
                <a:lnTo>
                  <a:pt x="260070" y="20548"/>
                </a:lnTo>
                <a:lnTo>
                  <a:pt x="257340" y="20548"/>
                </a:lnTo>
                <a:lnTo>
                  <a:pt x="256654" y="21234"/>
                </a:lnTo>
                <a:lnTo>
                  <a:pt x="256654" y="23964"/>
                </a:lnTo>
                <a:lnTo>
                  <a:pt x="257340" y="24650"/>
                </a:lnTo>
                <a:lnTo>
                  <a:pt x="258699" y="24650"/>
                </a:lnTo>
                <a:lnTo>
                  <a:pt x="260070" y="24650"/>
                </a:lnTo>
                <a:lnTo>
                  <a:pt x="260756" y="23964"/>
                </a:lnTo>
                <a:lnTo>
                  <a:pt x="260756" y="21234"/>
                </a:lnTo>
                <a:close/>
              </a:path>
              <a:path w="260984" h="312420">
                <a:moveTo>
                  <a:pt x="260756" y="685"/>
                </a:moveTo>
                <a:lnTo>
                  <a:pt x="260070" y="0"/>
                </a:lnTo>
                <a:lnTo>
                  <a:pt x="257340" y="0"/>
                </a:lnTo>
                <a:lnTo>
                  <a:pt x="256654" y="685"/>
                </a:lnTo>
                <a:lnTo>
                  <a:pt x="256654" y="3416"/>
                </a:lnTo>
                <a:lnTo>
                  <a:pt x="257340" y="4102"/>
                </a:lnTo>
                <a:lnTo>
                  <a:pt x="258699" y="4102"/>
                </a:lnTo>
                <a:lnTo>
                  <a:pt x="260070" y="4102"/>
                </a:lnTo>
                <a:lnTo>
                  <a:pt x="260756" y="3416"/>
                </a:lnTo>
                <a:lnTo>
                  <a:pt x="260756" y="6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1434" y="319391"/>
            <a:ext cx="455930" cy="435609"/>
          </a:xfrm>
          <a:custGeom>
            <a:avLst/>
            <a:gdLst/>
            <a:ahLst/>
            <a:cxnLst/>
            <a:rect l="l" t="t" r="r" b="b"/>
            <a:pathLst>
              <a:path w="455930" h="435609">
                <a:moveTo>
                  <a:pt x="4102" y="431863"/>
                </a:moveTo>
                <a:lnTo>
                  <a:pt x="3416" y="431177"/>
                </a:lnTo>
                <a:lnTo>
                  <a:pt x="685" y="431177"/>
                </a:lnTo>
                <a:lnTo>
                  <a:pt x="0" y="431863"/>
                </a:lnTo>
                <a:lnTo>
                  <a:pt x="0" y="434594"/>
                </a:lnTo>
                <a:lnTo>
                  <a:pt x="685" y="435279"/>
                </a:lnTo>
                <a:lnTo>
                  <a:pt x="2044" y="435279"/>
                </a:lnTo>
                <a:lnTo>
                  <a:pt x="3416" y="435279"/>
                </a:lnTo>
                <a:lnTo>
                  <a:pt x="4102" y="434594"/>
                </a:lnTo>
                <a:lnTo>
                  <a:pt x="4102" y="431863"/>
                </a:lnTo>
                <a:close/>
              </a:path>
              <a:path w="455930" h="435609">
                <a:moveTo>
                  <a:pt x="14300" y="423049"/>
                </a:moveTo>
                <a:lnTo>
                  <a:pt x="14287" y="422490"/>
                </a:lnTo>
                <a:lnTo>
                  <a:pt x="14084" y="422008"/>
                </a:lnTo>
                <a:lnTo>
                  <a:pt x="13296" y="421195"/>
                </a:lnTo>
                <a:lnTo>
                  <a:pt x="12814" y="420992"/>
                </a:lnTo>
                <a:lnTo>
                  <a:pt x="12242" y="421005"/>
                </a:lnTo>
                <a:lnTo>
                  <a:pt x="11696" y="420979"/>
                </a:lnTo>
                <a:lnTo>
                  <a:pt x="10185" y="422960"/>
                </a:lnTo>
                <a:lnTo>
                  <a:pt x="10185" y="424332"/>
                </a:lnTo>
                <a:lnTo>
                  <a:pt x="10871" y="425018"/>
                </a:lnTo>
                <a:lnTo>
                  <a:pt x="12242" y="425018"/>
                </a:lnTo>
                <a:lnTo>
                  <a:pt x="13550" y="425018"/>
                </a:lnTo>
                <a:lnTo>
                  <a:pt x="14236" y="424357"/>
                </a:lnTo>
                <a:lnTo>
                  <a:pt x="14300" y="423049"/>
                </a:lnTo>
                <a:close/>
              </a:path>
              <a:path w="455930" h="435609">
                <a:moveTo>
                  <a:pt x="24625" y="431863"/>
                </a:moveTo>
                <a:lnTo>
                  <a:pt x="23939" y="431177"/>
                </a:lnTo>
                <a:lnTo>
                  <a:pt x="21209" y="431177"/>
                </a:lnTo>
                <a:lnTo>
                  <a:pt x="20523" y="431863"/>
                </a:lnTo>
                <a:lnTo>
                  <a:pt x="20523" y="434594"/>
                </a:lnTo>
                <a:lnTo>
                  <a:pt x="21209" y="435279"/>
                </a:lnTo>
                <a:lnTo>
                  <a:pt x="22580" y="435279"/>
                </a:lnTo>
                <a:lnTo>
                  <a:pt x="23939" y="435279"/>
                </a:lnTo>
                <a:lnTo>
                  <a:pt x="24625" y="434594"/>
                </a:lnTo>
                <a:lnTo>
                  <a:pt x="24625" y="431863"/>
                </a:lnTo>
                <a:close/>
              </a:path>
              <a:path w="455930" h="435609">
                <a:moveTo>
                  <a:pt x="24625" y="411327"/>
                </a:moveTo>
                <a:lnTo>
                  <a:pt x="23939" y="410641"/>
                </a:lnTo>
                <a:lnTo>
                  <a:pt x="21209" y="410641"/>
                </a:lnTo>
                <a:lnTo>
                  <a:pt x="20523" y="411327"/>
                </a:lnTo>
                <a:lnTo>
                  <a:pt x="20523" y="414070"/>
                </a:lnTo>
                <a:lnTo>
                  <a:pt x="21209" y="414756"/>
                </a:lnTo>
                <a:lnTo>
                  <a:pt x="22580" y="414756"/>
                </a:lnTo>
                <a:lnTo>
                  <a:pt x="23939" y="414756"/>
                </a:lnTo>
                <a:lnTo>
                  <a:pt x="24625" y="414070"/>
                </a:lnTo>
                <a:lnTo>
                  <a:pt x="24625" y="411327"/>
                </a:lnTo>
                <a:close/>
              </a:path>
              <a:path w="455930" h="435609">
                <a:moveTo>
                  <a:pt x="34899" y="422960"/>
                </a:moveTo>
                <a:lnTo>
                  <a:pt x="34886" y="422402"/>
                </a:lnTo>
                <a:lnTo>
                  <a:pt x="34683" y="421919"/>
                </a:lnTo>
                <a:lnTo>
                  <a:pt x="33896" y="421106"/>
                </a:lnTo>
                <a:lnTo>
                  <a:pt x="33413" y="420903"/>
                </a:lnTo>
                <a:lnTo>
                  <a:pt x="32270" y="420916"/>
                </a:lnTo>
                <a:lnTo>
                  <a:pt x="30784" y="422960"/>
                </a:lnTo>
                <a:lnTo>
                  <a:pt x="30784" y="424332"/>
                </a:lnTo>
                <a:lnTo>
                  <a:pt x="31470" y="425018"/>
                </a:lnTo>
                <a:lnTo>
                  <a:pt x="32842" y="425018"/>
                </a:lnTo>
                <a:lnTo>
                  <a:pt x="34213" y="425018"/>
                </a:lnTo>
                <a:lnTo>
                  <a:pt x="34899" y="424332"/>
                </a:lnTo>
                <a:lnTo>
                  <a:pt x="34899" y="422960"/>
                </a:lnTo>
                <a:close/>
              </a:path>
              <a:path w="455930" h="435609">
                <a:moveTo>
                  <a:pt x="34899" y="403796"/>
                </a:moveTo>
                <a:lnTo>
                  <a:pt x="34886" y="401866"/>
                </a:lnTo>
                <a:lnTo>
                  <a:pt x="34696" y="401383"/>
                </a:lnTo>
                <a:lnTo>
                  <a:pt x="33782" y="400469"/>
                </a:lnTo>
                <a:lnTo>
                  <a:pt x="33159" y="400278"/>
                </a:lnTo>
                <a:lnTo>
                  <a:pt x="31724" y="400558"/>
                </a:lnTo>
                <a:lnTo>
                  <a:pt x="31229" y="400977"/>
                </a:lnTo>
                <a:lnTo>
                  <a:pt x="30670" y="402323"/>
                </a:lnTo>
                <a:lnTo>
                  <a:pt x="30734" y="402971"/>
                </a:lnTo>
                <a:lnTo>
                  <a:pt x="31546" y="404177"/>
                </a:lnTo>
                <a:lnTo>
                  <a:pt x="32105" y="404482"/>
                </a:lnTo>
                <a:lnTo>
                  <a:pt x="32842" y="404482"/>
                </a:lnTo>
                <a:lnTo>
                  <a:pt x="34213" y="404482"/>
                </a:lnTo>
                <a:lnTo>
                  <a:pt x="34899" y="403796"/>
                </a:lnTo>
                <a:close/>
              </a:path>
              <a:path w="455930" h="435609">
                <a:moveTo>
                  <a:pt x="45161" y="431863"/>
                </a:moveTo>
                <a:lnTo>
                  <a:pt x="44475" y="431177"/>
                </a:lnTo>
                <a:lnTo>
                  <a:pt x="41732" y="431177"/>
                </a:lnTo>
                <a:lnTo>
                  <a:pt x="41046" y="431863"/>
                </a:lnTo>
                <a:lnTo>
                  <a:pt x="41046" y="434594"/>
                </a:lnTo>
                <a:lnTo>
                  <a:pt x="41732" y="435279"/>
                </a:lnTo>
                <a:lnTo>
                  <a:pt x="43103" y="435279"/>
                </a:lnTo>
                <a:lnTo>
                  <a:pt x="44475" y="435279"/>
                </a:lnTo>
                <a:lnTo>
                  <a:pt x="45161" y="434594"/>
                </a:lnTo>
                <a:lnTo>
                  <a:pt x="45161" y="431863"/>
                </a:lnTo>
                <a:close/>
              </a:path>
              <a:path w="455930" h="435609">
                <a:moveTo>
                  <a:pt x="45161" y="411327"/>
                </a:moveTo>
                <a:lnTo>
                  <a:pt x="44475" y="410641"/>
                </a:lnTo>
                <a:lnTo>
                  <a:pt x="41732" y="410641"/>
                </a:lnTo>
                <a:lnTo>
                  <a:pt x="41046" y="411327"/>
                </a:lnTo>
                <a:lnTo>
                  <a:pt x="41046" y="414070"/>
                </a:lnTo>
                <a:lnTo>
                  <a:pt x="41732" y="414756"/>
                </a:lnTo>
                <a:lnTo>
                  <a:pt x="43103" y="414756"/>
                </a:lnTo>
                <a:lnTo>
                  <a:pt x="44475" y="414756"/>
                </a:lnTo>
                <a:lnTo>
                  <a:pt x="45161" y="414070"/>
                </a:lnTo>
                <a:lnTo>
                  <a:pt x="45161" y="411327"/>
                </a:lnTo>
                <a:close/>
              </a:path>
              <a:path w="455930" h="435609">
                <a:moveTo>
                  <a:pt x="45161" y="390804"/>
                </a:moveTo>
                <a:lnTo>
                  <a:pt x="44475" y="390118"/>
                </a:lnTo>
                <a:lnTo>
                  <a:pt x="41732" y="390118"/>
                </a:lnTo>
                <a:lnTo>
                  <a:pt x="41046" y="390804"/>
                </a:lnTo>
                <a:lnTo>
                  <a:pt x="41046" y="393534"/>
                </a:lnTo>
                <a:lnTo>
                  <a:pt x="41732" y="394220"/>
                </a:lnTo>
                <a:lnTo>
                  <a:pt x="43103" y="394220"/>
                </a:lnTo>
                <a:lnTo>
                  <a:pt x="44475" y="394220"/>
                </a:lnTo>
                <a:lnTo>
                  <a:pt x="45161" y="393534"/>
                </a:lnTo>
                <a:lnTo>
                  <a:pt x="45161" y="390804"/>
                </a:lnTo>
                <a:close/>
              </a:path>
              <a:path w="455930" h="435609">
                <a:moveTo>
                  <a:pt x="55448" y="380542"/>
                </a:moveTo>
                <a:lnTo>
                  <a:pt x="54762" y="379857"/>
                </a:lnTo>
                <a:lnTo>
                  <a:pt x="52019" y="379857"/>
                </a:lnTo>
                <a:lnTo>
                  <a:pt x="51333" y="380542"/>
                </a:lnTo>
                <a:lnTo>
                  <a:pt x="51333" y="383273"/>
                </a:lnTo>
                <a:lnTo>
                  <a:pt x="52019" y="383959"/>
                </a:lnTo>
                <a:lnTo>
                  <a:pt x="53390" y="383959"/>
                </a:lnTo>
                <a:lnTo>
                  <a:pt x="54762" y="383959"/>
                </a:lnTo>
                <a:lnTo>
                  <a:pt x="55448" y="383273"/>
                </a:lnTo>
                <a:lnTo>
                  <a:pt x="55448" y="380542"/>
                </a:lnTo>
                <a:close/>
              </a:path>
              <a:path w="455930" h="435609">
                <a:moveTo>
                  <a:pt x="55562" y="422846"/>
                </a:moveTo>
                <a:lnTo>
                  <a:pt x="55003" y="421500"/>
                </a:lnTo>
                <a:lnTo>
                  <a:pt x="54508" y="421093"/>
                </a:lnTo>
                <a:lnTo>
                  <a:pt x="53073" y="420801"/>
                </a:lnTo>
                <a:lnTo>
                  <a:pt x="52451" y="420992"/>
                </a:lnTo>
                <a:lnTo>
                  <a:pt x="51943" y="421513"/>
                </a:lnTo>
                <a:lnTo>
                  <a:pt x="51257" y="422148"/>
                </a:lnTo>
                <a:lnTo>
                  <a:pt x="51092" y="422897"/>
                </a:lnTo>
                <a:lnTo>
                  <a:pt x="51816" y="424624"/>
                </a:lnTo>
                <a:lnTo>
                  <a:pt x="52463" y="425043"/>
                </a:lnTo>
                <a:lnTo>
                  <a:pt x="53390" y="425018"/>
                </a:lnTo>
                <a:lnTo>
                  <a:pt x="54127" y="425018"/>
                </a:lnTo>
                <a:lnTo>
                  <a:pt x="54686" y="424713"/>
                </a:lnTo>
                <a:lnTo>
                  <a:pt x="55499" y="423494"/>
                </a:lnTo>
                <a:lnTo>
                  <a:pt x="55562" y="422846"/>
                </a:lnTo>
                <a:close/>
              </a:path>
              <a:path w="455930" h="435609">
                <a:moveTo>
                  <a:pt x="65709" y="431863"/>
                </a:moveTo>
                <a:lnTo>
                  <a:pt x="65024" y="431177"/>
                </a:lnTo>
                <a:lnTo>
                  <a:pt x="62280" y="431177"/>
                </a:lnTo>
                <a:lnTo>
                  <a:pt x="61607" y="431863"/>
                </a:lnTo>
                <a:lnTo>
                  <a:pt x="61607" y="434594"/>
                </a:lnTo>
                <a:lnTo>
                  <a:pt x="62280" y="435279"/>
                </a:lnTo>
                <a:lnTo>
                  <a:pt x="63652" y="435279"/>
                </a:lnTo>
                <a:lnTo>
                  <a:pt x="65024" y="435279"/>
                </a:lnTo>
                <a:lnTo>
                  <a:pt x="65709" y="434594"/>
                </a:lnTo>
                <a:lnTo>
                  <a:pt x="65709" y="431863"/>
                </a:lnTo>
                <a:close/>
              </a:path>
              <a:path w="455930" h="435609">
                <a:moveTo>
                  <a:pt x="65709" y="411327"/>
                </a:moveTo>
                <a:lnTo>
                  <a:pt x="65024" y="410641"/>
                </a:lnTo>
                <a:lnTo>
                  <a:pt x="62280" y="410641"/>
                </a:lnTo>
                <a:lnTo>
                  <a:pt x="61607" y="411327"/>
                </a:lnTo>
                <a:lnTo>
                  <a:pt x="61607" y="414070"/>
                </a:lnTo>
                <a:lnTo>
                  <a:pt x="62280" y="414756"/>
                </a:lnTo>
                <a:lnTo>
                  <a:pt x="63652" y="414756"/>
                </a:lnTo>
                <a:lnTo>
                  <a:pt x="65024" y="414756"/>
                </a:lnTo>
                <a:lnTo>
                  <a:pt x="65709" y="414070"/>
                </a:lnTo>
                <a:lnTo>
                  <a:pt x="65709" y="411327"/>
                </a:lnTo>
                <a:close/>
              </a:path>
              <a:path w="455930" h="435609">
                <a:moveTo>
                  <a:pt x="65709" y="390804"/>
                </a:moveTo>
                <a:lnTo>
                  <a:pt x="65024" y="390118"/>
                </a:lnTo>
                <a:lnTo>
                  <a:pt x="62280" y="390118"/>
                </a:lnTo>
                <a:lnTo>
                  <a:pt x="61607" y="390804"/>
                </a:lnTo>
                <a:lnTo>
                  <a:pt x="61607" y="393534"/>
                </a:lnTo>
                <a:lnTo>
                  <a:pt x="62280" y="394220"/>
                </a:lnTo>
                <a:lnTo>
                  <a:pt x="63652" y="394220"/>
                </a:lnTo>
                <a:lnTo>
                  <a:pt x="65024" y="394220"/>
                </a:lnTo>
                <a:lnTo>
                  <a:pt x="65709" y="393534"/>
                </a:lnTo>
                <a:lnTo>
                  <a:pt x="65709" y="390804"/>
                </a:lnTo>
                <a:close/>
              </a:path>
              <a:path w="455930" h="435609">
                <a:moveTo>
                  <a:pt x="65709" y="370268"/>
                </a:moveTo>
                <a:lnTo>
                  <a:pt x="65024" y="369595"/>
                </a:lnTo>
                <a:lnTo>
                  <a:pt x="62280" y="369595"/>
                </a:lnTo>
                <a:lnTo>
                  <a:pt x="61607" y="370268"/>
                </a:lnTo>
                <a:lnTo>
                  <a:pt x="61607" y="373011"/>
                </a:lnTo>
                <a:lnTo>
                  <a:pt x="62280" y="373697"/>
                </a:lnTo>
                <a:lnTo>
                  <a:pt x="63652" y="373697"/>
                </a:lnTo>
                <a:lnTo>
                  <a:pt x="65024" y="373697"/>
                </a:lnTo>
                <a:lnTo>
                  <a:pt x="65709" y="373011"/>
                </a:lnTo>
                <a:lnTo>
                  <a:pt x="65709" y="370268"/>
                </a:lnTo>
                <a:close/>
              </a:path>
              <a:path w="455930" h="435609">
                <a:moveTo>
                  <a:pt x="75971" y="380542"/>
                </a:moveTo>
                <a:lnTo>
                  <a:pt x="75285" y="379857"/>
                </a:lnTo>
                <a:lnTo>
                  <a:pt x="72555" y="379857"/>
                </a:lnTo>
                <a:lnTo>
                  <a:pt x="71869" y="380542"/>
                </a:lnTo>
                <a:lnTo>
                  <a:pt x="71869" y="383273"/>
                </a:lnTo>
                <a:lnTo>
                  <a:pt x="72555" y="383959"/>
                </a:lnTo>
                <a:lnTo>
                  <a:pt x="73914" y="383959"/>
                </a:lnTo>
                <a:lnTo>
                  <a:pt x="75285" y="383959"/>
                </a:lnTo>
                <a:lnTo>
                  <a:pt x="75971" y="383273"/>
                </a:lnTo>
                <a:lnTo>
                  <a:pt x="75971" y="380542"/>
                </a:lnTo>
                <a:close/>
              </a:path>
              <a:path w="455930" h="435609">
                <a:moveTo>
                  <a:pt x="75971" y="359918"/>
                </a:moveTo>
                <a:lnTo>
                  <a:pt x="75285" y="359232"/>
                </a:lnTo>
                <a:lnTo>
                  <a:pt x="72555" y="359232"/>
                </a:lnTo>
                <a:lnTo>
                  <a:pt x="71869" y="359918"/>
                </a:lnTo>
                <a:lnTo>
                  <a:pt x="71869" y="362648"/>
                </a:lnTo>
                <a:lnTo>
                  <a:pt x="72555" y="363334"/>
                </a:lnTo>
                <a:lnTo>
                  <a:pt x="73914" y="363334"/>
                </a:lnTo>
                <a:lnTo>
                  <a:pt x="75285" y="363334"/>
                </a:lnTo>
                <a:lnTo>
                  <a:pt x="75971" y="362648"/>
                </a:lnTo>
                <a:lnTo>
                  <a:pt x="75971" y="359918"/>
                </a:lnTo>
                <a:close/>
              </a:path>
              <a:path w="455930" h="435609">
                <a:moveTo>
                  <a:pt x="86233" y="431863"/>
                </a:moveTo>
                <a:lnTo>
                  <a:pt x="85547" y="431177"/>
                </a:lnTo>
                <a:lnTo>
                  <a:pt x="82816" y="431177"/>
                </a:lnTo>
                <a:lnTo>
                  <a:pt x="82130" y="431863"/>
                </a:lnTo>
                <a:lnTo>
                  <a:pt x="82130" y="434594"/>
                </a:lnTo>
                <a:lnTo>
                  <a:pt x="82816" y="435279"/>
                </a:lnTo>
                <a:lnTo>
                  <a:pt x="84188" y="435279"/>
                </a:lnTo>
                <a:lnTo>
                  <a:pt x="85547" y="435279"/>
                </a:lnTo>
                <a:lnTo>
                  <a:pt x="86233" y="434594"/>
                </a:lnTo>
                <a:lnTo>
                  <a:pt x="86233" y="431863"/>
                </a:lnTo>
                <a:close/>
              </a:path>
              <a:path w="455930" h="435609">
                <a:moveTo>
                  <a:pt x="96494" y="422402"/>
                </a:moveTo>
                <a:lnTo>
                  <a:pt x="96291" y="421919"/>
                </a:lnTo>
                <a:lnTo>
                  <a:pt x="95897" y="421513"/>
                </a:lnTo>
                <a:lnTo>
                  <a:pt x="95504" y="421106"/>
                </a:lnTo>
                <a:lnTo>
                  <a:pt x="95008" y="420916"/>
                </a:lnTo>
                <a:lnTo>
                  <a:pt x="93878" y="420903"/>
                </a:lnTo>
                <a:lnTo>
                  <a:pt x="93395" y="421106"/>
                </a:lnTo>
                <a:lnTo>
                  <a:pt x="92595" y="421919"/>
                </a:lnTo>
                <a:lnTo>
                  <a:pt x="92405" y="422402"/>
                </a:lnTo>
                <a:lnTo>
                  <a:pt x="92392" y="422960"/>
                </a:lnTo>
                <a:lnTo>
                  <a:pt x="92392" y="424332"/>
                </a:lnTo>
                <a:lnTo>
                  <a:pt x="93078" y="425018"/>
                </a:lnTo>
                <a:lnTo>
                  <a:pt x="94449" y="425018"/>
                </a:lnTo>
                <a:lnTo>
                  <a:pt x="95821" y="425018"/>
                </a:lnTo>
                <a:lnTo>
                  <a:pt x="96494" y="424332"/>
                </a:lnTo>
                <a:lnTo>
                  <a:pt x="96494" y="422960"/>
                </a:lnTo>
                <a:lnTo>
                  <a:pt x="96494" y="422402"/>
                </a:lnTo>
                <a:close/>
              </a:path>
              <a:path w="455930" h="435609">
                <a:moveTo>
                  <a:pt x="96494" y="401066"/>
                </a:moveTo>
                <a:lnTo>
                  <a:pt x="95821" y="400380"/>
                </a:lnTo>
                <a:lnTo>
                  <a:pt x="93078" y="400380"/>
                </a:lnTo>
                <a:lnTo>
                  <a:pt x="92392" y="401066"/>
                </a:lnTo>
                <a:lnTo>
                  <a:pt x="92392" y="403796"/>
                </a:lnTo>
                <a:lnTo>
                  <a:pt x="93078" y="404482"/>
                </a:lnTo>
                <a:lnTo>
                  <a:pt x="94449" y="404482"/>
                </a:lnTo>
                <a:lnTo>
                  <a:pt x="95821" y="404482"/>
                </a:lnTo>
                <a:lnTo>
                  <a:pt x="96494" y="403796"/>
                </a:lnTo>
                <a:lnTo>
                  <a:pt x="96494" y="401066"/>
                </a:lnTo>
                <a:close/>
              </a:path>
              <a:path w="455930" h="435609">
                <a:moveTo>
                  <a:pt x="96494" y="380542"/>
                </a:moveTo>
                <a:lnTo>
                  <a:pt x="95821" y="379857"/>
                </a:lnTo>
                <a:lnTo>
                  <a:pt x="93078" y="379857"/>
                </a:lnTo>
                <a:lnTo>
                  <a:pt x="92392" y="380542"/>
                </a:lnTo>
                <a:lnTo>
                  <a:pt x="92392" y="383273"/>
                </a:lnTo>
                <a:lnTo>
                  <a:pt x="93078" y="383959"/>
                </a:lnTo>
                <a:lnTo>
                  <a:pt x="94449" y="383959"/>
                </a:lnTo>
                <a:lnTo>
                  <a:pt x="95821" y="383959"/>
                </a:lnTo>
                <a:lnTo>
                  <a:pt x="96494" y="383273"/>
                </a:lnTo>
                <a:lnTo>
                  <a:pt x="96494" y="380542"/>
                </a:lnTo>
                <a:close/>
              </a:path>
              <a:path w="455930" h="435609">
                <a:moveTo>
                  <a:pt x="96494" y="359918"/>
                </a:moveTo>
                <a:lnTo>
                  <a:pt x="95821" y="359232"/>
                </a:lnTo>
                <a:lnTo>
                  <a:pt x="93078" y="359232"/>
                </a:lnTo>
                <a:lnTo>
                  <a:pt x="92392" y="359918"/>
                </a:lnTo>
                <a:lnTo>
                  <a:pt x="92392" y="362648"/>
                </a:lnTo>
                <a:lnTo>
                  <a:pt x="93078" y="363334"/>
                </a:lnTo>
                <a:lnTo>
                  <a:pt x="94449" y="363334"/>
                </a:lnTo>
                <a:lnTo>
                  <a:pt x="95821" y="363334"/>
                </a:lnTo>
                <a:lnTo>
                  <a:pt x="96494" y="362648"/>
                </a:lnTo>
                <a:lnTo>
                  <a:pt x="96494" y="359918"/>
                </a:lnTo>
                <a:close/>
              </a:path>
              <a:path w="455930" h="435609">
                <a:moveTo>
                  <a:pt x="96710" y="340779"/>
                </a:moveTo>
                <a:lnTo>
                  <a:pt x="96558" y="340042"/>
                </a:lnTo>
                <a:lnTo>
                  <a:pt x="95897" y="339394"/>
                </a:lnTo>
                <a:lnTo>
                  <a:pt x="95504" y="338988"/>
                </a:lnTo>
                <a:lnTo>
                  <a:pt x="95021" y="338785"/>
                </a:lnTo>
                <a:lnTo>
                  <a:pt x="94449" y="338797"/>
                </a:lnTo>
                <a:lnTo>
                  <a:pt x="93878" y="338785"/>
                </a:lnTo>
                <a:lnTo>
                  <a:pt x="93395" y="338988"/>
                </a:lnTo>
                <a:lnTo>
                  <a:pt x="92989" y="339394"/>
                </a:lnTo>
                <a:lnTo>
                  <a:pt x="92341" y="340042"/>
                </a:lnTo>
                <a:lnTo>
                  <a:pt x="92189" y="340779"/>
                </a:lnTo>
                <a:lnTo>
                  <a:pt x="92887" y="342480"/>
                </a:lnTo>
                <a:lnTo>
                  <a:pt x="93522" y="342900"/>
                </a:lnTo>
                <a:lnTo>
                  <a:pt x="94449" y="342874"/>
                </a:lnTo>
                <a:lnTo>
                  <a:pt x="95364" y="342900"/>
                </a:lnTo>
                <a:lnTo>
                  <a:pt x="95999" y="342480"/>
                </a:lnTo>
                <a:lnTo>
                  <a:pt x="96710" y="340779"/>
                </a:lnTo>
                <a:close/>
              </a:path>
              <a:path w="455930" h="435609">
                <a:moveTo>
                  <a:pt x="106768" y="431863"/>
                </a:moveTo>
                <a:lnTo>
                  <a:pt x="106083" y="431177"/>
                </a:lnTo>
                <a:lnTo>
                  <a:pt x="103339" y="431177"/>
                </a:lnTo>
                <a:lnTo>
                  <a:pt x="102654" y="431863"/>
                </a:lnTo>
                <a:lnTo>
                  <a:pt x="102654" y="434594"/>
                </a:lnTo>
                <a:lnTo>
                  <a:pt x="103339" y="435279"/>
                </a:lnTo>
                <a:lnTo>
                  <a:pt x="104711" y="435279"/>
                </a:lnTo>
                <a:lnTo>
                  <a:pt x="106083" y="435279"/>
                </a:lnTo>
                <a:lnTo>
                  <a:pt x="106768" y="434594"/>
                </a:lnTo>
                <a:lnTo>
                  <a:pt x="106768" y="431863"/>
                </a:lnTo>
                <a:close/>
              </a:path>
              <a:path w="455930" h="435609">
                <a:moveTo>
                  <a:pt x="106768" y="411327"/>
                </a:moveTo>
                <a:lnTo>
                  <a:pt x="106083" y="410641"/>
                </a:lnTo>
                <a:lnTo>
                  <a:pt x="103339" y="410641"/>
                </a:lnTo>
                <a:lnTo>
                  <a:pt x="102654" y="411327"/>
                </a:lnTo>
                <a:lnTo>
                  <a:pt x="102654" y="414070"/>
                </a:lnTo>
                <a:lnTo>
                  <a:pt x="103339" y="414756"/>
                </a:lnTo>
                <a:lnTo>
                  <a:pt x="104711" y="414756"/>
                </a:lnTo>
                <a:lnTo>
                  <a:pt x="106083" y="414756"/>
                </a:lnTo>
                <a:lnTo>
                  <a:pt x="106768" y="414070"/>
                </a:lnTo>
                <a:lnTo>
                  <a:pt x="106768" y="411327"/>
                </a:lnTo>
                <a:close/>
              </a:path>
              <a:path w="455930" h="435609">
                <a:moveTo>
                  <a:pt x="106768" y="390804"/>
                </a:moveTo>
                <a:lnTo>
                  <a:pt x="106083" y="390118"/>
                </a:lnTo>
                <a:lnTo>
                  <a:pt x="103339" y="390118"/>
                </a:lnTo>
                <a:lnTo>
                  <a:pt x="102654" y="390804"/>
                </a:lnTo>
                <a:lnTo>
                  <a:pt x="102654" y="393534"/>
                </a:lnTo>
                <a:lnTo>
                  <a:pt x="103339" y="394220"/>
                </a:lnTo>
                <a:lnTo>
                  <a:pt x="104711" y="394220"/>
                </a:lnTo>
                <a:lnTo>
                  <a:pt x="106083" y="394220"/>
                </a:lnTo>
                <a:lnTo>
                  <a:pt x="106768" y="393534"/>
                </a:lnTo>
                <a:lnTo>
                  <a:pt x="106768" y="390804"/>
                </a:lnTo>
                <a:close/>
              </a:path>
              <a:path w="455930" h="435609">
                <a:moveTo>
                  <a:pt x="106768" y="370268"/>
                </a:moveTo>
                <a:lnTo>
                  <a:pt x="106083" y="369595"/>
                </a:lnTo>
                <a:lnTo>
                  <a:pt x="103339" y="369595"/>
                </a:lnTo>
                <a:lnTo>
                  <a:pt x="102654" y="370268"/>
                </a:lnTo>
                <a:lnTo>
                  <a:pt x="102654" y="373011"/>
                </a:lnTo>
                <a:lnTo>
                  <a:pt x="103339" y="373697"/>
                </a:lnTo>
                <a:lnTo>
                  <a:pt x="104711" y="373697"/>
                </a:lnTo>
                <a:lnTo>
                  <a:pt x="106083" y="373697"/>
                </a:lnTo>
                <a:lnTo>
                  <a:pt x="106768" y="373011"/>
                </a:lnTo>
                <a:lnTo>
                  <a:pt x="106768" y="370268"/>
                </a:lnTo>
                <a:close/>
              </a:path>
              <a:path w="455930" h="435609">
                <a:moveTo>
                  <a:pt x="106768" y="349745"/>
                </a:moveTo>
                <a:lnTo>
                  <a:pt x="106083" y="349059"/>
                </a:lnTo>
                <a:lnTo>
                  <a:pt x="103339" y="349059"/>
                </a:lnTo>
                <a:lnTo>
                  <a:pt x="102654" y="349745"/>
                </a:lnTo>
                <a:lnTo>
                  <a:pt x="102654" y="352488"/>
                </a:lnTo>
                <a:lnTo>
                  <a:pt x="103339" y="353161"/>
                </a:lnTo>
                <a:lnTo>
                  <a:pt x="104711" y="353161"/>
                </a:lnTo>
                <a:lnTo>
                  <a:pt x="106083" y="353161"/>
                </a:lnTo>
                <a:lnTo>
                  <a:pt x="106768" y="352488"/>
                </a:lnTo>
                <a:lnTo>
                  <a:pt x="106768" y="349745"/>
                </a:lnTo>
                <a:close/>
              </a:path>
              <a:path w="455930" h="435609">
                <a:moveTo>
                  <a:pt x="106768" y="329196"/>
                </a:moveTo>
                <a:lnTo>
                  <a:pt x="106083" y="328510"/>
                </a:lnTo>
                <a:lnTo>
                  <a:pt x="103339" y="328510"/>
                </a:lnTo>
                <a:lnTo>
                  <a:pt x="102654" y="329196"/>
                </a:lnTo>
                <a:lnTo>
                  <a:pt x="102654" y="331927"/>
                </a:lnTo>
                <a:lnTo>
                  <a:pt x="103339" y="332613"/>
                </a:lnTo>
                <a:lnTo>
                  <a:pt x="104711" y="332613"/>
                </a:lnTo>
                <a:lnTo>
                  <a:pt x="106083" y="332613"/>
                </a:lnTo>
                <a:lnTo>
                  <a:pt x="106768" y="331927"/>
                </a:lnTo>
                <a:lnTo>
                  <a:pt x="106768" y="329196"/>
                </a:lnTo>
                <a:close/>
              </a:path>
              <a:path w="455930" h="435609">
                <a:moveTo>
                  <a:pt x="117030" y="422960"/>
                </a:moveTo>
                <a:lnTo>
                  <a:pt x="117017" y="422402"/>
                </a:lnTo>
                <a:lnTo>
                  <a:pt x="116827" y="421919"/>
                </a:lnTo>
                <a:lnTo>
                  <a:pt x="116433" y="421513"/>
                </a:lnTo>
                <a:lnTo>
                  <a:pt x="115455" y="420535"/>
                </a:lnTo>
                <a:lnTo>
                  <a:pt x="114490" y="420535"/>
                </a:lnTo>
                <a:lnTo>
                  <a:pt x="113525" y="421513"/>
                </a:lnTo>
                <a:lnTo>
                  <a:pt x="113131" y="421919"/>
                </a:lnTo>
                <a:lnTo>
                  <a:pt x="112928" y="422402"/>
                </a:lnTo>
                <a:lnTo>
                  <a:pt x="112928" y="422960"/>
                </a:lnTo>
                <a:lnTo>
                  <a:pt x="112928" y="424332"/>
                </a:lnTo>
                <a:lnTo>
                  <a:pt x="113601" y="425018"/>
                </a:lnTo>
                <a:lnTo>
                  <a:pt x="114973" y="425018"/>
                </a:lnTo>
                <a:lnTo>
                  <a:pt x="116344" y="425018"/>
                </a:lnTo>
                <a:lnTo>
                  <a:pt x="117030" y="424332"/>
                </a:lnTo>
                <a:lnTo>
                  <a:pt x="117030" y="422960"/>
                </a:lnTo>
                <a:close/>
              </a:path>
              <a:path w="455930" h="435609">
                <a:moveTo>
                  <a:pt x="117030" y="401866"/>
                </a:moveTo>
                <a:lnTo>
                  <a:pt x="116827" y="401383"/>
                </a:lnTo>
                <a:lnTo>
                  <a:pt x="115912" y="400469"/>
                </a:lnTo>
                <a:lnTo>
                  <a:pt x="115290" y="400278"/>
                </a:lnTo>
                <a:lnTo>
                  <a:pt x="113855" y="400558"/>
                </a:lnTo>
                <a:lnTo>
                  <a:pt x="113360" y="400977"/>
                </a:lnTo>
                <a:lnTo>
                  <a:pt x="112801" y="402323"/>
                </a:lnTo>
                <a:lnTo>
                  <a:pt x="112864" y="402971"/>
                </a:lnTo>
                <a:lnTo>
                  <a:pt x="113677" y="404177"/>
                </a:lnTo>
                <a:lnTo>
                  <a:pt x="114249" y="404482"/>
                </a:lnTo>
                <a:lnTo>
                  <a:pt x="114973" y="404482"/>
                </a:lnTo>
                <a:lnTo>
                  <a:pt x="116344" y="404482"/>
                </a:lnTo>
                <a:lnTo>
                  <a:pt x="117030" y="403796"/>
                </a:lnTo>
                <a:lnTo>
                  <a:pt x="117030" y="401866"/>
                </a:lnTo>
                <a:close/>
              </a:path>
              <a:path w="455930" h="435609">
                <a:moveTo>
                  <a:pt x="117030" y="380542"/>
                </a:moveTo>
                <a:lnTo>
                  <a:pt x="116344" y="379857"/>
                </a:lnTo>
                <a:lnTo>
                  <a:pt x="113601" y="379857"/>
                </a:lnTo>
                <a:lnTo>
                  <a:pt x="112928" y="380542"/>
                </a:lnTo>
                <a:lnTo>
                  <a:pt x="112928" y="383273"/>
                </a:lnTo>
                <a:lnTo>
                  <a:pt x="113601" y="383959"/>
                </a:lnTo>
                <a:lnTo>
                  <a:pt x="114973" y="383959"/>
                </a:lnTo>
                <a:lnTo>
                  <a:pt x="115544" y="383959"/>
                </a:lnTo>
                <a:lnTo>
                  <a:pt x="116027" y="383768"/>
                </a:lnTo>
                <a:lnTo>
                  <a:pt x="116827" y="382955"/>
                </a:lnTo>
                <a:lnTo>
                  <a:pt x="117030" y="382473"/>
                </a:lnTo>
                <a:lnTo>
                  <a:pt x="117030" y="380542"/>
                </a:lnTo>
                <a:close/>
              </a:path>
              <a:path w="455930" h="435609">
                <a:moveTo>
                  <a:pt x="117030" y="359918"/>
                </a:moveTo>
                <a:lnTo>
                  <a:pt x="116344" y="359232"/>
                </a:lnTo>
                <a:lnTo>
                  <a:pt x="113601" y="359232"/>
                </a:lnTo>
                <a:lnTo>
                  <a:pt x="112928" y="359918"/>
                </a:lnTo>
                <a:lnTo>
                  <a:pt x="112928" y="362648"/>
                </a:lnTo>
                <a:lnTo>
                  <a:pt x="113601" y="363334"/>
                </a:lnTo>
                <a:lnTo>
                  <a:pt x="114973" y="363334"/>
                </a:lnTo>
                <a:lnTo>
                  <a:pt x="115544" y="363347"/>
                </a:lnTo>
                <a:lnTo>
                  <a:pt x="116027" y="363143"/>
                </a:lnTo>
                <a:lnTo>
                  <a:pt x="116827" y="362331"/>
                </a:lnTo>
                <a:lnTo>
                  <a:pt x="117030" y="361848"/>
                </a:lnTo>
                <a:lnTo>
                  <a:pt x="117030" y="359918"/>
                </a:lnTo>
                <a:close/>
              </a:path>
              <a:path w="455930" h="435609">
                <a:moveTo>
                  <a:pt x="117030" y="319735"/>
                </a:moveTo>
                <a:lnTo>
                  <a:pt x="116827" y="319252"/>
                </a:lnTo>
                <a:lnTo>
                  <a:pt x="115912" y="318325"/>
                </a:lnTo>
                <a:lnTo>
                  <a:pt x="115290" y="318147"/>
                </a:lnTo>
                <a:lnTo>
                  <a:pt x="113855" y="318427"/>
                </a:lnTo>
                <a:lnTo>
                  <a:pt x="113360" y="318833"/>
                </a:lnTo>
                <a:lnTo>
                  <a:pt x="112801" y="320192"/>
                </a:lnTo>
                <a:lnTo>
                  <a:pt x="112864" y="320827"/>
                </a:lnTo>
                <a:lnTo>
                  <a:pt x="113677" y="322046"/>
                </a:lnTo>
                <a:lnTo>
                  <a:pt x="114249" y="322351"/>
                </a:lnTo>
                <a:lnTo>
                  <a:pt x="114973" y="322351"/>
                </a:lnTo>
                <a:lnTo>
                  <a:pt x="116344" y="322351"/>
                </a:lnTo>
                <a:lnTo>
                  <a:pt x="117030" y="321665"/>
                </a:lnTo>
                <a:lnTo>
                  <a:pt x="117030" y="319735"/>
                </a:lnTo>
                <a:close/>
              </a:path>
              <a:path w="455930" h="435609">
                <a:moveTo>
                  <a:pt x="117398" y="340360"/>
                </a:moveTo>
                <a:lnTo>
                  <a:pt x="115455" y="338429"/>
                </a:lnTo>
                <a:lnTo>
                  <a:pt x="114490" y="338429"/>
                </a:lnTo>
                <a:lnTo>
                  <a:pt x="113525" y="339394"/>
                </a:lnTo>
                <a:lnTo>
                  <a:pt x="112864" y="340042"/>
                </a:lnTo>
                <a:lnTo>
                  <a:pt x="112712" y="340779"/>
                </a:lnTo>
                <a:lnTo>
                  <a:pt x="113423" y="342480"/>
                </a:lnTo>
                <a:lnTo>
                  <a:pt x="114058" y="342900"/>
                </a:lnTo>
                <a:lnTo>
                  <a:pt x="114973" y="342874"/>
                </a:lnTo>
                <a:lnTo>
                  <a:pt x="115544" y="342900"/>
                </a:lnTo>
                <a:lnTo>
                  <a:pt x="116027" y="342696"/>
                </a:lnTo>
                <a:lnTo>
                  <a:pt x="116433" y="342277"/>
                </a:lnTo>
                <a:lnTo>
                  <a:pt x="117398" y="341325"/>
                </a:lnTo>
                <a:lnTo>
                  <a:pt x="117398" y="340360"/>
                </a:lnTo>
                <a:close/>
              </a:path>
              <a:path w="455930" h="435609">
                <a:moveTo>
                  <a:pt x="127317" y="308660"/>
                </a:moveTo>
                <a:lnTo>
                  <a:pt x="126631" y="307987"/>
                </a:lnTo>
                <a:lnTo>
                  <a:pt x="123888" y="307987"/>
                </a:lnTo>
                <a:lnTo>
                  <a:pt x="123215" y="308673"/>
                </a:lnTo>
                <a:lnTo>
                  <a:pt x="123215" y="311404"/>
                </a:lnTo>
                <a:lnTo>
                  <a:pt x="123888" y="312089"/>
                </a:lnTo>
                <a:lnTo>
                  <a:pt x="125260" y="312089"/>
                </a:lnTo>
                <a:lnTo>
                  <a:pt x="126631" y="312089"/>
                </a:lnTo>
                <a:lnTo>
                  <a:pt x="127317" y="311404"/>
                </a:lnTo>
                <a:lnTo>
                  <a:pt x="127317" y="308660"/>
                </a:lnTo>
                <a:close/>
              </a:path>
              <a:path w="455930" h="435609">
                <a:moveTo>
                  <a:pt x="168351" y="431863"/>
                </a:moveTo>
                <a:lnTo>
                  <a:pt x="167665" y="431177"/>
                </a:lnTo>
                <a:lnTo>
                  <a:pt x="164922" y="431177"/>
                </a:lnTo>
                <a:lnTo>
                  <a:pt x="164236" y="431863"/>
                </a:lnTo>
                <a:lnTo>
                  <a:pt x="164236" y="434594"/>
                </a:lnTo>
                <a:lnTo>
                  <a:pt x="164922" y="435279"/>
                </a:lnTo>
                <a:lnTo>
                  <a:pt x="166293" y="435279"/>
                </a:lnTo>
                <a:lnTo>
                  <a:pt x="167665" y="435279"/>
                </a:lnTo>
                <a:lnTo>
                  <a:pt x="168351" y="434594"/>
                </a:lnTo>
                <a:lnTo>
                  <a:pt x="168351" y="431863"/>
                </a:lnTo>
                <a:close/>
              </a:path>
              <a:path w="455930" h="435609">
                <a:moveTo>
                  <a:pt x="168351" y="411327"/>
                </a:moveTo>
                <a:lnTo>
                  <a:pt x="167665" y="410641"/>
                </a:lnTo>
                <a:lnTo>
                  <a:pt x="164922" y="410641"/>
                </a:lnTo>
                <a:lnTo>
                  <a:pt x="164236" y="411327"/>
                </a:lnTo>
                <a:lnTo>
                  <a:pt x="164236" y="414070"/>
                </a:lnTo>
                <a:lnTo>
                  <a:pt x="164922" y="414756"/>
                </a:lnTo>
                <a:lnTo>
                  <a:pt x="166293" y="414756"/>
                </a:lnTo>
                <a:lnTo>
                  <a:pt x="167665" y="414756"/>
                </a:lnTo>
                <a:lnTo>
                  <a:pt x="168351" y="414070"/>
                </a:lnTo>
                <a:lnTo>
                  <a:pt x="168351" y="411327"/>
                </a:lnTo>
                <a:close/>
              </a:path>
              <a:path w="455930" h="435609">
                <a:moveTo>
                  <a:pt x="178638" y="421589"/>
                </a:moveTo>
                <a:lnTo>
                  <a:pt x="177952" y="420903"/>
                </a:lnTo>
                <a:lnTo>
                  <a:pt x="175209" y="420903"/>
                </a:lnTo>
                <a:lnTo>
                  <a:pt x="174523" y="421589"/>
                </a:lnTo>
                <a:lnTo>
                  <a:pt x="174523" y="424332"/>
                </a:lnTo>
                <a:lnTo>
                  <a:pt x="175209" y="425018"/>
                </a:lnTo>
                <a:lnTo>
                  <a:pt x="176580" y="425018"/>
                </a:lnTo>
                <a:lnTo>
                  <a:pt x="177952" y="425018"/>
                </a:lnTo>
                <a:lnTo>
                  <a:pt x="178638" y="424332"/>
                </a:lnTo>
                <a:lnTo>
                  <a:pt x="178638" y="421589"/>
                </a:lnTo>
                <a:close/>
              </a:path>
              <a:path w="455930" h="435609">
                <a:moveTo>
                  <a:pt x="178638" y="401066"/>
                </a:moveTo>
                <a:lnTo>
                  <a:pt x="177952" y="400380"/>
                </a:lnTo>
                <a:lnTo>
                  <a:pt x="175209" y="400380"/>
                </a:lnTo>
                <a:lnTo>
                  <a:pt x="174523" y="401066"/>
                </a:lnTo>
                <a:lnTo>
                  <a:pt x="174523" y="403796"/>
                </a:lnTo>
                <a:lnTo>
                  <a:pt x="175209" y="404482"/>
                </a:lnTo>
                <a:lnTo>
                  <a:pt x="176580" y="404482"/>
                </a:lnTo>
                <a:lnTo>
                  <a:pt x="177952" y="404482"/>
                </a:lnTo>
                <a:lnTo>
                  <a:pt x="178638" y="403796"/>
                </a:lnTo>
                <a:lnTo>
                  <a:pt x="178638" y="401066"/>
                </a:lnTo>
                <a:close/>
              </a:path>
              <a:path w="455930" h="435609">
                <a:moveTo>
                  <a:pt x="178638" y="380542"/>
                </a:moveTo>
                <a:lnTo>
                  <a:pt x="177952" y="379857"/>
                </a:lnTo>
                <a:lnTo>
                  <a:pt x="175209" y="379857"/>
                </a:lnTo>
                <a:lnTo>
                  <a:pt x="174523" y="380542"/>
                </a:lnTo>
                <a:lnTo>
                  <a:pt x="174523" y="383273"/>
                </a:lnTo>
                <a:lnTo>
                  <a:pt x="175209" y="383959"/>
                </a:lnTo>
                <a:lnTo>
                  <a:pt x="176580" y="383959"/>
                </a:lnTo>
                <a:lnTo>
                  <a:pt x="177952" y="383959"/>
                </a:lnTo>
                <a:lnTo>
                  <a:pt x="178638" y="383273"/>
                </a:lnTo>
                <a:lnTo>
                  <a:pt x="178638" y="380542"/>
                </a:lnTo>
                <a:close/>
              </a:path>
              <a:path w="455930" h="435609">
                <a:moveTo>
                  <a:pt x="178638" y="359918"/>
                </a:moveTo>
                <a:lnTo>
                  <a:pt x="177952" y="359232"/>
                </a:lnTo>
                <a:lnTo>
                  <a:pt x="175209" y="359232"/>
                </a:lnTo>
                <a:lnTo>
                  <a:pt x="174523" y="359918"/>
                </a:lnTo>
                <a:lnTo>
                  <a:pt x="174523" y="362648"/>
                </a:lnTo>
                <a:lnTo>
                  <a:pt x="175209" y="363334"/>
                </a:lnTo>
                <a:lnTo>
                  <a:pt x="176580" y="363334"/>
                </a:lnTo>
                <a:lnTo>
                  <a:pt x="177952" y="363334"/>
                </a:lnTo>
                <a:lnTo>
                  <a:pt x="178638" y="362648"/>
                </a:lnTo>
                <a:lnTo>
                  <a:pt x="178638" y="359918"/>
                </a:lnTo>
                <a:close/>
              </a:path>
              <a:path w="455930" h="435609">
                <a:moveTo>
                  <a:pt x="178638" y="318935"/>
                </a:moveTo>
                <a:lnTo>
                  <a:pt x="177952" y="318249"/>
                </a:lnTo>
                <a:lnTo>
                  <a:pt x="175209" y="318249"/>
                </a:lnTo>
                <a:lnTo>
                  <a:pt x="174523" y="318935"/>
                </a:lnTo>
                <a:lnTo>
                  <a:pt x="174523" y="321665"/>
                </a:lnTo>
                <a:lnTo>
                  <a:pt x="175209" y="322351"/>
                </a:lnTo>
                <a:lnTo>
                  <a:pt x="176580" y="322351"/>
                </a:lnTo>
                <a:lnTo>
                  <a:pt x="177952" y="322351"/>
                </a:lnTo>
                <a:lnTo>
                  <a:pt x="178638" y="321665"/>
                </a:lnTo>
                <a:lnTo>
                  <a:pt x="178638" y="318935"/>
                </a:lnTo>
                <a:close/>
              </a:path>
              <a:path w="455930" h="435609">
                <a:moveTo>
                  <a:pt x="178638" y="277876"/>
                </a:moveTo>
                <a:lnTo>
                  <a:pt x="177952" y="277190"/>
                </a:lnTo>
                <a:lnTo>
                  <a:pt x="175209" y="277190"/>
                </a:lnTo>
                <a:lnTo>
                  <a:pt x="174523" y="277876"/>
                </a:lnTo>
                <a:lnTo>
                  <a:pt x="174523" y="280606"/>
                </a:lnTo>
                <a:lnTo>
                  <a:pt x="175209" y="281292"/>
                </a:lnTo>
                <a:lnTo>
                  <a:pt x="176580" y="281292"/>
                </a:lnTo>
                <a:lnTo>
                  <a:pt x="177952" y="281292"/>
                </a:lnTo>
                <a:lnTo>
                  <a:pt x="178638" y="280606"/>
                </a:lnTo>
                <a:lnTo>
                  <a:pt x="178638" y="277876"/>
                </a:lnTo>
                <a:close/>
              </a:path>
              <a:path w="455930" h="435609">
                <a:moveTo>
                  <a:pt x="178854" y="339318"/>
                </a:moveTo>
                <a:lnTo>
                  <a:pt x="178092" y="338632"/>
                </a:lnTo>
                <a:lnTo>
                  <a:pt x="176580" y="338797"/>
                </a:lnTo>
                <a:lnTo>
                  <a:pt x="175209" y="338797"/>
                </a:lnTo>
                <a:lnTo>
                  <a:pt x="174523" y="339483"/>
                </a:lnTo>
                <a:lnTo>
                  <a:pt x="174523" y="342214"/>
                </a:lnTo>
                <a:lnTo>
                  <a:pt x="175209" y="342900"/>
                </a:lnTo>
                <a:lnTo>
                  <a:pt x="176580" y="342874"/>
                </a:lnTo>
                <a:lnTo>
                  <a:pt x="178092" y="343039"/>
                </a:lnTo>
                <a:lnTo>
                  <a:pt x="178854" y="342366"/>
                </a:lnTo>
                <a:lnTo>
                  <a:pt x="178854" y="339318"/>
                </a:lnTo>
                <a:close/>
              </a:path>
              <a:path w="455930" h="435609">
                <a:moveTo>
                  <a:pt x="188899" y="308660"/>
                </a:moveTo>
                <a:lnTo>
                  <a:pt x="188214" y="307987"/>
                </a:lnTo>
                <a:lnTo>
                  <a:pt x="185470" y="307987"/>
                </a:lnTo>
                <a:lnTo>
                  <a:pt x="184797" y="308673"/>
                </a:lnTo>
                <a:lnTo>
                  <a:pt x="184797" y="311404"/>
                </a:lnTo>
                <a:lnTo>
                  <a:pt x="185483" y="312089"/>
                </a:lnTo>
                <a:lnTo>
                  <a:pt x="186842" y="312089"/>
                </a:lnTo>
                <a:lnTo>
                  <a:pt x="188214" y="312089"/>
                </a:lnTo>
                <a:lnTo>
                  <a:pt x="188899" y="311404"/>
                </a:lnTo>
                <a:lnTo>
                  <a:pt x="188899" y="308660"/>
                </a:lnTo>
                <a:close/>
              </a:path>
              <a:path w="455930" h="435609">
                <a:moveTo>
                  <a:pt x="188899" y="288137"/>
                </a:moveTo>
                <a:lnTo>
                  <a:pt x="188214" y="287451"/>
                </a:lnTo>
                <a:lnTo>
                  <a:pt x="185470" y="287451"/>
                </a:lnTo>
                <a:lnTo>
                  <a:pt x="184797" y="288137"/>
                </a:lnTo>
                <a:lnTo>
                  <a:pt x="184797" y="290880"/>
                </a:lnTo>
                <a:lnTo>
                  <a:pt x="185483" y="291566"/>
                </a:lnTo>
                <a:lnTo>
                  <a:pt x="186842" y="291566"/>
                </a:lnTo>
                <a:lnTo>
                  <a:pt x="188214" y="291566"/>
                </a:lnTo>
                <a:lnTo>
                  <a:pt x="188899" y="290880"/>
                </a:lnTo>
                <a:lnTo>
                  <a:pt x="188899" y="288137"/>
                </a:lnTo>
                <a:close/>
              </a:path>
              <a:path w="455930" h="435609">
                <a:moveTo>
                  <a:pt x="188899" y="267652"/>
                </a:moveTo>
                <a:lnTo>
                  <a:pt x="188214" y="266979"/>
                </a:lnTo>
                <a:lnTo>
                  <a:pt x="185483" y="266979"/>
                </a:lnTo>
                <a:lnTo>
                  <a:pt x="184797" y="267652"/>
                </a:lnTo>
                <a:lnTo>
                  <a:pt x="184797" y="270395"/>
                </a:lnTo>
                <a:lnTo>
                  <a:pt x="185483" y="271081"/>
                </a:lnTo>
                <a:lnTo>
                  <a:pt x="186842" y="271081"/>
                </a:lnTo>
                <a:lnTo>
                  <a:pt x="188214" y="271081"/>
                </a:lnTo>
                <a:lnTo>
                  <a:pt x="188899" y="270395"/>
                </a:lnTo>
                <a:lnTo>
                  <a:pt x="188899" y="267652"/>
                </a:lnTo>
                <a:close/>
              </a:path>
              <a:path w="455930" h="435609">
                <a:moveTo>
                  <a:pt x="188899" y="247078"/>
                </a:moveTo>
                <a:lnTo>
                  <a:pt x="188214" y="246405"/>
                </a:lnTo>
                <a:lnTo>
                  <a:pt x="185483" y="246405"/>
                </a:lnTo>
                <a:lnTo>
                  <a:pt x="184797" y="247078"/>
                </a:lnTo>
                <a:lnTo>
                  <a:pt x="184797" y="249821"/>
                </a:lnTo>
                <a:lnTo>
                  <a:pt x="185483" y="250507"/>
                </a:lnTo>
                <a:lnTo>
                  <a:pt x="186842" y="250507"/>
                </a:lnTo>
                <a:lnTo>
                  <a:pt x="188214" y="250507"/>
                </a:lnTo>
                <a:lnTo>
                  <a:pt x="188899" y="249821"/>
                </a:lnTo>
                <a:lnTo>
                  <a:pt x="188899" y="247078"/>
                </a:lnTo>
                <a:close/>
              </a:path>
              <a:path w="455930" h="435609">
                <a:moveTo>
                  <a:pt x="455803" y="431863"/>
                </a:moveTo>
                <a:lnTo>
                  <a:pt x="455117" y="431177"/>
                </a:lnTo>
                <a:lnTo>
                  <a:pt x="453758" y="431177"/>
                </a:lnTo>
                <a:lnTo>
                  <a:pt x="452386" y="431177"/>
                </a:lnTo>
                <a:lnTo>
                  <a:pt x="451700" y="431863"/>
                </a:lnTo>
                <a:lnTo>
                  <a:pt x="451700" y="434594"/>
                </a:lnTo>
                <a:lnTo>
                  <a:pt x="452386" y="435279"/>
                </a:lnTo>
                <a:lnTo>
                  <a:pt x="455117" y="435279"/>
                </a:lnTo>
                <a:lnTo>
                  <a:pt x="455803" y="434594"/>
                </a:lnTo>
                <a:lnTo>
                  <a:pt x="455803" y="431863"/>
                </a:lnTo>
                <a:close/>
              </a:path>
              <a:path w="455930" h="435609">
                <a:moveTo>
                  <a:pt x="455803" y="411327"/>
                </a:moveTo>
                <a:lnTo>
                  <a:pt x="455117" y="410641"/>
                </a:lnTo>
                <a:lnTo>
                  <a:pt x="453758" y="410641"/>
                </a:lnTo>
                <a:lnTo>
                  <a:pt x="452386" y="410641"/>
                </a:lnTo>
                <a:lnTo>
                  <a:pt x="451700" y="411327"/>
                </a:lnTo>
                <a:lnTo>
                  <a:pt x="451700" y="414070"/>
                </a:lnTo>
                <a:lnTo>
                  <a:pt x="452386" y="414756"/>
                </a:lnTo>
                <a:lnTo>
                  <a:pt x="455117" y="414756"/>
                </a:lnTo>
                <a:lnTo>
                  <a:pt x="455803" y="414070"/>
                </a:lnTo>
                <a:lnTo>
                  <a:pt x="455803" y="411327"/>
                </a:lnTo>
                <a:close/>
              </a:path>
              <a:path w="455930" h="435609">
                <a:moveTo>
                  <a:pt x="455803" y="390804"/>
                </a:moveTo>
                <a:lnTo>
                  <a:pt x="455117" y="390118"/>
                </a:lnTo>
                <a:lnTo>
                  <a:pt x="453758" y="390118"/>
                </a:lnTo>
                <a:lnTo>
                  <a:pt x="452386" y="390118"/>
                </a:lnTo>
                <a:lnTo>
                  <a:pt x="451700" y="390804"/>
                </a:lnTo>
                <a:lnTo>
                  <a:pt x="451700" y="393534"/>
                </a:lnTo>
                <a:lnTo>
                  <a:pt x="452386" y="394220"/>
                </a:lnTo>
                <a:lnTo>
                  <a:pt x="455117" y="394220"/>
                </a:lnTo>
                <a:lnTo>
                  <a:pt x="455803" y="393534"/>
                </a:lnTo>
                <a:lnTo>
                  <a:pt x="455803" y="390804"/>
                </a:lnTo>
                <a:close/>
              </a:path>
              <a:path w="455930" h="435609">
                <a:moveTo>
                  <a:pt x="455803" y="370268"/>
                </a:moveTo>
                <a:lnTo>
                  <a:pt x="455117" y="369595"/>
                </a:lnTo>
                <a:lnTo>
                  <a:pt x="453758" y="369595"/>
                </a:lnTo>
                <a:lnTo>
                  <a:pt x="452386" y="369595"/>
                </a:lnTo>
                <a:lnTo>
                  <a:pt x="451700" y="370268"/>
                </a:lnTo>
                <a:lnTo>
                  <a:pt x="451700" y="373011"/>
                </a:lnTo>
                <a:lnTo>
                  <a:pt x="452386" y="373697"/>
                </a:lnTo>
                <a:lnTo>
                  <a:pt x="455117" y="373697"/>
                </a:lnTo>
                <a:lnTo>
                  <a:pt x="455803" y="373011"/>
                </a:lnTo>
                <a:lnTo>
                  <a:pt x="455803" y="370268"/>
                </a:lnTo>
                <a:close/>
              </a:path>
              <a:path w="455930" h="435609">
                <a:moveTo>
                  <a:pt x="455803" y="349745"/>
                </a:moveTo>
                <a:lnTo>
                  <a:pt x="455117" y="349059"/>
                </a:lnTo>
                <a:lnTo>
                  <a:pt x="453758" y="349059"/>
                </a:lnTo>
                <a:lnTo>
                  <a:pt x="452386" y="349059"/>
                </a:lnTo>
                <a:lnTo>
                  <a:pt x="451700" y="349745"/>
                </a:lnTo>
                <a:lnTo>
                  <a:pt x="451700" y="352488"/>
                </a:lnTo>
                <a:lnTo>
                  <a:pt x="452386" y="353161"/>
                </a:lnTo>
                <a:lnTo>
                  <a:pt x="455117" y="353161"/>
                </a:lnTo>
                <a:lnTo>
                  <a:pt x="455803" y="352488"/>
                </a:lnTo>
                <a:lnTo>
                  <a:pt x="455803" y="349745"/>
                </a:lnTo>
                <a:close/>
              </a:path>
              <a:path w="455930" h="435609">
                <a:moveTo>
                  <a:pt x="455803" y="329196"/>
                </a:moveTo>
                <a:lnTo>
                  <a:pt x="455117" y="328510"/>
                </a:lnTo>
                <a:lnTo>
                  <a:pt x="453758" y="328510"/>
                </a:lnTo>
                <a:lnTo>
                  <a:pt x="452386" y="328510"/>
                </a:lnTo>
                <a:lnTo>
                  <a:pt x="451700" y="329196"/>
                </a:lnTo>
                <a:lnTo>
                  <a:pt x="451700" y="331927"/>
                </a:lnTo>
                <a:lnTo>
                  <a:pt x="452386" y="332613"/>
                </a:lnTo>
                <a:lnTo>
                  <a:pt x="455117" y="332613"/>
                </a:lnTo>
                <a:lnTo>
                  <a:pt x="455803" y="331927"/>
                </a:lnTo>
                <a:lnTo>
                  <a:pt x="455803" y="329196"/>
                </a:lnTo>
                <a:close/>
              </a:path>
              <a:path w="455930" h="435609">
                <a:moveTo>
                  <a:pt x="455803" y="308660"/>
                </a:moveTo>
                <a:lnTo>
                  <a:pt x="455117" y="307987"/>
                </a:lnTo>
                <a:lnTo>
                  <a:pt x="453758" y="307987"/>
                </a:lnTo>
                <a:lnTo>
                  <a:pt x="452386" y="307987"/>
                </a:lnTo>
                <a:lnTo>
                  <a:pt x="451700" y="308660"/>
                </a:lnTo>
                <a:lnTo>
                  <a:pt x="451700" y="311404"/>
                </a:lnTo>
                <a:lnTo>
                  <a:pt x="452386" y="312089"/>
                </a:lnTo>
                <a:lnTo>
                  <a:pt x="455117" y="312089"/>
                </a:lnTo>
                <a:lnTo>
                  <a:pt x="455803" y="311404"/>
                </a:lnTo>
                <a:lnTo>
                  <a:pt x="455803" y="308660"/>
                </a:lnTo>
                <a:close/>
              </a:path>
              <a:path w="455930" h="435609">
                <a:moveTo>
                  <a:pt x="455803" y="288137"/>
                </a:moveTo>
                <a:lnTo>
                  <a:pt x="455117" y="287451"/>
                </a:lnTo>
                <a:lnTo>
                  <a:pt x="453758" y="287451"/>
                </a:lnTo>
                <a:lnTo>
                  <a:pt x="452386" y="287451"/>
                </a:lnTo>
                <a:lnTo>
                  <a:pt x="451700" y="288137"/>
                </a:lnTo>
                <a:lnTo>
                  <a:pt x="451700" y="290880"/>
                </a:lnTo>
                <a:lnTo>
                  <a:pt x="452386" y="291566"/>
                </a:lnTo>
                <a:lnTo>
                  <a:pt x="455117" y="291566"/>
                </a:lnTo>
                <a:lnTo>
                  <a:pt x="455803" y="290880"/>
                </a:lnTo>
                <a:lnTo>
                  <a:pt x="455803" y="288137"/>
                </a:lnTo>
                <a:close/>
              </a:path>
              <a:path w="455930" h="435609">
                <a:moveTo>
                  <a:pt x="455803" y="267614"/>
                </a:moveTo>
                <a:lnTo>
                  <a:pt x="455117" y="266928"/>
                </a:lnTo>
                <a:lnTo>
                  <a:pt x="453758" y="266928"/>
                </a:lnTo>
                <a:lnTo>
                  <a:pt x="452386" y="266928"/>
                </a:lnTo>
                <a:lnTo>
                  <a:pt x="451700" y="267614"/>
                </a:lnTo>
                <a:lnTo>
                  <a:pt x="451700" y="270344"/>
                </a:lnTo>
                <a:lnTo>
                  <a:pt x="452386" y="271030"/>
                </a:lnTo>
                <a:lnTo>
                  <a:pt x="455117" y="271030"/>
                </a:lnTo>
                <a:lnTo>
                  <a:pt x="455803" y="270344"/>
                </a:lnTo>
                <a:lnTo>
                  <a:pt x="455803" y="267614"/>
                </a:lnTo>
                <a:close/>
              </a:path>
              <a:path w="455930" h="435609">
                <a:moveTo>
                  <a:pt x="455803" y="247078"/>
                </a:moveTo>
                <a:lnTo>
                  <a:pt x="455117" y="246405"/>
                </a:lnTo>
                <a:lnTo>
                  <a:pt x="453758" y="246405"/>
                </a:lnTo>
                <a:lnTo>
                  <a:pt x="452386" y="246405"/>
                </a:lnTo>
                <a:lnTo>
                  <a:pt x="451700" y="247078"/>
                </a:lnTo>
                <a:lnTo>
                  <a:pt x="451700" y="249821"/>
                </a:lnTo>
                <a:lnTo>
                  <a:pt x="452386" y="250507"/>
                </a:lnTo>
                <a:lnTo>
                  <a:pt x="455117" y="250507"/>
                </a:lnTo>
                <a:lnTo>
                  <a:pt x="455803" y="249821"/>
                </a:lnTo>
                <a:lnTo>
                  <a:pt x="455803" y="247078"/>
                </a:lnTo>
                <a:close/>
              </a:path>
              <a:path w="455930" h="435609">
                <a:moveTo>
                  <a:pt x="455803" y="226529"/>
                </a:moveTo>
                <a:lnTo>
                  <a:pt x="455117" y="225844"/>
                </a:lnTo>
                <a:lnTo>
                  <a:pt x="453758" y="225844"/>
                </a:lnTo>
                <a:lnTo>
                  <a:pt x="452386" y="225844"/>
                </a:lnTo>
                <a:lnTo>
                  <a:pt x="451700" y="226529"/>
                </a:lnTo>
                <a:lnTo>
                  <a:pt x="451700" y="229273"/>
                </a:lnTo>
                <a:lnTo>
                  <a:pt x="452386" y="229958"/>
                </a:lnTo>
                <a:lnTo>
                  <a:pt x="455117" y="229958"/>
                </a:lnTo>
                <a:lnTo>
                  <a:pt x="455803" y="229273"/>
                </a:lnTo>
                <a:lnTo>
                  <a:pt x="455803" y="226529"/>
                </a:lnTo>
                <a:close/>
              </a:path>
              <a:path w="455930" h="435609">
                <a:moveTo>
                  <a:pt x="455803" y="206006"/>
                </a:moveTo>
                <a:lnTo>
                  <a:pt x="455117" y="205320"/>
                </a:lnTo>
                <a:lnTo>
                  <a:pt x="453758" y="205320"/>
                </a:lnTo>
                <a:lnTo>
                  <a:pt x="452386" y="205320"/>
                </a:lnTo>
                <a:lnTo>
                  <a:pt x="451700" y="206006"/>
                </a:lnTo>
                <a:lnTo>
                  <a:pt x="451700" y="208737"/>
                </a:lnTo>
                <a:lnTo>
                  <a:pt x="452386" y="209423"/>
                </a:lnTo>
                <a:lnTo>
                  <a:pt x="455117" y="209423"/>
                </a:lnTo>
                <a:lnTo>
                  <a:pt x="455803" y="208737"/>
                </a:lnTo>
                <a:lnTo>
                  <a:pt x="455803" y="206006"/>
                </a:lnTo>
                <a:close/>
              </a:path>
              <a:path w="455930" h="435609">
                <a:moveTo>
                  <a:pt x="455803" y="185470"/>
                </a:moveTo>
                <a:lnTo>
                  <a:pt x="455117" y="184797"/>
                </a:lnTo>
                <a:lnTo>
                  <a:pt x="453758" y="184797"/>
                </a:lnTo>
                <a:lnTo>
                  <a:pt x="452386" y="184797"/>
                </a:lnTo>
                <a:lnTo>
                  <a:pt x="451700" y="185470"/>
                </a:lnTo>
                <a:lnTo>
                  <a:pt x="451700" y="188214"/>
                </a:lnTo>
                <a:lnTo>
                  <a:pt x="452386" y="188899"/>
                </a:lnTo>
                <a:lnTo>
                  <a:pt x="455117" y="188899"/>
                </a:lnTo>
                <a:lnTo>
                  <a:pt x="455803" y="188214"/>
                </a:lnTo>
                <a:lnTo>
                  <a:pt x="455803" y="185470"/>
                </a:lnTo>
                <a:close/>
              </a:path>
              <a:path w="455930" h="435609">
                <a:moveTo>
                  <a:pt x="455803" y="164947"/>
                </a:moveTo>
                <a:lnTo>
                  <a:pt x="455117" y="164261"/>
                </a:lnTo>
                <a:lnTo>
                  <a:pt x="453758" y="164261"/>
                </a:lnTo>
                <a:lnTo>
                  <a:pt x="452386" y="164261"/>
                </a:lnTo>
                <a:lnTo>
                  <a:pt x="451700" y="164947"/>
                </a:lnTo>
                <a:lnTo>
                  <a:pt x="451700" y="167690"/>
                </a:lnTo>
                <a:lnTo>
                  <a:pt x="452386" y="168376"/>
                </a:lnTo>
                <a:lnTo>
                  <a:pt x="455117" y="168376"/>
                </a:lnTo>
                <a:lnTo>
                  <a:pt x="455803" y="167690"/>
                </a:lnTo>
                <a:lnTo>
                  <a:pt x="455803" y="164947"/>
                </a:lnTo>
                <a:close/>
              </a:path>
              <a:path w="455930" h="435609">
                <a:moveTo>
                  <a:pt x="455803" y="144424"/>
                </a:moveTo>
                <a:lnTo>
                  <a:pt x="455117" y="143738"/>
                </a:lnTo>
                <a:lnTo>
                  <a:pt x="453758" y="143738"/>
                </a:lnTo>
                <a:lnTo>
                  <a:pt x="452386" y="143738"/>
                </a:lnTo>
                <a:lnTo>
                  <a:pt x="451700" y="144424"/>
                </a:lnTo>
                <a:lnTo>
                  <a:pt x="451700" y="147154"/>
                </a:lnTo>
                <a:lnTo>
                  <a:pt x="452386" y="147840"/>
                </a:lnTo>
                <a:lnTo>
                  <a:pt x="455117" y="147840"/>
                </a:lnTo>
                <a:lnTo>
                  <a:pt x="455803" y="147154"/>
                </a:lnTo>
                <a:lnTo>
                  <a:pt x="455803" y="144424"/>
                </a:lnTo>
                <a:close/>
              </a:path>
              <a:path w="455930" h="435609">
                <a:moveTo>
                  <a:pt x="455803" y="123875"/>
                </a:moveTo>
                <a:lnTo>
                  <a:pt x="455117" y="123190"/>
                </a:lnTo>
                <a:lnTo>
                  <a:pt x="453758" y="123190"/>
                </a:lnTo>
                <a:lnTo>
                  <a:pt x="452386" y="123190"/>
                </a:lnTo>
                <a:lnTo>
                  <a:pt x="451700" y="123875"/>
                </a:lnTo>
                <a:lnTo>
                  <a:pt x="451700" y="126606"/>
                </a:lnTo>
                <a:lnTo>
                  <a:pt x="452386" y="127292"/>
                </a:lnTo>
                <a:lnTo>
                  <a:pt x="455117" y="127292"/>
                </a:lnTo>
                <a:lnTo>
                  <a:pt x="455803" y="126606"/>
                </a:lnTo>
                <a:lnTo>
                  <a:pt x="455803" y="123875"/>
                </a:lnTo>
                <a:close/>
              </a:path>
              <a:path w="455930" h="435609">
                <a:moveTo>
                  <a:pt x="455803" y="103390"/>
                </a:moveTo>
                <a:lnTo>
                  <a:pt x="455117" y="102704"/>
                </a:lnTo>
                <a:lnTo>
                  <a:pt x="453758" y="102704"/>
                </a:lnTo>
                <a:lnTo>
                  <a:pt x="452386" y="102704"/>
                </a:lnTo>
                <a:lnTo>
                  <a:pt x="451700" y="103390"/>
                </a:lnTo>
                <a:lnTo>
                  <a:pt x="451700" y="106121"/>
                </a:lnTo>
                <a:lnTo>
                  <a:pt x="452386" y="106807"/>
                </a:lnTo>
                <a:lnTo>
                  <a:pt x="455117" y="106807"/>
                </a:lnTo>
                <a:lnTo>
                  <a:pt x="455803" y="106121"/>
                </a:lnTo>
                <a:lnTo>
                  <a:pt x="455803" y="103390"/>
                </a:lnTo>
                <a:close/>
              </a:path>
              <a:path w="455930" h="435609">
                <a:moveTo>
                  <a:pt x="455803" y="82816"/>
                </a:moveTo>
                <a:lnTo>
                  <a:pt x="455117" y="82130"/>
                </a:lnTo>
                <a:lnTo>
                  <a:pt x="453758" y="82130"/>
                </a:lnTo>
                <a:lnTo>
                  <a:pt x="452386" y="82130"/>
                </a:lnTo>
                <a:lnTo>
                  <a:pt x="451700" y="82816"/>
                </a:lnTo>
                <a:lnTo>
                  <a:pt x="451700" y="85547"/>
                </a:lnTo>
                <a:lnTo>
                  <a:pt x="452386" y="86233"/>
                </a:lnTo>
                <a:lnTo>
                  <a:pt x="455117" y="86233"/>
                </a:lnTo>
                <a:lnTo>
                  <a:pt x="455803" y="85547"/>
                </a:lnTo>
                <a:lnTo>
                  <a:pt x="455803" y="82816"/>
                </a:lnTo>
                <a:close/>
              </a:path>
              <a:path w="455930" h="435609">
                <a:moveTo>
                  <a:pt x="455803" y="62280"/>
                </a:moveTo>
                <a:lnTo>
                  <a:pt x="455117" y="61607"/>
                </a:lnTo>
                <a:lnTo>
                  <a:pt x="453758" y="61607"/>
                </a:lnTo>
                <a:lnTo>
                  <a:pt x="452386" y="61607"/>
                </a:lnTo>
                <a:lnTo>
                  <a:pt x="451700" y="62280"/>
                </a:lnTo>
                <a:lnTo>
                  <a:pt x="451700" y="65024"/>
                </a:lnTo>
                <a:lnTo>
                  <a:pt x="452386" y="65709"/>
                </a:lnTo>
                <a:lnTo>
                  <a:pt x="455117" y="65709"/>
                </a:lnTo>
                <a:lnTo>
                  <a:pt x="455803" y="65024"/>
                </a:lnTo>
                <a:lnTo>
                  <a:pt x="455803" y="62280"/>
                </a:lnTo>
                <a:close/>
              </a:path>
              <a:path w="455930" h="435609">
                <a:moveTo>
                  <a:pt x="455803" y="21209"/>
                </a:moveTo>
                <a:lnTo>
                  <a:pt x="455117" y="20523"/>
                </a:lnTo>
                <a:lnTo>
                  <a:pt x="453758" y="20523"/>
                </a:lnTo>
                <a:lnTo>
                  <a:pt x="452386" y="20523"/>
                </a:lnTo>
                <a:lnTo>
                  <a:pt x="451700" y="21209"/>
                </a:lnTo>
                <a:lnTo>
                  <a:pt x="451700" y="23939"/>
                </a:lnTo>
                <a:lnTo>
                  <a:pt x="452386" y="24625"/>
                </a:lnTo>
                <a:lnTo>
                  <a:pt x="455117" y="24625"/>
                </a:lnTo>
                <a:lnTo>
                  <a:pt x="455803" y="23939"/>
                </a:lnTo>
                <a:lnTo>
                  <a:pt x="455803" y="21209"/>
                </a:lnTo>
                <a:close/>
              </a:path>
              <a:path w="455930" h="435609">
                <a:moveTo>
                  <a:pt x="455803" y="685"/>
                </a:moveTo>
                <a:lnTo>
                  <a:pt x="455117" y="0"/>
                </a:lnTo>
                <a:lnTo>
                  <a:pt x="453758" y="0"/>
                </a:lnTo>
                <a:lnTo>
                  <a:pt x="452386" y="0"/>
                </a:lnTo>
                <a:lnTo>
                  <a:pt x="451700" y="685"/>
                </a:lnTo>
                <a:lnTo>
                  <a:pt x="451700" y="3416"/>
                </a:lnTo>
                <a:lnTo>
                  <a:pt x="452386" y="4102"/>
                </a:lnTo>
                <a:lnTo>
                  <a:pt x="455117" y="4102"/>
                </a:lnTo>
                <a:lnTo>
                  <a:pt x="455803" y="3416"/>
                </a:lnTo>
                <a:lnTo>
                  <a:pt x="455803" y="685"/>
                </a:lnTo>
                <a:close/>
              </a:path>
              <a:path w="455930" h="435609">
                <a:moveTo>
                  <a:pt x="455866" y="44500"/>
                </a:moveTo>
                <a:lnTo>
                  <a:pt x="455841" y="41719"/>
                </a:lnTo>
                <a:lnTo>
                  <a:pt x="455142" y="41033"/>
                </a:lnTo>
                <a:lnTo>
                  <a:pt x="453758" y="41046"/>
                </a:lnTo>
                <a:lnTo>
                  <a:pt x="452374" y="41046"/>
                </a:lnTo>
                <a:lnTo>
                  <a:pt x="451688" y="41744"/>
                </a:lnTo>
                <a:lnTo>
                  <a:pt x="451700" y="43129"/>
                </a:lnTo>
                <a:lnTo>
                  <a:pt x="451700" y="44513"/>
                </a:lnTo>
                <a:lnTo>
                  <a:pt x="452399" y="45212"/>
                </a:lnTo>
                <a:lnTo>
                  <a:pt x="455168" y="45199"/>
                </a:lnTo>
                <a:lnTo>
                  <a:pt x="455866" y="445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4649" y="339914"/>
            <a:ext cx="302260" cy="415290"/>
          </a:xfrm>
          <a:custGeom>
            <a:avLst/>
            <a:gdLst/>
            <a:ahLst/>
            <a:cxnLst/>
            <a:rect l="l" t="t" r="r" b="b"/>
            <a:pathLst>
              <a:path w="302259" h="415290">
                <a:moveTo>
                  <a:pt x="4102" y="411340"/>
                </a:moveTo>
                <a:lnTo>
                  <a:pt x="3416" y="410654"/>
                </a:lnTo>
                <a:lnTo>
                  <a:pt x="673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73" y="414756"/>
                </a:lnTo>
                <a:lnTo>
                  <a:pt x="2044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302259" h="415290">
                <a:moveTo>
                  <a:pt x="4102" y="390804"/>
                </a:moveTo>
                <a:lnTo>
                  <a:pt x="3416" y="390118"/>
                </a:lnTo>
                <a:lnTo>
                  <a:pt x="673" y="390118"/>
                </a:lnTo>
                <a:lnTo>
                  <a:pt x="0" y="390804"/>
                </a:lnTo>
                <a:lnTo>
                  <a:pt x="0" y="393547"/>
                </a:lnTo>
                <a:lnTo>
                  <a:pt x="673" y="394233"/>
                </a:lnTo>
                <a:lnTo>
                  <a:pt x="2044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04"/>
                </a:lnTo>
                <a:close/>
              </a:path>
              <a:path w="302259" h="415290">
                <a:moveTo>
                  <a:pt x="4102" y="370281"/>
                </a:moveTo>
                <a:lnTo>
                  <a:pt x="3416" y="369595"/>
                </a:lnTo>
                <a:lnTo>
                  <a:pt x="673" y="369595"/>
                </a:lnTo>
                <a:lnTo>
                  <a:pt x="0" y="370281"/>
                </a:lnTo>
                <a:lnTo>
                  <a:pt x="0" y="373011"/>
                </a:lnTo>
                <a:lnTo>
                  <a:pt x="673" y="373697"/>
                </a:lnTo>
                <a:lnTo>
                  <a:pt x="2044" y="373697"/>
                </a:lnTo>
                <a:lnTo>
                  <a:pt x="3416" y="373697"/>
                </a:lnTo>
                <a:lnTo>
                  <a:pt x="4102" y="373011"/>
                </a:lnTo>
                <a:lnTo>
                  <a:pt x="4102" y="370281"/>
                </a:lnTo>
                <a:close/>
              </a:path>
              <a:path w="302259" h="415290">
                <a:moveTo>
                  <a:pt x="4102" y="349745"/>
                </a:moveTo>
                <a:lnTo>
                  <a:pt x="3416" y="349072"/>
                </a:lnTo>
                <a:lnTo>
                  <a:pt x="673" y="349072"/>
                </a:lnTo>
                <a:lnTo>
                  <a:pt x="0" y="349745"/>
                </a:lnTo>
                <a:lnTo>
                  <a:pt x="0" y="352488"/>
                </a:lnTo>
                <a:lnTo>
                  <a:pt x="673" y="353174"/>
                </a:lnTo>
                <a:lnTo>
                  <a:pt x="2044" y="353174"/>
                </a:lnTo>
                <a:lnTo>
                  <a:pt x="3416" y="353174"/>
                </a:lnTo>
                <a:lnTo>
                  <a:pt x="4102" y="352488"/>
                </a:lnTo>
                <a:lnTo>
                  <a:pt x="4102" y="349745"/>
                </a:lnTo>
                <a:close/>
              </a:path>
              <a:path w="302259" h="415290">
                <a:moveTo>
                  <a:pt x="4102" y="329222"/>
                </a:moveTo>
                <a:lnTo>
                  <a:pt x="3416" y="328536"/>
                </a:lnTo>
                <a:lnTo>
                  <a:pt x="673" y="328536"/>
                </a:lnTo>
                <a:lnTo>
                  <a:pt x="0" y="329222"/>
                </a:lnTo>
                <a:lnTo>
                  <a:pt x="0" y="331965"/>
                </a:lnTo>
                <a:lnTo>
                  <a:pt x="673" y="332638"/>
                </a:lnTo>
                <a:lnTo>
                  <a:pt x="2044" y="332638"/>
                </a:lnTo>
                <a:lnTo>
                  <a:pt x="3416" y="332638"/>
                </a:lnTo>
                <a:lnTo>
                  <a:pt x="4102" y="331965"/>
                </a:lnTo>
                <a:lnTo>
                  <a:pt x="4102" y="329222"/>
                </a:lnTo>
                <a:close/>
              </a:path>
              <a:path w="302259" h="415290">
                <a:moveTo>
                  <a:pt x="4102" y="308673"/>
                </a:moveTo>
                <a:lnTo>
                  <a:pt x="3416" y="307987"/>
                </a:lnTo>
                <a:lnTo>
                  <a:pt x="673" y="307987"/>
                </a:lnTo>
                <a:lnTo>
                  <a:pt x="0" y="308673"/>
                </a:lnTo>
                <a:lnTo>
                  <a:pt x="0" y="311404"/>
                </a:lnTo>
                <a:lnTo>
                  <a:pt x="673" y="312089"/>
                </a:lnTo>
                <a:lnTo>
                  <a:pt x="2044" y="312089"/>
                </a:lnTo>
                <a:lnTo>
                  <a:pt x="3416" y="312089"/>
                </a:lnTo>
                <a:lnTo>
                  <a:pt x="4102" y="311404"/>
                </a:lnTo>
                <a:lnTo>
                  <a:pt x="4102" y="308673"/>
                </a:lnTo>
                <a:close/>
              </a:path>
              <a:path w="302259" h="415290">
                <a:moveTo>
                  <a:pt x="14338" y="401878"/>
                </a:moveTo>
                <a:lnTo>
                  <a:pt x="14135" y="401396"/>
                </a:lnTo>
                <a:lnTo>
                  <a:pt x="13335" y="400583"/>
                </a:lnTo>
                <a:lnTo>
                  <a:pt x="12852" y="400380"/>
                </a:lnTo>
                <a:lnTo>
                  <a:pt x="11722" y="400392"/>
                </a:lnTo>
                <a:lnTo>
                  <a:pt x="11239" y="400583"/>
                </a:lnTo>
                <a:lnTo>
                  <a:pt x="10833" y="400989"/>
                </a:lnTo>
                <a:lnTo>
                  <a:pt x="10439" y="401396"/>
                </a:lnTo>
                <a:lnTo>
                  <a:pt x="10236" y="401878"/>
                </a:lnTo>
                <a:lnTo>
                  <a:pt x="10236" y="402437"/>
                </a:lnTo>
                <a:lnTo>
                  <a:pt x="10236" y="403809"/>
                </a:lnTo>
                <a:lnTo>
                  <a:pt x="10922" y="404495"/>
                </a:lnTo>
                <a:lnTo>
                  <a:pt x="12293" y="404495"/>
                </a:lnTo>
                <a:lnTo>
                  <a:pt x="13652" y="404495"/>
                </a:lnTo>
                <a:lnTo>
                  <a:pt x="14338" y="403809"/>
                </a:lnTo>
                <a:lnTo>
                  <a:pt x="14338" y="402437"/>
                </a:lnTo>
                <a:lnTo>
                  <a:pt x="14338" y="401878"/>
                </a:lnTo>
                <a:close/>
              </a:path>
              <a:path w="302259" h="415290">
                <a:moveTo>
                  <a:pt x="14338" y="380542"/>
                </a:moveTo>
                <a:lnTo>
                  <a:pt x="13652" y="379857"/>
                </a:lnTo>
                <a:lnTo>
                  <a:pt x="10922" y="379857"/>
                </a:lnTo>
                <a:lnTo>
                  <a:pt x="10236" y="380542"/>
                </a:lnTo>
                <a:lnTo>
                  <a:pt x="10236" y="383273"/>
                </a:lnTo>
                <a:lnTo>
                  <a:pt x="10922" y="383959"/>
                </a:lnTo>
                <a:lnTo>
                  <a:pt x="12293" y="383959"/>
                </a:lnTo>
                <a:lnTo>
                  <a:pt x="13652" y="383959"/>
                </a:lnTo>
                <a:lnTo>
                  <a:pt x="14338" y="383273"/>
                </a:lnTo>
                <a:lnTo>
                  <a:pt x="14338" y="380542"/>
                </a:lnTo>
                <a:close/>
              </a:path>
              <a:path w="302259" h="415290">
                <a:moveTo>
                  <a:pt x="14338" y="360019"/>
                </a:moveTo>
                <a:lnTo>
                  <a:pt x="13652" y="359333"/>
                </a:lnTo>
                <a:lnTo>
                  <a:pt x="10922" y="359333"/>
                </a:lnTo>
                <a:lnTo>
                  <a:pt x="10236" y="360019"/>
                </a:lnTo>
                <a:lnTo>
                  <a:pt x="10236" y="362750"/>
                </a:lnTo>
                <a:lnTo>
                  <a:pt x="10922" y="363435"/>
                </a:lnTo>
                <a:lnTo>
                  <a:pt x="12293" y="363435"/>
                </a:lnTo>
                <a:lnTo>
                  <a:pt x="13652" y="363435"/>
                </a:lnTo>
                <a:lnTo>
                  <a:pt x="14338" y="362750"/>
                </a:lnTo>
                <a:lnTo>
                  <a:pt x="14338" y="360019"/>
                </a:lnTo>
                <a:close/>
              </a:path>
              <a:path w="302259" h="415290">
                <a:moveTo>
                  <a:pt x="14338" y="339394"/>
                </a:moveTo>
                <a:lnTo>
                  <a:pt x="13652" y="338709"/>
                </a:lnTo>
                <a:lnTo>
                  <a:pt x="10922" y="338709"/>
                </a:lnTo>
                <a:lnTo>
                  <a:pt x="10236" y="339394"/>
                </a:lnTo>
                <a:lnTo>
                  <a:pt x="10236" y="342125"/>
                </a:lnTo>
                <a:lnTo>
                  <a:pt x="10922" y="342811"/>
                </a:lnTo>
                <a:lnTo>
                  <a:pt x="12293" y="342811"/>
                </a:lnTo>
                <a:lnTo>
                  <a:pt x="13652" y="342811"/>
                </a:lnTo>
                <a:lnTo>
                  <a:pt x="14338" y="342125"/>
                </a:lnTo>
                <a:lnTo>
                  <a:pt x="14338" y="339394"/>
                </a:lnTo>
                <a:close/>
              </a:path>
              <a:path w="302259" h="415290">
                <a:moveTo>
                  <a:pt x="14338" y="298411"/>
                </a:moveTo>
                <a:lnTo>
                  <a:pt x="13652" y="297726"/>
                </a:lnTo>
                <a:lnTo>
                  <a:pt x="10922" y="297726"/>
                </a:lnTo>
                <a:lnTo>
                  <a:pt x="10236" y="298411"/>
                </a:lnTo>
                <a:lnTo>
                  <a:pt x="10236" y="301142"/>
                </a:lnTo>
                <a:lnTo>
                  <a:pt x="10922" y="301828"/>
                </a:lnTo>
                <a:lnTo>
                  <a:pt x="12293" y="301828"/>
                </a:lnTo>
                <a:lnTo>
                  <a:pt x="13652" y="301828"/>
                </a:lnTo>
                <a:lnTo>
                  <a:pt x="14338" y="301142"/>
                </a:lnTo>
                <a:lnTo>
                  <a:pt x="14338" y="298411"/>
                </a:lnTo>
                <a:close/>
              </a:path>
              <a:path w="302259" h="415290">
                <a:moveTo>
                  <a:pt x="14338" y="277876"/>
                </a:moveTo>
                <a:lnTo>
                  <a:pt x="13652" y="277190"/>
                </a:lnTo>
                <a:lnTo>
                  <a:pt x="10922" y="277190"/>
                </a:lnTo>
                <a:lnTo>
                  <a:pt x="10236" y="277876"/>
                </a:lnTo>
                <a:lnTo>
                  <a:pt x="10236" y="280619"/>
                </a:lnTo>
                <a:lnTo>
                  <a:pt x="10922" y="281305"/>
                </a:lnTo>
                <a:lnTo>
                  <a:pt x="12293" y="281305"/>
                </a:lnTo>
                <a:lnTo>
                  <a:pt x="13652" y="281305"/>
                </a:lnTo>
                <a:lnTo>
                  <a:pt x="14338" y="280619"/>
                </a:lnTo>
                <a:lnTo>
                  <a:pt x="14338" y="277876"/>
                </a:lnTo>
                <a:close/>
              </a:path>
              <a:path w="302259" h="415290">
                <a:moveTo>
                  <a:pt x="14554" y="320255"/>
                </a:moveTo>
                <a:lnTo>
                  <a:pt x="14401" y="319519"/>
                </a:lnTo>
                <a:lnTo>
                  <a:pt x="13741" y="318871"/>
                </a:lnTo>
                <a:lnTo>
                  <a:pt x="13347" y="318465"/>
                </a:lnTo>
                <a:lnTo>
                  <a:pt x="12865" y="318262"/>
                </a:lnTo>
                <a:lnTo>
                  <a:pt x="12293" y="318274"/>
                </a:lnTo>
                <a:lnTo>
                  <a:pt x="11722" y="318262"/>
                </a:lnTo>
                <a:lnTo>
                  <a:pt x="11226" y="318465"/>
                </a:lnTo>
                <a:lnTo>
                  <a:pt x="10833" y="318871"/>
                </a:lnTo>
                <a:lnTo>
                  <a:pt x="10172" y="319519"/>
                </a:lnTo>
                <a:lnTo>
                  <a:pt x="10020" y="320255"/>
                </a:lnTo>
                <a:lnTo>
                  <a:pt x="10731" y="321957"/>
                </a:lnTo>
                <a:lnTo>
                  <a:pt x="11366" y="322376"/>
                </a:lnTo>
                <a:lnTo>
                  <a:pt x="12293" y="322351"/>
                </a:lnTo>
                <a:lnTo>
                  <a:pt x="13208" y="322376"/>
                </a:lnTo>
                <a:lnTo>
                  <a:pt x="13843" y="321957"/>
                </a:lnTo>
                <a:lnTo>
                  <a:pt x="14554" y="320255"/>
                </a:lnTo>
                <a:close/>
              </a:path>
              <a:path w="302259" h="415290">
                <a:moveTo>
                  <a:pt x="24599" y="411340"/>
                </a:moveTo>
                <a:lnTo>
                  <a:pt x="23914" y="410654"/>
                </a:lnTo>
                <a:lnTo>
                  <a:pt x="21183" y="410654"/>
                </a:lnTo>
                <a:lnTo>
                  <a:pt x="20497" y="411340"/>
                </a:lnTo>
                <a:lnTo>
                  <a:pt x="20497" y="414070"/>
                </a:lnTo>
                <a:lnTo>
                  <a:pt x="21183" y="414756"/>
                </a:lnTo>
                <a:lnTo>
                  <a:pt x="22555" y="414756"/>
                </a:lnTo>
                <a:lnTo>
                  <a:pt x="23914" y="414756"/>
                </a:lnTo>
                <a:lnTo>
                  <a:pt x="24599" y="414070"/>
                </a:lnTo>
                <a:lnTo>
                  <a:pt x="24599" y="411340"/>
                </a:lnTo>
                <a:close/>
              </a:path>
              <a:path w="302259" h="415290">
                <a:moveTo>
                  <a:pt x="24599" y="390804"/>
                </a:moveTo>
                <a:lnTo>
                  <a:pt x="23914" y="390118"/>
                </a:lnTo>
                <a:lnTo>
                  <a:pt x="21183" y="390118"/>
                </a:lnTo>
                <a:lnTo>
                  <a:pt x="20497" y="390804"/>
                </a:lnTo>
                <a:lnTo>
                  <a:pt x="20497" y="393547"/>
                </a:lnTo>
                <a:lnTo>
                  <a:pt x="21183" y="394233"/>
                </a:lnTo>
                <a:lnTo>
                  <a:pt x="22555" y="394233"/>
                </a:lnTo>
                <a:lnTo>
                  <a:pt x="23914" y="394233"/>
                </a:lnTo>
                <a:lnTo>
                  <a:pt x="24599" y="393547"/>
                </a:lnTo>
                <a:lnTo>
                  <a:pt x="24599" y="390804"/>
                </a:lnTo>
                <a:close/>
              </a:path>
              <a:path w="302259" h="415290">
                <a:moveTo>
                  <a:pt x="24599" y="370281"/>
                </a:moveTo>
                <a:lnTo>
                  <a:pt x="23914" y="369595"/>
                </a:lnTo>
                <a:lnTo>
                  <a:pt x="21183" y="369595"/>
                </a:lnTo>
                <a:lnTo>
                  <a:pt x="20497" y="370281"/>
                </a:lnTo>
                <a:lnTo>
                  <a:pt x="20497" y="373011"/>
                </a:lnTo>
                <a:lnTo>
                  <a:pt x="21183" y="373697"/>
                </a:lnTo>
                <a:lnTo>
                  <a:pt x="22555" y="373697"/>
                </a:lnTo>
                <a:lnTo>
                  <a:pt x="23914" y="373697"/>
                </a:lnTo>
                <a:lnTo>
                  <a:pt x="24599" y="373011"/>
                </a:lnTo>
                <a:lnTo>
                  <a:pt x="24599" y="370281"/>
                </a:lnTo>
                <a:close/>
              </a:path>
              <a:path w="302259" h="415290">
                <a:moveTo>
                  <a:pt x="24599" y="349745"/>
                </a:moveTo>
                <a:lnTo>
                  <a:pt x="23914" y="349072"/>
                </a:lnTo>
                <a:lnTo>
                  <a:pt x="21183" y="349072"/>
                </a:lnTo>
                <a:lnTo>
                  <a:pt x="20497" y="349745"/>
                </a:lnTo>
                <a:lnTo>
                  <a:pt x="20497" y="352488"/>
                </a:lnTo>
                <a:lnTo>
                  <a:pt x="21183" y="353174"/>
                </a:lnTo>
                <a:lnTo>
                  <a:pt x="22555" y="353174"/>
                </a:lnTo>
                <a:lnTo>
                  <a:pt x="23914" y="353174"/>
                </a:lnTo>
                <a:lnTo>
                  <a:pt x="24599" y="352488"/>
                </a:lnTo>
                <a:lnTo>
                  <a:pt x="24599" y="349745"/>
                </a:lnTo>
                <a:close/>
              </a:path>
              <a:path w="302259" h="415290">
                <a:moveTo>
                  <a:pt x="24599" y="329222"/>
                </a:moveTo>
                <a:lnTo>
                  <a:pt x="23914" y="328536"/>
                </a:lnTo>
                <a:lnTo>
                  <a:pt x="21183" y="328536"/>
                </a:lnTo>
                <a:lnTo>
                  <a:pt x="20497" y="329222"/>
                </a:lnTo>
                <a:lnTo>
                  <a:pt x="20497" y="331965"/>
                </a:lnTo>
                <a:lnTo>
                  <a:pt x="21183" y="332638"/>
                </a:lnTo>
                <a:lnTo>
                  <a:pt x="22555" y="332638"/>
                </a:lnTo>
                <a:lnTo>
                  <a:pt x="23914" y="332638"/>
                </a:lnTo>
                <a:lnTo>
                  <a:pt x="24599" y="331965"/>
                </a:lnTo>
                <a:lnTo>
                  <a:pt x="24599" y="329222"/>
                </a:lnTo>
                <a:close/>
              </a:path>
              <a:path w="302259" h="415290">
                <a:moveTo>
                  <a:pt x="24599" y="308673"/>
                </a:moveTo>
                <a:lnTo>
                  <a:pt x="23914" y="307987"/>
                </a:lnTo>
                <a:lnTo>
                  <a:pt x="21183" y="307987"/>
                </a:lnTo>
                <a:lnTo>
                  <a:pt x="20497" y="308673"/>
                </a:lnTo>
                <a:lnTo>
                  <a:pt x="20497" y="311404"/>
                </a:lnTo>
                <a:lnTo>
                  <a:pt x="21183" y="312089"/>
                </a:lnTo>
                <a:lnTo>
                  <a:pt x="22555" y="312089"/>
                </a:lnTo>
                <a:lnTo>
                  <a:pt x="23914" y="312089"/>
                </a:lnTo>
                <a:lnTo>
                  <a:pt x="24599" y="311404"/>
                </a:lnTo>
                <a:lnTo>
                  <a:pt x="24599" y="308673"/>
                </a:lnTo>
                <a:close/>
              </a:path>
              <a:path w="302259" h="415290">
                <a:moveTo>
                  <a:pt x="24599" y="288137"/>
                </a:moveTo>
                <a:lnTo>
                  <a:pt x="23914" y="287464"/>
                </a:lnTo>
                <a:lnTo>
                  <a:pt x="21183" y="287464"/>
                </a:lnTo>
                <a:lnTo>
                  <a:pt x="20497" y="288150"/>
                </a:lnTo>
                <a:lnTo>
                  <a:pt x="20497" y="290880"/>
                </a:lnTo>
                <a:lnTo>
                  <a:pt x="21183" y="291566"/>
                </a:lnTo>
                <a:lnTo>
                  <a:pt x="22555" y="291566"/>
                </a:lnTo>
                <a:lnTo>
                  <a:pt x="23914" y="291566"/>
                </a:lnTo>
                <a:lnTo>
                  <a:pt x="24599" y="290880"/>
                </a:lnTo>
                <a:lnTo>
                  <a:pt x="24599" y="288137"/>
                </a:lnTo>
                <a:close/>
              </a:path>
              <a:path w="302259" h="415290">
                <a:moveTo>
                  <a:pt x="24599" y="267614"/>
                </a:moveTo>
                <a:lnTo>
                  <a:pt x="23914" y="266928"/>
                </a:lnTo>
                <a:lnTo>
                  <a:pt x="21183" y="266928"/>
                </a:lnTo>
                <a:lnTo>
                  <a:pt x="20497" y="267614"/>
                </a:lnTo>
                <a:lnTo>
                  <a:pt x="20497" y="270357"/>
                </a:lnTo>
                <a:lnTo>
                  <a:pt x="21183" y="271043"/>
                </a:lnTo>
                <a:lnTo>
                  <a:pt x="22555" y="271043"/>
                </a:lnTo>
                <a:lnTo>
                  <a:pt x="23914" y="271043"/>
                </a:lnTo>
                <a:lnTo>
                  <a:pt x="24599" y="270357"/>
                </a:lnTo>
                <a:lnTo>
                  <a:pt x="24599" y="267614"/>
                </a:lnTo>
                <a:close/>
              </a:path>
              <a:path w="302259" h="415290">
                <a:moveTo>
                  <a:pt x="34874" y="402437"/>
                </a:moveTo>
                <a:lnTo>
                  <a:pt x="34861" y="401878"/>
                </a:lnTo>
                <a:lnTo>
                  <a:pt x="34658" y="401396"/>
                </a:lnTo>
                <a:lnTo>
                  <a:pt x="33870" y="400583"/>
                </a:lnTo>
                <a:lnTo>
                  <a:pt x="33388" y="400380"/>
                </a:lnTo>
                <a:lnTo>
                  <a:pt x="31445" y="400380"/>
                </a:lnTo>
                <a:lnTo>
                  <a:pt x="30759" y="401066"/>
                </a:lnTo>
                <a:lnTo>
                  <a:pt x="30759" y="403809"/>
                </a:lnTo>
                <a:lnTo>
                  <a:pt x="31445" y="404495"/>
                </a:lnTo>
                <a:lnTo>
                  <a:pt x="32816" y="404495"/>
                </a:lnTo>
                <a:lnTo>
                  <a:pt x="34188" y="404495"/>
                </a:lnTo>
                <a:lnTo>
                  <a:pt x="34874" y="403809"/>
                </a:lnTo>
                <a:lnTo>
                  <a:pt x="34874" y="402437"/>
                </a:lnTo>
                <a:close/>
              </a:path>
              <a:path w="302259" h="415290">
                <a:moveTo>
                  <a:pt x="34874" y="380542"/>
                </a:moveTo>
                <a:lnTo>
                  <a:pt x="34188" y="379857"/>
                </a:lnTo>
                <a:lnTo>
                  <a:pt x="31445" y="379857"/>
                </a:lnTo>
                <a:lnTo>
                  <a:pt x="30759" y="380542"/>
                </a:lnTo>
                <a:lnTo>
                  <a:pt x="30759" y="383273"/>
                </a:lnTo>
                <a:lnTo>
                  <a:pt x="31445" y="383959"/>
                </a:lnTo>
                <a:lnTo>
                  <a:pt x="32816" y="383959"/>
                </a:lnTo>
                <a:lnTo>
                  <a:pt x="34188" y="383959"/>
                </a:lnTo>
                <a:lnTo>
                  <a:pt x="34874" y="383273"/>
                </a:lnTo>
                <a:lnTo>
                  <a:pt x="34874" y="380542"/>
                </a:lnTo>
                <a:close/>
              </a:path>
              <a:path w="302259" h="415290">
                <a:moveTo>
                  <a:pt x="34874" y="360019"/>
                </a:moveTo>
                <a:lnTo>
                  <a:pt x="34188" y="359333"/>
                </a:lnTo>
                <a:lnTo>
                  <a:pt x="31445" y="359333"/>
                </a:lnTo>
                <a:lnTo>
                  <a:pt x="30759" y="360019"/>
                </a:lnTo>
                <a:lnTo>
                  <a:pt x="30759" y="362750"/>
                </a:lnTo>
                <a:lnTo>
                  <a:pt x="31445" y="363435"/>
                </a:lnTo>
                <a:lnTo>
                  <a:pt x="32816" y="363435"/>
                </a:lnTo>
                <a:lnTo>
                  <a:pt x="34188" y="363435"/>
                </a:lnTo>
                <a:lnTo>
                  <a:pt x="34874" y="362750"/>
                </a:lnTo>
                <a:lnTo>
                  <a:pt x="34874" y="360019"/>
                </a:lnTo>
                <a:close/>
              </a:path>
              <a:path w="302259" h="415290">
                <a:moveTo>
                  <a:pt x="34874" y="339394"/>
                </a:moveTo>
                <a:lnTo>
                  <a:pt x="34188" y="338709"/>
                </a:lnTo>
                <a:lnTo>
                  <a:pt x="31445" y="338709"/>
                </a:lnTo>
                <a:lnTo>
                  <a:pt x="30759" y="339394"/>
                </a:lnTo>
                <a:lnTo>
                  <a:pt x="30759" y="342125"/>
                </a:lnTo>
                <a:lnTo>
                  <a:pt x="31445" y="342811"/>
                </a:lnTo>
                <a:lnTo>
                  <a:pt x="32816" y="342811"/>
                </a:lnTo>
                <a:lnTo>
                  <a:pt x="34188" y="342811"/>
                </a:lnTo>
                <a:lnTo>
                  <a:pt x="34874" y="342125"/>
                </a:lnTo>
                <a:lnTo>
                  <a:pt x="34874" y="339394"/>
                </a:lnTo>
                <a:close/>
              </a:path>
              <a:path w="302259" h="415290">
                <a:moveTo>
                  <a:pt x="34874" y="298411"/>
                </a:moveTo>
                <a:lnTo>
                  <a:pt x="34188" y="297726"/>
                </a:lnTo>
                <a:lnTo>
                  <a:pt x="31445" y="297726"/>
                </a:lnTo>
                <a:lnTo>
                  <a:pt x="30759" y="298411"/>
                </a:lnTo>
                <a:lnTo>
                  <a:pt x="30759" y="301142"/>
                </a:lnTo>
                <a:lnTo>
                  <a:pt x="31445" y="301828"/>
                </a:lnTo>
                <a:lnTo>
                  <a:pt x="32816" y="301828"/>
                </a:lnTo>
                <a:lnTo>
                  <a:pt x="34188" y="301828"/>
                </a:lnTo>
                <a:lnTo>
                  <a:pt x="34874" y="301142"/>
                </a:lnTo>
                <a:lnTo>
                  <a:pt x="34874" y="298411"/>
                </a:lnTo>
                <a:close/>
              </a:path>
              <a:path w="302259" h="415290">
                <a:moveTo>
                  <a:pt x="34874" y="277876"/>
                </a:moveTo>
                <a:lnTo>
                  <a:pt x="34188" y="277190"/>
                </a:lnTo>
                <a:lnTo>
                  <a:pt x="31445" y="277190"/>
                </a:lnTo>
                <a:lnTo>
                  <a:pt x="30759" y="277876"/>
                </a:lnTo>
                <a:lnTo>
                  <a:pt x="30759" y="280619"/>
                </a:lnTo>
                <a:lnTo>
                  <a:pt x="31445" y="281305"/>
                </a:lnTo>
                <a:lnTo>
                  <a:pt x="32816" y="281305"/>
                </a:lnTo>
                <a:lnTo>
                  <a:pt x="34188" y="281305"/>
                </a:lnTo>
                <a:lnTo>
                  <a:pt x="34874" y="280619"/>
                </a:lnTo>
                <a:lnTo>
                  <a:pt x="34874" y="277876"/>
                </a:lnTo>
                <a:close/>
              </a:path>
              <a:path w="302259" h="415290">
                <a:moveTo>
                  <a:pt x="34874" y="257352"/>
                </a:moveTo>
                <a:lnTo>
                  <a:pt x="34188" y="256667"/>
                </a:lnTo>
                <a:lnTo>
                  <a:pt x="31445" y="256667"/>
                </a:lnTo>
                <a:lnTo>
                  <a:pt x="30759" y="257352"/>
                </a:lnTo>
                <a:lnTo>
                  <a:pt x="30759" y="260083"/>
                </a:lnTo>
                <a:lnTo>
                  <a:pt x="31445" y="260769"/>
                </a:lnTo>
                <a:lnTo>
                  <a:pt x="32816" y="260769"/>
                </a:lnTo>
                <a:lnTo>
                  <a:pt x="34188" y="260769"/>
                </a:lnTo>
                <a:lnTo>
                  <a:pt x="34874" y="260083"/>
                </a:lnTo>
                <a:lnTo>
                  <a:pt x="34874" y="257352"/>
                </a:lnTo>
                <a:close/>
              </a:path>
              <a:path w="302259" h="415290">
                <a:moveTo>
                  <a:pt x="35077" y="320255"/>
                </a:moveTo>
                <a:lnTo>
                  <a:pt x="34925" y="319519"/>
                </a:lnTo>
                <a:lnTo>
                  <a:pt x="34264" y="318871"/>
                </a:lnTo>
                <a:lnTo>
                  <a:pt x="33870" y="318465"/>
                </a:lnTo>
                <a:lnTo>
                  <a:pt x="33388" y="318262"/>
                </a:lnTo>
                <a:lnTo>
                  <a:pt x="32816" y="318274"/>
                </a:lnTo>
                <a:lnTo>
                  <a:pt x="31305" y="318109"/>
                </a:lnTo>
                <a:lnTo>
                  <a:pt x="30543" y="318795"/>
                </a:lnTo>
                <a:lnTo>
                  <a:pt x="30543" y="321843"/>
                </a:lnTo>
                <a:lnTo>
                  <a:pt x="31305" y="322516"/>
                </a:lnTo>
                <a:lnTo>
                  <a:pt x="32816" y="322351"/>
                </a:lnTo>
                <a:lnTo>
                  <a:pt x="33731" y="322376"/>
                </a:lnTo>
                <a:lnTo>
                  <a:pt x="34366" y="321957"/>
                </a:lnTo>
                <a:lnTo>
                  <a:pt x="35077" y="320255"/>
                </a:lnTo>
                <a:close/>
              </a:path>
              <a:path w="302259" h="415290">
                <a:moveTo>
                  <a:pt x="45135" y="370281"/>
                </a:moveTo>
                <a:lnTo>
                  <a:pt x="44450" y="369595"/>
                </a:lnTo>
                <a:lnTo>
                  <a:pt x="41706" y="369595"/>
                </a:lnTo>
                <a:lnTo>
                  <a:pt x="41021" y="370281"/>
                </a:lnTo>
                <a:lnTo>
                  <a:pt x="41021" y="373011"/>
                </a:lnTo>
                <a:lnTo>
                  <a:pt x="41706" y="373697"/>
                </a:lnTo>
                <a:lnTo>
                  <a:pt x="43078" y="373697"/>
                </a:lnTo>
                <a:lnTo>
                  <a:pt x="44450" y="373697"/>
                </a:lnTo>
                <a:lnTo>
                  <a:pt x="45135" y="373011"/>
                </a:lnTo>
                <a:lnTo>
                  <a:pt x="45135" y="370281"/>
                </a:lnTo>
                <a:close/>
              </a:path>
              <a:path w="302259" h="415290">
                <a:moveTo>
                  <a:pt x="45135" y="349745"/>
                </a:moveTo>
                <a:lnTo>
                  <a:pt x="44450" y="349072"/>
                </a:lnTo>
                <a:lnTo>
                  <a:pt x="41706" y="349072"/>
                </a:lnTo>
                <a:lnTo>
                  <a:pt x="41021" y="349745"/>
                </a:lnTo>
                <a:lnTo>
                  <a:pt x="41021" y="352488"/>
                </a:lnTo>
                <a:lnTo>
                  <a:pt x="41706" y="353174"/>
                </a:lnTo>
                <a:lnTo>
                  <a:pt x="43078" y="353174"/>
                </a:lnTo>
                <a:lnTo>
                  <a:pt x="44450" y="353174"/>
                </a:lnTo>
                <a:lnTo>
                  <a:pt x="45135" y="352488"/>
                </a:lnTo>
                <a:lnTo>
                  <a:pt x="45135" y="349745"/>
                </a:lnTo>
                <a:close/>
              </a:path>
              <a:path w="302259" h="415290">
                <a:moveTo>
                  <a:pt x="45135" y="329222"/>
                </a:moveTo>
                <a:lnTo>
                  <a:pt x="44450" y="328536"/>
                </a:lnTo>
                <a:lnTo>
                  <a:pt x="41706" y="328536"/>
                </a:lnTo>
                <a:lnTo>
                  <a:pt x="41021" y="329222"/>
                </a:lnTo>
                <a:lnTo>
                  <a:pt x="41021" y="331965"/>
                </a:lnTo>
                <a:lnTo>
                  <a:pt x="41706" y="332638"/>
                </a:lnTo>
                <a:lnTo>
                  <a:pt x="43078" y="332638"/>
                </a:lnTo>
                <a:lnTo>
                  <a:pt x="44450" y="332638"/>
                </a:lnTo>
                <a:lnTo>
                  <a:pt x="45135" y="331965"/>
                </a:lnTo>
                <a:lnTo>
                  <a:pt x="45135" y="329222"/>
                </a:lnTo>
                <a:close/>
              </a:path>
              <a:path w="302259" h="415290">
                <a:moveTo>
                  <a:pt x="45135" y="308673"/>
                </a:moveTo>
                <a:lnTo>
                  <a:pt x="44450" y="307987"/>
                </a:lnTo>
                <a:lnTo>
                  <a:pt x="41706" y="307987"/>
                </a:lnTo>
                <a:lnTo>
                  <a:pt x="41021" y="308673"/>
                </a:lnTo>
                <a:lnTo>
                  <a:pt x="41021" y="311404"/>
                </a:lnTo>
                <a:lnTo>
                  <a:pt x="41706" y="312089"/>
                </a:lnTo>
                <a:lnTo>
                  <a:pt x="43078" y="312089"/>
                </a:lnTo>
                <a:lnTo>
                  <a:pt x="44450" y="312089"/>
                </a:lnTo>
                <a:lnTo>
                  <a:pt x="45135" y="311404"/>
                </a:lnTo>
                <a:lnTo>
                  <a:pt x="45135" y="308673"/>
                </a:lnTo>
                <a:close/>
              </a:path>
              <a:path w="302259" h="415290">
                <a:moveTo>
                  <a:pt x="45135" y="288137"/>
                </a:moveTo>
                <a:lnTo>
                  <a:pt x="44450" y="287464"/>
                </a:lnTo>
                <a:lnTo>
                  <a:pt x="41706" y="287464"/>
                </a:lnTo>
                <a:lnTo>
                  <a:pt x="41021" y="288150"/>
                </a:lnTo>
                <a:lnTo>
                  <a:pt x="41021" y="290880"/>
                </a:lnTo>
                <a:lnTo>
                  <a:pt x="41706" y="291566"/>
                </a:lnTo>
                <a:lnTo>
                  <a:pt x="43078" y="291566"/>
                </a:lnTo>
                <a:lnTo>
                  <a:pt x="44450" y="291566"/>
                </a:lnTo>
                <a:lnTo>
                  <a:pt x="45135" y="290880"/>
                </a:lnTo>
                <a:lnTo>
                  <a:pt x="45135" y="288137"/>
                </a:lnTo>
                <a:close/>
              </a:path>
              <a:path w="302259" h="415290">
                <a:moveTo>
                  <a:pt x="45135" y="267614"/>
                </a:moveTo>
                <a:lnTo>
                  <a:pt x="44450" y="266928"/>
                </a:lnTo>
                <a:lnTo>
                  <a:pt x="41706" y="266928"/>
                </a:lnTo>
                <a:lnTo>
                  <a:pt x="41021" y="267614"/>
                </a:lnTo>
                <a:lnTo>
                  <a:pt x="41021" y="270357"/>
                </a:lnTo>
                <a:lnTo>
                  <a:pt x="41706" y="271043"/>
                </a:lnTo>
                <a:lnTo>
                  <a:pt x="43078" y="271043"/>
                </a:lnTo>
                <a:lnTo>
                  <a:pt x="44450" y="271043"/>
                </a:lnTo>
                <a:lnTo>
                  <a:pt x="45135" y="270357"/>
                </a:lnTo>
                <a:lnTo>
                  <a:pt x="45135" y="267614"/>
                </a:lnTo>
                <a:close/>
              </a:path>
              <a:path w="302259" h="415290">
                <a:moveTo>
                  <a:pt x="45135" y="247129"/>
                </a:moveTo>
                <a:lnTo>
                  <a:pt x="44450" y="246456"/>
                </a:lnTo>
                <a:lnTo>
                  <a:pt x="41706" y="246456"/>
                </a:lnTo>
                <a:lnTo>
                  <a:pt x="41021" y="247129"/>
                </a:lnTo>
                <a:lnTo>
                  <a:pt x="41021" y="249872"/>
                </a:lnTo>
                <a:lnTo>
                  <a:pt x="41706" y="250558"/>
                </a:lnTo>
                <a:lnTo>
                  <a:pt x="43078" y="250558"/>
                </a:lnTo>
                <a:lnTo>
                  <a:pt x="44450" y="250558"/>
                </a:lnTo>
                <a:lnTo>
                  <a:pt x="45135" y="249872"/>
                </a:lnTo>
                <a:lnTo>
                  <a:pt x="45135" y="247129"/>
                </a:lnTo>
                <a:close/>
              </a:path>
              <a:path w="302259" h="415290">
                <a:moveTo>
                  <a:pt x="55422" y="298411"/>
                </a:moveTo>
                <a:lnTo>
                  <a:pt x="54737" y="297726"/>
                </a:lnTo>
                <a:lnTo>
                  <a:pt x="51993" y="297726"/>
                </a:lnTo>
                <a:lnTo>
                  <a:pt x="51308" y="298411"/>
                </a:lnTo>
                <a:lnTo>
                  <a:pt x="51308" y="301142"/>
                </a:lnTo>
                <a:lnTo>
                  <a:pt x="51993" y="301828"/>
                </a:lnTo>
                <a:lnTo>
                  <a:pt x="53365" y="301828"/>
                </a:lnTo>
                <a:lnTo>
                  <a:pt x="54737" y="301828"/>
                </a:lnTo>
                <a:lnTo>
                  <a:pt x="55422" y="301142"/>
                </a:lnTo>
                <a:lnTo>
                  <a:pt x="55422" y="298411"/>
                </a:lnTo>
                <a:close/>
              </a:path>
              <a:path w="302259" h="415290">
                <a:moveTo>
                  <a:pt x="55422" y="277876"/>
                </a:moveTo>
                <a:lnTo>
                  <a:pt x="54737" y="277190"/>
                </a:lnTo>
                <a:lnTo>
                  <a:pt x="51993" y="277190"/>
                </a:lnTo>
                <a:lnTo>
                  <a:pt x="51308" y="277876"/>
                </a:lnTo>
                <a:lnTo>
                  <a:pt x="51308" y="280619"/>
                </a:lnTo>
                <a:lnTo>
                  <a:pt x="51993" y="281305"/>
                </a:lnTo>
                <a:lnTo>
                  <a:pt x="53365" y="281305"/>
                </a:lnTo>
                <a:lnTo>
                  <a:pt x="54737" y="281305"/>
                </a:lnTo>
                <a:lnTo>
                  <a:pt x="55422" y="280619"/>
                </a:lnTo>
                <a:lnTo>
                  <a:pt x="55422" y="277876"/>
                </a:lnTo>
                <a:close/>
              </a:path>
              <a:path w="302259" h="415290">
                <a:moveTo>
                  <a:pt x="55422" y="236829"/>
                </a:moveTo>
                <a:lnTo>
                  <a:pt x="54737" y="236143"/>
                </a:lnTo>
                <a:lnTo>
                  <a:pt x="51993" y="236143"/>
                </a:lnTo>
                <a:lnTo>
                  <a:pt x="51308" y="236829"/>
                </a:lnTo>
                <a:lnTo>
                  <a:pt x="51308" y="238188"/>
                </a:lnTo>
                <a:lnTo>
                  <a:pt x="51308" y="238467"/>
                </a:lnTo>
                <a:lnTo>
                  <a:pt x="51358" y="238721"/>
                </a:lnTo>
                <a:lnTo>
                  <a:pt x="51473" y="238975"/>
                </a:lnTo>
                <a:lnTo>
                  <a:pt x="51828" y="239814"/>
                </a:lnTo>
                <a:lnTo>
                  <a:pt x="52451" y="240245"/>
                </a:lnTo>
                <a:lnTo>
                  <a:pt x="53365" y="240245"/>
                </a:lnTo>
                <a:lnTo>
                  <a:pt x="54267" y="240233"/>
                </a:lnTo>
                <a:lnTo>
                  <a:pt x="54902" y="239801"/>
                </a:lnTo>
                <a:lnTo>
                  <a:pt x="55359" y="238721"/>
                </a:lnTo>
                <a:lnTo>
                  <a:pt x="55410" y="238467"/>
                </a:lnTo>
                <a:lnTo>
                  <a:pt x="55422" y="236829"/>
                </a:lnTo>
                <a:close/>
              </a:path>
              <a:path w="302259" h="415290">
                <a:moveTo>
                  <a:pt x="65684" y="411340"/>
                </a:moveTo>
                <a:lnTo>
                  <a:pt x="64998" y="410654"/>
                </a:lnTo>
                <a:lnTo>
                  <a:pt x="62255" y="410654"/>
                </a:lnTo>
                <a:lnTo>
                  <a:pt x="61582" y="411340"/>
                </a:lnTo>
                <a:lnTo>
                  <a:pt x="61582" y="414070"/>
                </a:lnTo>
                <a:lnTo>
                  <a:pt x="62268" y="414756"/>
                </a:lnTo>
                <a:lnTo>
                  <a:pt x="63627" y="414756"/>
                </a:lnTo>
                <a:lnTo>
                  <a:pt x="64998" y="414756"/>
                </a:lnTo>
                <a:lnTo>
                  <a:pt x="65684" y="414070"/>
                </a:lnTo>
                <a:lnTo>
                  <a:pt x="65684" y="411340"/>
                </a:lnTo>
                <a:close/>
              </a:path>
              <a:path w="302259" h="415290">
                <a:moveTo>
                  <a:pt x="65684" y="390804"/>
                </a:moveTo>
                <a:lnTo>
                  <a:pt x="64998" y="390118"/>
                </a:lnTo>
                <a:lnTo>
                  <a:pt x="62268" y="390118"/>
                </a:lnTo>
                <a:lnTo>
                  <a:pt x="61582" y="390804"/>
                </a:lnTo>
                <a:lnTo>
                  <a:pt x="61582" y="393547"/>
                </a:lnTo>
                <a:lnTo>
                  <a:pt x="62268" y="394233"/>
                </a:lnTo>
                <a:lnTo>
                  <a:pt x="63627" y="394233"/>
                </a:lnTo>
                <a:lnTo>
                  <a:pt x="64998" y="394233"/>
                </a:lnTo>
                <a:lnTo>
                  <a:pt x="65684" y="393547"/>
                </a:lnTo>
                <a:lnTo>
                  <a:pt x="65684" y="390804"/>
                </a:lnTo>
                <a:close/>
              </a:path>
              <a:path w="302259" h="415290">
                <a:moveTo>
                  <a:pt x="65684" y="370281"/>
                </a:moveTo>
                <a:lnTo>
                  <a:pt x="64998" y="369595"/>
                </a:lnTo>
                <a:lnTo>
                  <a:pt x="62268" y="369595"/>
                </a:lnTo>
                <a:lnTo>
                  <a:pt x="61582" y="370281"/>
                </a:lnTo>
                <a:lnTo>
                  <a:pt x="61582" y="373011"/>
                </a:lnTo>
                <a:lnTo>
                  <a:pt x="62268" y="373697"/>
                </a:lnTo>
                <a:lnTo>
                  <a:pt x="63627" y="373697"/>
                </a:lnTo>
                <a:lnTo>
                  <a:pt x="64998" y="373697"/>
                </a:lnTo>
                <a:lnTo>
                  <a:pt x="65684" y="373011"/>
                </a:lnTo>
                <a:lnTo>
                  <a:pt x="65684" y="370281"/>
                </a:lnTo>
                <a:close/>
              </a:path>
              <a:path w="302259" h="415290">
                <a:moveTo>
                  <a:pt x="65684" y="349745"/>
                </a:moveTo>
                <a:lnTo>
                  <a:pt x="64998" y="349072"/>
                </a:lnTo>
                <a:lnTo>
                  <a:pt x="62268" y="349072"/>
                </a:lnTo>
                <a:lnTo>
                  <a:pt x="61582" y="349745"/>
                </a:lnTo>
                <a:lnTo>
                  <a:pt x="61582" y="352488"/>
                </a:lnTo>
                <a:lnTo>
                  <a:pt x="62268" y="353174"/>
                </a:lnTo>
                <a:lnTo>
                  <a:pt x="63627" y="353174"/>
                </a:lnTo>
                <a:lnTo>
                  <a:pt x="64998" y="353174"/>
                </a:lnTo>
                <a:lnTo>
                  <a:pt x="65684" y="352488"/>
                </a:lnTo>
                <a:lnTo>
                  <a:pt x="65684" y="349745"/>
                </a:lnTo>
                <a:close/>
              </a:path>
              <a:path w="302259" h="415290">
                <a:moveTo>
                  <a:pt x="65684" y="308673"/>
                </a:moveTo>
                <a:lnTo>
                  <a:pt x="64998" y="307987"/>
                </a:lnTo>
                <a:lnTo>
                  <a:pt x="62268" y="307987"/>
                </a:lnTo>
                <a:lnTo>
                  <a:pt x="61582" y="308673"/>
                </a:lnTo>
                <a:lnTo>
                  <a:pt x="61582" y="311404"/>
                </a:lnTo>
                <a:lnTo>
                  <a:pt x="62268" y="312089"/>
                </a:lnTo>
                <a:lnTo>
                  <a:pt x="63627" y="312089"/>
                </a:lnTo>
                <a:lnTo>
                  <a:pt x="64998" y="312089"/>
                </a:lnTo>
                <a:lnTo>
                  <a:pt x="65684" y="311404"/>
                </a:lnTo>
                <a:lnTo>
                  <a:pt x="65684" y="308673"/>
                </a:lnTo>
                <a:close/>
              </a:path>
              <a:path w="302259" h="415290">
                <a:moveTo>
                  <a:pt x="75946" y="402170"/>
                </a:moveTo>
                <a:lnTo>
                  <a:pt x="73329" y="400380"/>
                </a:lnTo>
                <a:lnTo>
                  <a:pt x="72847" y="400583"/>
                </a:lnTo>
                <a:lnTo>
                  <a:pt x="72047" y="401396"/>
                </a:lnTo>
                <a:lnTo>
                  <a:pt x="71843" y="401878"/>
                </a:lnTo>
                <a:lnTo>
                  <a:pt x="71843" y="402437"/>
                </a:lnTo>
                <a:lnTo>
                  <a:pt x="71843" y="403809"/>
                </a:lnTo>
                <a:lnTo>
                  <a:pt x="72529" y="404495"/>
                </a:lnTo>
                <a:lnTo>
                  <a:pt x="73888" y="404495"/>
                </a:lnTo>
                <a:lnTo>
                  <a:pt x="74803" y="404495"/>
                </a:lnTo>
                <a:lnTo>
                  <a:pt x="75425" y="404075"/>
                </a:lnTo>
                <a:lnTo>
                  <a:pt x="75780" y="403250"/>
                </a:lnTo>
                <a:lnTo>
                  <a:pt x="75882" y="402983"/>
                </a:lnTo>
                <a:lnTo>
                  <a:pt x="75946" y="402717"/>
                </a:lnTo>
                <a:lnTo>
                  <a:pt x="75946" y="402437"/>
                </a:lnTo>
                <a:lnTo>
                  <a:pt x="75946" y="402170"/>
                </a:lnTo>
                <a:close/>
              </a:path>
              <a:path w="302259" h="415290">
                <a:moveTo>
                  <a:pt x="75946" y="340487"/>
                </a:moveTo>
                <a:lnTo>
                  <a:pt x="75882" y="340220"/>
                </a:lnTo>
                <a:lnTo>
                  <a:pt x="75780" y="339953"/>
                </a:lnTo>
                <a:lnTo>
                  <a:pt x="75349" y="338924"/>
                </a:lnTo>
                <a:lnTo>
                  <a:pt x="74587" y="338518"/>
                </a:lnTo>
                <a:lnTo>
                  <a:pt x="72377" y="338963"/>
                </a:lnTo>
                <a:lnTo>
                  <a:pt x="71831" y="339636"/>
                </a:lnTo>
                <a:lnTo>
                  <a:pt x="71843" y="341325"/>
                </a:lnTo>
                <a:lnTo>
                  <a:pt x="72047" y="341807"/>
                </a:lnTo>
                <a:lnTo>
                  <a:pt x="72847" y="342620"/>
                </a:lnTo>
                <a:lnTo>
                  <a:pt x="73329" y="342823"/>
                </a:lnTo>
                <a:lnTo>
                  <a:pt x="73888" y="342811"/>
                </a:lnTo>
                <a:lnTo>
                  <a:pt x="74803" y="342811"/>
                </a:lnTo>
                <a:lnTo>
                  <a:pt x="75438" y="342379"/>
                </a:lnTo>
                <a:lnTo>
                  <a:pt x="75882" y="341299"/>
                </a:lnTo>
                <a:lnTo>
                  <a:pt x="75946" y="341033"/>
                </a:lnTo>
                <a:lnTo>
                  <a:pt x="75946" y="340766"/>
                </a:lnTo>
                <a:lnTo>
                  <a:pt x="75946" y="340487"/>
                </a:lnTo>
                <a:close/>
              </a:path>
              <a:path w="302259" h="415290">
                <a:moveTo>
                  <a:pt x="75946" y="299504"/>
                </a:moveTo>
                <a:lnTo>
                  <a:pt x="75882" y="299237"/>
                </a:lnTo>
                <a:lnTo>
                  <a:pt x="75438" y="298157"/>
                </a:lnTo>
                <a:lnTo>
                  <a:pt x="74803" y="297738"/>
                </a:lnTo>
                <a:lnTo>
                  <a:pt x="73329" y="297726"/>
                </a:lnTo>
                <a:lnTo>
                  <a:pt x="72847" y="297916"/>
                </a:lnTo>
                <a:lnTo>
                  <a:pt x="72047" y="298729"/>
                </a:lnTo>
                <a:lnTo>
                  <a:pt x="71843" y="299212"/>
                </a:lnTo>
                <a:lnTo>
                  <a:pt x="71843" y="301142"/>
                </a:lnTo>
                <a:lnTo>
                  <a:pt x="72529" y="301828"/>
                </a:lnTo>
                <a:lnTo>
                  <a:pt x="73888" y="301828"/>
                </a:lnTo>
                <a:lnTo>
                  <a:pt x="74803" y="301828"/>
                </a:lnTo>
                <a:lnTo>
                  <a:pt x="75425" y="301421"/>
                </a:lnTo>
                <a:lnTo>
                  <a:pt x="75780" y="300583"/>
                </a:lnTo>
                <a:lnTo>
                  <a:pt x="75882" y="300329"/>
                </a:lnTo>
                <a:lnTo>
                  <a:pt x="75946" y="300050"/>
                </a:lnTo>
                <a:lnTo>
                  <a:pt x="75946" y="299770"/>
                </a:lnTo>
                <a:lnTo>
                  <a:pt x="75946" y="299504"/>
                </a:lnTo>
                <a:close/>
              </a:path>
              <a:path w="302259" h="415290">
                <a:moveTo>
                  <a:pt x="75946" y="237909"/>
                </a:moveTo>
                <a:lnTo>
                  <a:pt x="75882" y="237642"/>
                </a:lnTo>
                <a:lnTo>
                  <a:pt x="75780" y="237388"/>
                </a:lnTo>
                <a:lnTo>
                  <a:pt x="75349" y="236347"/>
                </a:lnTo>
                <a:lnTo>
                  <a:pt x="74587" y="235953"/>
                </a:lnTo>
                <a:lnTo>
                  <a:pt x="72377" y="236397"/>
                </a:lnTo>
                <a:lnTo>
                  <a:pt x="71831" y="237070"/>
                </a:lnTo>
                <a:lnTo>
                  <a:pt x="71843" y="238188"/>
                </a:lnTo>
                <a:lnTo>
                  <a:pt x="71831" y="238467"/>
                </a:lnTo>
                <a:lnTo>
                  <a:pt x="71894" y="238721"/>
                </a:lnTo>
                <a:lnTo>
                  <a:pt x="72009" y="238975"/>
                </a:lnTo>
                <a:lnTo>
                  <a:pt x="72097" y="239229"/>
                </a:lnTo>
                <a:lnTo>
                  <a:pt x="72250" y="239458"/>
                </a:lnTo>
                <a:lnTo>
                  <a:pt x="72847" y="240055"/>
                </a:lnTo>
                <a:lnTo>
                  <a:pt x="73329" y="240245"/>
                </a:lnTo>
                <a:lnTo>
                  <a:pt x="73888" y="240245"/>
                </a:lnTo>
                <a:lnTo>
                  <a:pt x="74803" y="240233"/>
                </a:lnTo>
                <a:lnTo>
                  <a:pt x="75438" y="239814"/>
                </a:lnTo>
                <a:lnTo>
                  <a:pt x="75882" y="238721"/>
                </a:lnTo>
                <a:lnTo>
                  <a:pt x="75946" y="238467"/>
                </a:lnTo>
                <a:lnTo>
                  <a:pt x="75946" y="238188"/>
                </a:lnTo>
                <a:lnTo>
                  <a:pt x="75946" y="237909"/>
                </a:lnTo>
                <a:close/>
              </a:path>
              <a:path w="302259" h="415290">
                <a:moveTo>
                  <a:pt x="75946" y="217373"/>
                </a:moveTo>
                <a:lnTo>
                  <a:pt x="75882" y="217106"/>
                </a:lnTo>
                <a:lnTo>
                  <a:pt x="75438" y="216027"/>
                </a:lnTo>
                <a:lnTo>
                  <a:pt x="74803" y="215595"/>
                </a:lnTo>
                <a:lnTo>
                  <a:pt x="73317" y="215582"/>
                </a:lnTo>
                <a:lnTo>
                  <a:pt x="72834" y="215785"/>
                </a:lnTo>
                <a:lnTo>
                  <a:pt x="72440" y="216217"/>
                </a:lnTo>
                <a:lnTo>
                  <a:pt x="71475" y="217170"/>
                </a:lnTo>
                <a:lnTo>
                  <a:pt x="71475" y="218135"/>
                </a:lnTo>
                <a:lnTo>
                  <a:pt x="72440" y="219100"/>
                </a:lnTo>
                <a:lnTo>
                  <a:pt x="72834" y="219519"/>
                </a:lnTo>
                <a:lnTo>
                  <a:pt x="73317" y="219722"/>
                </a:lnTo>
                <a:lnTo>
                  <a:pt x="73888" y="219722"/>
                </a:lnTo>
                <a:lnTo>
                  <a:pt x="75946" y="217919"/>
                </a:lnTo>
                <a:lnTo>
                  <a:pt x="75946" y="217639"/>
                </a:lnTo>
                <a:lnTo>
                  <a:pt x="75946" y="217373"/>
                </a:lnTo>
                <a:close/>
              </a:path>
              <a:path w="302259" h="415290">
                <a:moveTo>
                  <a:pt x="76009" y="381647"/>
                </a:moveTo>
                <a:lnTo>
                  <a:pt x="75780" y="381101"/>
                </a:lnTo>
                <a:lnTo>
                  <a:pt x="75425" y="380288"/>
                </a:lnTo>
                <a:lnTo>
                  <a:pt x="74790" y="379869"/>
                </a:lnTo>
                <a:lnTo>
                  <a:pt x="73329" y="379857"/>
                </a:lnTo>
                <a:lnTo>
                  <a:pt x="72847" y="380060"/>
                </a:lnTo>
                <a:lnTo>
                  <a:pt x="72047" y="380860"/>
                </a:lnTo>
                <a:lnTo>
                  <a:pt x="71843" y="381342"/>
                </a:lnTo>
                <a:lnTo>
                  <a:pt x="71843" y="383273"/>
                </a:lnTo>
                <a:lnTo>
                  <a:pt x="72529" y="383959"/>
                </a:lnTo>
                <a:lnTo>
                  <a:pt x="73888" y="383959"/>
                </a:lnTo>
                <a:lnTo>
                  <a:pt x="74803" y="383971"/>
                </a:lnTo>
                <a:lnTo>
                  <a:pt x="75425" y="383552"/>
                </a:lnTo>
                <a:lnTo>
                  <a:pt x="76009" y="382181"/>
                </a:lnTo>
                <a:lnTo>
                  <a:pt x="76009" y="381647"/>
                </a:lnTo>
                <a:close/>
              </a:path>
              <a:path w="302259" h="415290">
                <a:moveTo>
                  <a:pt x="76009" y="361111"/>
                </a:moveTo>
                <a:lnTo>
                  <a:pt x="75349" y="359537"/>
                </a:lnTo>
                <a:lnTo>
                  <a:pt x="74587" y="359143"/>
                </a:lnTo>
                <a:lnTo>
                  <a:pt x="72377" y="359587"/>
                </a:lnTo>
                <a:lnTo>
                  <a:pt x="71831" y="360260"/>
                </a:lnTo>
                <a:lnTo>
                  <a:pt x="71843" y="361950"/>
                </a:lnTo>
                <a:lnTo>
                  <a:pt x="72047" y="362432"/>
                </a:lnTo>
                <a:lnTo>
                  <a:pt x="72847" y="363245"/>
                </a:lnTo>
                <a:lnTo>
                  <a:pt x="73329" y="363435"/>
                </a:lnTo>
                <a:lnTo>
                  <a:pt x="73888" y="363435"/>
                </a:lnTo>
                <a:lnTo>
                  <a:pt x="74790" y="363423"/>
                </a:lnTo>
                <a:lnTo>
                  <a:pt x="75425" y="363004"/>
                </a:lnTo>
                <a:lnTo>
                  <a:pt x="75780" y="362191"/>
                </a:lnTo>
                <a:lnTo>
                  <a:pt x="76009" y="361657"/>
                </a:lnTo>
                <a:lnTo>
                  <a:pt x="76009" y="361111"/>
                </a:lnTo>
                <a:close/>
              </a:path>
              <a:path w="302259" h="415290">
                <a:moveTo>
                  <a:pt x="76009" y="320052"/>
                </a:moveTo>
                <a:lnTo>
                  <a:pt x="75679" y="319278"/>
                </a:lnTo>
                <a:lnTo>
                  <a:pt x="75539" y="319062"/>
                </a:lnTo>
                <a:lnTo>
                  <a:pt x="74955" y="318465"/>
                </a:lnTo>
                <a:lnTo>
                  <a:pt x="74460" y="318262"/>
                </a:lnTo>
                <a:lnTo>
                  <a:pt x="73888" y="318274"/>
                </a:lnTo>
                <a:lnTo>
                  <a:pt x="73317" y="318262"/>
                </a:lnTo>
                <a:lnTo>
                  <a:pt x="72834" y="318465"/>
                </a:lnTo>
                <a:lnTo>
                  <a:pt x="72440" y="318871"/>
                </a:lnTo>
                <a:lnTo>
                  <a:pt x="71475" y="319836"/>
                </a:lnTo>
                <a:lnTo>
                  <a:pt x="71475" y="320802"/>
                </a:lnTo>
                <a:lnTo>
                  <a:pt x="72440" y="321754"/>
                </a:lnTo>
                <a:lnTo>
                  <a:pt x="72834" y="322173"/>
                </a:lnTo>
                <a:lnTo>
                  <a:pt x="73317" y="322376"/>
                </a:lnTo>
                <a:lnTo>
                  <a:pt x="73888" y="322351"/>
                </a:lnTo>
                <a:lnTo>
                  <a:pt x="74803" y="322364"/>
                </a:lnTo>
                <a:lnTo>
                  <a:pt x="75425" y="321945"/>
                </a:lnTo>
                <a:lnTo>
                  <a:pt x="76009" y="320586"/>
                </a:lnTo>
                <a:lnTo>
                  <a:pt x="76009" y="320052"/>
                </a:lnTo>
                <a:close/>
              </a:path>
              <a:path w="302259" h="415290">
                <a:moveTo>
                  <a:pt x="76009" y="278980"/>
                </a:moveTo>
                <a:lnTo>
                  <a:pt x="75780" y="278447"/>
                </a:lnTo>
                <a:lnTo>
                  <a:pt x="75425" y="277622"/>
                </a:lnTo>
                <a:lnTo>
                  <a:pt x="74790" y="277202"/>
                </a:lnTo>
                <a:lnTo>
                  <a:pt x="73329" y="277190"/>
                </a:lnTo>
                <a:lnTo>
                  <a:pt x="72847" y="277393"/>
                </a:lnTo>
                <a:lnTo>
                  <a:pt x="72047" y="278193"/>
                </a:lnTo>
                <a:lnTo>
                  <a:pt x="71843" y="278676"/>
                </a:lnTo>
                <a:lnTo>
                  <a:pt x="71843" y="280619"/>
                </a:lnTo>
                <a:lnTo>
                  <a:pt x="72529" y="281305"/>
                </a:lnTo>
                <a:lnTo>
                  <a:pt x="73888" y="281305"/>
                </a:lnTo>
                <a:lnTo>
                  <a:pt x="74803" y="281305"/>
                </a:lnTo>
                <a:lnTo>
                  <a:pt x="75425" y="280885"/>
                </a:lnTo>
                <a:lnTo>
                  <a:pt x="76009" y="279514"/>
                </a:lnTo>
                <a:lnTo>
                  <a:pt x="76009" y="278980"/>
                </a:lnTo>
                <a:close/>
              </a:path>
              <a:path w="302259" h="415290">
                <a:moveTo>
                  <a:pt x="76009" y="258457"/>
                </a:moveTo>
                <a:lnTo>
                  <a:pt x="75349" y="256882"/>
                </a:lnTo>
                <a:lnTo>
                  <a:pt x="74587" y="256476"/>
                </a:lnTo>
                <a:lnTo>
                  <a:pt x="72377" y="256921"/>
                </a:lnTo>
                <a:lnTo>
                  <a:pt x="71831" y="257594"/>
                </a:lnTo>
                <a:lnTo>
                  <a:pt x="71843" y="259283"/>
                </a:lnTo>
                <a:lnTo>
                  <a:pt x="72047" y="259765"/>
                </a:lnTo>
                <a:lnTo>
                  <a:pt x="72847" y="260578"/>
                </a:lnTo>
                <a:lnTo>
                  <a:pt x="73329" y="260781"/>
                </a:lnTo>
                <a:lnTo>
                  <a:pt x="73888" y="260769"/>
                </a:lnTo>
                <a:lnTo>
                  <a:pt x="74803" y="260769"/>
                </a:lnTo>
                <a:lnTo>
                  <a:pt x="75425" y="260362"/>
                </a:lnTo>
                <a:lnTo>
                  <a:pt x="76009" y="258991"/>
                </a:lnTo>
                <a:lnTo>
                  <a:pt x="76009" y="258457"/>
                </a:lnTo>
                <a:close/>
              </a:path>
              <a:path w="302259" h="415290">
                <a:moveTo>
                  <a:pt x="188874" y="144424"/>
                </a:moveTo>
                <a:lnTo>
                  <a:pt x="188188" y="143738"/>
                </a:lnTo>
                <a:lnTo>
                  <a:pt x="185458" y="143738"/>
                </a:lnTo>
                <a:lnTo>
                  <a:pt x="184772" y="144424"/>
                </a:lnTo>
                <a:lnTo>
                  <a:pt x="184772" y="147167"/>
                </a:lnTo>
                <a:lnTo>
                  <a:pt x="185458" y="147853"/>
                </a:lnTo>
                <a:lnTo>
                  <a:pt x="186817" y="147853"/>
                </a:lnTo>
                <a:lnTo>
                  <a:pt x="188188" y="147853"/>
                </a:lnTo>
                <a:lnTo>
                  <a:pt x="188874" y="147167"/>
                </a:lnTo>
                <a:lnTo>
                  <a:pt x="188874" y="144424"/>
                </a:lnTo>
                <a:close/>
              </a:path>
              <a:path w="302259" h="415290">
                <a:moveTo>
                  <a:pt x="281266" y="403009"/>
                </a:moveTo>
                <a:lnTo>
                  <a:pt x="281254" y="402437"/>
                </a:lnTo>
                <a:lnTo>
                  <a:pt x="281241" y="401535"/>
                </a:lnTo>
                <a:lnTo>
                  <a:pt x="280822" y="400913"/>
                </a:lnTo>
                <a:lnTo>
                  <a:pt x="279158" y="400215"/>
                </a:lnTo>
                <a:lnTo>
                  <a:pt x="278409" y="400354"/>
                </a:lnTo>
                <a:lnTo>
                  <a:pt x="277761" y="400989"/>
                </a:lnTo>
                <a:lnTo>
                  <a:pt x="277088" y="401624"/>
                </a:lnTo>
                <a:lnTo>
                  <a:pt x="276923" y="402374"/>
                </a:lnTo>
                <a:lnTo>
                  <a:pt x="277634" y="404088"/>
                </a:lnTo>
                <a:lnTo>
                  <a:pt x="278269" y="404507"/>
                </a:lnTo>
                <a:lnTo>
                  <a:pt x="279196" y="404495"/>
                </a:lnTo>
                <a:lnTo>
                  <a:pt x="279768" y="404495"/>
                </a:lnTo>
                <a:lnTo>
                  <a:pt x="280250" y="404291"/>
                </a:lnTo>
                <a:lnTo>
                  <a:pt x="280644" y="403898"/>
                </a:lnTo>
                <a:lnTo>
                  <a:pt x="281063" y="403491"/>
                </a:lnTo>
                <a:lnTo>
                  <a:pt x="281266" y="403009"/>
                </a:lnTo>
                <a:close/>
              </a:path>
              <a:path w="302259" h="415290">
                <a:moveTo>
                  <a:pt x="281266" y="382485"/>
                </a:moveTo>
                <a:lnTo>
                  <a:pt x="281254" y="381914"/>
                </a:lnTo>
                <a:lnTo>
                  <a:pt x="281254" y="381342"/>
                </a:lnTo>
                <a:lnTo>
                  <a:pt x="281063" y="380860"/>
                </a:lnTo>
                <a:lnTo>
                  <a:pt x="280136" y="379945"/>
                </a:lnTo>
                <a:lnTo>
                  <a:pt x="279514" y="379755"/>
                </a:lnTo>
                <a:lnTo>
                  <a:pt x="278079" y="380034"/>
                </a:lnTo>
                <a:lnTo>
                  <a:pt x="277583" y="380453"/>
                </a:lnTo>
                <a:lnTo>
                  <a:pt x="277025" y="381800"/>
                </a:lnTo>
                <a:lnTo>
                  <a:pt x="277088" y="382447"/>
                </a:lnTo>
                <a:lnTo>
                  <a:pt x="277901" y="383654"/>
                </a:lnTo>
                <a:lnTo>
                  <a:pt x="278460" y="383959"/>
                </a:lnTo>
                <a:lnTo>
                  <a:pt x="279196" y="383959"/>
                </a:lnTo>
                <a:lnTo>
                  <a:pt x="279768" y="383971"/>
                </a:lnTo>
                <a:lnTo>
                  <a:pt x="280250" y="383768"/>
                </a:lnTo>
                <a:lnTo>
                  <a:pt x="280644" y="383362"/>
                </a:lnTo>
                <a:lnTo>
                  <a:pt x="281063" y="382968"/>
                </a:lnTo>
                <a:lnTo>
                  <a:pt x="281266" y="382485"/>
                </a:lnTo>
                <a:close/>
              </a:path>
              <a:path w="302259" h="415290">
                <a:moveTo>
                  <a:pt x="281266" y="360807"/>
                </a:moveTo>
                <a:lnTo>
                  <a:pt x="281063" y="360324"/>
                </a:lnTo>
                <a:lnTo>
                  <a:pt x="280644" y="359930"/>
                </a:lnTo>
                <a:lnTo>
                  <a:pt x="280136" y="359410"/>
                </a:lnTo>
                <a:lnTo>
                  <a:pt x="279514" y="359232"/>
                </a:lnTo>
                <a:lnTo>
                  <a:pt x="278079" y="359511"/>
                </a:lnTo>
                <a:lnTo>
                  <a:pt x="277583" y="359918"/>
                </a:lnTo>
                <a:lnTo>
                  <a:pt x="277025" y="361276"/>
                </a:lnTo>
                <a:lnTo>
                  <a:pt x="277088" y="361911"/>
                </a:lnTo>
                <a:lnTo>
                  <a:pt x="277901" y="363131"/>
                </a:lnTo>
                <a:lnTo>
                  <a:pt x="278460" y="363435"/>
                </a:lnTo>
                <a:lnTo>
                  <a:pt x="279196" y="363435"/>
                </a:lnTo>
                <a:lnTo>
                  <a:pt x="279768" y="363435"/>
                </a:lnTo>
                <a:lnTo>
                  <a:pt x="280250" y="363245"/>
                </a:lnTo>
                <a:lnTo>
                  <a:pt x="280644" y="362839"/>
                </a:lnTo>
                <a:lnTo>
                  <a:pt x="281063" y="362432"/>
                </a:lnTo>
                <a:lnTo>
                  <a:pt x="281254" y="361950"/>
                </a:lnTo>
                <a:lnTo>
                  <a:pt x="281254" y="361378"/>
                </a:lnTo>
                <a:lnTo>
                  <a:pt x="281266" y="360807"/>
                </a:lnTo>
                <a:close/>
              </a:path>
              <a:path w="302259" h="415290">
                <a:moveTo>
                  <a:pt x="281266" y="340194"/>
                </a:moveTo>
                <a:lnTo>
                  <a:pt x="281063" y="339699"/>
                </a:lnTo>
                <a:lnTo>
                  <a:pt x="280644" y="339305"/>
                </a:lnTo>
                <a:lnTo>
                  <a:pt x="280136" y="338797"/>
                </a:lnTo>
                <a:lnTo>
                  <a:pt x="279514" y="338607"/>
                </a:lnTo>
                <a:lnTo>
                  <a:pt x="278079" y="338886"/>
                </a:lnTo>
                <a:lnTo>
                  <a:pt x="277583" y="339305"/>
                </a:lnTo>
                <a:lnTo>
                  <a:pt x="277025" y="340652"/>
                </a:lnTo>
                <a:lnTo>
                  <a:pt x="277088" y="341299"/>
                </a:lnTo>
                <a:lnTo>
                  <a:pt x="277901" y="342506"/>
                </a:lnTo>
                <a:lnTo>
                  <a:pt x="278460" y="342811"/>
                </a:lnTo>
                <a:lnTo>
                  <a:pt x="279196" y="342811"/>
                </a:lnTo>
                <a:lnTo>
                  <a:pt x="279768" y="342823"/>
                </a:lnTo>
                <a:lnTo>
                  <a:pt x="280250" y="342620"/>
                </a:lnTo>
                <a:lnTo>
                  <a:pt x="280644" y="342214"/>
                </a:lnTo>
                <a:lnTo>
                  <a:pt x="281063" y="341820"/>
                </a:lnTo>
                <a:lnTo>
                  <a:pt x="281254" y="341337"/>
                </a:lnTo>
                <a:lnTo>
                  <a:pt x="281254" y="340766"/>
                </a:lnTo>
                <a:lnTo>
                  <a:pt x="281266" y="340194"/>
                </a:lnTo>
                <a:close/>
              </a:path>
              <a:path w="302259" h="415290">
                <a:moveTo>
                  <a:pt x="281266" y="279819"/>
                </a:moveTo>
                <a:lnTo>
                  <a:pt x="281254" y="279247"/>
                </a:lnTo>
                <a:lnTo>
                  <a:pt x="281254" y="278676"/>
                </a:lnTo>
                <a:lnTo>
                  <a:pt x="281063" y="278193"/>
                </a:lnTo>
                <a:lnTo>
                  <a:pt x="280136" y="277279"/>
                </a:lnTo>
                <a:lnTo>
                  <a:pt x="279514" y="277088"/>
                </a:lnTo>
                <a:lnTo>
                  <a:pt x="278079" y="277380"/>
                </a:lnTo>
                <a:lnTo>
                  <a:pt x="277583" y="277787"/>
                </a:lnTo>
                <a:lnTo>
                  <a:pt x="277025" y="279133"/>
                </a:lnTo>
                <a:lnTo>
                  <a:pt x="277088" y="279781"/>
                </a:lnTo>
                <a:lnTo>
                  <a:pt x="277901" y="281000"/>
                </a:lnTo>
                <a:lnTo>
                  <a:pt x="278460" y="281305"/>
                </a:lnTo>
                <a:lnTo>
                  <a:pt x="279196" y="281305"/>
                </a:lnTo>
                <a:lnTo>
                  <a:pt x="279768" y="281305"/>
                </a:lnTo>
                <a:lnTo>
                  <a:pt x="280250" y="281101"/>
                </a:lnTo>
                <a:lnTo>
                  <a:pt x="280644" y="280695"/>
                </a:lnTo>
                <a:lnTo>
                  <a:pt x="281063" y="280301"/>
                </a:lnTo>
                <a:lnTo>
                  <a:pt x="281266" y="279819"/>
                </a:lnTo>
                <a:close/>
              </a:path>
              <a:path w="302259" h="415290">
                <a:moveTo>
                  <a:pt x="281266" y="258152"/>
                </a:moveTo>
                <a:lnTo>
                  <a:pt x="281063" y="257657"/>
                </a:lnTo>
                <a:lnTo>
                  <a:pt x="280644" y="257263"/>
                </a:lnTo>
                <a:lnTo>
                  <a:pt x="280136" y="256755"/>
                </a:lnTo>
                <a:lnTo>
                  <a:pt x="279514" y="256565"/>
                </a:lnTo>
                <a:lnTo>
                  <a:pt x="278079" y="256844"/>
                </a:lnTo>
                <a:lnTo>
                  <a:pt x="277583" y="257263"/>
                </a:lnTo>
                <a:lnTo>
                  <a:pt x="277025" y="258610"/>
                </a:lnTo>
                <a:lnTo>
                  <a:pt x="277088" y="259257"/>
                </a:lnTo>
                <a:lnTo>
                  <a:pt x="277901" y="260464"/>
                </a:lnTo>
                <a:lnTo>
                  <a:pt x="278460" y="260769"/>
                </a:lnTo>
                <a:lnTo>
                  <a:pt x="279196" y="260769"/>
                </a:lnTo>
                <a:lnTo>
                  <a:pt x="279768" y="260781"/>
                </a:lnTo>
                <a:lnTo>
                  <a:pt x="280250" y="260578"/>
                </a:lnTo>
                <a:lnTo>
                  <a:pt x="280644" y="260172"/>
                </a:lnTo>
                <a:lnTo>
                  <a:pt x="281063" y="259778"/>
                </a:lnTo>
                <a:lnTo>
                  <a:pt x="281254" y="259295"/>
                </a:lnTo>
                <a:lnTo>
                  <a:pt x="281254" y="258724"/>
                </a:lnTo>
                <a:lnTo>
                  <a:pt x="281266" y="258152"/>
                </a:lnTo>
                <a:close/>
              </a:path>
              <a:path w="302259" h="415290">
                <a:moveTo>
                  <a:pt x="281266" y="237617"/>
                </a:moveTo>
                <a:lnTo>
                  <a:pt x="281063" y="237134"/>
                </a:lnTo>
                <a:lnTo>
                  <a:pt x="280644" y="236740"/>
                </a:lnTo>
                <a:lnTo>
                  <a:pt x="279996" y="236093"/>
                </a:lnTo>
                <a:lnTo>
                  <a:pt x="279260" y="235940"/>
                </a:lnTo>
                <a:lnTo>
                  <a:pt x="277558" y="236639"/>
                </a:lnTo>
                <a:lnTo>
                  <a:pt x="277139" y="237274"/>
                </a:lnTo>
                <a:lnTo>
                  <a:pt x="277152" y="238467"/>
                </a:lnTo>
                <a:lnTo>
                  <a:pt x="277202" y="238721"/>
                </a:lnTo>
                <a:lnTo>
                  <a:pt x="277660" y="239801"/>
                </a:lnTo>
                <a:lnTo>
                  <a:pt x="278295" y="240233"/>
                </a:lnTo>
                <a:lnTo>
                  <a:pt x="279768" y="240245"/>
                </a:lnTo>
                <a:lnTo>
                  <a:pt x="280250" y="240055"/>
                </a:lnTo>
                <a:lnTo>
                  <a:pt x="280644" y="239649"/>
                </a:lnTo>
                <a:lnTo>
                  <a:pt x="280847" y="239458"/>
                </a:lnTo>
                <a:lnTo>
                  <a:pt x="280987" y="239229"/>
                </a:lnTo>
                <a:lnTo>
                  <a:pt x="281089" y="238975"/>
                </a:lnTo>
                <a:lnTo>
                  <a:pt x="281203" y="238721"/>
                </a:lnTo>
                <a:lnTo>
                  <a:pt x="281254" y="238467"/>
                </a:lnTo>
                <a:lnTo>
                  <a:pt x="281254" y="238188"/>
                </a:lnTo>
                <a:lnTo>
                  <a:pt x="281266" y="237617"/>
                </a:lnTo>
                <a:close/>
              </a:path>
              <a:path w="302259" h="415290">
                <a:moveTo>
                  <a:pt x="281266" y="197688"/>
                </a:moveTo>
                <a:lnTo>
                  <a:pt x="281254" y="197116"/>
                </a:lnTo>
                <a:lnTo>
                  <a:pt x="281254" y="196545"/>
                </a:lnTo>
                <a:lnTo>
                  <a:pt x="281063" y="196062"/>
                </a:lnTo>
                <a:lnTo>
                  <a:pt x="280644" y="195656"/>
                </a:lnTo>
                <a:lnTo>
                  <a:pt x="280250" y="195262"/>
                </a:lnTo>
                <a:lnTo>
                  <a:pt x="279768" y="195059"/>
                </a:lnTo>
                <a:lnTo>
                  <a:pt x="279196" y="195059"/>
                </a:lnTo>
                <a:lnTo>
                  <a:pt x="277850" y="195084"/>
                </a:lnTo>
                <a:lnTo>
                  <a:pt x="277177" y="195770"/>
                </a:lnTo>
                <a:lnTo>
                  <a:pt x="277139" y="197116"/>
                </a:lnTo>
                <a:lnTo>
                  <a:pt x="277139" y="198488"/>
                </a:lnTo>
                <a:lnTo>
                  <a:pt x="277825" y="199161"/>
                </a:lnTo>
                <a:lnTo>
                  <a:pt x="279196" y="199161"/>
                </a:lnTo>
                <a:lnTo>
                  <a:pt x="279768" y="199174"/>
                </a:lnTo>
                <a:lnTo>
                  <a:pt x="280250" y="198970"/>
                </a:lnTo>
                <a:lnTo>
                  <a:pt x="280644" y="198564"/>
                </a:lnTo>
                <a:lnTo>
                  <a:pt x="281063" y="198170"/>
                </a:lnTo>
                <a:lnTo>
                  <a:pt x="281266" y="197688"/>
                </a:lnTo>
                <a:close/>
              </a:path>
              <a:path w="302259" h="415290">
                <a:moveTo>
                  <a:pt x="281330" y="320217"/>
                </a:moveTo>
                <a:lnTo>
                  <a:pt x="280784" y="318897"/>
                </a:lnTo>
                <a:lnTo>
                  <a:pt x="280301" y="318490"/>
                </a:lnTo>
                <a:lnTo>
                  <a:pt x="278892" y="318198"/>
                </a:lnTo>
                <a:lnTo>
                  <a:pt x="278282" y="318376"/>
                </a:lnTo>
                <a:lnTo>
                  <a:pt x="277761" y="318871"/>
                </a:lnTo>
                <a:lnTo>
                  <a:pt x="277342" y="319265"/>
                </a:lnTo>
                <a:lnTo>
                  <a:pt x="277139" y="319747"/>
                </a:lnTo>
                <a:lnTo>
                  <a:pt x="277139" y="321691"/>
                </a:lnTo>
                <a:lnTo>
                  <a:pt x="277825" y="322376"/>
                </a:lnTo>
                <a:lnTo>
                  <a:pt x="279196" y="322351"/>
                </a:lnTo>
                <a:lnTo>
                  <a:pt x="279920" y="322351"/>
                </a:lnTo>
                <a:lnTo>
                  <a:pt x="280479" y="322046"/>
                </a:lnTo>
                <a:lnTo>
                  <a:pt x="281266" y="320852"/>
                </a:lnTo>
                <a:lnTo>
                  <a:pt x="281330" y="320217"/>
                </a:lnTo>
                <a:close/>
              </a:path>
              <a:path w="302259" h="415290">
                <a:moveTo>
                  <a:pt x="281622" y="217170"/>
                </a:moveTo>
                <a:lnTo>
                  <a:pt x="280644" y="216217"/>
                </a:lnTo>
                <a:lnTo>
                  <a:pt x="280250" y="215785"/>
                </a:lnTo>
                <a:lnTo>
                  <a:pt x="279768" y="215582"/>
                </a:lnTo>
                <a:lnTo>
                  <a:pt x="279196" y="215595"/>
                </a:lnTo>
                <a:lnTo>
                  <a:pt x="277952" y="215722"/>
                </a:lnTo>
                <a:lnTo>
                  <a:pt x="277342" y="216408"/>
                </a:lnTo>
                <a:lnTo>
                  <a:pt x="277342" y="218897"/>
                </a:lnTo>
                <a:lnTo>
                  <a:pt x="277952" y="219583"/>
                </a:lnTo>
                <a:lnTo>
                  <a:pt x="279196" y="219722"/>
                </a:lnTo>
                <a:lnTo>
                  <a:pt x="279768" y="219722"/>
                </a:lnTo>
                <a:lnTo>
                  <a:pt x="280250" y="219519"/>
                </a:lnTo>
                <a:lnTo>
                  <a:pt x="280644" y="219100"/>
                </a:lnTo>
                <a:lnTo>
                  <a:pt x="281622" y="218135"/>
                </a:lnTo>
                <a:lnTo>
                  <a:pt x="281622" y="217170"/>
                </a:lnTo>
                <a:close/>
              </a:path>
              <a:path w="302259" h="415290">
                <a:moveTo>
                  <a:pt x="291541" y="103352"/>
                </a:moveTo>
                <a:lnTo>
                  <a:pt x="290855" y="102666"/>
                </a:lnTo>
                <a:lnTo>
                  <a:pt x="288112" y="102666"/>
                </a:lnTo>
                <a:lnTo>
                  <a:pt x="287426" y="103352"/>
                </a:lnTo>
                <a:lnTo>
                  <a:pt x="287426" y="106083"/>
                </a:lnTo>
                <a:lnTo>
                  <a:pt x="288112" y="106768"/>
                </a:lnTo>
                <a:lnTo>
                  <a:pt x="289483" y="106768"/>
                </a:lnTo>
                <a:lnTo>
                  <a:pt x="290855" y="106768"/>
                </a:lnTo>
                <a:lnTo>
                  <a:pt x="291541" y="106083"/>
                </a:lnTo>
                <a:lnTo>
                  <a:pt x="291541" y="103352"/>
                </a:lnTo>
                <a:close/>
              </a:path>
              <a:path w="302259" h="415290">
                <a:moveTo>
                  <a:pt x="291541" y="82816"/>
                </a:moveTo>
                <a:lnTo>
                  <a:pt x="290855" y="82130"/>
                </a:lnTo>
                <a:lnTo>
                  <a:pt x="288112" y="82130"/>
                </a:lnTo>
                <a:lnTo>
                  <a:pt x="287426" y="82816"/>
                </a:lnTo>
                <a:lnTo>
                  <a:pt x="287426" y="85559"/>
                </a:lnTo>
                <a:lnTo>
                  <a:pt x="288112" y="86245"/>
                </a:lnTo>
                <a:lnTo>
                  <a:pt x="289483" y="86245"/>
                </a:lnTo>
                <a:lnTo>
                  <a:pt x="290855" y="86245"/>
                </a:lnTo>
                <a:lnTo>
                  <a:pt x="291541" y="85559"/>
                </a:lnTo>
                <a:lnTo>
                  <a:pt x="291541" y="82816"/>
                </a:lnTo>
                <a:close/>
              </a:path>
              <a:path w="302259" h="415290">
                <a:moveTo>
                  <a:pt x="291541" y="62293"/>
                </a:moveTo>
                <a:lnTo>
                  <a:pt x="290855" y="61607"/>
                </a:lnTo>
                <a:lnTo>
                  <a:pt x="288112" y="61607"/>
                </a:lnTo>
                <a:lnTo>
                  <a:pt x="287426" y="62293"/>
                </a:lnTo>
                <a:lnTo>
                  <a:pt x="287426" y="65024"/>
                </a:lnTo>
                <a:lnTo>
                  <a:pt x="288112" y="65709"/>
                </a:lnTo>
                <a:lnTo>
                  <a:pt x="289483" y="65709"/>
                </a:lnTo>
                <a:lnTo>
                  <a:pt x="290855" y="65709"/>
                </a:lnTo>
                <a:lnTo>
                  <a:pt x="291541" y="65024"/>
                </a:lnTo>
                <a:lnTo>
                  <a:pt x="291541" y="62293"/>
                </a:lnTo>
                <a:close/>
              </a:path>
              <a:path w="302259" h="415290">
                <a:moveTo>
                  <a:pt x="291541" y="41859"/>
                </a:moveTo>
                <a:lnTo>
                  <a:pt x="290855" y="41173"/>
                </a:lnTo>
                <a:lnTo>
                  <a:pt x="288112" y="41173"/>
                </a:lnTo>
                <a:lnTo>
                  <a:pt x="287426" y="41859"/>
                </a:lnTo>
                <a:lnTo>
                  <a:pt x="287426" y="44589"/>
                </a:lnTo>
                <a:lnTo>
                  <a:pt x="288112" y="45275"/>
                </a:lnTo>
                <a:lnTo>
                  <a:pt x="289483" y="45275"/>
                </a:lnTo>
                <a:lnTo>
                  <a:pt x="290855" y="45275"/>
                </a:lnTo>
                <a:lnTo>
                  <a:pt x="291541" y="44589"/>
                </a:lnTo>
                <a:lnTo>
                  <a:pt x="291541" y="41859"/>
                </a:lnTo>
                <a:close/>
              </a:path>
              <a:path w="302259" h="415290">
                <a:moveTo>
                  <a:pt x="291541" y="685"/>
                </a:moveTo>
                <a:lnTo>
                  <a:pt x="290855" y="0"/>
                </a:lnTo>
                <a:lnTo>
                  <a:pt x="288112" y="0"/>
                </a:lnTo>
                <a:lnTo>
                  <a:pt x="287426" y="685"/>
                </a:lnTo>
                <a:lnTo>
                  <a:pt x="287426" y="3416"/>
                </a:lnTo>
                <a:lnTo>
                  <a:pt x="288112" y="4102"/>
                </a:lnTo>
                <a:lnTo>
                  <a:pt x="289483" y="4102"/>
                </a:lnTo>
                <a:lnTo>
                  <a:pt x="290855" y="4102"/>
                </a:lnTo>
                <a:lnTo>
                  <a:pt x="291541" y="3416"/>
                </a:lnTo>
                <a:lnTo>
                  <a:pt x="291541" y="685"/>
                </a:lnTo>
                <a:close/>
              </a:path>
              <a:path w="302259" h="415290">
                <a:moveTo>
                  <a:pt x="301815" y="13703"/>
                </a:moveTo>
                <a:lnTo>
                  <a:pt x="301802" y="12319"/>
                </a:lnTo>
                <a:lnTo>
                  <a:pt x="301802" y="10922"/>
                </a:lnTo>
                <a:lnTo>
                  <a:pt x="301104" y="10236"/>
                </a:lnTo>
                <a:lnTo>
                  <a:pt x="298323" y="10248"/>
                </a:lnTo>
                <a:lnTo>
                  <a:pt x="297637" y="10947"/>
                </a:lnTo>
                <a:lnTo>
                  <a:pt x="297662" y="13716"/>
                </a:lnTo>
                <a:lnTo>
                  <a:pt x="298361" y="14414"/>
                </a:lnTo>
                <a:lnTo>
                  <a:pt x="299745" y="14389"/>
                </a:lnTo>
                <a:lnTo>
                  <a:pt x="301129" y="14389"/>
                </a:lnTo>
                <a:lnTo>
                  <a:pt x="301815" y="137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1266" y="309117"/>
            <a:ext cx="66040" cy="445770"/>
          </a:xfrm>
          <a:custGeom>
            <a:avLst/>
            <a:gdLst/>
            <a:ahLst/>
            <a:cxnLst/>
            <a:rect l="l" t="t" r="r" b="b"/>
            <a:pathLst>
              <a:path w="66040" h="445770">
                <a:moveTo>
                  <a:pt x="4102" y="432676"/>
                </a:moveTo>
                <a:lnTo>
                  <a:pt x="3898" y="432193"/>
                </a:lnTo>
                <a:lnTo>
                  <a:pt x="3098" y="431380"/>
                </a:lnTo>
                <a:lnTo>
                  <a:pt x="2616" y="431177"/>
                </a:lnTo>
                <a:lnTo>
                  <a:pt x="1485" y="431190"/>
                </a:lnTo>
                <a:lnTo>
                  <a:pt x="1003" y="431380"/>
                </a:lnTo>
                <a:lnTo>
                  <a:pt x="596" y="431787"/>
                </a:lnTo>
                <a:lnTo>
                  <a:pt x="203" y="432193"/>
                </a:lnTo>
                <a:lnTo>
                  <a:pt x="0" y="432676"/>
                </a:lnTo>
                <a:lnTo>
                  <a:pt x="0" y="433235"/>
                </a:lnTo>
                <a:lnTo>
                  <a:pt x="0" y="434606"/>
                </a:lnTo>
                <a:lnTo>
                  <a:pt x="685" y="435292"/>
                </a:lnTo>
                <a:lnTo>
                  <a:pt x="2057" y="435292"/>
                </a:lnTo>
                <a:lnTo>
                  <a:pt x="3416" y="435292"/>
                </a:lnTo>
                <a:lnTo>
                  <a:pt x="4102" y="434606"/>
                </a:lnTo>
                <a:lnTo>
                  <a:pt x="4102" y="433235"/>
                </a:lnTo>
                <a:lnTo>
                  <a:pt x="4102" y="432676"/>
                </a:lnTo>
                <a:close/>
              </a:path>
              <a:path w="66040" h="445770">
                <a:moveTo>
                  <a:pt x="4102" y="411340"/>
                </a:moveTo>
                <a:lnTo>
                  <a:pt x="3416" y="410654"/>
                </a:lnTo>
                <a:lnTo>
                  <a:pt x="685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85" y="414756"/>
                </a:lnTo>
                <a:lnTo>
                  <a:pt x="2057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66040" h="445770">
                <a:moveTo>
                  <a:pt x="4102" y="390817"/>
                </a:moveTo>
                <a:lnTo>
                  <a:pt x="3416" y="390131"/>
                </a:lnTo>
                <a:lnTo>
                  <a:pt x="685" y="390131"/>
                </a:lnTo>
                <a:lnTo>
                  <a:pt x="0" y="390817"/>
                </a:lnTo>
                <a:lnTo>
                  <a:pt x="0" y="393547"/>
                </a:lnTo>
                <a:lnTo>
                  <a:pt x="685" y="394233"/>
                </a:lnTo>
                <a:lnTo>
                  <a:pt x="2057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17"/>
                </a:lnTo>
                <a:close/>
              </a:path>
              <a:path w="66040" h="445770">
                <a:moveTo>
                  <a:pt x="4102" y="370192"/>
                </a:moveTo>
                <a:lnTo>
                  <a:pt x="3416" y="369506"/>
                </a:lnTo>
                <a:lnTo>
                  <a:pt x="685" y="369506"/>
                </a:lnTo>
                <a:lnTo>
                  <a:pt x="0" y="370192"/>
                </a:lnTo>
                <a:lnTo>
                  <a:pt x="0" y="372922"/>
                </a:lnTo>
                <a:lnTo>
                  <a:pt x="685" y="373608"/>
                </a:lnTo>
                <a:lnTo>
                  <a:pt x="2057" y="373608"/>
                </a:lnTo>
                <a:lnTo>
                  <a:pt x="3416" y="373608"/>
                </a:lnTo>
                <a:lnTo>
                  <a:pt x="4102" y="372922"/>
                </a:lnTo>
                <a:lnTo>
                  <a:pt x="4102" y="370192"/>
                </a:lnTo>
                <a:close/>
              </a:path>
              <a:path w="66040" h="445770">
                <a:moveTo>
                  <a:pt x="14363" y="442137"/>
                </a:moveTo>
                <a:lnTo>
                  <a:pt x="13690" y="441452"/>
                </a:lnTo>
                <a:lnTo>
                  <a:pt x="10947" y="441452"/>
                </a:lnTo>
                <a:lnTo>
                  <a:pt x="10261" y="442137"/>
                </a:lnTo>
                <a:lnTo>
                  <a:pt x="10261" y="444868"/>
                </a:lnTo>
                <a:lnTo>
                  <a:pt x="10947" y="445554"/>
                </a:lnTo>
                <a:lnTo>
                  <a:pt x="12319" y="445554"/>
                </a:lnTo>
                <a:lnTo>
                  <a:pt x="13690" y="445554"/>
                </a:lnTo>
                <a:lnTo>
                  <a:pt x="14363" y="444868"/>
                </a:lnTo>
                <a:lnTo>
                  <a:pt x="14363" y="442137"/>
                </a:lnTo>
                <a:close/>
              </a:path>
              <a:path w="66040" h="445770">
                <a:moveTo>
                  <a:pt x="14363" y="421601"/>
                </a:moveTo>
                <a:lnTo>
                  <a:pt x="13690" y="420916"/>
                </a:lnTo>
                <a:lnTo>
                  <a:pt x="10947" y="420916"/>
                </a:lnTo>
                <a:lnTo>
                  <a:pt x="10261" y="421601"/>
                </a:lnTo>
                <a:lnTo>
                  <a:pt x="10261" y="424345"/>
                </a:lnTo>
                <a:lnTo>
                  <a:pt x="10947" y="425030"/>
                </a:lnTo>
                <a:lnTo>
                  <a:pt x="12319" y="425030"/>
                </a:lnTo>
                <a:lnTo>
                  <a:pt x="13690" y="425030"/>
                </a:lnTo>
                <a:lnTo>
                  <a:pt x="14363" y="424345"/>
                </a:lnTo>
                <a:lnTo>
                  <a:pt x="14363" y="421601"/>
                </a:lnTo>
                <a:close/>
              </a:path>
              <a:path w="66040" h="445770">
                <a:moveTo>
                  <a:pt x="14363" y="401078"/>
                </a:moveTo>
                <a:lnTo>
                  <a:pt x="13690" y="400392"/>
                </a:lnTo>
                <a:lnTo>
                  <a:pt x="10947" y="400392"/>
                </a:lnTo>
                <a:lnTo>
                  <a:pt x="10261" y="401078"/>
                </a:lnTo>
                <a:lnTo>
                  <a:pt x="10261" y="403809"/>
                </a:lnTo>
                <a:lnTo>
                  <a:pt x="10947" y="404495"/>
                </a:lnTo>
                <a:lnTo>
                  <a:pt x="12319" y="404495"/>
                </a:lnTo>
                <a:lnTo>
                  <a:pt x="13690" y="404495"/>
                </a:lnTo>
                <a:lnTo>
                  <a:pt x="14363" y="403809"/>
                </a:lnTo>
                <a:lnTo>
                  <a:pt x="14363" y="401078"/>
                </a:lnTo>
                <a:close/>
              </a:path>
              <a:path w="66040" h="445770">
                <a:moveTo>
                  <a:pt x="14363" y="380542"/>
                </a:moveTo>
                <a:lnTo>
                  <a:pt x="13690" y="379869"/>
                </a:lnTo>
                <a:lnTo>
                  <a:pt x="10947" y="379869"/>
                </a:lnTo>
                <a:lnTo>
                  <a:pt x="10261" y="380542"/>
                </a:lnTo>
                <a:lnTo>
                  <a:pt x="10261" y="383286"/>
                </a:lnTo>
                <a:lnTo>
                  <a:pt x="10947" y="383971"/>
                </a:lnTo>
                <a:lnTo>
                  <a:pt x="12319" y="383971"/>
                </a:lnTo>
                <a:lnTo>
                  <a:pt x="13690" y="383971"/>
                </a:lnTo>
                <a:lnTo>
                  <a:pt x="14363" y="383286"/>
                </a:lnTo>
                <a:lnTo>
                  <a:pt x="14363" y="380542"/>
                </a:lnTo>
                <a:close/>
              </a:path>
              <a:path w="66040" h="445770">
                <a:moveTo>
                  <a:pt x="14363" y="360019"/>
                </a:moveTo>
                <a:lnTo>
                  <a:pt x="13690" y="359333"/>
                </a:lnTo>
                <a:lnTo>
                  <a:pt x="10947" y="359333"/>
                </a:lnTo>
                <a:lnTo>
                  <a:pt x="10261" y="360019"/>
                </a:lnTo>
                <a:lnTo>
                  <a:pt x="10261" y="362762"/>
                </a:lnTo>
                <a:lnTo>
                  <a:pt x="10947" y="363435"/>
                </a:lnTo>
                <a:lnTo>
                  <a:pt x="12319" y="363435"/>
                </a:lnTo>
                <a:lnTo>
                  <a:pt x="13690" y="363435"/>
                </a:lnTo>
                <a:lnTo>
                  <a:pt x="14363" y="362762"/>
                </a:lnTo>
                <a:lnTo>
                  <a:pt x="14363" y="360019"/>
                </a:lnTo>
                <a:close/>
              </a:path>
              <a:path w="66040" h="445770">
                <a:moveTo>
                  <a:pt x="14363" y="339471"/>
                </a:moveTo>
                <a:lnTo>
                  <a:pt x="13690" y="338785"/>
                </a:lnTo>
                <a:lnTo>
                  <a:pt x="10947" y="338785"/>
                </a:lnTo>
                <a:lnTo>
                  <a:pt x="10261" y="339471"/>
                </a:lnTo>
                <a:lnTo>
                  <a:pt x="10261" y="342201"/>
                </a:lnTo>
                <a:lnTo>
                  <a:pt x="10947" y="342887"/>
                </a:lnTo>
                <a:lnTo>
                  <a:pt x="12319" y="342887"/>
                </a:lnTo>
                <a:lnTo>
                  <a:pt x="13690" y="342887"/>
                </a:lnTo>
                <a:lnTo>
                  <a:pt x="14363" y="342201"/>
                </a:lnTo>
                <a:lnTo>
                  <a:pt x="14363" y="339471"/>
                </a:lnTo>
                <a:close/>
              </a:path>
              <a:path w="66040" h="445770">
                <a:moveTo>
                  <a:pt x="14363" y="318935"/>
                </a:moveTo>
                <a:lnTo>
                  <a:pt x="13690" y="318262"/>
                </a:lnTo>
                <a:lnTo>
                  <a:pt x="10947" y="318262"/>
                </a:lnTo>
                <a:lnTo>
                  <a:pt x="10261" y="318947"/>
                </a:lnTo>
                <a:lnTo>
                  <a:pt x="10261" y="321678"/>
                </a:lnTo>
                <a:lnTo>
                  <a:pt x="10947" y="322364"/>
                </a:lnTo>
                <a:lnTo>
                  <a:pt x="12319" y="322364"/>
                </a:lnTo>
                <a:lnTo>
                  <a:pt x="13690" y="322364"/>
                </a:lnTo>
                <a:lnTo>
                  <a:pt x="14363" y="321678"/>
                </a:lnTo>
                <a:lnTo>
                  <a:pt x="14363" y="318935"/>
                </a:lnTo>
                <a:close/>
              </a:path>
              <a:path w="66040" h="445770">
                <a:moveTo>
                  <a:pt x="14363" y="298411"/>
                </a:moveTo>
                <a:lnTo>
                  <a:pt x="13690" y="297726"/>
                </a:lnTo>
                <a:lnTo>
                  <a:pt x="10947" y="297726"/>
                </a:lnTo>
                <a:lnTo>
                  <a:pt x="10261" y="298411"/>
                </a:lnTo>
                <a:lnTo>
                  <a:pt x="10261" y="301155"/>
                </a:lnTo>
                <a:lnTo>
                  <a:pt x="10947" y="301840"/>
                </a:lnTo>
                <a:lnTo>
                  <a:pt x="12319" y="301840"/>
                </a:lnTo>
                <a:lnTo>
                  <a:pt x="13690" y="301840"/>
                </a:lnTo>
                <a:lnTo>
                  <a:pt x="14363" y="301155"/>
                </a:lnTo>
                <a:lnTo>
                  <a:pt x="14363" y="298411"/>
                </a:lnTo>
                <a:close/>
              </a:path>
              <a:path w="66040" h="445770">
                <a:moveTo>
                  <a:pt x="14363" y="277926"/>
                </a:moveTo>
                <a:lnTo>
                  <a:pt x="13690" y="277253"/>
                </a:lnTo>
                <a:lnTo>
                  <a:pt x="10947" y="277253"/>
                </a:lnTo>
                <a:lnTo>
                  <a:pt x="10261" y="277926"/>
                </a:lnTo>
                <a:lnTo>
                  <a:pt x="10261" y="280670"/>
                </a:lnTo>
                <a:lnTo>
                  <a:pt x="10947" y="281355"/>
                </a:lnTo>
                <a:lnTo>
                  <a:pt x="12319" y="281355"/>
                </a:lnTo>
                <a:lnTo>
                  <a:pt x="13690" y="281355"/>
                </a:lnTo>
                <a:lnTo>
                  <a:pt x="14363" y="280670"/>
                </a:lnTo>
                <a:lnTo>
                  <a:pt x="14363" y="277926"/>
                </a:lnTo>
                <a:close/>
              </a:path>
              <a:path w="66040" h="445770">
                <a:moveTo>
                  <a:pt x="14363" y="257352"/>
                </a:moveTo>
                <a:lnTo>
                  <a:pt x="13690" y="256679"/>
                </a:lnTo>
                <a:lnTo>
                  <a:pt x="10947" y="256679"/>
                </a:lnTo>
                <a:lnTo>
                  <a:pt x="10261" y="257352"/>
                </a:lnTo>
                <a:lnTo>
                  <a:pt x="10261" y="260096"/>
                </a:lnTo>
                <a:lnTo>
                  <a:pt x="10947" y="260781"/>
                </a:lnTo>
                <a:lnTo>
                  <a:pt x="12319" y="260781"/>
                </a:lnTo>
                <a:lnTo>
                  <a:pt x="13690" y="260781"/>
                </a:lnTo>
                <a:lnTo>
                  <a:pt x="14363" y="260096"/>
                </a:lnTo>
                <a:lnTo>
                  <a:pt x="14363" y="257352"/>
                </a:lnTo>
                <a:close/>
              </a:path>
              <a:path w="66040" h="445770">
                <a:moveTo>
                  <a:pt x="14363" y="236804"/>
                </a:moveTo>
                <a:lnTo>
                  <a:pt x="13690" y="236118"/>
                </a:lnTo>
                <a:lnTo>
                  <a:pt x="10947" y="236118"/>
                </a:lnTo>
                <a:lnTo>
                  <a:pt x="10261" y="236804"/>
                </a:lnTo>
                <a:lnTo>
                  <a:pt x="10261" y="239547"/>
                </a:lnTo>
                <a:lnTo>
                  <a:pt x="10947" y="240233"/>
                </a:lnTo>
                <a:lnTo>
                  <a:pt x="12319" y="240233"/>
                </a:lnTo>
                <a:lnTo>
                  <a:pt x="13690" y="240233"/>
                </a:lnTo>
                <a:lnTo>
                  <a:pt x="14363" y="239547"/>
                </a:lnTo>
                <a:lnTo>
                  <a:pt x="14363" y="236804"/>
                </a:lnTo>
                <a:close/>
              </a:path>
              <a:path w="66040" h="445770">
                <a:moveTo>
                  <a:pt x="14363" y="216281"/>
                </a:moveTo>
                <a:lnTo>
                  <a:pt x="13690" y="215595"/>
                </a:lnTo>
                <a:lnTo>
                  <a:pt x="10947" y="215595"/>
                </a:lnTo>
                <a:lnTo>
                  <a:pt x="10261" y="216281"/>
                </a:lnTo>
                <a:lnTo>
                  <a:pt x="10261" y="219011"/>
                </a:lnTo>
                <a:lnTo>
                  <a:pt x="10947" y="219697"/>
                </a:lnTo>
                <a:lnTo>
                  <a:pt x="12319" y="219697"/>
                </a:lnTo>
                <a:lnTo>
                  <a:pt x="13690" y="219697"/>
                </a:lnTo>
                <a:lnTo>
                  <a:pt x="14363" y="219011"/>
                </a:lnTo>
                <a:lnTo>
                  <a:pt x="14363" y="216281"/>
                </a:lnTo>
                <a:close/>
              </a:path>
              <a:path w="66040" h="445770">
                <a:moveTo>
                  <a:pt x="14363" y="195745"/>
                </a:moveTo>
                <a:lnTo>
                  <a:pt x="13690" y="195072"/>
                </a:lnTo>
                <a:lnTo>
                  <a:pt x="10947" y="195072"/>
                </a:lnTo>
                <a:lnTo>
                  <a:pt x="10261" y="195745"/>
                </a:lnTo>
                <a:lnTo>
                  <a:pt x="10261" y="198488"/>
                </a:lnTo>
                <a:lnTo>
                  <a:pt x="10947" y="199174"/>
                </a:lnTo>
                <a:lnTo>
                  <a:pt x="12319" y="199174"/>
                </a:lnTo>
                <a:lnTo>
                  <a:pt x="13690" y="199174"/>
                </a:lnTo>
                <a:lnTo>
                  <a:pt x="14363" y="198488"/>
                </a:lnTo>
                <a:lnTo>
                  <a:pt x="14363" y="195745"/>
                </a:lnTo>
                <a:close/>
              </a:path>
              <a:path w="66040" h="445770">
                <a:moveTo>
                  <a:pt x="14363" y="175221"/>
                </a:moveTo>
                <a:lnTo>
                  <a:pt x="13690" y="174536"/>
                </a:lnTo>
                <a:lnTo>
                  <a:pt x="10947" y="174536"/>
                </a:lnTo>
                <a:lnTo>
                  <a:pt x="10261" y="175221"/>
                </a:lnTo>
                <a:lnTo>
                  <a:pt x="10261" y="177965"/>
                </a:lnTo>
                <a:lnTo>
                  <a:pt x="10947" y="178650"/>
                </a:lnTo>
                <a:lnTo>
                  <a:pt x="12319" y="178650"/>
                </a:lnTo>
                <a:lnTo>
                  <a:pt x="13690" y="178650"/>
                </a:lnTo>
                <a:lnTo>
                  <a:pt x="14363" y="177965"/>
                </a:lnTo>
                <a:lnTo>
                  <a:pt x="14363" y="175221"/>
                </a:lnTo>
                <a:close/>
              </a:path>
              <a:path w="66040" h="445770">
                <a:moveTo>
                  <a:pt x="14363" y="154698"/>
                </a:moveTo>
                <a:lnTo>
                  <a:pt x="13690" y="154012"/>
                </a:lnTo>
                <a:lnTo>
                  <a:pt x="10947" y="154012"/>
                </a:lnTo>
                <a:lnTo>
                  <a:pt x="10261" y="154698"/>
                </a:lnTo>
                <a:lnTo>
                  <a:pt x="10261" y="157429"/>
                </a:lnTo>
                <a:lnTo>
                  <a:pt x="10947" y="158115"/>
                </a:lnTo>
                <a:lnTo>
                  <a:pt x="12319" y="158115"/>
                </a:lnTo>
                <a:lnTo>
                  <a:pt x="13690" y="158115"/>
                </a:lnTo>
                <a:lnTo>
                  <a:pt x="14363" y="157429"/>
                </a:lnTo>
                <a:lnTo>
                  <a:pt x="14363" y="154698"/>
                </a:lnTo>
                <a:close/>
              </a:path>
              <a:path w="66040" h="445770">
                <a:moveTo>
                  <a:pt x="14363" y="134150"/>
                </a:moveTo>
                <a:lnTo>
                  <a:pt x="13690" y="133464"/>
                </a:lnTo>
                <a:lnTo>
                  <a:pt x="10947" y="133464"/>
                </a:lnTo>
                <a:lnTo>
                  <a:pt x="10261" y="134150"/>
                </a:lnTo>
                <a:lnTo>
                  <a:pt x="10261" y="136880"/>
                </a:lnTo>
                <a:lnTo>
                  <a:pt x="10947" y="137566"/>
                </a:lnTo>
                <a:lnTo>
                  <a:pt x="12319" y="137566"/>
                </a:lnTo>
                <a:lnTo>
                  <a:pt x="13690" y="137566"/>
                </a:lnTo>
                <a:lnTo>
                  <a:pt x="14363" y="136880"/>
                </a:lnTo>
                <a:lnTo>
                  <a:pt x="14363" y="134150"/>
                </a:lnTo>
                <a:close/>
              </a:path>
              <a:path w="66040" h="445770">
                <a:moveTo>
                  <a:pt x="14363" y="113614"/>
                </a:moveTo>
                <a:lnTo>
                  <a:pt x="13690" y="112928"/>
                </a:lnTo>
                <a:lnTo>
                  <a:pt x="10947" y="112928"/>
                </a:lnTo>
                <a:lnTo>
                  <a:pt x="10261" y="113614"/>
                </a:lnTo>
                <a:lnTo>
                  <a:pt x="10261" y="116357"/>
                </a:lnTo>
                <a:lnTo>
                  <a:pt x="10947" y="117043"/>
                </a:lnTo>
                <a:lnTo>
                  <a:pt x="12319" y="117043"/>
                </a:lnTo>
                <a:lnTo>
                  <a:pt x="13690" y="117043"/>
                </a:lnTo>
                <a:lnTo>
                  <a:pt x="14363" y="116357"/>
                </a:lnTo>
                <a:lnTo>
                  <a:pt x="14363" y="113614"/>
                </a:lnTo>
                <a:close/>
              </a:path>
              <a:path w="66040" h="445770">
                <a:moveTo>
                  <a:pt x="14363" y="93091"/>
                </a:moveTo>
                <a:lnTo>
                  <a:pt x="13690" y="92405"/>
                </a:lnTo>
                <a:lnTo>
                  <a:pt x="10947" y="92405"/>
                </a:lnTo>
                <a:lnTo>
                  <a:pt x="10261" y="93091"/>
                </a:lnTo>
                <a:lnTo>
                  <a:pt x="10261" y="95821"/>
                </a:lnTo>
                <a:lnTo>
                  <a:pt x="10947" y="96507"/>
                </a:lnTo>
                <a:lnTo>
                  <a:pt x="12319" y="96507"/>
                </a:lnTo>
                <a:lnTo>
                  <a:pt x="13690" y="96507"/>
                </a:lnTo>
                <a:lnTo>
                  <a:pt x="14363" y="95821"/>
                </a:lnTo>
                <a:lnTo>
                  <a:pt x="14363" y="93091"/>
                </a:lnTo>
                <a:close/>
              </a:path>
              <a:path w="66040" h="445770">
                <a:moveTo>
                  <a:pt x="14363" y="72656"/>
                </a:moveTo>
                <a:lnTo>
                  <a:pt x="13690" y="71970"/>
                </a:lnTo>
                <a:lnTo>
                  <a:pt x="10947" y="71970"/>
                </a:lnTo>
                <a:lnTo>
                  <a:pt x="10261" y="72656"/>
                </a:lnTo>
                <a:lnTo>
                  <a:pt x="10261" y="75387"/>
                </a:lnTo>
                <a:lnTo>
                  <a:pt x="10947" y="76073"/>
                </a:lnTo>
                <a:lnTo>
                  <a:pt x="12319" y="76073"/>
                </a:lnTo>
                <a:lnTo>
                  <a:pt x="13690" y="76073"/>
                </a:lnTo>
                <a:lnTo>
                  <a:pt x="14363" y="75387"/>
                </a:lnTo>
                <a:lnTo>
                  <a:pt x="14363" y="72656"/>
                </a:lnTo>
                <a:close/>
              </a:path>
              <a:path w="66040" h="445770">
                <a:moveTo>
                  <a:pt x="14389" y="52006"/>
                </a:moveTo>
                <a:lnTo>
                  <a:pt x="13690" y="51308"/>
                </a:lnTo>
                <a:lnTo>
                  <a:pt x="10909" y="51295"/>
                </a:lnTo>
                <a:lnTo>
                  <a:pt x="10210" y="51993"/>
                </a:lnTo>
                <a:lnTo>
                  <a:pt x="10223" y="54775"/>
                </a:lnTo>
                <a:lnTo>
                  <a:pt x="10922" y="55473"/>
                </a:lnTo>
                <a:lnTo>
                  <a:pt x="12319" y="55448"/>
                </a:lnTo>
                <a:lnTo>
                  <a:pt x="13690" y="55448"/>
                </a:lnTo>
                <a:lnTo>
                  <a:pt x="14363" y="54775"/>
                </a:lnTo>
                <a:lnTo>
                  <a:pt x="14363" y="53403"/>
                </a:lnTo>
                <a:lnTo>
                  <a:pt x="14389" y="52006"/>
                </a:lnTo>
                <a:close/>
              </a:path>
              <a:path w="66040" h="445770">
                <a:moveTo>
                  <a:pt x="24638" y="145211"/>
                </a:moveTo>
                <a:lnTo>
                  <a:pt x="24434" y="144741"/>
                </a:lnTo>
                <a:lnTo>
                  <a:pt x="24028" y="144348"/>
                </a:lnTo>
                <a:lnTo>
                  <a:pt x="23634" y="143929"/>
                </a:lnTo>
                <a:lnTo>
                  <a:pt x="23152" y="143713"/>
                </a:lnTo>
                <a:lnTo>
                  <a:pt x="21209" y="143725"/>
                </a:lnTo>
                <a:lnTo>
                  <a:pt x="20523" y="144411"/>
                </a:lnTo>
                <a:lnTo>
                  <a:pt x="20523" y="145770"/>
                </a:lnTo>
                <a:lnTo>
                  <a:pt x="20535" y="146050"/>
                </a:lnTo>
                <a:lnTo>
                  <a:pt x="20586" y="146329"/>
                </a:lnTo>
                <a:lnTo>
                  <a:pt x="20688" y="146583"/>
                </a:lnTo>
                <a:lnTo>
                  <a:pt x="21043" y="147408"/>
                </a:lnTo>
                <a:lnTo>
                  <a:pt x="21678" y="147828"/>
                </a:lnTo>
                <a:lnTo>
                  <a:pt x="23152" y="147828"/>
                </a:lnTo>
                <a:lnTo>
                  <a:pt x="23634" y="147637"/>
                </a:lnTo>
                <a:lnTo>
                  <a:pt x="24028" y="147231"/>
                </a:lnTo>
                <a:lnTo>
                  <a:pt x="24231" y="147053"/>
                </a:lnTo>
                <a:lnTo>
                  <a:pt x="24371" y="146837"/>
                </a:lnTo>
                <a:lnTo>
                  <a:pt x="24472" y="146583"/>
                </a:lnTo>
                <a:lnTo>
                  <a:pt x="24587" y="146329"/>
                </a:lnTo>
                <a:lnTo>
                  <a:pt x="24638" y="146062"/>
                </a:lnTo>
                <a:lnTo>
                  <a:pt x="24638" y="145770"/>
                </a:lnTo>
                <a:lnTo>
                  <a:pt x="24638" y="145211"/>
                </a:lnTo>
                <a:close/>
              </a:path>
              <a:path w="66040" h="445770">
                <a:moveTo>
                  <a:pt x="24650" y="370992"/>
                </a:moveTo>
                <a:lnTo>
                  <a:pt x="24447" y="370497"/>
                </a:lnTo>
                <a:lnTo>
                  <a:pt x="24028" y="370103"/>
                </a:lnTo>
                <a:lnTo>
                  <a:pt x="23520" y="369595"/>
                </a:lnTo>
                <a:lnTo>
                  <a:pt x="22898" y="369404"/>
                </a:lnTo>
                <a:lnTo>
                  <a:pt x="21463" y="369684"/>
                </a:lnTo>
                <a:lnTo>
                  <a:pt x="20967" y="370103"/>
                </a:lnTo>
                <a:lnTo>
                  <a:pt x="20408" y="371449"/>
                </a:lnTo>
                <a:lnTo>
                  <a:pt x="20472" y="372097"/>
                </a:lnTo>
                <a:lnTo>
                  <a:pt x="21285" y="373303"/>
                </a:lnTo>
                <a:lnTo>
                  <a:pt x="21844" y="373608"/>
                </a:lnTo>
                <a:lnTo>
                  <a:pt x="22580" y="373608"/>
                </a:lnTo>
                <a:lnTo>
                  <a:pt x="23152" y="373621"/>
                </a:lnTo>
                <a:lnTo>
                  <a:pt x="23634" y="373418"/>
                </a:lnTo>
                <a:lnTo>
                  <a:pt x="24028" y="373011"/>
                </a:lnTo>
                <a:lnTo>
                  <a:pt x="24447" y="372618"/>
                </a:lnTo>
                <a:lnTo>
                  <a:pt x="24638" y="372135"/>
                </a:lnTo>
                <a:lnTo>
                  <a:pt x="24638" y="371563"/>
                </a:lnTo>
                <a:lnTo>
                  <a:pt x="24650" y="370992"/>
                </a:lnTo>
                <a:close/>
              </a:path>
              <a:path w="66040" h="445770">
                <a:moveTo>
                  <a:pt x="24650" y="331152"/>
                </a:moveTo>
                <a:lnTo>
                  <a:pt x="24638" y="330568"/>
                </a:lnTo>
                <a:lnTo>
                  <a:pt x="24638" y="330009"/>
                </a:lnTo>
                <a:lnTo>
                  <a:pt x="24447" y="329514"/>
                </a:lnTo>
                <a:lnTo>
                  <a:pt x="23520" y="328599"/>
                </a:lnTo>
                <a:lnTo>
                  <a:pt x="22898" y="328422"/>
                </a:lnTo>
                <a:lnTo>
                  <a:pt x="21463" y="328701"/>
                </a:lnTo>
                <a:lnTo>
                  <a:pt x="20967" y="329107"/>
                </a:lnTo>
                <a:lnTo>
                  <a:pt x="20408" y="330466"/>
                </a:lnTo>
                <a:lnTo>
                  <a:pt x="20472" y="331101"/>
                </a:lnTo>
                <a:lnTo>
                  <a:pt x="21285" y="332320"/>
                </a:lnTo>
                <a:lnTo>
                  <a:pt x="21844" y="332625"/>
                </a:lnTo>
                <a:lnTo>
                  <a:pt x="22580" y="332625"/>
                </a:lnTo>
                <a:lnTo>
                  <a:pt x="23152" y="332625"/>
                </a:lnTo>
                <a:lnTo>
                  <a:pt x="23634" y="332435"/>
                </a:lnTo>
                <a:lnTo>
                  <a:pt x="24028" y="332028"/>
                </a:lnTo>
                <a:lnTo>
                  <a:pt x="24447" y="331635"/>
                </a:lnTo>
                <a:lnTo>
                  <a:pt x="24650" y="331152"/>
                </a:lnTo>
                <a:close/>
              </a:path>
              <a:path w="66040" h="445770">
                <a:moveTo>
                  <a:pt x="24650" y="186283"/>
                </a:moveTo>
                <a:lnTo>
                  <a:pt x="24447" y="185801"/>
                </a:lnTo>
                <a:lnTo>
                  <a:pt x="24028" y="185407"/>
                </a:lnTo>
                <a:lnTo>
                  <a:pt x="23520" y="184886"/>
                </a:lnTo>
                <a:lnTo>
                  <a:pt x="22898" y="184696"/>
                </a:lnTo>
                <a:lnTo>
                  <a:pt x="21463" y="184988"/>
                </a:lnTo>
                <a:lnTo>
                  <a:pt x="20967" y="185394"/>
                </a:lnTo>
                <a:lnTo>
                  <a:pt x="20408" y="186740"/>
                </a:lnTo>
                <a:lnTo>
                  <a:pt x="20472" y="187388"/>
                </a:lnTo>
                <a:lnTo>
                  <a:pt x="21285" y="188607"/>
                </a:lnTo>
                <a:lnTo>
                  <a:pt x="21844" y="188912"/>
                </a:lnTo>
                <a:lnTo>
                  <a:pt x="22580" y="188912"/>
                </a:lnTo>
                <a:lnTo>
                  <a:pt x="23152" y="188912"/>
                </a:lnTo>
                <a:lnTo>
                  <a:pt x="23634" y="188709"/>
                </a:lnTo>
                <a:lnTo>
                  <a:pt x="24028" y="188302"/>
                </a:lnTo>
                <a:lnTo>
                  <a:pt x="24447" y="187909"/>
                </a:lnTo>
                <a:lnTo>
                  <a:pt x="24638" y="187426"/>
                </a:lnTo>
                <a:lnTo>
                  <a:pt x="24638" y="186855"/>
                </a:lnTo>
                <a:lnTo>
                  <a:pt x="24650" y="186283"/>
                </a:lnTo>
                <a:close/>
              </a:path>
              <a:path w="66040" h="445770">
                <a:moveTo>
                  <a:pt x="24650" y="165709"/>
                </a:moveTo>
                <a:lnTo>
                  <a:pt x="24447" y="165227"/>
                </a:lnTo>
                <a:lnTo>
                  <a:pt x="24028" y="164833"/>
                </a:lnTo>
                <a:lnTo>
                  <a:pt x="23520" y="164312"/>
                </a:lnTo>
                <a:lnTo>
                  <a:pt x="22898" y="164122"/>
                </a:lnTo>
                <a:lnTo>
                  <a:pt x="21463" y="164414"/>
                </a:lnTo>
                <a:lnTo>
                  <a:pt x="20967" y="164820"/>
                </a:lnTo>
                <a:lnTo>
                  <a:pt x="20408" y="166166"/>
                </a:lnTo>
                <a:lnTo>
                  <a:pt x="20472" y="166814"/>
                </a:lnTo>
                <a:lnTo>
                  <a:pt x="21285" y="168033"/>
                </a:lnTo>
                <a:lnTo>
                  <a:pt x="21844" y="168338"/>
                </a:lnTo>
                <a:lnTo>
                  <a:pt x="22580" y="168338"/>
                </a:lnTo>
                <a:lnTo>
                  <a:pt x="23152" y="168338"/>
                </a:lnTo>
                <a:lnTo>
                  <a:pt x="23634" y="168135"/>
                </a:lnTo>
                <a:lnTo>
                  <a:pt x="24028" y="167728"/>
                </a:lnTo>
                <a:lnTo>
                  <a:pt x="24447" y="167335"/>
                </a:lnTo>
                <a:lnTo>
                  <a:pt x="24638" y="166852"/>
                </a:lnTo>
                <a:lnTo>
                  <a:pt x="24638" y="166281"/>
                </a:lnTo>
                <a:lnTo>
                  <a:pt x="24650" y="165709"/>
                </a:lnTo>
                <a:close/>
              </a:path>
              <a:path w="66040" h="445770">
                <a:moveTo>
                  <a:pt x="24650" y="125818"/>
                </a:moveTo>
                <a:lnTo>
                  <a:pt x="24638" y="125247"/>
                </a:lnTo>
                <a:lnTo>
                  <a:pt x="24638" y="124675"/>
                </a:lnTo>
                <a:lnTo>
                  <a:pt x="24447" y="124193"/>
                </a:lnTo>
                <a:lnTo>
                  <a:pt x="23520" y="123278"/>
                </a:lnTo>
                <a:lnTo>
                  <a:pt x="22898" y="123088"/>
                </a:lnTo>
                <a:lnTo>
                  <a:pt x="21463" y="123380"/>
                </a:lnTo>
                <a:lnTo>
                  <a:pt x="20967" y="123786"/>
                </a:lnTo>
                <a:lnTo>
                  <a:pt x="20408" y="125133"/>
                </a:lnTo>
                <a:lnTo>
                  <a:pt x="20472" y="125780"/>
                </a:lnTo>
                <a:lnTo>
                  <a:pt x="21285" y="127000"/>
                </a:lnTo>
                <a:lnTo>
                  <a:pt x="21844" y="127304"/>
                </a:lnTo>
                <a:lnTo>
                  <a:pt x="22580" y="127304"/>
                </a:lnTo>
                <a:lnTo>
                  <a:pt x="23152" y="127304"/>
                </a:lnTo>
                <a:lnTo>
                  <a:pt x="23634" y="127101"/>
                </a:lnTo>
                <a:lnTo>
                  <a:pt x="24028" y="126707"/>
                </a:lnTo>
                <a:lnTo>
                  <a:pt x="24447" y="126301"/>
                </a:lnTo>
                <a:lnTo>
                  <a:pt x="24650" y="125818"/>
                </a:lnTo>
                <a:close/>
              </a:path>
              <a:path w="66040" h="445770">
                <a:moveTo>
                  <a:pt x="24650" y="83616"/>
                </a:moveTo>
                <a:lnTo>
                  <a:pt x="24447" y="83134"/>
                </a:lnTo>
                <a:lnTo>
                  <a:pt x="24028" y="82740"/>
                </a:lnTo>
                <a:lnTo>
                  <a:pt x="23520" y="82219"/>
                </a:lnTo>
                <a:lnTo>
                  <a:pt x="22898" y="82042"/>
                </a:lnTo>
                <a:lnTo>
                  <a:pt x="21463" y="82321"/>
                </a:lnTo>
                <a:lnTo>
                  <a:pt x="20967" y="82727"/>
                </a:lnTo>
                <a:lnTo>
                  <a:pt x="20408" y="84086"/>
                </a:lnTo>
                <a:lnTo>
                  <a:pt x="20472" y="84721"/>
                </a:lnTo>
                <a:lnTo>
                  <a:pt x="21285" y="85940"/>
                </a:lnTo>
                <a:lnTo>
                  <a:pt x="21844" y="86245"/>
                </a:lnTo>
                <a:lnTo>
                  <a:pt x="22580" y="86245"/>
                </a:lnTo>
                <a:lnTo>
                  <a:pt x="23152" y="86245"/>
                </a:lnTo>
                <a:lnTo>
                  <a:pt x="23634" y="86055"/>
                </a:lnTo>
                <a:lnTo>
                  <a:pt x="24028" y="85648"/>
                </a:lnTo>
                <a:lnTo>
                  <a:pt x="24447" y="85242"/>
                </a:lnTo>
                <a:lnTo>
                  <a:pt x="24638" y="84759"/>
                </a:lnTo>
                <a:lnTo>
                  <a:pt x="24638" y="84188"/>
                </a:lnTo>
                <a:lnTo>
                  <a:pt x="24650" y="83616"/>
                </a:lnTo>
                <a:close/>
              </a:path>
              <a:path w="66040" h="445770">
                <a:moveTo>
                  <a:pt x="24650" y="63093"/>
                </a:moveTo>
                <a:lnTo>
                  <a:pt x="24447" y="62611"/>
                </a:lnTo>
                <a:lnTo>
                  <a:pt x="24028" y="62217"/>
                </a:lnTo>
                <a:lnTo>
                  <a:pt x="23520" y="61696"/>
                </a:lnTo>
                <a:lnTo>
                  <a:pt x="22898" y="61506"/>
                </a:lnTo>
                <a:lnTo>
                  <a:pt x="21463" y="61798"/>
                </a:lnTo>
                <a:lnTo>
                  <a:pt x="20967" y="62204"/>
                </a:lnTo>
                <a:lnTo>
                  <a:pt x="20408" y="63550"/>
                </a:lnTo>
                <a:lnTo>
                  <a:pt x="20472" y="64198"/>
                </a:lnTo>
                <a:lnTo>
                  <a:pt x="21285" y="65417"/>
                </a:lnTo>
                <a:lnTo>
                  <a:pt x="21844" y="65722"/>
                </a:lnTo>
                <a:lnTo>
                  <a:pt x="22580" y="65722"/>
                </a:lnTo>
                <a:lnTo>
                  <a:pt x="23952" y="65722"/>
                </a:lnTo>
                <a:lnTo>
                  <a:pt x="24638" y="65036"/>
                </a:lnTo>
                <a:lnTo>
                  <a:pt x="24638" y="63665"/>
                </a:lnTo>
                <a:lnTo>
                  <a:pt x="24650" y="63093"/>
                </a:lnTo>
                <a:close/>
              </a:path>
              <a:path w="66040" h="445770">
                <a:moveTo>
                  <a:pt x="25006" y="206895"/>
                </a:moveTo>
                <a:lnTo>
                  <a:pt x="23520" y="205409"/>
                </a:lnTo>
                <a:lnTo>
                  <a:pt x="22898" y="205232"/>
                </a:lnTo>
                <a:lnTo>
                  <a:pt x="21463" y="205511"/>
                </a:lnTo>
                <a:lnTo>
                  <a:pt x="20967" y="205917"/>
                </a:lnTo>
                <a:lnTo>
                  <a:pt x="20408" y="207276"/>
                </a:lnTo>
                <a:lnTo>
                  <a:pt x="20472" y="207911"/>
                </a:lnTo>
                <a:lnTo>
                  <a:pt x="21285" y="209130"/>
                </a:lnTo>
                <a:lnTo>
                  <a:pt x="21844" y="209435"/>
                </a:lnTo>
                <a:lnTo>
                  <a:pt x="22580" y="209435"/>
                </a:lnTo>
                <a:lnTo>
                  <a:pt x="23152" y="209435"/>
                </a:lnTo>
                <a:lnTo>
                  <a:pt x="23634" y="209245"/>
                </a:lnTo>
                <a:lnTo>
                  <a:pt x="25006" y="207873"/>
                </a:lnTo>
                <a:lnTo>
                  <a:pt x="25006" y="206895"/>
                </a:lnTo>
                <a:close/>
              </a:path>
              <a:path w="66040" h="445770">
                <a:moveTo>
                  <a:pt x="25006" y="104241"/>
                </a:moveTo>
                <a:lnTo>
                  <a:pt x="23075" y="102298"/>
                </a:lnTo>
                <a:lnTo>
                  <a:pt x="22110" y="102298"/>
                </a:lnTo>
                <a:lnTo>
                  <a:pt x="21145" y="103263"/>
                </a:lnTo>
                <a:lnTo>
                  <a:pt x="20726" y="103657"/>
                </a:lnTo>
                <a:lnTo>
                  <a:pt x="20523" y="104140"/>
                </a:lnTo>
                <a:lnTo>
                  <a:pt x="20523" y="106095"/>
                </a:lnTo>
                <a:lnTo>
                  <a:pt x="21209" y="106768"/>
                </a:lnTo>
                <a:lnTo>
                  <a:pt x="22580" y="106768"/>
                </a:lnTo>
                <a:lnTo>
                  <a:pt x="23152" y="106781"/>
                </a:lnTo>
                <a:lnTo>
                  <a:pt x="23634" y="106578"/>
                </a:lnTo>
                <a:lnTo>
                  <a:pt x="25006" y="105206"/>
                </a:lnTo>
                <a:lnTo>
                  <a:pt x="25006" y="104241"/>
                </a:lnTo>
                <a:close/>
              </a:path>
              <a:path w="66040" h="445770">
                <a:moveTo>
                  <a:pt x="25006" y="42646"/>
                </a:moveTo>
                <a:lnTo>
                  <a:pt x="24028" y="41681"/>
                </a:lnTo>
                <a:lnTo>
                  <a:pt x="23634" y="41262"/>
                </a:lnTo>
                <a:lnTo>
                  <a:pt x="23152" y="41059"/>
                </a:lnTo>
                <a:lnTo>
                  <a:pt x="22580" y="41059"/>
                </a:lnTo>
                <a:lnTo>
                  <a:pt x="21336" y="41198"/>
                </a:lnTo>
                <a:lnTo>
                  <a:pt x="20726" y="41884"/>
                </a:lnTo>
                <a:lnTo>
                  <a:pt x="20726" y="44373"/>
                </a:lnTo>
                <a:lnTo>
                  <a:pt x="21336" y="45059"/>
                </a:lnTo>
                <a:lnTo>
                  <a:pt x="22580" y="45186"/>
                </a:lnTo>
                <a:lnTo>
                  <a:pt x="23152" y="45199"/>
                </a:lnTo>
                <a:lnTo>
                  <a:pt x="23634" y="44983"/>
                </a:lnTo>
                <a:lnTo>
                  <a:pt x="24028" y="44564"/>
                </a:lnTo>
                <a:lnTo>
                  <a:pt x="25006" y="43611"/>
                </a:lnTo>
                <a:lnTo>
                  <a:pt x="25006" y="42646"/>
                </a:lnTo>
                <a:close/>
              </a:path>
              <a:path w="66040" h="445770">
                <a:moveTo>
                  <a:pt x="34925" y="442137"/>
                </a:moveTo>
                <a:lnTo>
                  <a:pt x="34239" y="441452"/>
                </a:lnTo>
                <a:lnTo>
                  <a:pt x="31496" y="441452"/>
                </a:lnTo>
                <a:lnTo>
                  <a:pt x="30810" y="442137"/>
                </a:lnTo>
                <a:lnTo>
                  <a:pt x="30810" y="444868"/>
                </a:lnTo>
                <a:lnTo>
                  <a:pt x="31496" y="445554"/>
                </a:lnTo>
                <a:lnTo>
                  <a:pt x="32867" y="445554"/>
                </a:lnTo>
                <a:lnTo>
                  <a:pt x="34239" y="445554"/>
                </a:lnTo>
                <a:lnTo>
                  <a:pt x="34925" y="444868"/>
                </a:lnTo>
                <a:lnTo>
                  <a:pt x="34925" y="442137"/>
                </a:lnTo>
                <a:close/>
              </a:path>
              <a:path w="66040" h="445770">
                <a:moveTo>
                  <a:pt x="34925" y="421601"/>
                </a:moveTo>
                <a:lnTo>
                  <a:pt x="34239" y="420916"/>
                </a:lnTo>
                <a:lnTo>
                  <a:pt x="31496" y="420916"/>
                </a:lnTo>
                <a:lnTo>
                  <a:pt x="30810" y="421601"/>
                </a:lnTo>
                <a:lnTo>
                  <a:pt x="30810" y="424345"/>
                </a:lnTo>
                <a:lnTo>
                  <a:pt x="31496" y="425030"/>
                </a:lnTo>
                <a:lnTo>
                  <a:pt x="32867" y="425030"/>
                </a:lnTo>
                <a:lnTo>
                  <a:pt x="34239" y="425030"/>
                </a:lnTo>
                <a:lnTo>
                  <a:pt x="34925" y="424345"/>
                </a:lnTo>
                <a:lnTo>
                  <a:pt x="34925" y="421601"/>
                </a:lnTo>
                <a:close/>
              </a:path>
              <a:path w="66040" h="445770">
                <a:moveTo>
                  <a:pt x="34925" y="401078"/>
                </a:moveTo>
                <a:lnTo>
                  <a:pt x="34239" y="400392"/>
                </a:lnTo>
                <a:lnTo>
                  <a:pt x="31496" y="400392"/>
                </a:lnTo>
                <a:lnTo>
                  <a:pt x="30810" y="401078"/>
                </a:lnTo>
                <a:lnTo>
                  <a:pt x="30810" y="403809"/>
                </a:lnTo>
                <a:lnTo>
                  <a:pt x="31496" y="404495"/>
                </a:lnTo>
                <a:lnTo>
                  <a:pt x="32867" y="404495"/>
                </a:lnTo>
                <a:lnTo>
                  <a:pt x="34239" y="404495"/>
                </a:lnTo>
                <a:lnTo>
                  <a:pt x="34925" y="403809"/>
                </a:lnTo>
                <a:lnTo>
                  <a:pt x="34925" y="401078"/>
                </a:lnTo>
                <a:close/>
              </a:path>
              <a:path w="66040" h="445770">
                <a:moveTo>
                  <a:pt x="34925" y="380542"/>
                </a:moveTo>
                <a:lnTo>
                  <a:pt x="34239" y="379869"/>
                </a:lnTo>
                <a:lnTo>
                  <a:pt x="31496" y="379869"/>
                </a:lnTo>
                <a:lnTo>
                  <a:pt x="30810" y="380542"/>
                </a:lnTo>
                <a:lnTo>
                  <a:pt x="30810" y="383286"/>
                </a:lnTo>
                <a:lnTo>
                  <a:pt x="31496" y="383971"/>
                </a:lnTo>
                <a:lnTo>
                  <a:pt x="32867" y="383971"/>
                </a:lnTo>
                <a:lnTo>
                  <a:pt x="34239" y="383971"/>
                </a:lnTo>
                <a:lnTo>
                  <a:pt x="34925" y="383286"/>
                </a:lnTo>
                <a:lnTo>
                  <a:pt x="34925" y="380542"/>
                </a:lnTo>
                <a:close/>
              </a:path>
              <a:path w="66040" h="445770">
                <a:moveTo>
                  <a:pt x="34925" y="360019"/>
                </a:moveTo>
                <a:lnTo>
                  <a:pt x="34239" y="359333"/>
                </a:lnTo>
                <a:lnTo>
                  <a:pt x="31496" y="359333"/>
                </a:lnTo>
                <a:lnTo>
                  <a:pt x="30810" y="360019"/>
                </a:lnTo>
                <a:lnTo>
                  <a:pt x="30810" y="362762"/>
                </a:lnTo>
                <a:lnTo>
                  <a:pt x="31496" y="363435"/>
                </a:lnTo>
                <a:lnTo>
                  <a:pt x="32867" y="363435"/>
                </a:lnTo>
                <a:lnTo>
                  <a:pt x="34239" y="363435"/>
                </a:lnTo>
                <a:lnTo>
                  <a:pt x="34925" y="362762"/>
                </a:lnTo>
                <a:lnTo>
                  <a:pt x="34925" y="360019"/>
                </a:lnTo>
                <a:close/>
              </a:path>
              <a:path w="66040" h="445770">
                <a:moveTo>
                  <a:pt x="34925" y="339471"/>
                </a:moveTo>
                <a:lnTo>
                  <a:pt x="34239" y="338785"/>
                </a:lnTo>
                <a:lnTo>
                  <a:pt x="31496" y="338785"/>
                </a:lnTo>
                <a:lnTo>
                  <a:pt x="30810" y="339471"/>
                </a:lnTo>
                <a:lnTo>
                  <a:pt x="30810" y="342201"/>
                </a:lnTo>
                <a:lnTo>
                  <a:pt x="31496" y="342887"/>
                </a:lnTo>
                <a:lnTo>
                  <a:pt x="32867" y="342887"/>
                </a:lnTo>
                <a:lnTo>
                  <a:pt x="34239" y="342887"/>
                </a:lnTo>
                <a:lnTo>
                  <a:pt x="34925" y="342201"/>
                </a:lnTo>
                <a:lnTo>
                  <a:pt x="34925" y="339471"/>
                </a:lnTo>
                <a:close/>
              </a:path>
              <a:path w="66040" h="445770">
                <a:moveTo>
                  <a:pt x="34925" y="318935"/>
                </a:moveTo>
                <a:lnTo>
                  <a:pt x="34239" y="318262"/>
                </a:lnTo>
                <a:lnTo>
                  <a:pt x="31496" y="318262"/>
                </a:lnTo>
                <a:lnTo>
                  <a:pt x="30810" y="318947"/>
                </a:lnTo>
                <a:lnTo>
                  <a:pt x="30810" y="321678"/>
                </a:lnTo>
                <a:lnTo>
                  <a:pt x="31496" y="322364"/>
                </a:lnTo>
                <a:lnTo>
                  <a:pt x="32867" y="322364"/>
                </a:lnTo>
                <a:lnTo>
                  <a:pt x="34239" y="322364"/>
                </a:lnTo>
                <a:lnTo>
                  <a:pt x="34925" y="321678"/>
                </a:lnTo>
                <a:lnTo>
                  <a:pt x="34925" y="318935"/>
                </a:lnTo>
                <a:close/>
              </a:path>
              <a:path w="66040" h="445770">
                <a:moveTo>
                  <a:pt x="34925" y="298411"/>
                </a:moveTo>
                <a:lnTo>
                  <a:pt x="34239" y="297726"/>
                </a:lnTo>
                <a:lnTo>
                  <a:pt x="31496" y="297726"/>
                </a:lnTo>
                <a:lnTo>
                  <a:pt x="30810" y="298411"/>
                </a:lnTo>
                <a:lnTo>
                  <a:pt x="30810" y="301155"/>
                </a:lnTo>
                <a:lnTo>
                  <a:pt x="31496" y="301840"/>
                </a:lnTo>
                <a:lnTo>
                  <a:pt x="32867" y="301840"/>
                </a:lnTo>
                <a:lnTo>
                  <a:pt x="34239" y="301840"/>
                </a:lnTo>
                <a:lnTo>
                  <a:pt x="34925" y="301155"/>
                </a:lnTo>
                <a:lnTo>
                  <a:pt x="34925" y="298411"/>
                </a:lnTo>
                <a:close/>
              </a:path>
              <a:path w="66040" h="445770">
                <a:moveTo>
                  <a:pt x="34925" y="277926"/>
                </a:moveTo>
                <a:lnTo>
                  <a:pt x="34239" y="277253"/>
                </a:lnTo>
                <a:lnTo>
                  <a:pt x="31496" y="277253"/>
                </a:lnTo>
                <a:lnTo>
                  <a:pt x="30810" y="277926"/>
                </a:lnTo>
                <a:lnTo>
                  <a:pt x="30810" y="280670"/>
                </a:lnTo>
                <a:lnTo>
                  <a:pt x="31496" y="281355"/>
                </a:lnTo>
                <a:lnTo>
                  <a:pt x="32867" y="281355"/>
                </a:lnTo>
                <a:lnTo>
                  <a:pt x="34239" y="281355"/>
                </a:lnTo>
                <a:lnTo>
                  <a:pt x="34925" y="280670"/>
                </a:lnTo>
                <a:lnTo>
                  <a:pt x="34925" y="277926"/>
                </a:lnTo>
                <a:close/>
              </a:path>
              <a:path w="66040" h="445770">
                <a:moveTo>
                  <a:pt x="34925" y="257352"/>
                </a:moveTo>
                <a:lnTo>
                  <a:pt x="34239" y="256679"/>
                </a:lnTo>
                <a:lnTo>
                  <a:pt x="31496" y="256679"/>
                </a:lnTo>
                <a:lnTo>
                  <a:pt x="30810" y="257352"/>
                </a:lnTo>
                <a:lnTo>
                  <a:pt x="30810" y="260096"/>
                </a:lnTo>
                <a:lnTo>
                  <a:pt x="31496" y="260781"/>
                </a:lnTo>
                <a:lnTo>
                  <a:pt x="32867" y="260781"/>
                </a:lnTo>
                <a:lnTo>
                  <a:pt x="34239" y="260781"/>
                </a:lnTo>
                <a:lnTo>
                  <a:pt x="34925" y="260096"/>
                </a:lnTo>
                <a:lnTo>
                  <a:pt x="34925" y="257352"/>
                </a:lnTo>
                <a:close/>
              </a:path>
              <a:path w="66040" h="445770">
                <a:moveTo>
                  <a:pt x="34925" y="236804"/>
                </a:moveTo>
                <a:lnTo>
                  <a:pt x="34239" y="236118"/>
                </a:lnTo>
                <a:lnTo>
                  <a:pt x="31496" y="236118"/>
                </a:lnTo>
                <a:lnTo>
                  <a:pt x="30810" y="236804"/>
                </a:lnTo>
                <a:lnTo>
                  <a:pt x="30810" y="239547"/>
                </a:lnTo>
                <a:lnTo>
                  <a:pt x="31496" y="240233"/>
                </a:lnTo>
                <a:lnTo>
                  <a:pt x="32867" y="240233"/>
                </a:lnTo>
                <a:lnTo>
                  <a:pt x="34239" y="240233"/>
                </a:lnTo>
                <a:lnTo>
                  <a:pt x="34925" y="239547"/>
                </a:lnTo>
                <a:lnTo>
                  <a:pt x="34925" y="236804"/>
                </a:lnTo>
                <a:close/>
              </a:path>
              <a:path w="66040" h="445770">
                <a:moveTo>
                  <a:pt x="34925" y="216281"/>
                </a:moveTo>
                <a:lnTo>
                  <a:pt x="34239" y="215595"/>
                </a:lnTo>
                <a:lnTo>
                  <a:pt x="31496" y="215595"/>
                </a:lnTo>
                <a:lnTo>
                  <a:pt x="30810" y="216281"/>
                </a:lnTo>
                <a:lnTo>
                  <a:pt x="30810" y="219011"/>
                </a:lnTo>
                <a:lnTo>
                  <a:pt x="31496" y="219697"/>
                </a:lnTo>
                <a:lnTo>
                  <a:pt x="32867" y="219697"/>
                </a:lnTo>
                <a:lnTo>
                  <a:pt x="34239" y="219697"/>
                </a:lnTo>
                <a:lnTo>
                  <a:pt x="34925" y="219011"/>
                </a:lnTo>
                <a:lnTo>
                  <a:pt x="34925" y="216281"/>
                </a:lnTo>
                <a:close/>
              </a:path>
              <a:path w="66040" h="445770">
                <a:moveTo>
                  <a:pt x="34925" y="195745"/>
                </a:moveTo>
                <a:lnTo>
                  <a:pt x="34239" y="195072"/>
                </a:lnTo>
                <a:lnTo>
                  <a:pt x="31496" y="195072"/>
                </a:lnTo>
                <a:lnTo>
                  <a:pt x="30810" y="195745"/>
                </a:lnTo>
                <a:lnTo>
                  <a:pt x="30810" y="198488"/>
                </a:lnTo>
                <a:lnTo>
                  <a:pt x="31496" y="199174"/>
                </a:lnTo>
                <a:lnTo>
                  <a:pt x="32867" y="199174"/>
                </a:lnTo>
                <a:lnTo>
                  <a:pt x="34239" y="199174"/>
                </a:lnTo>
                <a:lnTo>
                  <a:pt x="34925" y="198488"/>
                </a:lnTo>
                <a:lnTo>
                  <a:pt x="34925" y="195745"/>
                </a:lnTo>
                <a:close/>
              </a:path>
              <a:path w="66040" h="445770">
                <a:moveTo>
                  <a:pt x="34925" y="175221"/>
                </a:moveTo>
                <a:lnTo>
                  <a:pt x="34239" y="174536"/>
                </a:lnTo>
                <a:lnTo>
                  <a:pt x="31496" y="174536"/>
                </a:lnTo>
                <a:lnTo>
                  <a:pt x="30810" y="175221"/>
                </a:lnTo>
                <a:lnTo>
                  <a:pt x="30810" y="177965"/>
                </a:lnTo>
                <a:lnTo>
                  <a:pt x="31496" y="178650"/>
                </a:lnTo>
                <a:lnTo>
                  <a:pt x="32867" y="178650"/>
                </a:lnTo>
                <a:lnTo>
                  <a:pt x="34239" y="178650"/>
                </a:lnTo>
                <a:lnTo>
                  <a:pt x="34925" y="177965"/>
                </a:lnTo>
                <a:lnTo>
                  <a:pt x="34925" y="175221"/>
                </a:lnTo>
                <a:close/>
              </a:path>
              <a:path w="66040" h="445770">
                <a:moveTo>
                  <a:pt x="34925" y="154698"/>
                </a:moveTo>
                <a:lnTo>
                  <a:pt x="34239" y="154012"/>
                </a:lnTo>
                <a:lnTo>
                  <a:pt x="31496" y="154012"/>
                </a:lnTo>
                <a:lnTo>
                  <a:pt x="30810" y="154698"/>
                </a:lnTo>
                <a:lnTo>
                  <a:pt x="30810" y="157429"/>
                </a:lnTo>
                <a:lnTo>
                  <a:pt x="31496" y="158115"/>
                </a:lnTo>
                <a:lnTo>
                  <a:pt x="32867" y="158115"/>
                </a:lnTo>
                <a:lnTo>
                  <a:pt x="34239" y="158115"/>
                </a:lnTo>
                <a:lnTo>
                  <a:pt x="34925" y="157429"/>
                </a:lnTo>
                <a:lnTo>
                  <a:pt x="34925" y="154698"/>
                </a:lnTo>
                <a:close/>
              </a:path>
              <a:path w="66040" h="445770">
                <a:moveTo>
                  <a:pt x="34937" y="52006"/>
                </a:moveTo>
                <a:lnTo>
                  <a:pt x="34251" y="51308"/>
                </a:lnTo>
                <a:lnTo>
                  <a:pt x="31457" y="51295"/>
                </a:lnTo>
                <a:lnTo>
                  <a:pt x="30759" y="51993"/>
                </a:lnTo>
                <a:lnTo>
                  <a:pt x="30772" y="54775"/>
                </a:lnTo>
                <a:lnTo>
                  <a:pt x="31470" y="55473"/>
                </a:lnTo>
                <a:lnTo>
                  <a:pt x="32867" y="55448"/>
                </a:lnTo>
                <a:lnTo>
                  <a:pt x="34239" y="55448"/>
                </a:lnTo>
                <a:lnTo>
                  <a:pt x="34925" y="54775"/>
                </a:lnTo>
                <a:lnTo>
                  <a:pt x="34925" y="53403"/>
                </a:lnTo>
                <a:lnTo>
                  <a:pt x="34937" y="52006"/>
                </a:lnTo>
                <a:close/>
              </a:path>
              <a:path w="66040" h="445770">
                <a:moveTo>
                  <a:pt x="45186" y="62293"/>
                </a:moveTo>
                <a:lnTo>
                  <a:pt x="44500" y="61607"/>
                </a:lnTo>
                <a:lnTo>
                  <a:pt x="41757" y="61607"/>
                </a:lnTo>
                <a:lnTo>
                  <a:pt x="41071" y="62293"/>
                </a:lnTo>
                <a:lnTo>
                  <a:pt x="41071" y="65036"/>
                </a:lnTo>
                <a:lnTo>
                  <a:pt x="41757" y="65722"/>
                </a:lnTo>
                <a:lnTo>
                  <a:pt x="43129" y="65722"/>
                </a:lnTo>
                <a:lnTo>
                  <a:pt x="44500" y="65722"/>
                </a:lnTo>
                <a:lnTo>
                  <a:pt x="45186" y="65036"/>
                </a:lnTo>
                <a:lnTo>
                  <a:pt x="45186" y="62293"/>
                </a:lnTo>
                <a:close/>
              </a:path>
              <a:path w="66040" h="445770">
                <a:moveTo>
                  <a:pt x="45186" y="22021"/>
                </a:moveTo>
                <a:lnTo>
                  <a:pt x="44983" y="21539"/>
                </a:lnTo>
                <a:lnTo>
                  <a:pt x="44589" y="21132"/>
                </a:lnTo>
                <a:lnTo>
                  <a:pt x="44183" y="20739"/>
                </a:lnTo>
                <a:lnTo>
                  <a:pt x="43700" y="20535"/>
                </a:lnTo>
                <a:lnTo>
                  <a:pt x="42557" y="20535"/>
                </a:lnTo>
                <a:lnTo>
                  <a:pt x="42075" y="20726"/>
                </a:lnTo>
                <a:lnTo>
                  <a:pt x="41275" y="21539"/>
                </a:lnTo>
                <a:lnTo>
                  <a:pt x="41084" y="22021"/>
                </a:lnTo>
                <a:lnTo>
                  <a:pt x="41071" y="23952"/>
                </a:lnTo>
                <a:lnTo>
                  <a:pt x="41757" y="24638"/>
                </a:lnTo>
                <a:lnTo>
                  <a:pt x="43129" y="24638"/>
                </a:lnTo>
                <a:lnTo>
                  <a:pt x="44500" y="24638"/>
                </a:lnTo>
                <a:lnTo>
                  <a:pt x="45186" y="23952"/>
                </a:lnTo>
                <a:lnTo>
                  <a:pt x="45186" y="22021"/>
                </a:lnTo>
                <a:close/>
              </a:path>
              <a:path w="66040" h="445770">
                <a:moveTo>
                  <a:pt x="55448" y="442137"/>
                </a:moveTo>
                <a:lnTo>
                  <a:pt x="54762" y="441452"/>
                </a:lnTo>
                <a:lnTo>
                  <a:pt x="52031" y="441452"/>
                </a:lnTo>
                <a:lnTo>
                  <a:pt x="51346" y="442137"/>
                </a:lnTo>
                <a:lnTo>
                  <a:pt x="51346" y="444868"/>
                </a:lnTo>
                <a:lnTo>
                  <a:pt x="52031" y="445554"/>
                </a:lnTo>
                <a:lnTo>
                  <a:pt x="53390" y="445554"/>
                </a:lnTo>
                <a:lnTo>
                  <a:pt x="54762" y="445554"/>
                </a:lnTo>
                <a:lnTo>
                  <a:pt x="55448" y="444868"/>
                </a:lnTo>
                <a:lnTo>
                  <a:pt x="55448" y="442137"/>
                </a:lnTo>
                <a:close/>
              </a:path>
              <a:path w="66040" h="445770">
                <a:moveTo>
                  <a:pt x="55448" y="421601"/>
                </a:moveTo>
                <a:lnTo>
                  <a:pt x="54762" y="420916"/>
                </a:lnTo>
                <a:lnTo>
                  <a:pt x="52031" y="420916"/>
                </a:lnTo>
                <a:lnTo>
                  <a:pt x="51346" y="421601"/>
                </a:lnTo>
                <a:lnTo>
                  <a:pt x="51346" y="424345"/>
                </a:lnTo>
                <a:lnTo>
                  <a:pt x="52031" y="425030"/>
                </a:lnTo>
                <a:lnTo>
                  <a:pt x="53390" y="425030"/>
                </a:lnTo>
                <a:lnTo>
                  <a:pt x="54762" y="425030"/>
                </a:lnTo>
                <a:lnTo>
                  <a:pt x="55448" y="424345"/>
                </a:lnTo>
                <a:lnTo>
                  <a:pt x="55448" y="421601"/>
                </a:lnTo>
                <a:close/>
              </a:path>
              <a:path w="66040" h="445770">
                <a:moveTo>
                  <a:pt x="55448" y="401078"/>
                </a:moveTo>
                <a:lnTo>
                  <a:pt x="54762" y="400392"/>
                </a:lnTo>
                <a:lnTo>
                  <a:pt x="52031" y="400392"/>
                </a:lnTo>
                <a:lnTo>
                  <a:pt x="51346" y="401078"/>
                </a:lnTo>
                <a:lnTo>
                  <a:pt x="51346" y="403809"/>
                </a:lnTo>
                <a:lnTo>
                  <a:pt x="52031" y="404495"/>
                </a:lnTo>
                <a:lnTo>
                  <a:pt x="53390" y="404495"/>
                </a:lnTo>
                <a:lnTo>
                  <a:pt x="54762" y="404495"/>
                </a:lnTo>
                <a:lnTo>
                  <a:pt x="55448" y="403809"/>
                </a:lnTo>
                <a:lnTo>
                  <a:pt x="55448" y="401078"/>
                </a:lnTo>
                <a:close/>
              </a:path>
              <a:path w="66040" h="445770">
                <a:moveTo>
                  <a:pt x="55448" y="380542"/>
                </a:moveTo>
                <a:lnTo>
                  <a:pt x="54762" y="379869"/>
                </a:lnTo>
                <a:lnTo>
                  <a:pt x="52031" y="379869"/>
                </a:lnTo>
                <a:lnTo>
                  <a:pt x="51346" y="380542"/>
                </a:lnTo>
                <a:lnTo>
                  <a:pt x="51346" y="383286"/>
                </a:lnTo>
                <a:lnTo>
                  <a:pt x="52031" y="383971"/>
                </a:lnTo>
                <a:lnTo>
                  <a:pt x="53390" y="383971"/>
                </a:lnTo>
                <a:lnTo>
                  <a:pt x="54762" y="383971"/>
                </a:lnTo>
                <a:lnTo>
                  <a:pt x="55448" y="383286"/>
                </a:lnTo>
                <a:lnTo>
                  <a:pt x="55448" y="380542"/>
                </a:lnTo>
                <a:close/>
              </a:path>
              <a:path w="66040" h="445770">
                <a:moveTo>
                  <a:pt x="55448" y="360019"/>
                </a:moveTo>
                <a:lnTo>
                  <a:pt x="54762" y="359333"/>
                </a:lnTo>
                <a:lnTo>
                  <a:pt x="52031" y="359333"/>
                </a:lnTo>
                <a:lnTo>
                  <a:pt x="51346" y="360019"/>
                </a:lnTo>
                <a:lnTo>
                  <a:pt x="51346" y="362762"/>
                </a:lnTo>
                <a:lnTo>
                  <a:pt x="52031" y="363435"/>
                </a:lnTo>
                <a:lnTo>
                  <a:pt x="53390" y="363435"/>
                </a:lnTo>
                <a:lnTo>
                  <a:pt x="54762" y="363435"/>
                </a:lnTo>
                <a:lnTo>
                  <a:pt x="55448" y="362762"/>
                </a:lnTo>
                <a:lnTo>
                  <a:pt x="55448" y="360019"/>
                </a:lnTo>
                <a:close/>
              </a:path>
              <a:path w="66040" h="445770">
                <a:moveTo>
                  <a:pt x="55448" y="339471"/>
                </a:moveTo>
                <a:lnTo>
                  <a:pt x="54762" y="338785"/>
                </a:lnTo>
                <a:lnTo>
                  <a:pt x="52031" y="338785"/>
                </a:lnTo>
                <a:lnTo>
                  <a:pt x="51346" y="339471"/>
                </a:lnTo>
                <a:lnTo>
                  <a:pt x="51346" y="342201"/>
                </a:lnTo>
                <a:lnTo>
                  <a:pt x="52031" y="342887"/>
                </a:lnTo>
                <a:lnTo>
                  <a:pt x="53390" y="342887"/>
                </a:lnTo>
                <a:lnTo>
                  <a:pt x="54762" y="342887"/>
                </a:lnTo>
                <a:lnTo>
                  <a:pt x="55448" y="342201"/>
                </a:lnTo>
                <a:lnTo>
                  <a:pt x="55448" y="339471"/>
                </a:lnTo>
                <a:close/>
              </a:path>
              <a:path w="66040" h="445770">
                <a:moveTo>
                  <a:pt x="55448" y="318935"/>
                </a:moveTo>
                <a:lnTo>
                  <a:pt x="54762" y="318262"/>
                </a:lnTo>
                <a:lnTo>
                  <a:pt x="52031" y="318262"/>
                </a:lnTo>
                <a:lnTo>
                  <a:pt x="51346" y="318947"/>
                </a:lnTo>
                <a:lnTo>
                  <a:pt x="51346" y="321678"/>
                </a:lnTo>
                <a:lnTo>
                  <a:pt x="52031" y="322364"/>
                </a:lnTo>
                <a:lnTo>
                  <a:pt x="53390" y="322364"/>
                </a:lnTo>
                <a:lnTo>
                  <a:pt x="54762" y="322364"/>
                </a:lnTo>
                <a:lnTo>
                  <a:pt x="55448" y="321678"/>
                </a:lnTo>
                <a:lnTo>
                  <a:pt x="55448" y="318935"/>
                </a:lnTo>
                <a:close/>
              </a:path>
              <a:path w="66040" h="445770">
                <a:moveTo>
                  <a:pt x="55448" y="298411"/>
                </a:moveTo>
                <a:lnTo>
                  <a:pt x="54762" y="297726"/>
                </a:lnTo>
                <a:lnTo>
                  <a:pt x="52031" y="297726"/>
                </a:lnTo>
                <a:lnTo>
                  <a:pt x="51346" y="298411"/>
                </a:lnTo>
                <a:lnTo>
                  <a:pt x="51346" y="301155"/>
                </a:lnTo>
                <a:lnTo>
                  <a:pt x="52031" y="301840"/>
                </a:lnTo>
                <a:lnTo>
                  <a:pt x="53390" y="301840"/>
                </a:lnTo>
                <a:lnTo>
                  <a:pt x="54762" y="301840"/>
                </a:lnTo>
                <a:lnTo>
                  <a:pt x="55448" y="301155"/>
                </a:lnTo>
                <a:lnTo>
                  <a:pt x="55448" y="298411"/>
                </a:lnTo>
                <a:close/>
              </a:path>
              <a:path w="66040" h="445770">
                <a:moveTo>
                  <a:pt x="65786" y="390817"/>
                </a:moveTo>
                <a:lnTo>
                  <a:pt x="65100" y="390131"/>
                </a:lnTo>
                <a:lnTo>
                  <a:pt x="62357" y="390131"/>
                </a:lnTo>
                <a:lnTo>
                  <a:pt x="61671" y="390817"/>
                </a:lnTo>
                <a:lnTo>
                  <a:pt x="61671" y="393547"/>
                </a:lnTo>
                <a:lnTo>
                  <a:pt x="62357" y="394233"/>
                </a:lnTo>
                <a:lnTo>
                  <a:pt x="63728" y="394233"/>
                </a:lnTo>
                <a:lnTo>
                  <a:pt x="65100" y="394233"/>
                </a:lnTo>
                <a:lnTo>
                  <a:pt x="65786" y="393547"/>
                </a:lnTo>
                <a:lnTo>
                  <a:pt x="65786" y="390817"/>
                </a:lnTo>
                <a:close/>
              </a:path>
              <a:path w="66040" h="445770">
                <a:moveTo>
                  <a:pt x="65786" y="164909"/>
                </a:moveTo>
                <a:lnTo>
                  <a:pt x="65100" y="164223"/>
                </a:lnTo>
                <a:lnTo>
                  <a:pt x="62357" y="164223"/>
                </a:lnTo>
                <a:lnTo>
                  <a:pt x="61671" y="164909"/>
                </a:lnTo>
                <a:lnTo>
                  <a:pt x="61671" y="167652"/>
                </a:lnTo>
                <a:lnTo>
                  <a:pt x="62357" y="168338"/>
                </a:lnTo>
                <a:lnTo>
                  <a:pt x="63728" y="168338"/>
                </a:lnTo>
                <a:lnTo>
                  <a:pt x="65100" y="168338"/>
                </a:lnTo>
                <a:lnTo>
                  <a:pt x="65786" y="167652"/>
                </a:lnTo>
                <a:lnTo>
                  <a:pt x="65786" y="164909"/>
                </a:lnTo>
                <a:close/>
              </a:path>
              <a:path w="66040" h="445770">
                <a:moveTo>
                  <a:pt x="65786" y="144411"/>
                </a:moveTo>
                <a:lnTo>
                  <a:pt x="65100" y="143725"/>
                </a:lnTo>
                <a:lnTo>
                  <a:pt x="62357" y="143725"/>
                </a:lnTo>
                <a:lnTo>
                  <a:pt x="61671" y="144411"/>
                </a:lnTo>
                <a:lnTo>
                  <a:pt x="61671" y="145770"/>
                </a:lnTo>
                <a:lnTo>
                  <a:pt x="61671" y="146062"/>
                </a:lnTo>
                <a:lnTo>
                  <a:pt x="61722" y="146329"/>
                </a:lnTo>
                <a:lnTo>
                  <a:pt x="61836" y="146583"/>
                </a:lnTo>
                <a:lnTo>
                  <a:pt x="62191" y="147421"/>
                </a:lnTo>
                <a:lnTo>
                  <a:pt x="62814" y="147840"/>
                </a:lnTo>
                <a:lnTo>
                  <a:pt x="63728" y="147828"/>
                </a:lnTo>
                <a:lnTo>
                  <a:pt x="64630" y="147828"/>
                </a:lnTo>
                <a:lnTo>
                  <a:pt x="65786" y="145770"/>
                </a:lnTo>
                <a:lnTo>
                  <a:pt x="65786" y="144411"/>
                </a:lnTo>
                <a:close/>
              </a:path>
              <a:path w="66040" h="445770">
                <a:moveTo>
                  <a:pt x="65786" y="123875"/>
                </a:moveTo>
                <a:lnTo>
                  <a:pt x="65100" y="123190"/>
                </a:lnTo>
                <a:lnTo>
                  <a:pt x="62357" y="123190"/>
                </a:lnTo>
                <a:lnTo>
                  <a:pt x="61671" y="123875"/>
                </a:lnTo>
                <a:lnTo>
                  <a:pt x="61671" y="126619"/>
                </a:lnTo>
                <a:lnTo>
                  <a:pt x="62357" y="127304"/>
                </a:lnTo>
                <a:lnTo>
                  <a:pt x="63728" y="127304"/>
                </a:lnTo>
                <a:lnTo>
                  <a:pt x="65100" y="127304"/>
                </a:lnTo>
                <a:lnTo>
                  <a:pt x="65786" y="126619"/>
                </a:lnTo>
                <a:lnTo>
                  <a:pt x="65786" y="123875"/>
                </a:lnTo>
                <a:close/>
              </a:path>
              <a:path w="66040" h="445770">
                <a:moveTo>
                  <a:pt x="65786" y="82829"/>
                </a:moveTo>
                <a:lnTo>
                  <a:pt x="65100" y="82143"/>
                </a:lnTo>
                <a:lnTo>
                  <a:pt x="62357" y="82143"/>
                </a:lnTo>
                <a:lnTo>
                  <a:pt x="61671" y="82829"/>
                </a:lnTo>
                <a:lnTo>
                  <a:pt x="61671" y="85559"/>
                </a:lnTo>
                <a:lnTo>
                  <a:pt x="62357" y="86245"/>
                </a:lnTo>
                <a:lnTo>
                  <a:pt x="63728" y="86245"/>
                </a:lnTo>
                <a:lnTo>
                  <a:pt x="65100" y="86245"/>
                </a:lnTo>
                <a:lnTo>
                  <a:pt x="65786" y="85559"/>
                </a:lnTo>
                <a:lnTo>
                  <a:pt x="65786" y="82829"/>
                </a:lnTo>
                <a:close/>
              </a:path>
              <a:path w="66040" h="445770">
                <a:moveTo>
                  <a:pt x="65786" y="62293"/>
                </a:moveTo>
                <a:lnTo>
                  <a:pt x="65100" y="61607"/>
                </a:lnTo>
                <a:lnTo>
                  <a:pt x="62357" y="61607"/>
                </a:lnTo>
                <a:lnTo>
                  <a:pt x="61671" y="62293"/>
                </a:lnTo>
                <a:lnTo>
                  <a:pt x="61671" y="65036"/>
                </a:lnTo>
                <a:lnTo>
                  <a:pt x="62357" y="65722"/>
                </a:lnTo>
                <a:lnTo>
                  <a:pt x="63728" y="65722"/>
                </a:lnTo>
                <a:lnTo>
                  <a:pt x="65100" y="65722"/>
                </a:lnTo>
                <a:lnTo>
                  <a:pt x="65786" y="65036"/>
                </a:lnTo>
                <a:lnTo>
                  <a:pt x="65786" y="62293"/>
                </a:lnTo>
                <a:close/>
              </a:path>
              <a:path w="66040" h="445770">
                <a:moveTo>
                  <a:pt x="65786" y="21221"/>
                </a:moveTo>
                <a:lnTo>
                  <a:pt x="65100" y="20535"/>
                </a:lnTo>
                <a:lnTo>
                  <a:pt x="63157" y="20535"/>
                </a:lnTo>
                <a:lnTo>
                  <a:pt x="62674" y="20726"/>
                </a:lnTo>
                <a:lnTo>
                  <a:pt x="61874" y="21539"/>
                </a:lnTo>
                <a:lnTo>
                  <a:pt x="61671" y="22021"/>
                </a:lnTo>
                <a:lnTo>
                  <a:pt x="61671" y="23952"/>
                </a:lnTo>
                <a:lnTo>
                  <a:pt x="62357" y="24638"/>
                </a:lnTo>
                <a:lnTo>
                  <a:pt x="63728" y="24638"/>
                </a:lnTo>
                <a:lnTo>
                  <a:pt x="65100" y="24638"/>
                </a:lnTo>
                <a:lnTo>
                  <a:pt x="65786" y="23952"/>
                </a:lnTo>
                <a:lnTo>
                  <a:pt x="65786" y="21221"/>
                </a:lnTo>
                <a:close/>
              </a:path>
              <a:path w="66040" h="445770">
                <a:moveTo>
                  <a:pt x="65786" y="685"/>
                </a:moveTo>
                <a:lnTo>
                  <a:pt x="65100" y="0"/>
                </a:lnTo>
                <a:lnTo>
                  <a:pt x="62357" y="0"/>
                </a:lnTo>
                <a:lnTo>
                  <a:pt x="61671" y="685"/>
                </a:lnTo>
                <a:lnTo>
                  <a:pt x="61671" y="3429"/>
                </a:lnTo>
                <a:lnTo>
                  <a:pt x="62357" y="4114"/>
                </a:lnTo>
                <a:lnTo>
                  <a:pt x="63728" y="4114"/>
                </a:lnTo>
                <a:lnTo>
                  <a:pt x="65100" y="4114"/>
                </a:lnTo>
                <a:lnTo>
                  <a:pt x="65786" y="3429"/>
                </a:lnTo>
                <a:lnTo>
                  <a:pt x="65786" y="685"/>
                </a:lnTo>
                <a:close/>
              </a:path>
              <a:path w="66040" h="445770">
                <a:moveTo>
                  <a:pt x="65798" y="44500"/>
                </a:moveTo>
                <a:lnTo>
                  <a:pt x="65786" y="43116"/>
                </a:lnTo>
                <a:lnTo>
                  <a:pt x="65786" y="41719"/>
                </a:lnTo>
                <a:lnTo>
                  <a:pt x="65087" y="41033"/>
                </a:lnTo>
                <a:lnTo>
                  <a:pt x="62306" y="41046"/>
                </a:lnTo>
                <a:lnTo>
                  <a:pt x="61620" y="41744"/>
                </a:lnTo>
                <a:lnTo>
                  <a:pt x="61633" y="44513"/>
                </a:lnTo>
                <a:lnTo>
                  <a:pt x="62344" y="45212"/>
                </a:lnTo>
                <a:lnTo>
                  <a:pt x="63728" y="45186"/>
                </a:lnTo>
                <a:lnTo>
                  <a:pt x="65112" y="45186"/>
                </a:lnTo>
                <a:lnTo>
                  <a:pt x="65798" y="44500"/>
                </a:lnTo>
                <a:close/>
              </a:path>
              <a:path w="66040" h="445770">
                <a:moveTo>
                  <a:pt x="65976" y="104660"/>
                </a:moveTo>
                <a:lnTo>
                  <a:pt x="65824" y="103911"/>
                </a:lnTo>
                <a:lnTo>
                  <a:pt x="64782" y="102870"/>
                </a:lnTo>
                <a:lnTo>
                  <a:pt x="64300" y="102666"/>
                </a:lnTo>
                <a:lnTo>
                  <a:pt x="62357" y="102666"/>
                </a:lnTo>
                <a:lnTo>
                  <a:pt x="61671" y="103352"/>
                </a:lnTo>
                <a:lnTo>
                  <a:pt x="61671" y="106095"/>
                </a:lnTo>
                <a:lnTo>
                  <a:pt x="62357" y="106768"/>
                </a:lnTo>
                <a:lnTo>
                  <a:pt x="63728" y="106768"/>
                </a:lnTo>
                <a:lnTo>
                  <a:pt x="64643" y="106781"/>
                </a:lnTo>
                <a:lnTo>
                  <a:pt x="65278" y="106349"/>
                </a:lnTo>
                <a:lnTo>
                  <a:pt x="65976" y="10466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1"/>
            <a:ext cx="1028700" cy="1027430"/>
          </a:xfrm>
          <a:custGeom>
            <a:avLst/>
            <a:gdLst/>
            <a:ahLst/>
            <a:cxnLst/>
            <a:rect l="l" t="t" r="r" b="b"/>
            <a:pathLst>
              <a:path w="1028700" h="1027430">
                <a:moveTo>
                  <a:pt x="613524" y="504850"/>
                </a:moveTo>
                <a:lnTo>
                  <a:pt x="612838" y="504177"/>
                </a:lnTo>
                <a:lnTo>
                  <a:pt x="610108" y="504177"/>
                </a:lnTo>
                <a:lnTo>
                  <a:pt x="609422" y="504850"/>
                </a:lnTo>
                <a:lnTo>
                  <a:pt x="609422" y="507593"/>
                </a:lnTo>
                <a:lnTo>
                  <a:pt x="610108" y="508279"/>
                </a:lnTo>
                <a:lnTo>
                  <a:pt x="611466" y="508279"/>
                </a:lnTo>
                <a:lnTo>
                  <a:pt x="612838" y="508279"/>
                </a:lnTo>
                <a:lnTo>
                  <a:pt x="613524" y="507593"/>
                </a:lnTo>
                <a:lnTo>
                  <a:pt x="613524" y="504850"/>
                </a:lnTo>
                <a:close/>
              </a:path>
              <a:path w="1028700" h="1027430">
                <a:moveTo>
                  <a:pt x="634022" y="751243"/>
                </a:moveTo>
                <a:lnTo>
                  <a:pt x="633349" y="750557"/>
                </a:lnTo>
                <a:lnTo>
                  <a:pt x="630605" y="750557"/>
                </a:lnTo>
                <a:lnTo>
                  <a:pt x="629920" y="751243"/>
                </a:lnTo>
                <a:lnTo>
                  <a:pt x="629920" y="753973"/>
                </a:lnTo>
                <a:lnTo>
                  <a:pt x="630605" y="754659"/>
                </a:lnTo>
                <a:lnTo>
                  <a:pt x="631977" y="754659"/>
                </a:lnTo>
                <a:lnTo>
                  <a:pt x="633349" y="754659"/>
                </a:lnTo>
                <a:lnTo>
                  <a:pt x="634022" y="753973"/>
                </a:lnTo>
                <a:lnTo>
                  <a:pt x="634022" y="751243"/>
                </a:lnTo>
                <a:close/>
              </a:path>
              <a:path w="1028700" h="1027430">
                <a:moveTo>
                  <a:pt x="634022" y="730707"/>
                </a:moveTo>
                <a:lnTo>
                  <a:pt x="633349" y="730021"/>
                </a:lnTo>
                <a:lnTo>
                  <a:pt x="630605" y="730021"/>
                </a:lnTo>
                <a:lnTo>
                  <a:pt x="629920" y="730707"/>
                </a:lnTo>
                <a:lnTo>
                  <a:pt x="629920" y="733450"/>
                </a:lnTo>
                <a:lnTo>
                  <a:pt x="630605" y="734136"/>
                </a:lnTo>
                <a:lnTo>
                  <a:pt x="631977" y="734136"/>
                </a:lnTo>
                <a:lnTo>
                  <a:pt x="633349" y="734136"/>
                </a:lnTo>
                <a:lnTo>
                  <a:pt x="634022" y="733450"/>
                </a:lnTo>
                <a:lnTo>
                  <a:pt x="634022" y="730707"/>
                </a:lnTo>
                <a:close/>
              </a:path>
              <a:path w="1028700" h="1027430">
                <a:moveTo>
                  <a:pt x="634022" y="710184"/>
                </a:moveTo>
                <a:lnTo>
                  <a:pt x="633349" y="709498"/>
                </a:lnTo>
                <a:lnTo>
                  <a:pt x="630605" y="709498"/>
                </a:lnTo>
                <a:lnTo>
                  <a:pt x="629920" y="710184"/>
                </a:lnTo>
                <a:lnTo>
                  <a:pt x="629920" y="712914"/>
                </a:lnTo>
                <a:lnTo>
                  <a:pt x="630605" y="713600"/>
                </a:lnTo>
                <a:lnTo>
                  <a:pt x="631977" y="713600"/>
                </a:lnTo>
                <a:lnTo>
                  <a:pt x="633349" y="713600"/>
                </a:lnTo>
                <a:lnTo>
                  <a:pt x="634022" y="712914"/>
                </a:lnTo>
                <a:lnTo>
                  <a:pt x="634022" y="710184"/>
                </a:lnTo>
                <a:close/>
              </a:path>
              <a:path w="1028700" h="1027430">
                <a:moveTo>
                  <a:pt x="634022" y="689648"/>
                </a:moveTo>
                <a:lnTo>
                  <a:pt x="633349" y="688975"/>
                </a:lnTo>
                <a:lnTo>
                  <a:pt x="630605" y="688975"/>
                </a:lnTo>
                <a:lnTo>
                  <a:pt x="629920" y="689648"/>
                </a:lnTo>
                <a:lnTo>
                  <a:pt x="629920" y="692391"/>
                </a:lnTo>
                <a:lnTo>
                  <a:pt x="630605" y="693077"/>
                </a:lnTo>
                <a:lnTo>
                  <a:pt x="631977" y="693077"/>
                </a:lnTo>
                <a:lnTo>
                  <a:pt x="633349" y="693077"/>
                </a:lnTo>
                <a:lnTo>
                  <a:pt x="634022" y="692391"/>
                </a:lnTo>
                <a:lnTo>
                  <a:pt x="634022" y="689648"/>
                </a:lnTo>
                <a:close/>
              </a:path>
              <a:path w="1028700" h="1027430">
                <a:moveTo>
                  <a:pt x="634022" y="669124"/>
                </a:moveTo>
                <a:lnTo>
                  <a:pt x="633349" y="668439"/>
                </a:lnTo>
                <a:lnTo>
                  <a:pt x="630605" y="668439"/>
                </a:lnTo>
                <a:lnTo>
                  <a:pt x="629920" y="669124"/>
                </a:lnTo>
                <a:lnTo>
                  <a:pt x="629920" y="671868"/>
                </a:lnTo>
                <a:lnTo>
                  <a:pt x="630605" y="672541"/>
                </a:lnTo>
                <a:lnTo>
                  <a:pt x="631977" y="672541"/>
                </a:lnTo>
                <a:lnTo>
                  <a:pt x="633349" y="672541"/>
                </a:lnTo>
                <a:lnTo>
                  <a:pt x="634022" y="671868"/>
                </a:lnTo>
                <a:lnTo>
                  <a:pt x="634022" y="669124"/>
                </a:lnTo>
                <a:close/>
              </a:path>
              <a:path w="1028700" h="1027430">
                <a:moveTo>
                  <a:pt x="634022" y="648576"/>
                </a:moveTo>
                <a:lnTo>
                  <a:pt x="633349" y="647890"/>
                </a:lnTo>
                <a:lnTo>
                  <a:pt x="630605" y="647890"/>
                </a:lnTo>
                <a:lnTo>
                  <a:pt x="629920" y="648576"/>
                </a:lnTo>
                <a:lnTo>
                  <a:pt x="629920" y="651306"/>
                </a:lnTo>
                <a:lnTo>
                  <a:pt x="630605" y="651992"/>
                </a:lnTo>
                <a:lnTo>
                  <a:pt x="631977" y="651992"/>
                </a:lnTo>
                <a:lnTo>
                  <a:pt x="633349" y="651992"/>
                </a:lnTo>
                <a:lnTo>
                  <a:pt x="634022" y="651306"/>
                </a:lnTo>
                <a:lnTo>
                  <a:pt x="634022" y="648576"/>
                </a:lnTo>
                <a:close/>
              </a:path>
              <a:path w="1028700" h="1027430">
                <a:moveTo>
                  <a:pt x="634022" y="628040"/>
                </a:moveTo>
                <a:lnTo>
                  <a:pt x="633349" y="627367"/>
                </a:lnTo>
                <a:lnTo>
                  <a:pt x="630605" y="627367"/>
                </a:lnTo>
                <a:lnTo>
                  <a:pt x="629920" y="628053"/>
                </a:lnTo>
                <a:lnTo>
                  <a:pt x="629920" y="630783"/>
                </a:lnTo>
                <a:lnTo>
                  <a:pt x="630605" y="631469"/>
                </a:lnTo>
                <a:lnTo>
                  <a:pt x="631977" y="631469"/>
                </a:lnTo>
                <a:lnTo>
                  <a:pt x="633349" y="631469"/>
                </a:lnTo>
                <a:lnTo>
                  <a:pt x="634022" y="630783"/>
                </a:lnTo>
                <a:lnTo>
                  <a:pt x="634022" y="628040"/>
                </a:lnTo>
                <a:close/>
              </a:path>
              <a:path w="1028700" h="1027430">
                <a:moveTo>
                  <a:pt x="634022" y="607517"/>
                </a:moveTo>
                <a:lnTo>
                  <a:pt x="633349" y="606831"/>
                </a:lnTo>
                <a:lnTo>
                  <a:pt x="630605" y="606831"/>
                </a:lnTo>
                <a:lnTo>
                  <a:pt x="629920" y="607517"/>
                </a:lnTo>
                <a:lnTo>
                  <a:pt x="629920" y="610260"/>
                </a:lnTo>
                <a:lnTo>
                  <a:pt x="630605" y="610946"/>
                </a:lnTo>
                <a:lnTo>
                  <a:pt x="631977" y="610946"/>
                </a:lnTo>
                <a:lnTo>
                  <a:pt x="633349" y="610946"/>
                </a:lnTo>
                <a:lnTo>
                  <a:pt x="634022" y="610260"/>
                </a:lnTo>
                <a:lnTo>
                  <a:pt x="634022" y="607517"/>
                </a:lnTo>
                <a:close/>
              </a:path>
              <a:path w="1028700" h="1027430">
                <a:moveTo>
                  <a:pt x="634022" y="587032"/>
                </a:moveTo>
                <a:lnTo>
                  <a:pt x="633349" y="586359"/>
                </a:lnTo>
                <a:lnTo>
                  <a:pt x="630605" y="586359"/>
                </a:lnTo>
                <a:lnTo>
                  <a:pt x="629920" y="587032"/>
                </a:lnTo>
                <a:lnTo>
                  <a:pt x="629920" y="589775"/>
                </a:lnTo>
                <a:lnTo>
                  <a:pt x="630605" y="590461"/>
                </a:lnTo>
                <a:lnTo>
                  <a:pt x="631977" y="590461"/>
                </a:lnTo>
                <a:lnTo>
                  <a:pt x="633349" y="590461"/>
                </a:lnTo>
                <a:lnTo>
                  <a:pt x="634022" y="589775"/>
                </a:lnTo>
                <a:lnTo>
                  <a:pt x="634022" y="587032"/>
                </a:lnTo>
                <a:close/>
              </a:path>
              <a:path w="1028700" h="1027430">
                <a:moveTo>
                  <a:pt x="634022" y="566458"/>
                </a:moveTo>
                <a:lnTo>
                  <a:pt x="633349" y="565785"/>
                </a:lnTo>
                <a:lnTo>
                  <a:pt x="630605" y="565785"/>
                </a:lnTo>
                <a:lnTo>
                  <a:pt x="629920" y="566458"/>
                </a:lnTo>
                <a:lnTo>
                  <a:pt x="629920" y="569201"/>
                </a:lnTo>
                <a:lnTo>
                  <a:pt x="630605" y="569887"/>
                </a:lnTo>
                <a:lnTo>
                  <a:pt x="631977" y="569887"/>
                </a:lnTo>
                <a:lnTo>
                  <a:pt x="633349" y="569887"/>
                </a:lnTo>
                <a:lnTo>
                  <a:pt x="634022" y="569201"/>
                </a:lnTo>
                <a:lnTo>
                  <a:pt x="634022" y="566458"/>
                </a:lnTo>
                <a:close/>
              </a:path>
              <a:path w="1028700" h="1027430">
                <a:moveTo>
                  <a:pt x="634022" y="545909"/>
                </a:moveTo>
                <a:lnTo>
                  <a:pt x="633349" y="545223"/>
                </a:lnTo>
                <a:lnTo>
                  <a:pt x="630605" y="545223"/>
                </a:lnTo>
                <a:lnTo>
                  <a:pt x="629920" y="545909"/>
                </a:lnTo>
                <a:lnTo>
                  <a:pt x="629920" y="548652"/>
                </a:lnTo>
                <a:lnTo>
                  <a:pt x="630605" y="549338"/>
                </a:lnTo>
                <a:lnTo>
                  <a:pt x="631977" y="549338"/>
                </a:lnTo>
                <a:lnTo>
                  <a:pt x="633349" y="549338"/>
                </a:lnTo>
                <a:lnTo>
                  <a:pt x="634022" y="548652"/>
                </a:lnTo>
                <a:lnTo>
                  <a:pt x="634022" y="545909"/>
                </a:lnTo>
                <a:close/>
              </a:path>
              <a:path w="1028700" h="1027430">
                <a:moveTo>
                  <a:pt x="634022" y="525386"/>
                </a:moveTo>
                <a:lnTo>
                  <a:pt x="633349" y="524700"/>
                </a:lnTo>
                <a:lnTo>
                  <a:pt x="630605" y="524700"/>
                </a:lnTo>
                <a:lnTo>
                  <a:pt x="629920" y="525386"/>
                </a:lnTo>
                <a:lnTo>
                  <a:pt x="629920" y="528116"/>
                </a:lnTo>
                <a:lnTo>
                  <a:pt x="630605" y="528802"/>
                </a:lnTo>
                <a:lnTo>
                  <a:pt x="631977" y="528802"/>
                </a:lnTo>
                <a:lnTo>
                  <a:pt x="633349" y="528802"/>
                </a:lnTo>
                <a:lnTo>
                  <a:pt x="634022" y="528116"/>
                </a:lnTo>
                <a:lnTo>
                  <a:pt x="634022" y="525386"/>
                </a:lnTo>
                <a:close/>
              </a:path>
              <a:path w="1028700" h="1027430">
                <a:moveTo>
                  <a:pt x="644309" y="741781"/>
                </a:moveTo>
                <a:lnTo>
                  <a:pt x="644105" y="741299"/>
                </a:lnTo>
                <a:lnTo>
                  <a:pt x="643712" y="740892"/>
                </a:lnTo>
                <a:lnTo>
                  <a:pt x="642747" y="739914"/>
                </a:lnTo>
                <a:lnTo>
                  <a:pt x="641781" y="739914"/>
                </a:lnTo>
                <a:lnTo>
                  <a:pt x="640803" y="740892"/>
                </a:lnTo>
                <a:lnTo>
                  <a:pt x="640410" y="741299"/>
                </a:lnTo>
                <a:lnTo>
                  <a:pt x="640219" y="741781"/>
                </a:lnTo>
                <a:lnTo>
                  <a:pt x="640207" y="742340"/>
                </a:lnTo>
                <a:lnTo>
                  <a:pt x="640207" y="743712"/>
                </a:lnTo>
                <a:lnTo>
                  <a:pt x="640892" y="744397"/>
                </a:lnTo>
                <a:lnTo>
                  <a:pt x="642264" y="744397"/>
                </a:lnTo>
                <a:lnTo>
                  <a:pt x="643636" y="744397"/>
                </a:lnTo>
                <a:lnTo>
                  <a:pt x="644309" y="743712"/>
                </a:lnTo>
                <a:lnTo>
                  <a:pt x="644309" y="742340"/>
                </a:lnTo>
                <a:lnTo>
                  <a:pt x="644309" y="741781"/>
                </a:lnTo>
                <a:close/>
              </a:path>
              <a:path w="1028700" h="1027430">
                <a:moveTo>
                  <a:pt x="644309" y="720445"/>
                </a:moveTo>
                <a:lnTo>
                  <a:pt x="643636" y="719759"/>
                </a:lnTo>
                <a:lnTo>
                  <a:pt x="640892" y="719759"/>
                </a:lnTo>
                <a:lnTo>
                  <a:pt x="640207" y="720445"/>
                </a:lnTo>
                <a:lnTo>
                  <a:pt x="640207" y="723176"/>
                </a:lnTo>
                <a:lnTo>
                  <a:pt x="640892" y="723861"/>
                </a:lnTo>
                <a:lnTo>
                  <a:pt x="642264" y="723861"/>
                </a:lnTo>
                <a:lnTo>
                  <a:pt x="643636" y="723861"/>
                </a:lnTo>
                <a:lnTo>
                  <a:pt x="644309" y="723176"/>
                </a:lnTo>
                <a:lnTo>
                  <a:pt x="644309" y="720445"/>
                </a:lnTo>
                <a:close/>
              </a:path>
              <a:path w="1028700" h="1027430">
                <a:moveTo>
                  <a:pt x="644309" y="699922"/>
                </a:moveTo>
                <a:lnTo>
                  <a:pt x="643636" y="699236"/>
                </a:lnTo>
                <a:lnTo>
                  <a:pt x="640892" y="699236"/>
                </a:lnTo>
                <a:lnTo>
                  <a:pt x="640207" y="699922"/>
                </a:lnTo>
                <a:lnTo>
                  <a:pt x="640207" y="702652"/>
                </a:lnTo>
                <a:lnTo>
                  <a:pt x="640892" y="703338"/>
                </a:lnTo>
                <a:lnTo>
                  <a:pt x="642264" y="703338"/>
                </a:lnTo>
                <a:lnTo>
                  <a:pt x="643636" y="703338"/>
                </a:lnTo>
                <a:lnTo>
                  <a:pt x="644309" y="702652"/>
                </a:lnTo>
                <a:lnTo>
                  <a:pt x="644309" y="699922"/>
                </a:lnTo>
                <a:close/>
              </a:path>
              <a:path w="1028700" h="1027430">
                <a:moveTo>
                  <a:pt x="644309" y="679297"/>
                </a:moveTo>
                <a:lnTo>
                  <a:pt x="643636" y="678611"/>
                </a:lnTo>
                <a:lnTo>
                  <a:pt x="640892" y="678611"/>
                </a:lnTo>
                <a:lnTo>
                  <a:pt x="640207" y="679297"/>
                </a:lnTo>
                <a:lnTo>
                  <a:pt x="640207" y="682028"/>
                </a:lnTo>
                <a:lnTo>
                  <a:pt x="640892" y="682713"/>
                </a:lnTo>
                <a:lnTo>
                  <a:pt x="642264" y="682713"/>
                </a:lnTo>
                <a:lnTo>
                  <a:pt x="643636" y="682713"/>
                </a:lnTo>
                <a:lnTo>
                  <a:pt x="644309" y="682028"/>
                </a:lnTo>
                <a:lnTo>
                  <a:pt x="644309" y="679297"/>
                </a:lnTo>
                <a:close/>
              </a:path>
              <a:path w="1028700" h="1027430">
                <a:moveTo>
                  <a:pt x="644309" y="536448"/>
                </a:moveTo>
                <a:lnTo>
                  <a:pt x="644118" y="535965"/>
                </a:lnTo>
                <a:lnTo>
                  <a:pt x="642747" y="534593"/>
                </a:lnTo>
                <a:lnTo>
                  <a:pt x="641781" y="534593"/>
                </a:lnTo>
                <a:lnTo>
                  <a:pt x="640410" y="535965"/>
                </a:lnTo>
                <a:lnTo>
                  <a:pt x="640207" y="536448"/>
                </a:lnTo>
                <a:lnTo>
                  <a:pt x="640207" y="538391"/>
                </a:lnTo>
                <a:lnTo>
                  <a:pt x="640892" y="539064"/>
                </a:lnTo>
                <a:lnTo>
                  <a:pt x="642264" y="539064"/>
                </a:lnTo>
                <a:lnTo>
                  <a:pt x="643636" y="539064"/>
                </a:lnTo>
                <a:lnTo>
                  <a:pt x="644309" y="538391"/>
                </a:lnTo>
                <a:lnTo>
                  <a:pt x="644309" y="536448"/>
                </a:lnTo>
                <a:close/>
              </a:path>
              <a:path w="1028700" h="1027430">
                <a:moveTo>
                  <a:pt x="644309" y="474014"/>
                </a:moveTo>
                <a:lnTo>
                  <a:pt x="643636" y="473329"/>
                </a:lnTo>
                <a:lnTo>
                  <a:pt x="640892" y="473329"/>
                </a:lnTo>
                <a:lnTo>
                  <a:pt x="640207" y="474014"/>
                </a:lnTo>
                <a:lnTo>
                  <a:pt x="640207" y="476758"/>
                </a:lnTo>
                <a:lnTo>
                  <a:pt x="640892" y="477443"/>
                </a:lnTo>
                <a:lnTo>
                  <a:pt x="642264" y="477443"/>
                </a:lnTo>
                <a:lnTo>
                  <a:pt x="643636" y="477443"/>
                </a:lnTo>
                <a:lnTo>
                  <a:pt x="644309" y="476758"/>
                </a:lnTo>
                <a:lnTo>
                  <a:pt x="644309" y="474014"/>
                </a:lnTo>
                <a:close/>
              </a:path>
              <a:path w="1028700" h="1027430">
                <a:moveTo>
                  <a:pt x="644309" y="453517"/>
                </a:moveTo>
                <a:lnTo>
                  <a:pt x="643636" y="452831"/>
                </a:lnTo>
                <a:lnTo>
                  <a:pt x="640892" y="452831"/>
                </a:lnTo>
                <a:lnTo>
                  <a:pt x="640207" y="453517"/>
                </a:lnTo>
                <a:lnTo>
                  <a:pt x="640207" y="454875"/>
                </a:lnTo>
                <a:lnTo>
                  <a:pt x="640207" y="455168"/>
                </a:lnTo>
                <a:lnTo>
                  <a:pt x="640257" y="455434"/>
                </a:lnTo>
                <a:lnTo>
                  <a:pt x="640372" y="455688"/>
                </a:lnTo>
                <a:lnTo>
                  <a:pt x="640727" y="456526"/>
                </a:lnTo>
                <a:lnTo>
                  <a:pt x="641350" y="456946"/>
                </a:lnTo>
                <a:lnTo>
                  <a:pt x="642264" y="456933"/>
                </a:lnTo>
                <a:lnTo>
                  <a:pt x="643166" y="456933"/>
                </a:lnTo>
                <a:lnTo>
                  <a:pt x="643801" y="456526"/>
                </a:lnTo>
                <a:lnTo>
                  <a:pt x="644156" y="455688"/>
                </a:lnTo>
                <a:lnTo>
                  <a:pt x="644258" y="455434"/>
                </a:lnTo>
                <a:lnTo>
                  <a:pt x="644309" y="455155"/>
                </a:lnTo>
                <a:lnTo>
                  <a:pt x="644309" y="454875"/>
                </a:lnTo>
                <a:lnTo>
                  <a:pt x="644309" y="453517"/>
                </a:lnTo>
                <a:close/>
              </a:path>
              <a:path w="1028700" h="1027430">
                <a:moveTo>
                  <a:pt x="644309" y="432981"/>
                </a:moveTo>
                <a:lnTo>
                  <a:pt x="643636" y="432295"/>
                </a:lnTo>
                <a:lnTo>
                  <a:pt x="640892" y="432295"/>
                </a:lnTo>
                <a:lnTo>
                  <a:pt x="640207" y="432981"/>
                </a:lnTo>
                <a:lnTo>
                  <a:pt x="640207" y="435724"/>
                </a:lnTo>
                <a:lnTo>
                  <a:pt x="640892" y="436410"/>
                </a:lnTo>
                <a:lnTo>
                  <a:pt x="642264" y="436410"/>
                </a:lnTo>
                <a:lnTo>
                  <a:pt x="643636" y="436410"/>
                </a:lnTo>
                <a:lnTo>
                  <a:pt x="644309" y="435724"/>
                </a:lnTo>
                <a:lnTo>
                  <a:pt x="644309" y="432981"/>
                </a:lnTo>
                <a:close/>
              </a:path>
              <a:path w="1028700" h="1027430">
                <a:moveTo>
                  <a:pt x="644309" y="412457"/>
                </a:moveTo>
                <a:lnTo>
                  <a:pt x="643636" y="411772"/>
                </a:lnTo>
                <a:lnTo>
                  <a:pt x="640892" y="411772"/>
                </a:lnTo>
                <a:lnTo>
                  <a:pt x="640207" y="412457"/>
                </a:lnTo>
                <a:lnTo>
                  <a:pt x="640207" y="415201"/>
                </a:lnTo>
                <a:lnTo>
                  <a:pt x="640892" y="415874"/>
                </a:lnTo>
                <a:lnTo>
                  <a:pt x="642264" y="415874"/>
                </a:lnTo>
                <a:lnTo>
                  <a:pt x="643636" y="415874"/>
                </a:lnTo>
                <a:lnTo>
                  <a:pt x="644309" y="415201"/>
                </a:lnTo>
                <a:lnTo>
                  <a:pt x="644309" y="412457"/>
                </a:lnTo>
                <a:close/>
              </a:path>
              <a:path w="1028700" h="1027430">
                <a:moveTo>
                  <a:pt x="654583" y="443255"/>
                </a:moveTo>
                <a:lnTo>
                  <a:pt x="653897" y="442569"/>
                </a:lnTo>
                <a:lnTo>
                  <a:pt x="651154" y="442569"/>
                </a:lnTo>
                <a:lnTo>
                  <a:pt x="650468" y="443255"/>
                </a:lnTo>
                <a:lnTo>
                  <a:pt x="650468" y="445985"/>
                </a:lnTo>
                <a:lnTo>
                  <a:pt x="651154" y="446671"/>
                </a:lnTo>
                <a:lnTo>
                  <a:pt x="652526" y="446671"/>
                </a:lnTo>
                <a:lnTo>
                  <a:pt x="653897" y="446671"/>
                </a:lnTo>
                <a:lnTo>
                  <a:pt x="654583" y="445985"/>
                </a:lnTo>
                <a:lnTo>
                  <a:pt x="654583" y="443255"/>
                </a:lnTo>
                <a:close/>
              </a:path>
              <a:path w="1028700" h="1027430">
                <a:moveTo>
                  <a:pt x="654583" y="402196"/>
                </a:moveTo>
                <a:lnTo>
                  <a:pt x="653897" y="401510"/>
                </a:lnTo>
                <a:lnTo>
                  <a:pt x="651154" y="401510"/>
                </a:lnTo>
                <a:lnTo>
                  <a:pt x="650468" y="402196"/>
                </a:lnTo>
                <a:lnTo>
                  <a:pt x="650468" y="404926"/>
                </a:lnTo>
                <a:lnTo>
                  <a:pt x="651154" y="405612"/>
                </a:lnTo>
                <a:lnTo>
                  <a:pt x="652526" y="405612"/>
                </a:lnTo>
                <a:lnTo>
                  <a:pt x="653897" y="405612"/>
                </a:lnTo>
                <a:lnTo>
                  <a:pt x="654583" y="404926"/>
                </a:lnTo>
                <a:lnTo>
                  <a:pt x="654583" y="402196"/>
                </a:lnTo>
                <a:close/>
              </a:path>
              <a:path w="1028700" h="1027430">
                <a:moveTo>
                  <a:pt x="726452" y="740968"/>
                </a:moveTo>
                <a:lnTo>
                  <a:pt x="725766" y="740283"/>
                </a:lnTo>
                <a:lnTo>
                  <a:pt x="723823" y="740283"/>
                </a:lnTo>
                <a:lnTo>
                  <a:pt x="723341" y="740486"/>
                </a:lnTo>
                <a:lnTo>
                  <a:pt x="722553" y="741299"/>
                </a:lnTo>
                <a:lnTo>
                  <a:pt x="722350" y="741781"/>
                </a:lnTo>
                <a:lnTo>
                  <a:pt x="722337" y="742340"/>
                </a:lnTo>
                <a:lnTo>
                  <a:pt x="722337" y="743712"/>
                </a:lnTo>
                <a:lnTo>
                  <a:pt x="723023" y="744397"/>
                </a:lnTo>
                <a:lnTo>
                  <a:pt x="724395" y="744397"/>
                </a:lnTo>
                <a:lnTo>
                  <a:pt x="725766" y="744397"/>
                </a:lnTo>
                <a:lnTo>
                  <a:pt x="726452" y="743712"/>
                </a:lnTo>
                <a:lnTo>
                  <a:pt x="726452" y="740968"/>
                </a:lnTo>
                <a:close/>
              </a:path>
              <a:path w="1028700" h="1027430">
                <a:moveTo>
                  <a:pt x="726452" y="699922"/>
                </a:moveTo>
                <a:lnTo>
                  <a:pt x="725766" y="699236"/>
                </a:lnTo>
                <a:lnTo>
                  <a:pt x="723023" y="699236"/>
                </a:lnTo>
                <a:lnTo>
                  <a:pt x="722337" y="699922"/>
                </a:lnTo>
                <a:lnTo>
                  <a:pt x="722337" y="702652"/>
                </a:lnTo>
                <a:lnTo>
                  <a:pt x="723023" y="703338"/>
                </a:lnTo>
                <a:lnTo>
                  <a:pt x="724395" y="703338"/>
                </a:lnTo>
                <a:lnTo>
                  <a:pt x="725766" y="703338"/>
                </a:lnTo>
                <a:lnTo>
                  <a:pt x="726452" y="702652"/>
                </a:lnTo>
                <a:lnTo>
                  <a:pt x="726452" y="699922"/>
                </a:lnTo>
                <a:close/>
              </a:path>
              <a:path w="1028700" h="1027430">
                <a:moveTo>
                  <a:pt x="726452" y="679297"/>
                </a:moveTo>
                <a:lnTo>
                  <a:pt x="725766" y="678611"/>
                </a:lnTo>
                <a:lnTo>
                  <a:pt x="723023" y="678611"/>
                </a:lnTo>
                <a:lnTo>
                  <a:pt x="722337" y="679297"/>
                </a:lnTo>
                <a:lnTo>
                  <a:pt x="722337" y="682028"/>
                </a:lnTo>
                <a:lnTo>
                  <a:pt x="723023" y="682713"/>
                </a:lnTo>
                <a:lnTo>
                  <a:pt x="724395" y="682713"/>
                </a:lnTo>
                <a:lnTo>
                  <a:pt x="725766" y="682713"/>
                </a:lnTo>
                <a:lnTo>
                  <a:pt x="726452" y="682028"/>
                </a:lnTo>
                <a:lnTo>
                  <a:pt x="726452" y="679297"/>
                </a:lnTo>
                <a:close/>
              </a:path>
              <a:path w="1028700" h="1027430">
                <a:moveTo>
                  <a:pt x="726452" y="638314"/>
                </a:moveTo>
                <a:lnTo>
                  <a:pt x="725766" y="637628"/>
                </a:lnTo>
                <a:lnTo>
                  <a:pt x="723023" y="637628"/>
                </a:lnTo>
                <a:lnTo>
                  <a:pt x="722337" y="638314"/>
                </a:lnTo>
                <a:lnTo>
                  <a:pt x="722337" y="641045"/>
                </a:lnTo>
                <a:lnTo>
                  <a:pt x="723023" y="641731"/>
                </a:lnTo>
                <a:lnTo>
                  <a:pt x="724395" y="641731"/>
                </a:lnTo>
                <a:lnTo>
                  <a:pt x="725766" y="641731"/>
                </a:lnTo>
                <a:lnTo>
                  <a:pt x="726452" y="641045"/>
                </a:lnTo>
                <a:lnTo>
                  <a:pt x="726452" y="638314"/>
                </a:lnTo>
                <a:close/>
              </a:path>
              <a:path w="1028700" h="1027430">
                <a:moveTo>
                  <a:pt x="726452" y="617778"/>
                </a:moveTo>
                <a:lnTo>
                  <a:pt x="725766" y="617093"/>
                </a:lnTo>
                <a:lnTo>
                  <a:pt x="723023" y="617093"/>
                </a:lnTo>
                <a:lnTo>
                  <a:pt x="722337" y="617778"/>
                </a:lnTo>
                <a:lnTo>
                  <a:pt x="722337" y="620522"/>
                </a:lnTo>
                <a:lnTo>
                  <a:pt x="723023" y="621207"/>
                </a:lnTo>
                <a:lnTo>
                  <a:pt x="724395" y="621207"/>
                </a:lnTo>
                <a:lnTo>
                  <a:pt x="725766" y="621207"/>
                </a:lnTo>
                <a:lnTo>
                  <a:pt x="726452" y="620522"/>
                </a:lnTo>
                <a:lnTo>
                  <a:pt x="726452" y="617778"/>
                </a:lnTo>
                <a:close/>
              </a:path>
              <a:path w="1028700" h="1027430">
                <a:moveTo>
                  <a:pt x="726452" y="597255"/>
                </a:moveTo>
                <a:lnTo>
                  <a:pt x="725766" y="596569"/>
                </a:lnTo>
                <a:lnTo>
                  <a:pt x="723023" y="596569"/>
                </a:lnTo>
                <a:lnTo>
                  <a:pt x="722337" y="597255"/>
                </a:lnTo>
                <a:lnTo>
                  <a:pt x="722337" y="599986"/>
                </a:lnTo>
                <a:lnTo>
                  <a:pt x="723023" y="600671"/>
                </a:lnTo>
                <a:lnTo>
                  <a:pt x="724395" y="600671"/>
                </a:lnTo>
                <a:lnTo>
                  <a:pt x="725766" y="600671"/>
                </a:lnTo>
                <a:lnTo>
                  <a:pt x="726452" y="599986"/>
                </a:lnTo>
                <a:lnTo>
                  <a:pt x="726452" y="597255"/>
                </a:lnTo>
                <a:close/>
              </a:path>
              <a:path w="1028700" h="1027430">
                <a:moveTo>
                  <a:pt x="726452" y="576732"/>
                </a:moveTo>
                <a:lnTo>
                  <a:pt x="725766" y="576046"/>
                </a:lnTo>
                <a:lnTo>
                  <a:pt x="723023" y="576046"/>
                </a:lnTo>
                <a:lnTo>
                  <a:pt x="722337" y="576732"/>
                </a:lnTo>
                <a:lnTo>
                  <a:pt x="722337" y="578091"/>
                </a:lnTo>
                <a:lnTo>
                  <a:pt x="722337" y="578370"/>
                </a:lnTo>
                <a:lnTo>
                  <a:pt x="722388" y="578624"/>
                </a:lnTo>
                <a:lnTo>
                  <a:pt x="722503" y="578878"/>
                </a:lnTo>
                <a:lnTo>
                  <a:pt x="722858" y="579716"/>
                </a:lnTo>
                <a:lnTo>
                  <a:pt x="723480" y="580148"/>
                </a:lnTo>
                <a:lnTo>
                  <a:pt x="724395" y="580148"/>
                </a:lnTo>
                <a:lnTo>
                  <a:pt x="725309" y="580136"/>
                </a:lnTo>
                <a:lnTo>
                  <a:pt x="725932" y="579716"/>
                </a:lnTo>
                <a:lnTo>
                  <a:pt x="726389" y="578624"/>
                </a:lnTo>
                <a:lnTo>
                  <a:pt x="726440" y="578370"/>
                </a:lnTo>
                <a:lnTo>
                  <a:pt x="726452" y="576732"/>
                </a:lnTo>
                <a:close/>
              </a:path>
              <a:path w="1028700" h="1027430">
                <a:moveTo>
                  <a:pt x="726452" y="536448"/>
                </a:moveTo>
                <a:lnTo>
                  <a:pt x="723823" y="534962"/>
                </a:lnTo>
                <a:lnTo>
                  <a:pt x="723341" y="535165"/>
                </a:lnTo>
                <a:lnTo>
                  <a:pt x="722541" y="535965"/>
                </a:lnTo>
                <a:lnTo>
                  <a:pt x="722350" y="536448"/>
                </a:lnTo>
                <a:lnTo>
                  <a:pt x="722337" y="538391"/>
                </a:lnTo>
                <a:lnTo>
                  <a:pt x="723023" y="539064"/>
                </a:lnTo>
                <a:lnTo>
                  <a:pt x="724395" y="539064"/>
                </a:lnTo>
                <a:lnTo>
                  <a:pt x="725766" y="539064"/>
                </a:lnTo>
                <a:lnTo>
                  <a:pt x="726452" y="538391"/>
                </a:lnTo>
                <a:lnTo>
                  <a:pt x="726452" y="536448"/>
                </a:lnTo>
                <a:close/>
              </a:path>
              <a:path w="1028700" h="1027430">
                <a:moveTo>
                  <a:pt x="726452" y="515124"/>
                </a:moveTo>
                <a:lnTo>
                  <a:pt x="725766" y="514438"/>
                </a:lnTo>
                <a:lnTo>
                  <a:pt x="723023" y="514438"/>
                </a:lnTo>
                <a:lnTo>
                  <a:pt x="722337" y="515124"/>
                </a:lnTo>
                <a:lnTo>
                  <a:pt x="722337" y="517855"/>
                </a:lnTo>
                <a:lnTo>
                  <a:pt x="723023" y="518541"/>
                </a:lnTo>
                <a:lnTo>
                  <a:pt x="724395" y="518541"/>
                </a:lnTo>
                <a:lnTo>
                  <a:pt x="725766" y="518541"/>
                </a:lnTo>
                <a:lnTo>
                  <a:pt x="726452" y="517855"/>
                </a:lnTo>
                <a:lnTo>
                  <a:pt x="726452" y="515124"/>
                </a:lnTo>
                <a:close/>
              </a:path>
              <a:path w="1028700" h="1027430">
                <a:moveTo>
                  <a:pt x="726452" y="474014"/>
                </a:moveTo>
                <a:lnTo>
                  <a:pt x="725766" y="473329"/>
                </a:lnTo>
                <a:lnTo>
                  <a:pt x="723023" y="473329"/>
                </a:lnTo>
                <a:lnTo>
                  <a:pt x="722337" y="474014"/>
                </a:lnTo>
                <a:lnTo>
                  <a:pt x="722337" y="476758"/>
                </a:lnTo>
                <a:lnTo>
                  <a:pt x="723023" y="477443"/>
                </a:lnTo>
                <a:lnTo>
                  <a:pt x="724395" y="477443"/>
                </a:lnTo>
                <a:lnTo>
                  <a:pt x="725766" y="477443"/>
                </a:lnTo>
                <a:lnTo>
                  <a:pt x="726452" y="476758"/>
                </a:lnTo>
                <a:lnTo>
                  <a:pt x="726452" y="474014"/>
                </a:lnTo>
                <a:close/>
              </a:path>
              <a:path w="1028700" h="1027430">
                <a:moveTo>
                  <a:pt x="726452" y="453517"/>
                </a:moveTo>
                <a:lnTo>
                  <a:pt x="725766" y="452831"/>
                </a:lnTo>
                <a:lnTo>
                  <a:pt x="723023" y="452831"/>
                </a:lnTo>
                <a:lnTo>
                  <a:pt x="722337" y="453517"/>
                </a:lnTo>
                <a:lnTo>
                  <a:pt x="722337" y="454875"/>
                </a:lnTo>
                <a:lnTo>
                  <a:pt x="722337" y="455168"/>
                </a:lnTo>
                <a:lnTo>
                  <a:pt x="722388" y="455434"/>
                </a:lnTo>
                <a:lnTo>
                  <a:pt x="722503" y="455688"/>
                </a:lnTo>
                <a:lnTo>
                  <a:pt x="722858" y="456526"/>
                </a:lnTo>
                <a:lnTo>
                  <a:pt x="723493" y="456946"/>
                </a:lnTo>
                <a:lnTo>
                  <a:pt x="724395" y="456933"/>
                </a:lnTo>
                <a:lnTo>
                  <a:pt x="725297" y="456933"/>
                </a:lnTo>
                <a:lnTo>
                  <a:pt x="726452" y="454875"/>
                </a:lnTo>
                <a:lnTo>
                  <a:pt x="726452" y="453517"/>
                </a:lnTo>
                <a:close/>
              </a:path>
              <a:path w="1028700" h="1027430">
                <a:moveTo>
                  <a:pt x="726452" y="432981"/>
                </a:moveTo>
                <a:lnTo>
                  <a:pt x="725766" y="432295"/>
                </a:lnTo>
                <a:lnTo>
                  <a:pt x="723023" y="432295"/>
                </a:lnTo>
                <a:lnTo>
                  <a:pt x="722337" y="432981"/>
                </a:lnTo>
                <a:lnTo>
                  <a:pt x="722337" y="435724"/>
                </a:lnTo>
                <a:lnTo>
                  <a:pt x="723023" y="436410"/>
                </a:lnTo>
                <a:lnTo>
                  <a:pt x="724395" y="436410"/>
                </a:lnTo>
                <a:lnTo>
                  <a:pt x="725766" y="436410"/>
                </a:lnTo>
                <a:lnTo>
                  <a:pt x="726452" y="435724"/>
                </a:lnTo>
                <a:lnTo>
                  <a:pt x="726452" y="432981"/>
                </a:lnTo>
                <a:close/>
              </a:path>
              <a:path w="1028700" h="1027430">
                <a:moveTo>
                  <a:pt x="726452" y="391934"/>
                </a:moveTo>
                <a:lnTo>
                  <a:pt x="725766" y="391248"/>
                </a:lnTo>
                <a:lnTo>
                  <a:pt x="723023" y="391248"/>
                </a:lnTo>
                <a:lnTo>
                  <a:pt x="722337" y="391934"/>
                </a:lnTo>
                <a:lnTo>
                  <a:pt x="722337" y="394665"/>
                </a:lnTo>
                <a:lnTo>
                  <a:pt x="723023" y="395351"/>
                </a:lnTo>
                <a:lnTo>
                  <a:pt x="724395" y="395351"/>
                </a:lnTo>
                <a:lnTo>
                  <a:pt x="725766" y="395351"/>
                </a:lnTo>
                <a:lnTo>
                  <a:pt x="726452" y="394665"/>
                </a:lnTo>
                <a:lnTo>
                  <a:pt x="726452" y="391934"/>
                </a:lnTo>
                <a:close/>
              </a:path>
              <a:path w="1028700" h="1027430">
                <a:moveTo>
                  <a:pt x="726465" y="558927"/>
                </a:moveTo>
                <a:lnTo>
                  <a:pt x="726452" y="557542"/>
                </a:lnTo>
                <a:lnTo>
                  <a:pt x="726452" y="556158"/>
                </a:lnTo>
                <a:lnTo>
                  <a:pt x="725754" y="555459"/>
                </a:lnTo>
                <a:lnTo>
                  <a:pt x="722972" y="555472"/>
                </a:lnTo>
                <a:lnTo>
                  <a:pt x="722287" y="556171"/>
                </a:lnTo>
                <a:lnTo>
                  <a:pt x="722312" y="558952"/>
                </a:lnTo>
                <a:lnTo>
                  <a:pt x="723011" y="559638"/>
                </a:lnTo>
                <a:lnTo>
                  <a:pt x="724395" y="559625"/>
                </a:lnTo>
                <a:lnTo>
                  <a:pt x="725779" y="559625"/>
                </a:lnTo>
                <a:lnTo>
                  <a:pt x="726465" y="558927"/>
                </a:lnTo>
                <a:close/>
              </a:path>
              <a:path w="1028700" h="1027430">
                <a:moveTo>
                  <a:pt x="726592" y="497370"/>
                </a:moveTo>
                <a:lnTo>
                  <a:pt x="726490" y="494563"/>
                </a:lnTo>
                <a:lnTo>
                  <a:pt x="725805" y="493903"/>
                </a:lnTo>
                <a:lnTo>
                  <a:pt x="723138" y="493915"/>
                </a:lnTo>
                <a:lnTo>
                  <a:pt x="722464" y="494588"/>
                </a:lnTo>
                <a:lnTo>
                  <a:pt x="722414" y="497255"/>
                </a:lnTo>
                <a:lnTo>
                  <a:pt x="723061" y="497954"/>
                </a:lnTo>
                <a:lnTo>
                  <a:pt x="724395" y="498017"/>
                </a:lnTo>
                <a:lnTo>
                  <a:pt x="725881" y="498081"/>
                </a:lnTo>
                <a:lnTo>
                  <a:pt x="726592" y="497370"/>
                </a:lnTo>
                <a:close/>
              </a:path>
              <a:path w="1028700" h="1027430">
                <a:moveTo>
                  <a:pt x="726617" y="720559"/>
                </a:moveTo>
                <a:lnTo>
                  <a:pt x="725970" y="719836"/>
                </a:lnTo>
                <a:lnTo>
                  <a:pt x="723226" y="719696"/>
                </a:lnTo>
                <a:lnTo>
                  <a:pt x="722515" y="720344"/>
                </a:lnTo>
                <a:lnTo>
                  <a:pt x="722376" y="723087"/>
                </a:lnTo>
                <a:lnTo>
                  <a:pt x="723023" y="723798"/>
                </a:lnTo>
                <a:lnTo>
                  <a:pt x="724395" y="723861"/>
                </a:lnTo>
                <a:lnTo>
                  <a:pt x="725754" y="723925"/>
                </a:lnTo>
                <a:lnTo>
                  <a:pt x="726465" y="723277"/>
                </a:lnTo>
                <a:lnTo>
                  <a:pt x="726617" y="720559"/>
                </a:lnTo>
                <a:close/>
              </a:path>
              <a:path w="1028700" h="1027430">
                <a:moveTo>
                  <a:pt x="726643" y="413766"/>
                </a:moveTo>
                <a:lnTo>
                  <a:pt x="724395" y="411772"/>
                </a:lnTo>
                <a:lnTo>
                  <a:pt x="723023" y="411772"/>
                </a:lnTo>
                <a:lnTo>
                  <a:pt x="722337" y="412457"/>
                </a:lnTo>
                <a:lnTo>
                  <a:pt x="722337" y="415201"/>
                </a:lnTo>
                <a:lnTo>
                  <a:pt x="723023" y="415874"/>
                </a:lnTo>
                <a:lnTo>
                  <a:pt x="724395" y="415874"/>
                </a:lnTo>
                <a:lnTo>
                  <a:pt x="725309" y="415886"/>
                </a:lnTo>
                <a:lnTo>
                  <a:pt x="725944" y="415455"/>
                </a:lnTo>
                <a:lnTo>
                  <a:pt x="726643" y="413766"/>
                </a:lnTo>
                <a:close/>
              </a:path>
              <a:path w="1028700" h="1027430">
                <a:moveTo>
                  <a:pt x="726668" y="658698"/>
                </a:moveTo>
                <a:lnTo>
                  <a:pt x="725906" y="658012"/>
                </a:lnTo>
                <a:lnTo>
                  <a:pt x="724395" y="658177"/>
                </a:lnTo>
                <a:lnTo>
                  <a:pt x="723823" y="658164"/>
                </a:lnTo>
                <a:lnTo>
                  <a:pt x="723341" y="658368"/>
                </a:lnTo>
                <a:lnTo>
                  <a:pt x="722947" y="658774"/>
                </a:lnTo>
                <a:lnTo>
                  <a:pt x="722287" y="659422"/>
                </a:lnTo>
                <a:lnTo>
                  <a:pt x="722134" y="660158"/>
                </a:lnTo>
                <a:lnTo>
                  <a:pt x="722845" y="661860"/>
                </a:lnTo>
                <a:lnTo>
                  <a:pt x="723480" y="662279"/>
                </a:lnTo>
                <a:lnTo>
                  <a:pt x="724395" y="662254"/>
                </a:lnTo>
                <a:lnTo>
                  <a:pt x="725906" y="662419"/>
                </a:lnTo>
                <a:lnTo>
                  <a:pt x="726668" y="661746"/>
                </a:lnTo>
                <a:lnTo>
                  <a:pt x="726668" y="658698"/>
                </a:lnTo>
                <a:close/>
              </a:path>
              <a:path w="1028700" h="1027430">
                <a:moveTo>
                  <a:pt x="736714" y="607517"/>
                </a:moveTo>
                <a:lnTo>
                  <a:pt x="736028" y="606831"/>
                </a:lnTo>
                <a:lnTo>
                  <a:pt x="733298" y="606831"/>
                </a:lnTo>
                <a:lnTo>
                  <a:pt x="732612" y="607517"/>
                </a:lnTo>
                <a:lnTo>
                  <a:pt x="732612" y="610260"/>
                </a:lnTo>
                <a:lnTo>
                  <a:pt x="733298" y="610946"/>
                </a:lnTo>
                <a:lnTo>
                  <a:pt x="734656" y="610946"/>
                </a:lnTo>
                <a:lnTo>
                  <a:pt x="736028" y="610946"/>
                </a:lnTo>
                <a:lnTo>
                  <a:pt x="736714" y="610260"/>
                </a:lnTo>
                <a:lnTo>
                  <a:pt x="736714" y="607517"/>
                </a:lnTo>
                <a:close/>
              </a:path>
              <a:path w="1028700" h="1027430">
                <a:moveTo>
                  <a:pt x="736714" y="587032"/>
                </a:moveTo>
                <a:lnTo>
                  <a:pt x="736028" y="586359"/>
                </a:lnTo>
                <a:lnTo>
                  <a:pt x="733298" y="586359"/>
                </a:lnTo>
                <a:lnTo>
                  <a:pt x="732612" y="587032"/>
                </a:lnTo>
                <a:lnTo>
                  <a:pt x="732612" y="589775"/>
                </a:lnTo>
                <a:lnTo>
                  <a:pt x="733298" y="590461"/>
                </a:lnTo>
                <a:lnTo>
                  <a:pt x="734656" y="590461"/>
                </a:lnTo>
                <a:lnTo>
                  <a:pt x="736028" y="590461"/>
                </a:lnTo>
                <a:lnTo>
                  <a:pt x="736714" y="589775"/>
                </a:lnTo>
                <a:lnTo>
                  <a:pt x="736714" y="587032"/>
                </a:lnTo>
                <a:close/>
              </a:path>
              <a:path w="1028700" h="1027430">
                <a:moveTo>
                  <a:pt x="736714" y="566458"/>
                </a:moveTo>
                <a:lnTo>
                  <a:pt x="736028" y="565785"/>
                </a:lnTo>
                <a:lnTo>
                  <a:pt x="733298" y="565785"/>
                </a:lnTo>
                <a:lnTo>
                  <a:pt x="732612" y="566458"/>
                </a:lnTo>
                <a:lnTo>
                  <a:pt x="732612" y="569201"/>
                </a:lnTo>
                <a:lnTo>
                  <a:pt x="733298" y="569887"/>
                </a:lnTo>
                <a:lnTo>
                  <a:pt x="734656" y="569887"/>
                </a:lnTo>
                <a:lnTo>
                  <a:pt x="736028" y="569887"/>
                </a:lnTo>
                <a:lnTo>
                  <a:pt x="736714" y="569201"/>
                </a:lnTo>
                <a:lnTo>
                  <a:pt x="736714" y="566458"/>
                </a:lnTo>
                <a:close/>
              </a:path>
              <a:path w="1028700" h="1027430">
                <a:moveTo>
                  <a:pt x="736714" y="545909"/>
                </a:moveTo>
                <a:lnTo>
                  <a:pt x="736028" y="545223"/>
                </a:lnTo>
                <a:lnTo>
                  <a:pt x="733298" y="545223"/>
                </a:lnTo>
                <a:lnTo>
                  <a:pt x="732612" y="545909"/>
                </a:lnTo>
                <a:lnTo>
                  <a:pt x="732612" y="548652"/>
                </a:lnTo>
                <a:lnTo>
                  <a:pt x="733298" y="549338"/>
                </a:lnTo>
                <a:lnTo>
                  <a:pt x="734656" y="549338"/>
                </a:lnTo>
                <a:lnTo>
                  <a:pt x="736028" y="549338"/>
                </a:lnTo>
                <a:lnTo>
                  <a:pt x="736714" y="548652"/>
                </a:lnTo>
                <a:lnTo>
                  <a:pt x="736714" y="545909"/>
                </a:lnTo>
                <a:close/>
              </a:path>
              <a:path w="1028700" h="1027430">
                <a:moveTo>
                  <a:pt x="736714" y="525386"/>
                </a:moveTo>
                <a:lnTo>
                  <a:pt x="736028" y="524700"/>
                </a:lnTo>
                <a:lnTo>
                  <a:pt x="733298" y="524700"/>
                </a:lnTo>
                <a:lnTo>
                  <a:pt x="732612" y="525386"/>
                </a:lnTo>
                <a:lnTo>
                  <a:pt x="732612" y="528116"/>
                </a:lnTo>
                <a:lnTo>
                  <a:pt x="733298" y="528802"/>
                </a:lnTo>
                <a:lnTo>
                  <a:pt x="734656" y="528802"/>
                </a:lnTo>
                <a:lnTo>
                  <a:pt x="736028" y="528802"/>
                </a:lnTo>
                <a:lnTo>
                  <a:pt x="736714" y="528116"/>
                </a:lnTo>
                <a:lnTo>
                  <a:pt x="736714" y="525386"/>
                </a:lnTo>
                <a:close/>
              </a:path>
              <a:path w="1028700" h="1027430">
                <a:moveTo>
                  <a:pt x="736714" y="504850"/>
                </a:moveTo>
                <a:lnTo>
                  <a:pt x="736028" y="504177"/>
                </a:lnTo>
                <a:lnTo>
                  <a:pt x="733298" y="504177"/>
                </a:lnTo>
                <a:lnTo>
                  <a:pt x="732612" y="504850"/>
                </a:lnTo>
                <a:lnTo>
                  <a:pt x="732612" y="507593"/>
                </a:lnTo>
                <a:lnTo>
                  <a:pt x="733298" y="508279"/>
                </a:lnTo>
                <a:lnTo>
                  <a:pt x="734656" y="508279"/>
                </a:lnTo>
                <a:lnTo>
                  <a:pt x="736028" y="508279"/>
                </a:lnTo>
                <a:lnTo>
                  <a:pt x="736714" y="507593"/>
                </a:lnTo>
                <a:lnTo>
                  <a:pt x="736714" y="504850"/>
                </a:lnTo>
                <a:close/>
              </a:path>
              <a:path w="1028700" h="1027430">
                <a:moveTo>
                  <a:pt x="736714" y="484327"/>
                </a:moveTo>
                <a:lnTo>
                  <a:pt x="736028" y="483641"/>
                </a:lnTo>
                <a:lnTo>
                  <a:pt x="733298" y="483641"/>
                </a:lnTo>
                <a:lnTo>
                  <a:pt x="732612" y="484327"/>
                </a:lnTo>
                <a:lnTo>
                  <a:pt x="732612" y="487070"/>
                </a:lnTo>
                <a:lnTo>
                  <a:pt x="733298" y="487756"/>
                </a:lnTo>
                <a:lnTo>
                  <a:pt x="734656" y="487756"/>
                </a:lnTo>
                <a:lnTo>
                  <a:pt x="736028" y="487756"/>
                </a:lnTo>
                <a:lnTo>
                  <a:pt x="736714" y="487070"/>
                </a:lnTo>
                <a:lnTo>
                  <a:pt x="736714" y="484327"/>
                </a:lnTo>
                <a:close/>
              </a:path>
              <a:path w="1028700" h="1027430">
                <a:moveTo>
                  <a:pt x="736714" y="463804"/>
                </a:moveTo>
                <a:lnTo>
                  <a:pt x="736028" y="463118"/>
                </a:lnTo>
                <a:lnTo>
                  <a:pt x="733298" y="463118"/>
                </a:lnTo>
                <a:lnTo>
                  <a:pt x="732612" y="463804"/>
                </a:lnTo>
                <a:lnTo>
                  <a:pt x="732612" y="466534"/>
                </a:lnTo>
                <a:lnTo>
                  <a:pt x="733298" y="467220"/>
                </a:lnTo>
                <a:lnTo>
                  <a:pt x="734656" y="467220"/>
                </a:lnTo>
                <a:lnTo>
                  <a:pt x="736028" y="467220"/>
                </a:lnTo>
                <a:lnTo>
                  <a:pt x="736714" y="466534"/>
                </a:lnTo>
                <a:lnTo>
                  <a:pt x="736714" y="463804"/>
                </a:lnTo>
                <a:close/>
              </a:path>
              <a:path w="1028700" h="1027430">
                <a:moveTo>
                  <a:pt x="736714" y="443255"/>
                </a:moveTo>
                <a:lnTo>
                  <a:pt x="736028" y="442569"/>
                </a:lnTo>
                <a:lnTo>
                  <a:pt x="733298" y="442569"/>
                </a:lnTo>
                <a:lnTo>
                  <a:pt x="732612" y="443255"/>
                </a:lnTo>
                <a:lnTo>
                  <a:pt x="732612" y="445985"/>
                </a:lnTo>
                <a:lnTo>
                  <a:pt x="733298" y="446671"/>
                </a:lnTo>
                <a:lnTo>
                  <a:pt x="734656" y="446671"/>
                </a:lnTo>
                <a:lnTo>
                  <a:pt x="736028" y="446671"/>
                </a:lnTo>
                <a:lnTo>
                  <a:pt x="736714" y="445985"/>
                </a:lnTo>
                <a:lnTo>
                  <a:pt x="736714" y="443255"/>
                </a:lnTo>
                <a:close/>
              </a:path>
              <a:path w="1028700" h="1027430">
                <a:moveTo>
                  <a:pt x="736714" y="422719"/>
                </a:moveTo>
                <a:lnTo>
                  <a:pt x="736028" y="422033"/>
                </a:lnTo>
                <a:lnTo>
                  <a:pt x="733298" y="422033"/>
                </a:lnTo>
                <a:lnTo>
                  <a:pt x="732612" y="422719"/>
                </a:lnTo>
                <a:lnTo>
                  <a:pt x="732612" y="425462"/>
                </a:lnTo>
                <a:lnTo>
                  <a:pt x="733298" y="426148"/>
                </a:lnTo>
                <a:lnTo>
                  <a:pt x="734656" y="426148"/>
                </a:lnTo>
                <a:lnTo>
                  <a:pt x="736028" y="426148"/>
                </a:lnTo>
                <a:lnTo>
                  <a:pt x="736714" y="425462"/>
                </a:lnTo>
                <a:lnTo>
                  <a:pt x="736714" y="422719"/>
                </a:lnTo>
                <a:close/>
              </a:path>
              <a:path w="1028700" h="1027430">
                <a:moveTo>
                  <a:pt x="736714" y="402196"/>
                </a:moveTo>
                <a:lnTo>
                  <a:pt x="736028" y="401510"/>
                </a:lnTo>
                <a:lnTo>
                  <a:pt x="733298" y="401510"/>
                </a:lnTo>
                <a:lnTo>
                  <a:pt x="732612" y="402196"/>
                </a:lnTo>
                <a:lnTo>
                  <a:pt x="732612" y="404926"/>
                </a:lnTo>
                <a:lnTo>
                  <a:pt x="733298" y="405612"/>
                </a:lnTo>
                <a:lnTo>
                  <a:pt x="734656" y="405612"/>
                </a:lnTo>
                <a:lnTo>
                  <a:pt x="736028" y="405612"/>
                </a:lnTo>
                <a:lnTo>
                  <a:pt x="736714" y="404926"/>
                </a:lnTo>
                <a:lnTo>
                  <a:pt x="736714" y="402196"/>
                </a:lnTo>
                <a:close/>
              </a:path>
              <a:path w="1028700" h="1027430">
                <a:moveTo>
                  <a:pt x="736714" y="381762"/>
                </a:moveTo>
                <a:lnTo>
                  <a:pt x="736028" y="381076"/>
                </a:lnTo>
                <a:lnTo>
                  <a:pt x="733298" y="381076"/>
                </a:lnTo>
                <a:lnTo>
                  <a:pt x="732612" y="381762"/>
                </a:lnTo>
                <a:lnTo>
                  <a:pt x="732612" y="384492"/>
                </a:lnTo>
                <a:lnTo>
                  <a:pt x="733298" y="385178"/>
                </a:lnTo>
                <a:lnTo>
                  <a:pt x="734656" y="385178"/>
                </a:lnTo>
                <a:lnTo>
                  <a:pt x="736028" y="385178"/>
                </a:lnTo>
                <a:lnTo>
                  <a:pt x="736714" y="384492"/>
                </a:lnTo>
                <a:lnTo>
                  <a:pt x="736714" y="381762"/>
                </a:lnTo>
                <a:close/>
              </a:path>
              <a:path w="1028700" h="1027430">
                <a:moveTo>
                  <a:pt x="736714" y="340588"/>
                </a:moveTo>
                <a:lnTo>
                  <a:pt x="736028" y="339902"/>
                </a:lnTo>
                <a:lnTo>
                  <a:pt x="733298" y="339902"/>
                </a:lnTo>
                <a:lnTo>
                  <a:pt x="732612" y="340588"/>
                </a:lnTo>
                <a:lnTo>
                  <a:pt x="732612" y="343319"/>
                </a:lnTo>
                <a:lnTo>
                  <a:pt x="733298" y="344004"/>
                </a:lnTo>
                <a:lnTo>
                  <a:pt x="734656" y="344004"/>
                </a:lnTo>
                <a:lnTo>
                  <a:pt x="736028" y="344004"/>
                </a:lnTo>
                <a:lnTo>
                  <a:pt x="736714" y="343319"/>
                </a:lnTo>
                <a:lnTo>
                  <a:pt x="736714" y="340588"/>
                </a:lnTo>
                <a:close/>
              </a:path>
              <a:path w="1028700" h="1027430">
                <a:moveTo>
                  <a:pt x="736714" y="320065"/>
                </a:moveTo>
                <a:lnTo>
                  <a:pt x="736028" y="319379"/>
                </a:lnTo>
                <a:lnTo>
                  <a:pt x="733298" y="319379"/>
                </a:lnTo>
                <a:lnTo>
                  <a:pt x="732612" y="320065"/>
                </a:lnTo>
                <a:lnTo>
                  <a:pt x="732612" y="322795"/>
                </a:lnTo>
                <a:lnTo>
                  <a:pt x="733298" y="323481"/>
                </a:lnTo>
                <a:lnTo>
                  <a:pt x="734656" y="323481"/>
                </a:lnTo>
                <a:lnTo>
                  <a:pt x="736028" y="323481"/>
                </a:lnTo>
                <a:lnTo>
                  <a:pt x="736714" y="322795"/>
                </a:lnTo>
                <a:lnTo>
                  <a:pt x="736714" y="320065"/>
                </a:lnTo>
                <a:close/>
              </a:path>
              <a:path w="1028700" h="1027430">
                <a:moveTo>
                  <a:pt x="736727" y="361111"/>
                </a:moveTo>
                <a:lnTo>
                  <a:pt x="736041" y="360413"/>
                </a:lnTo>
                <a:lnTo>
                  <a:pt x="733247" y="360400"/>
                </a:lnTo>
                <a:lnTo>
                  <a:pt x="732561" y="361099"/>
                </a:lnTo>
                <a:lnTo>
                  <a:pt x="732561" y="363880"/>
                </a:lnTo>
                <a:lnTo>
                  <a:pt x="733272" y="364578"/>
                </a:lnTo>
                <a:lnTo>
                  <a:pt x="734656" y="364553"/>
                </a:lnTo>
                <a:lnTo>
                  <a:pt x="736028" y="364553"/>
                </a:lnTo>
                <a:lnTo>
                  <a:pt x="736714" y="363880"/>
                </a:lnTo>
                <a:lnTo>
                  <a:pt x="736714" y="362508"/>
                </a:lnTo>
                <a:lnTo>
                  <a:pt x="736727" y="361111"/>
                </a:lnTo>
                <a:close/>
              </a:path>
              <a:path w="1028700" h="1027430">
                <a:moveTo>
                  <a:pt x="747052" y="742429"/>
                </a:moveTo>
                <a:lnTo>
                  <a:pt x="745566" y="740384"/>
                </a:lnTo>
                <a:lnTo>
                  <a:pt x="744994" y="740384"/>
                </a:lnTo>
                <a:lnTo>
                  <a:pt x="744435" y="740346"/>
                </a:lnTo>
                <a:lnTo>
                  <a:pt x="742937" y="742340"/>
                </a:lnTo>
                <a:lnTo>
                  <a:pt x="742937" y="743712"/>
                </a:lnTo>
                <a:lnTo>
                  <a:pt x="743623" y="744397"/>
                </a:lnTo>
                <a:lnTo>
                  <a:pt x="744994" y="744397"/>
                </a:lnTo>
                <a:lnTo>
                  <a:pt x="746302" y="744397"/>
                </a:lnTo>
                <a:lnTo>
                  <a:pt x="746988" y="743737"/>
                </a:lnTo>
                <a:lnTo>
                  <a:pt x="747052" y="742429"/>
                </a:lnTo>
                <a:close/>
              </a:path>
              <a:path w="1028700" h="1027430">
                <a:moveTo>
                  <a:pt x="747052" y="720445"/>
                </a:moveTo>
                <a:lnTo>
                  <a:pt x="746366" y="719759"/>
                </a:lnTo>
                <a:lnTo>
                  <a:pt x="743623" y="719759"/>
                </a:lnTo>
                <a:lnTo>
                  <a:pt x="742937" y="720445"/>
                </a:lnTo>
                <a:lnTo>
                  <a:pt x="742937" y="723176"/>
                </a:lnTo>
                <a:lnTo>
                  <a:pt x="743623" y="723861"/>
                </a:lnTo>
                <a:lnTo>
                  <a:pt x="744994" y="723861"/>
                </a:lnTo>
                <a:lnTo>
                  <a:pt x="746366" y="723861"/>
                </a:lnTo>
                <a:lnTo>
                  <a:pt x="747052" y="723176"/>
                </a:lnTo>
                <a:lnTo>
                  <a:pt x="747052" y="720445"/>
                </a:lnTo>
                <a:close/>
              </a:path>
              <a:path w="1028700" h="1027430">
                <a:moveTo>
                  <a:pt x="747052" y="679297"/>
                </a:moveTo>
                <a:lnTo>
                  <a:pt x="746366" y="678611"/>
                </a:lnTo>
                <a:lnTo>
                  <a:pt x="743623" y="678611"/>
                </a:lnTo>
                <a:lnTo>
                  <a:pt x="742937" y="679297"/>
                </a:lnTo>
                <a:lnTo>
                  <a:pt x="742937" y="682028"/>
                </a:lnTo>
                <a:lnTo>
                  <a:pt x="743623" y="682713"/>
                </a:lnTo>
                <a:lnTo>
                  <a:pt x="744994" y="682713"/>
                </a:lnTo>
                <a:lnTo>
                  <a:pt x="746366" y="682713"/>
                </a:lnTo>
                <a:lnTo>
                  <a:pt x="747052" y="682028"/>
                </a:lnTo>
                <a:lnTo>
                  <a:pt x="747052" y="679297"/>
                </a:lnTo>
                <a:close/>
              </a:path>
              <a:path w="1028700" h="1027430">
                <a:moveTo>
                  <a:pt x="747052" y="638314"/>
                </a:moveTo>
                <a:lnTo>
                  <a:pt x="746366" y="637628"/>
                </a:lnTo>
                <a:lnTo>
                  <a:pt x="743623" y="637628"/>
                </a:lnTo>
                <a:lnTo>
                  <a:pt x="742937" y="638314"/>
                </a:lnTo>
                <a:lnTo>
                  <a:pt x="742937" y="641045"/>
                </a:lnTo>
                <a:lnTo>
                  <a:pt x="743623" y="641731"/>
                </a:lnTo>
                <a:lnTo>
                  <a:pt x="744994" y="641731"/>
                </a:lnTo>
                <a:lnTo>
                  <a:pt x="746366" y="641731"/>
                </a:lnTo>
                <a:lnTo>
                  <a:pt x="747052" y="641045"/>
                </a:lnTo>
                <a:lnTo>
                  <a:pt x="747052" y="638314"/>
                </a:lnTo>
                <a:close/>
              </a:path>
              <a:path w="1028700" h="1027430">
                <a:moveTo>
                  <a:pt x="747052" y="617778"/>
                </a:moveTo>
                <a:lnTo>
                  <a:pt x="746366" y="617093"/>
                </a:lnTo>
                <a:lnTo>
                  <a:pt x="743623" y="617093"/>
                </a:lnTo>
                <a:lnTo>
                  <a:pt x="742937" y="617778"/>
                </a:lnTo>
                <a:lnTo>
                  <a:pt x="742937" y="620522"/>
                </a:lnTo>
                <a:lnTo>
                  <a:pt x="743623" y="621207"/>
                </a:lnTo>
                <a:lnTo>
                  <a:pt x="744994" y="621207"/>
                </a:lnTo>
                <a:lnTo>
                  <a:pt x="746366" y="621207"/>
                </a:lnTo>
                <a:lnTo>
                  <a:pt x="747052" y="620522"/>
                </a:lnTo>
                <a:lnTo>
                  <a:pt x="747052" y="617778"/>
                </a:lnTo>
                <a:close/>
              </a:path>
              <a:path w="1028700" h="1027430">
                <a:moveTo>
                  <a:pt x="747052" y="597255"/>
                </a:moveTo>
                <a:lnTo>
                  <a:pt x="746366" y="596569"/>
                </a:lnTo>
                <a:lnTo>
                  <a:pt x="743623" y="596569"/>
                </a:lnTo>
                <a:lnTo>
                  <a:pt x="742937" y="597255"/>
                </a:lnTo>
                <a:lnTo>
                  <a:pt x="742937" y="599986"/>
                </a:lnTo>
                <a:lnTo>
                  <a:pt x="743623" y="600671"/>
                </a:lnTo>
                <a:lnTo>
                  <a:pt x="744994" y="600671"/>
                </a:lnTo>
                <a:lnTo>
                  <a:pt x="746366" y="600671"/>
                </a:lnTo>
                <a:lnTo>
                  <a:pt x="747052" y="599986"/>
                </a:lnTo>
                <a:lnTo>
                  <a:pt x="747052" y="597255"/>
                </a:lnTo>
                <a:close/>
              </a:path>
              <a:path w="1028700" h="1027430">
                <a:moveTo>
                  <a:pt x="747052" y="576732"/>
                </a:moveTo>
                <a:lnTo>
                  <a:pt x="746366" y="576046"/>
                </a:lnTo>
                <a:lnTo>
                  <a:pt x="743623" y="576046"/>
                </a:lnTo>
                <a:lnTo>
                  <a:pt x="742937" y="576732"/>
                </a:lnTo>
                <a:lnTo>
                  <a:pt x="742937" y="578091"/>
                </a:lnTo>
                <a:lnTo>
                  <a:pt x="742937" y="578370"/>
                </a:lnTo>
                <a:lnTo>
                  <a:pt x="742988" y="578624"/>
                </a:lnTo>
                <a:lnTo>
                  <a:pt x="743102" y="578878"/>
                </a:lnTo>
                <a:lnTo>
                  <a:pt x="743445" y="579716"/>
                </a:lnTo>
                <a:lnTo>
                  <a:pt x="744080" y="580148"/>
                </a:lnTo>
                <a:lnTo>
                  <a:pt x="744994" y="580148"/>
                </a:lnTo>
                <a:lnTo>
                  <a:pt x="745896" y="580136"/>
                </a:lnTo>
                <a:lnTo>
                  <a:pt x="746531" y="579716"/>
                </a:lnTo>
                <a:lnTo>
                  <a:pt x="746988" y="578624"/>
                </a:lnTo>
                <a:lnTo>
                  <a:pt x="747039" y="578370"/>
                </a:lnTo>
                <a:lnTo>
                  <a:pt x="747052" y="576732"/>
                </a:lnTo>
                <a:close/>
              </a:path>
              <a:path w="1028700" h="1027430">
                <a:moveTo>
                  <a:pt x="747052" y="535647"/>
                </a:moveTo>
                <a:lnTo>
                  <a:pt x="746366" y="534962"/>
                </a:lnTo>
                <a:lnTo>
                  <a:pt x="744423" y="534962"/>
                </a:lnTo>
                <a:lnTo>
                  <a:pt x="743940" y="535165"/>
                </a:lnTo>
                <a:lnTo>
                  <a:pt x="743140" y="535965"/>
                </a:lnTo>
                <a:lnTo>
                  <a:pt x="742937" y="536448"/>
                </a:lnTo>
                <a:lnTo>
                  <a:pt x="742937" y="538391"/>
                </a:lnTo>
                <a:lnTo>
                  <a:pt x="743623" y="539064"/>
                </a:lnTo>
                <a:lnTo>
                  <a:pt x="744994" y="539064"/>
                </a:lnTo>
                <a:lnTo>
                  <a:pt x="746366" y="539064"/>
                </a:lnTo>
                <a:lnTo>
                  <a:pt x="747052" y="538391"/>
                </a:lnTo>
                <a:lnTo>
                  <a:pt x="747052" y="535647"/>
                </a:lnTo>
                <a:close/>
              </a:path>
              <a:path w="1028700" h="1027430">
                <a:moveTo>
                  <a:pt x="747052" y="515124"/>
                </a:moveTo>
                <a:lnTo>
                  <a:pt x="746366" y="514438"/>
                </a:lnTo>
                <a:lnTo>
                  <a:pt x="743623" y="514438"/>
                </a:lnTo>
                <a:lnTo>
                  <a:pt x="742937" y="515124"/>
                </a:lnTo>
                <a:lnTo>
                  <a:pt x="742937" y="517855"/>
                </a:lnTo>
                <a:lnTo>
                  <a:pt x="743623" y="518541"/>
                </a:lnTo>
                <a:lnTo>
                  <a:pt x="744994" y="518541"/>
                </a:lnTo>
                <a:lnTo>
                  <a:pt x="746366" y="518541"/>
                </a:lnTo>
                <a:lnTo>
                  <a:pt x="747052" y="517855"/>
                </a:lnTo>
                <a:lnTo>
                  <a:pt x="747052" y="515124"/>
                </a:lnTo>
                <a:close/>
              </a:path>
              <a:path w="1028700" h="1027430">
                <a:moveTo>
                  <a:pt x="747052" y="494588"/>
                </a:moveTo>
                <a:lnTo>
                  <a:pt x="746366" y="493903"/>
                </a:lnTo>
                <a:lnTo>
                  <a:pt x="743623" y="493903"/>
                </a:lnTo>
                <a:lnTo>
                  <a:pt x="742937" y="494588"/>
                </a:lnTo>
                <a:lnTo>
                  <a:pt x="742937" y="497332"/>
                </a:lnTo>
                <a:lnTo>
                  <a:pt x="743623" y="498017"/>
                </a:lnTo>
                <a:lnTo>
                  <a:pt x="744994" y="498017"/>
                </a:lnTo>
                <a:lnTo>
                  <a:pt x="746366" y="498017"/>
                </a:lnTo>
                <a:lnTo>
                  <a:pt x="747052" y="497332"/>
                </a:lnTo>
                <a:lnTo>
                  <a:pt x="747052" y="494588"/>
                </a:lnTo>
                <a:close/>
              </a:path>
              <a:path w="1028700" h="1027430">
                <a:moveTo>
                  <a:pt x="747064" y="558927"/>
                </a:moveTo>
                <a:lnTo>
                  <a:pt x="747052" y="557542"/>
                </a:lnTo>
                <a:lnTo>
                  <a:pt x="747052" y="556158"/>
                </a:lnTo>
                <a:lnTo>
                  <a:pt x="746353" y="555459"/>
                </a:lnTo>
                <a:lnTo>
                  <a:pt x="743572" y="555472"/>
                </a:lnTo>
                <a:lnTo>
                  <a:pt x="742886" y="556171"/>
                </a:lnTo>
                <a:lnTo>
                  <a:pt x="742899" y="558952"/>
                </a:lnTo>
                <a:lnTo>
                  <a:pt x="743610" y="559638"/>
                </a:lnTo>
                <a:lnTo>
                  <a:pt x="744994" y="559625"/>
                </a:lnTo>
                <a:lnTo>
                  <a:pt x="746379" y="559625"/>
                </a:lnTo>
                <a:lnTo>
                  <a:pt x="747064" y="558927"/>
                </a:lnTo>
                <a:close/>
              </a:path>
              <a:path w="1028700" h="1027430">
                <a:moveTo>
                  <a:pt x="747255" y="660158"/>
                </a:moveTo>
                <a:lnTo>
                  <a:pt x="747102" y="659422"/>
                </a:lnTo>
                <a:lnTo>
                  <a:pt x="746442" y="658774"/>
                </a:lnTo>
                <a:lnTo>
                  <a:pt x="746048" y="658368"/>
                </a:lnTo>
                <a:lnTo>
                  <a:pt x="745566" y="658164"/>
                </a:lnTo>
                <a:lnTo>
                  <a:pt x="744994" y="658177"/>
                </a:lnTo>
                <a:lnTo>
                  <a:pt x="744423" y="658164"/>
                </a:lnTo>
                <a:lnTo>
                  <a:pt x="743940" y="658368"/>
                </a:lnTo>
                <a:lnTo>
                  <a:pt x="743546" y="658774"/>
                </a:lnTo>
                <a:lnTo>
                  <a:pt x="742886" y="659422"/>
                </a:lnTo>
                <a:lnTo>
                  <a:pt x="742734" y="660158"/>
                </a:lnTo>
                <a:lnTo>
                  <a:pt x="743432" y="661860"/>
                </a:lnTo>
                <a:lnTo>
                  <a:pt x="744080" y="662279"/>
                </a:lnTo>
                <a:lnTo>
                  <a:pt x="744994" y="662254"/>
                </a:lnTo>
                <a:lnTo>
                  <a:pt x="745909" y="662279"/>
                </a:lnTo>
                <a:lnTo>
                  <a:pt x="746544" y="661860"/>
                </a:lnTo>
                <a:lnTo>
                  <a:pt x="747255" y="660158"/>
                </a:lnTo>
                <a:close/>
              </a:path>
              <a:path w="1028700" h="1027430">
                <a:moveTo>
                  <a:pt x="757237" y="299529"/>
                </a:moveTo>
                <a:lnTo>
                  <a:pt x="756551" y="298843"/>
                </a:lnTo>
                <a:lnTo>
                  <a:pt x="753821" y="298843"/>
                </a:lnTo>
                <a:lnTo>
                  <a:pt x="753135" y="299529"/>
                </a:lnTo>
                <a:lnTo>
                  <a:pt x="753135" y="302272"/>
                </a:lnTo>
                <a:lnTo>
                  <a:pt x="753821" y="302958"/>
                </a:lnTo>
                <a:lnTo>
                  <a:pt x="755192" y="302958"/>
                </a:lnTo>
                <a:lnTo>
                  <a:pt x="756551" y="302958"/>
                </a:lnTo>
                <a:lnTo>
                  <a:pt x="757237" y="302272"/>
                </a:lnTo>
                <a:lnTo>
                  <a:pt x="757237" y="299529"/>
                </a:lnTo>
                <a:close/>
              </a:path>
              <a:path w="1028700" h="1027430">
                <a:moveTo>
                  <a:pt x="1028687" y="2540"/>
                </a:moveTo>
                <a:lnTo>
                  <a:pt x="1028242" y="1270"/>
                </a:lnTo>
                <a:lnTo>
                  <a:pt x="1026439" y="0"/>
                </a:lnTo>
                <a:lnTo>
                  <a:pt x="1019467" y="0"/>
                </a:lnTo>
                <a:lnTo>
                  <a:pt x="1019467" y="8890"/>
                </a:lnTo>
                <a:lnTo>
                  <a:pt x="1019467" y="1018540"/>
                </a:lnTo>
                <a:lnTo>
                  <a:pt x="264198" y="1018540"/>
                </a:lnTo>
                <a:lnTo>
                  <a:pt x="264414" y="770890"/>
                </a:lnTo>
                <a:lnTo>
                  <a:pt x="769594" y="770890"/>
                </a:lnTo>
                <a:lnTo>
                  <a:pt x="771385" y="769620"/>
                </a:lnTo>
                <a:lnTo>
                  <a:pt x="771842" y="768350"/>
                </a:lnTo>
                <a:lnTo>
                  <a:pt x="771842" y="260350"/>
                </a:lnTo>
                <a:lnTo>
                  <a:pt x="771842" y="259080"/>
                </a:lnTo>
                <a:lnTo>
                  <a:pt x="771550" y="257810"/>
                </a:lnTo>
                <a:lnTo>
                  <a:pt x="770928" y="257810"/>
                </a:lnTo>
                <a:lnTo>
                  <a:pt x="770496" y="256540"/>
                </a:lnTo>
                <a:lnTo>
                  <a:pt x="762889" y="256540"/>
                </a:lnTo>
                <a:lnTo>
                  <a:pt x="762889" y="271780"/>
                </a:lnTo>
                <a:lnTo>
                  <a:pt x="762889" y="762000"/>
                </a:lnTo>
                <a:lnTo>
                  <a:pt x="747026" y="762000"/>
                </a:lnTo>
                <a:lnTo>
                  <a:pt x="746988" y="760730"/>
                </a:lnTo>
                <a:lnTo>
                  <a:pt x="742988" y="760730"/>
                </a:lnTo>
                <a:lnTo>
                  <a:pt x="742937" y="762000"/>
                </a:lnTo>
                <a:lnTo>
                  <a:pt x="726490" y="762000"/>
                </a:lnTo>
                <a:lnTo>
                  <a:pt x="726363" y="760730"/>
                </a:lnTo>
                <a:lnTo>
                  <a:pt x="722541" y="760730"/>
                </a:lnTo>
                <a:lnTo>
                  <a:pt x="722414" y="762000"/>
                </a:lnTo>
                <a:lnTo>
                  <a:pt x="705954" y="762000"/>
                </a:lnTo>
                <a:lnTo>
                  <a:pt x="705764" y="760730"/>
                </a:lnTo>
                <a:lnTo>
                  <a:pt x="704735" y="760730"/>
                </a:lnTo>
                <a:lnTo>
                  <a:pt x="703999" y="759460"/>
                </a:lnTo>
                <a:lnTo>
                  <a:pt x="702322" y="760730"/>
                </a:lnTo>
                <a:lnTo>
                  <a:pt x="701903" y="760730"/>
                </a:lnTo>
                <a:lnTo>
                  <a:pt x="701890" y="762000"/>
                </a:lnTo>
                <a:lnTo>
                  <a:pt x="685444" y="762000"/>
                </a:lnTo>
                <a:lnTo>
                  <a:pt x="685304" y="760730"/>
                </a:lnTo>
                <a:lnTo>
                  <a:pt x="681482" y="760730"/>
                </a:lnTo>
                <a:lnTo>
                  <a:pt x="681355" y="762000"/>
                </a:lnTo>
                <a:lnTo>
                  <a:pt x="664908" y="762000"/>
                </a:lnTo>
                <a:lnTo>
                  <a:pt x="664883" y="760730"/>
                </a:lnTo>
                <a:lnTo>
                  <a:pt x="664451" y="760730"/>
                </a:lnTo>
                <a:lnTo>
                  <a:pt x="662774" y="759460"/>
                </a:lnTo>
                <a:lnTo>
                  <a:pt x="662038" y="760730"/>
                </a:lnTo>
                <a:lnTo>
                  <a:pt x="661022" y="760730"/>
                </a:lnTo>
                <a:lnTo>
                  <a:pt x="660831" y="762000"/>
                </a:lnTo>
                <a:lnTo>
                  <a:pt x="644359" y="762000"/>
                </a:lnTo>
                <a:lnTo>
                  <a:pt x="644334" y="760730"/>
                </a:lnTo>
                <a:lnTo>
                  <a:pt x="640321" y="760730"/>
                </a:lnTo>
                <a:lnTo>
                  <a:pt x="640283" y="762000"/>
                </a:lnTo>
                <a:lnTo>
                  <a:pt x="623836" y="762000"/>
                </a:lnTo>
                <a:lnTo>
                  <a:pt x="623798" y="760730"/>
                </a:lnTo>
                <a:lnTo>
                  <a:pt x="619798" y="760730"/>
                </a:lnTo>
                <a:lnTo>
                  <a:pt x="619747" y="762000"/>
                </a:lnTo>
                <a:lnTo>
                  <a:pt x="603300" y="762000"/>
                </a:lnTo>
                <a:lnTo>
                  <a:pt x="603173" y="760730"/>
                </a:lnTo>
                <a:lnTo>
                  <a:pt x="599351" y="760730"/>
                </a:lnTo>
                <a:lnTo>
                  <a:pt x="599224" y="762000"/>
                </a:lnTo>
                <a:lnTo>
                  <a:pt x="582777" y="762000"/>
                </a:lnTo>
                <a:lnTo>
                  <a:pt x="582726" y="760730"/>
                </a:lnTo>
                <a:lnTo>
                  <a:pt x="578904" y="760730"/>
                </a:lnTo>
                <a:lnTo>
                  <a:pt x="578700" y="762000"/>
                </a:lnTo>
                <a:lnTo>
                  <a:pt x="562254" y="762000"/>
                </a:lnTo>
                <a:lnTo>
                  <a:pt x="562203" y="760730"/>
                </a:lnTo>
                <a:lnTo>
                  <a:pt x="558203" y="760730"/>
                </a:lnTo>
                <a:lnTo>
                  <a:pt x="558165" y="762000"/>
                </a:lnTo>
                <a:lnTo>
                  <a:pt x="541540" y="762000"/>
                </a:lnTo>
                <a:lnTo>
                  <a:pt x="541489" y="760730"/>
                </a:lnTo>
                <a:lnTo>
                  <a:pt x="537489" y="760730"/>
                </a:lnTo>
                <a:lnTo>
                  <a:pt x="537451" y="762000"/>
                </a:lnTo>
                <a:lnTo>
                  <a:pt x="520992" y="762000"/>
                </a:lnTo>
                <a:lnTo>
                  <a:pt x="520954" y="760730"/>
                </a:lnTo>
                <a:lnTo>
                  <a:pt x="516953" y="760730"/>
                </a:lnTo>
                <a:lnTo>
                  <a:pt x="516902" y="762000"/>
                </a:lnTo>
                <a:lnTo>
                  <a:pt x="500418" y="762000"/>
                </a:lnTo>
                <a:lnTo>
                  <a:pt x="500037" y="760730"/>
                </a:lnTo>
                <a:lnTo>
                  <a:pt x="499529" y="760730"/>
                </a:lnTo>
                <a:lnTo>
                  <a:pt x="498106" y="759460"/>
                </a:lnTo>
                <a:lnTo>
                  <a:pt x="497484" y="760730"/>
                </a:lnTo>
                <a:lnTo>
                  <a:pt x="496582" y="760730"/>
                </a:lnTo>
                <a:lnTo>
                  <a:pt x="496379" y="762000"/>
                </a:lnTo>
                <a:lnTo>
                  <a:pt x="479933" y="762000"/>
                </a:lnTo>
                <a:lnTo>
                  <a:pt x="479806" y="760730"/>
                </a:lnTo>
                <a:lnTo>
                  <a:pt x="475983" y="760730"/>
                </a:lnTo>
                <a:lnTo>
                  <a:pt x="475843" y="762000"/>
                </a:lnTo>
                <a:lnTo>
                  <a:pt x="459397" y="762000"/>
                </a:lnTo>
                <a:lnTo>
                  <a:pt x="459270" y="760730"/>
                </a:lnTo>
                <a:lnTo>
                  <a:pt x="455447" y="760730"/>
                </a:lnTo>
                <a:lnTo>
                  <a:pt x="455320" y="762000"/>
                </a:lnTo>
                <a:lnTo>
                  <a:pt x="438873" y="762000"/>
                </a:lnTo>
                <a:lnTo>
                  <a:pt x="438835" y="760730"/>
                </a:lnTo>
                <a:lnTo>
                  <a:pt x="434822" y="760730"/>
                </a:lnTo>
                <a:lnTo>
                  <a:pt x="434797" y="762000"/>
                </a:lnTo>
                <a:lnTo>
                  <a:pt x="418325" y="762000"/>
                </a:lnTo>
                <a:lnTo>
                  <a:pt x="418134" y="760730"/>
                </a:lnTo>
                <a:lnTo>
                  <a:pt x="417118" y="760730"/>
                </a:lnTo>
                <a:lnTo>
                  <a:pt x="416382" y="759460"/>
                </a:lnTo>
                <a:lnTo>
                  <a:pt x="414705" y="760730"/>
                </a:lnTo>
                <a:lnTo>
                  <a:pt x="414274" y="760730"/>
                </a:lnTo>
                <a:lnTo>
                  <a:pt x="414261" y="762000"/>
                </a:lnTo>
                <a:lnTo>
                  <a:pt x="397802" y="762000"/>
                </a:lnTo>
                <a:lnTo>
                  <a:pt x="397764" y="760730"/>
                </a:lnTo>
                <a:lnTo>
                  <a:pt x="393763" y="760730"/>
                </a:lnTo>
                <a:lnTo>
                  <a:pt x="393712" y="762000"/>
                </a:lnTo>
                <a:lnTo>
                  <a:pt x="377266" y="762000"/>
                </a:lnTo>
                <a:lnTo>
                  <a:pt x="377240" y="760730"/>
                </a:lnTo>
                <a:lnTo>
                  <a:pt x="373227" y="760730"/>
                </a:lnTo>
                <a:lnTo>
                  <a:pt x="373189" y="762000"/>
                </a:lnTo>
                <a:lnTo>
                  <a:pt x="356743" y="762000"/>
                </a:lnTo>
                <a:lnTo>
                  <a:pt x="356616" y="760730"/>
                </a:lnTo>
                <a:lnTo>
                  <a:pt x="352793" y="760730"/>
                </a:lnTo>
                <a:lnTo>
                  <a:pt x="352653" y="762000"/>
                </a:lnTo>
                <a:lnTo>
                  <a:pt x="336207" y="762000"/>
                </a:lnTo>
                <a:lnTo>
                  <a:pt x="336003" y="760730"/>
                </a:lnTo>
                <a:lnTo>
                  <a:pt x="334987" y="760730"/>
                </a:lnTo>
                <a:lnTo>
                  <a:pt x="334251" y="759460"/>
                </a:lnTo>
                <a:lnTo>
                  <a:pt x="332574" y="760730"/>
                </a:lnTo>
                <a:lnTo>
                  <a:pt x="332143" y="760730"/>
                </a:lnTo>
                <a:lnTo>
                  <a:pt x="332130" y="762000"/>
                </a:lnTo>
                <a:lnTo>
                  <a:pt x="315798" y="762000"/>
                </a:lnTo>
                <a:lnTo>
                  <a:pt x="315760" y="760730"/>
                </a:lnTo>
                <a:lnTo>
                  <a:pt x="311746" y="760730"/>
                </a:lnTo>
                <a:lnTo>
                  <a:pt x="311721" y="762000"/>
                </a:lnTo>
                <a:lnTo>
                  <a:pt x="295249" y="762000"/>
                </a:lnTo>
                <a:lnTo>
                  <a:pt x="295249" y="760730"/>
                </a:lnTo>
                <a:lnTo>
                  <a:pt x="291185" y="760730"/>
                </a:lnTo>
                <a:lnTo>
                  <a:pt x="291185" y="762000"/>
                </a:lnTo>
                <a:lnTo>
                  <a:pt x="274701" y="762000"/>
                </a:lnTo>
                <a:lnTo>
                  <a:pt x="274434" y="760730"/>
                </a:lnTo>
                <a:lnTo>
                  <a:pt x="273913" y="760730"/>
                </a:lnTo>
                <a:lnTo>
                  <a:pt x="281368" y="753110"/>
                </a:lnTo>
                <a:lnTo>
                  <a:pt x="281762" y="753110"/>
                </a:lnTo>
                <a:lnTo>
                  <a:pt x="282282" y="754380"/>
                </a:lnTo>
                <a:lnTo>
                  <a:pt x="283933" y="754380"/>
                </a:lnTo>
                <a:lnTo>
                  <a:pt x="285203" y="751840"/>
                </a:lnTo>
                <a:lnTo>
                  <a:pt x="284975" y="750570"/>
                </a:lnTo>
                <a:lnTo>
                  <a:pt x="284200" y="750570"/>
                </a:lnTo>
                <a:lnTo>
                  <a:pt x="291630" y="742950"/>
                </a:lnTo>
                <a:lnTo>
                  <a:pt x="292023" y="742950"/>
                </a:lnTo>
                <a:lnTo>
                  <a:pt x="292557" y="744220"/>
                </a:lnTo>
                <a:lnTo>
                  <a:pt x="294589" y="744220"/>
                </a:lnTo>
                <a:lnTo>
                  <a:pt x="295275" y="742950"/>
                </a:lnTo>
                <a:lnTo>
                  <a:pt x="295275" y="741680"/>
                </a:lnTo>
                <a:lnTo>
                  <a:pt x="295059" y="740410"/>
                </a:lnTo>
                <a:lnTo>
                  <a:pt x="294462" y="740410"/>
                </a:lnTo>
                <a:lnTo>
                  <a:pt x="301891" y="732790"/>
                </a:lnTo>
                <a:lnTo>
                  <a:pt x="302285" y="732790"/>
                </a:lnTo>
                <a:lnTo>
                  <a:pt x="302818" y="734060"/>
                </a:lnTo>
                <a:lnTo>
                  <a:pt x="304850" y="734060"/>
                </a:lnTo>
                <a:lnTo>
                  <a:pt x="305536" y="732790"/>
                </a:lnTo>
                <a:lnTo>
                  <a:pt x="305523" y="730250"/>
                </a:lnTo>
                <a:lnTo>
                  <a:pt x="304723" y="730250"/>
                </a:lnTo>
                <a:lnTo>
                  <a:pt x="312153" y="722630"/>
                </a:lnTo>
                <a:lnTo>
                  <a:pt x="315798" y="722630"/>
                </a:lnTo>
                <a:lnTo>
                  <a:pt x="315798" y="720090"/>
                </a:lnTo>
                <a:lnTo>
                  <a:pt x="314998" y="720090"/>
                </a:lnTo>
                <a:lnTo>
                  <a:pt x="322414" y="712470"/>
                </a:lnTo>
                <a:lnTo>
                  <a:pt x="326059" y="712470"/>
                </a:lnTo>
                <a:lnTo>
                  <a:pt x="326059" y="709930"/>
                </a:lnTo>
                <a:lnTo>
                  <a:pt x="325793" y="709930"/>
                </a:lnTo>
                <a:lnTo>
                  <a:pt x="325259" y="708660"/>
                </a:lnTo>
                <a:lnTo>
                  <a:pt x="332689" y="702310"/>
                </a:lnTo>
                <a:lnTo>
                  <a:pt x="335330" y="702310"/>
                </a:lnTo>
                <a:lnTo>
                  <a:pt x="336130" y="701040"/>
                </a:lnTo>
                <a:lnTo>
                  <a:pt x="336321" y="701040"/>
                </a:lnTo>
                <a:lnTo>
                  <a:pt x="336334" y="699770"/>
                </a:lnTo>
                <a:lnTo>
                  <a:pt x="336130" y="699770"/>
                </a:lnTo>
                <a:lnTo>
                  <a:pt x="335724" y="698500"/>
                </a:lnTo>
                <a:lnTo>
                  <a:pt x="335521" y="698500"/>
                </a:lnTo>
                <a:lnTo>
                  <a:pt x="342950" y="692150"/>
                </a:lnTo>
                <a:lnTo>
                  <a:pt x="346138" y="692150"/>
                </a:lnTo>
                <a:lnTo>
                  <a:pt x="346595" y="690880"/>
                </a:lnTo>
                <a:lnTo>
                  <a:pt x="346595" y="689610"/>
                </a:lnTo>
                <a:lnTo>
                  <a:pt x="346316" y="689610"/>
                </a:lnTo>
                <a:lnTo>
                  <a:pt x="345782" y="688340"/>
                </a:lnTo>
                <a:lnTo>
                  <a:pt x="353212" y="680720"/>
                </a:lnTo>
                <a:lnTo>
                  <a:pt x="353618" y="681990"/>
                </a:lnTo>
                <a:lnTo>
                  <a:pt x="356870" y="681990"/>
                </a:lnTo>
                <a:lnTo>
                  <a:pt x="356857" y="679450"/>
                </a:lnTo>
                <a:lnTo>
                  <a:pt x="356590" y="679450"/>
                </a:lnTo>
                <a:lnTo>
                  <a:pt x="356044" y="678180"/>
                </a:lnTo>
                <a:lnTo>
                  <a:pt x="363474" y="670560"/>
                </a:lnTo>
                <a:lnTo>
                  <a:pt x="364413" y="671830"/>
                </a:lnTo>
                <a:lnTo>
                  <a:pt x="365429" y="671830"/>
                </a:lnTo>
                <a:lnTo>
                  <a:pt x="367665" y="670560"/>
                </a:lnTo>
                <a:lnTo>
                  <a:pt x="367588" y="669290"/>
                </a:lnTo>
                <a:lnTo>
                  <a:pt x="366306" y="668020"/>
                </a:lnTo>
                <a:lnTo>
                  <a:pt x="373761" y="660400"/>
                </a:lnTo>
                <a:lnTo>
                  <a:pt x="374154" y="661670"/>
                </a:lnTo>
                <a:lnTo>
                  <a:pt x="376910" y="661670"/>
                </a:lnTo>
                <a:lnTo>
                  <a:pt x="377621" y="659130"/>
                </a:lnTo>
                <a:lnTo>
                  <a:pt x="377469" y="659130"/>
                </a:lnTo>
                <a:lnTo>
                  <a:pt x="376809" y="657860"/>
                </a:lnTo>
                <a:lnTo>
                  <a:pt x="376580" y="657860"/>
                </a:lnTo>
                <a:lnTo>
                  <a:pt x="384022" y="650240"/>
                </a:lnTo>
                <a:lnTo>
                  <a:pt x="384416" y="651510"/>
                </a:lnTo>
                <a:lnTo>
                  <a:pt x="386981" y="651510"/>
                </a:lnTo>
                <a:lnTo>
                  <a:pt x="387667" y="650240"/>
                </a:lnTo>
                <a:lnTo>
                  <a:pt x="387667" y="648970"/>
                </a:lnTo>
                <a:lnTo>
                  <a:pt x="387375" y="647700"/>
                </a:lnTo>
                <a:lnTo>
                  <a:pt x="386867" y="647700"/>
                </a:lnTo>
                <a:lnTo>
                  <a:pt x="394284" y="640080"/>
                </a:lnTo>
                <a:lnTo>
                  <a:pt x="394690" y="641350"/>
                </a:lnTo>
                <a:lnTo>
                  <a:pt x="397256" y="641350"/>
                </a:lnTo>
                <a:lnTo>
                  <a:pt x="397929" y="640080"/>
                </a:lnTo>
                <a:lnTo>
                  <a:pt x="397929" y="638810"/>
                </a:lnTo>
                <a:lnTo>
                  <a:pt x="397662" y="637540"/>
                </a:lnTo>
                <a:lnTo>
                  <a:pt x="397129" y="637540"/>
                </a:lnTo>
                <a:lnTo>
                  <a:pt x="404558" y="629920"/>
                </a:lnTo>
                <a:lnTo>
                  <a:pt x="404952" y="629920"/>
                </a:lnTo>
                <a:lnTo>
                  <a:pt x="405485" y="631190"/>
                </a:lnTo>
                <a:lnTo>
                  <a:pt x="407517" y="631190"/>
                </a:lnTo>
                <a:lnTo>
                  <a:pt x="408203" y="629920"/>
                </a:lnTo>
                <a:lnTo>
                  <a:pt x="408190" y="628650"/>
                </a:lnTo>
                <a:lnTo>
                  <a:pt x="407924" y="627380"/>
                </a:lnTo>
                <a:lnTo>
                  <a:pt x="407390" y="627380"/>
                </a:lnTo>
                <a:lnTo>
                  <a:pt x="414820" y="619760"/>
                </a:lnTo>
                <a:lnTo>
                  <a:pt x="415213" y="619760"/>
                </a:lnTo>
                <a:lnTo>
                  <a:pt x="415747" y="621030"/>
                </a:lnTo>
                <a:lnTo>
                  <a:pt x="417779" y="621030"/>
                </a:lnTo>
                <a:lnTo>
                  <a:pt x="418465" y="619760"/>
                </a:lnTo>
                <a:lnTo>
                  <a:pt x="418465" y="618490"/>
                </a:lnTo>
                <a:lnTo>
                  <a:pt x="418261" y="617220"/>
                </a:lnTo>
                <a:lnTo>
                  <a:pt x="417652" y="617220"/>
                </a:lnTo>
                <a:lnTo>
                  <a:pt x="425081" y="609600"/>
                </a:lnTo>
                <a:lnTo>
                  <a:pt x="425475" y="609600"/>
                </a:lnTo>
                <a:lnTo>
                  <a:pt x="426008" y="610870"/>
                </a:lnTo>
                <a:lnTo>
                  <a:pt x="428040" y="610870"/>
                </a:lnTo>
                <a:lnTo>
                  <a:pt x="428726" y="609600"/>
                </a:lnTo>
                <a:lnTo>
                  <a:pt x="428726" y="607060"/>
                </a:lnTo>
                <a:lnTo>
                  <a:pt x="427913" y="607060"/>
                </a:lnTo>
                <a:lnTo>
                  <a:pt x="435343" y="599440"/>
                </a:lnTo>
                <a:lnTo>
                  <a:pt x="438988" y="599440"/>
                </a:lnTo>
                <a:lnTo>
                  <a:pt x="438988" y="596900"/>
                </a:lnTo>
                <a:lnTo>
                  <a:pt x="438188" y="596900"/>
                </a:lnTo>
                <a:lnTo>
                  <a:pt x="445604" y="589280"/>
                </a:lnTo>
                <a:lnTo>
                  <a:pt x="449249" y="589280"/>
                </a:lnTo>
                <a:lnTo>
                  <a:pt x="449249" y="586740"/>
                </a:lnTo>
                <a:lnTo>
                  <a:pt x="448983" y="586740"/>
                </a:lnTo>
                <a:lnTo>
                  <a:pt x="448449" y="585470"/>
                </a:lnTo>
                <a:lnTo>
                  <a:pt x="455879" y="579120"/>
                </a:lnTo>
                <a:lnTo>
                  <a:pt x="459003" y="579120"/>
                </a:lnTo>
                <a:lnTo>
                  <a:pt x="459473" y="577850"/>
                </a:lnTo>
                <a:lnTo>
                  <a:pt x="459511" y="576580"/>
                </a:lnTo>
                <a:lnTo>
                  <a:pt x="459244" y="576580"/>
                </a:lnTo>
                <a:lnTo>
                  <a:pt x="458711" y="575310"/>
                </a:lnTo>
                <a:lnTo>
                  <a:pt x="466140" y="568960"/>
                </a:lnTo>
                <a:lnTo>
                  <a:pt x="467067" y="570230"/>
                </a:lnTo>
                <a:lnTo>
                  <a:pt x="468096" y="570230"/>
                </a:lnTo>
                <a:lnTo>
                  <a:pt x="470331" y="567690"/>
                </a:lnTo>
                <a:lnTo>
                  <a:pt x="470242" y="566420"/>
                </a:lnTo>
                <a:lnTo>
                  <a:pt x="468972" y="565150"/>
                </a:lnTo>
                <a:lnTo>
                  <a:pt x="476402" y="557530"/>
                </a:lnTo>
                <a:lnTo>
                  <a:pt x="477329" y="558800"/>
                </a:lnTo>
                <a:lnTo>
                  <a:pt x="478358" y="560070"/>
                </a:lnTo>
                <a:lnTo>
                  <a:pt x="480593" y="557530"/>
                </a:lnTo>
                <a:lnTo>
                  <a:pt x="480517" y="556260"/>
                </a:lnTo>
                <a:lnTo>
                  <a:pt x="479234" y="554990"/>
                </a:lnTo>
                <a:lnTo>
                  <a:pt x="486689" y="547370"/>
                </a:lnTo>
                <a:lnTo>
                  <a:pt x="487083" y="548640"/>
                </a:lnTo>
                <a:lnTo>
                  <a:pt x="489648" y="548640"/>
                </a:lnTo>
                <a:lnTo>
                  <a:pt x="490334" y="547370"/>
                </a:lnTo>
                <a:lnTo>
                  <a:pt x="490334" y="546100"/>
                </a:lnTo>
                <a:lnTo>
                  <a:pt x="490042" y="544830"/>
                </a:lnTo>
                <a:lnTo>
                  <a:pt x="489521" y="544830"/>
                </a:lnTo>
                <a:lnTo>
                  <a:pt x="496951" y="537210"/>
                </a:lnTo>
                <a:lnTo>
                  <a:pt x="497090" y="537210"/>
                </a:lnTo>
                <a:lnTo>
                  <a:pt x="497611" y="538480"/>
                </a:lnTo>
                <a:lnTo>
                  <a:pt x="499656" y="538480"/>
                </a:lnTo>
                <a:lnTo>
                  <a:pt x="500151" y="537210"/>
                </a:lnTo>
                <a:lnTo>
                  <a:pt x="500595" y="537210"/>
                </a:lnTo>
                <a:lnTo>
                  <a:pt x="500595" y="535940"/>
                </a:lnTo>
                <a:lnTo>
                  <a:pt x="500329" y="534670"/>
                </a:lnTo>
                <a:lnTo>
                  <a:pt x="499795" y="534670"/>
                </a:lnTo>
                <a:lnTo>
                  <a:pt x="507212" y="527050"/>
                </a:lnTo>
                <a:lnTo>
                  <a:pt x="507606" y="528320"/>
                </a:lnTo>
                <a:lnTo>
                  <a:pt x="510171" y="528320"/>
                </a:lnTo>
                <a:lnTo>
                  <a:pt x="510857" y="527050"/>
                </a:lnTo>
                <a:lnTo>
                  <a:pt x="510857" y="525780"/>
                </a:lnTo>
                <a:lnTo>
                  <a:pt x="510590" y="524510"/>
                </a:lnTo>
                <a:lnTo>
                  <a:pt x="510057" y="524510"/>
                </a:lnTo>
                <a:lnTo>
                  <a:pt x="517486" y="516890"/>
                </a:lnTo>
                <a:lnTo>
                  <a:pt x="517880" y="518160"/>
                </a:lnTo>
                <a:lnTo>
                  <a:pt x="520446" y="518160"/>
                </a:lnTo>
                <a:lnTo>
                  <a:pt x="521119" y="516890"/>
                </a:lnTo>
                <a:lnTo>
                  <a:pt x="521119" y="515620"/>
                </a:lnTo>
                <a:lnTo>
                  <a:pt x="520852" y="514350"/>
                </a:lnTo>
                <a:lnTo>
                  <a:pt x="520319" y="514350"/>
                </a:lnTo>
                <a:lnTo>
                  <a:pt x="527748" y="506730"/>
                </a:lnTo>
                <a:lnTo>
                  <a:pt x="528142" y="506730"/>
                </a:lnTo>
                <a:lnTo>
                  <a:pt x="528675" y="508000"/>
                </a:lnTo>
                <a:lnTo>
                  <a:pt x="530707" y="508000"/>
                </a:lnTo>
                <a:lnTo>
                  <a:pt x="531393" y="506730"/>
                </a:lnTo>
                <a:lnTo>
                  <a:pt x="531393" y="505460"/>
                </a:lnTo>
                <a:lnTo>
                  <a:pt x="531114" y="504190"/>
                </a:lnTo>
                <a:lnTo>
                  <a:pt x="530580" y="504190"/>
                </a:lnTo>
                <a:lnTo>
                  <a:pt x="538010" y="496570"/>
                </a:lnTo>
                <a:lnTo>
                  <a:pt x="538403" y="496570"/>
                </a:lnTo>
                <a:lnTo>
                  <a:pt x="538937" y="497840"/>
                </a:lnTo>
                <a:lnTo>
                  <a:pt x="540969" y="497840"/>
                </a:lnTo>
                <a:lnTo>
                  <a:pt x="541655" y="496570"/>
                </a:lnTo>
                <a:lnTo>
                  <a:pt x="541655" y="494030"/>
                </a:lnTo>
                <a:lnTo>
                  <a:pt x="540842" y="494030"/>
                </a:lnTo>
                <a:lnTo>
                  <a:pt x="548271" y="486410"/>
                </a:lnTo>
                <a:lnTo>
                  <a:pt x="548665" y="486410"/>
                </a:lnTo>
                <a:lnTo>
                  <a:pt x="549198" y="487680"/>
                </a:lnTo>
                <a:lnTo>
                  <a:pt x="551230" y="487680"/>
                </a:lnTo>
                <a:lnTo>
                  <a:pt x="551916" y="486410"/>
                </a:lnTo>
                <a:lnTo>
                  <a:pt x="551916" y="483870"/>
                </a:lnTo>
                <a:lnTo>
                  <a:pt x="551103" y="483870"/>
                </a:lnTo>
                <a:lnTo>
                  <a:pt x="558533" y="476250"/>
                </a:lnTo>
                <a:lnTo>
                  <a:pt x="562178" y="476250"/>
                </a:lnTo>
                <a:lnTo>
                  <a:pt x="562178" y="473710"/>
                </a:lnTo>
                <a:lnTo>
                  <a:pt x="561378" y="473710"/>
                </a:lnTo>
                <a:lnTo>
                  <a:pt x="568794" y="466090"/>
                </a:lnTo>
                <a:lnTo>
                  <a:pt x="572439" y="466090"/>
                </a:lnTo>
                <a:lnTo>
                  <a:pt x="572439" y="463550"/>
                </a:lnTo>
                <a:lnTo>
                  <a:pt x="572173" y="463550"/>
                </a:lnTo>
                <a:lnTo>
                  <a:pt x="571639" y="462280"/>
                </a:lnTo>
                <a:lnTo>
                  <a:pt x="579069" y="455930"/>
                </a:lnTo>
                <a:lnTo>
                  <a:pt x="582193" y="455930"/>
                </a:lnTo>
                <a:lnTo>
                  <a:pt x="582663" y="454660"/>
                </a:lnTo>
                <a:lnTo>
                  <a:pt x="582701" y="453390"/>
                </a:lnTo>
                <a:lnTo>
                  <a:pt x="582422" y="453390"/>
                </a:lnTo>
                <a:lnTo>
                  <a:pt x="581901" y="452120"/>
                </a:lnTo>
                <a:lnTo>
                  <a:pt x="589330" y="445770"/>
                </a:lnTo>
                <a:lnTo>
                  <a:pt x="592518" y="445770"/>
                </a:lnTo>
                <a:lnTo>
                  <a:pt x="593001" y="444500"/>
                </a:lnTo>
                <a:lnTo>
                  <a:pt x="592975" y="443230"/>
                </a:lnTo>
                <a:lnTo>
                  <a:pt x="592696" y="443230"/>
                </a:lnTo>
                <a:lnTo>
                  <a:pt x="592162" y="441960"/>
                </a:lnTo>
                <a:lnTo>
                  <a:pt x="599617" y="434340"/>
                </a:lnTo>
                <a:lnTo>
                  <a:pt x="600011" y="435610"/>
                </a:lnTo>
                <a:lnTo>
                  <a:pt x="603262" y="435610"/>
                </a:lnTo>
                <a:lnTo>
                  <a:pt x="603262" y="433070"/>
                </a:lnTo>
                <a:lnTo>
                  <a:pt x="602970" y="433070"/>
                </a:lnTo>
                <a:lnTo>
                  <a:pt x="602449" y="431800"/>
                </a:lnTo>
                <a:lnTo>
                  <a:pt x="609879" y="424180"/>
                </a:lnTo>
                <a:lnTo>
                  <a:pt x="610273" y="425450"/>
                </a:lnTo>
                <a:lnTo>
                  <a:pt x="612838" y="425450"/>
                </a:lnTo>
                <a:lnTo>
                  <a:pt x="613524" y="424180"/>
                </a:lnTo>
                <a:lnTo>
                  <a:pt x="613511" y="422910"/>
                </a:lnTo>
                <a:lnTo>
                  <a:pt x="613232" y="421640"/>
                </a:lnTo>
                <a:lnTo>
                  <a:pt x="612711" y="421640"/>
                </a:lnTo>
                <a:lnTo>
                  <a:pt x="620141" y="414020"/>
                </a:lnTo>
                <a:lnTo>
                  <a:pt x="620534" y="415290"/>
                </a:lnTo>
                <a:lnTo>
                  <a:pt x="623277" y="415290"/>
                </a:lnTo>
                <a:lnTo>
                  <a:pt x="623989" y="412750"/>
                </a:lnTo>
                <a:lnTo>
                  <a:pt x="623836" y="412750"/>
                </a:lnTo>
                <a:lnTo>
                  <a:pt x="623189" y="411480"/>
                </a:lnTo>
                <a:lnTo>
                  <a:pt x="622985" y="411480"/>
                </a:lnTo>
                <a:lnTo>
                  <a:pt x="630402" y="403860"/>
                </a:lnTo>
                <a:lnTo>
                  <a:pt x="630796" y="405130"/>
                </a:lnTo>
                <a:lnTo>
                  <a:pt x="633361" y="405130"/>
                </a:lnTo>
                <a:lnTo>
                  <a:pt x="634047" y="403860"/>
                </a:lnTo>
                <a:lnTo>
                  <a:pt x="634047" y="402590"/>
                </a:lnTo>
                <a:lnTo>
                  <a:pt x="633780" y="401320"/>
                </a:lnTo>
                <a:lnTo>
                  <a:pt x="633247" y="401320"/>
                </a:lnTo>
                <a:lnTo>
                  <a:pt x="640676" y="393700"/>
                </a:lnTo>
                <a:lnTo>
                  <a:pt x="641070" y="394970"/>
                </a:lnTo>
                <a:lnTo>
                  <a:pt x="643636" y="394970"/>
                </a:lnTo>
                <a:lnTo>
                  <a:pt x="644309" y="393700"/>
                </a:lnTo>
                <a:lnTo>
                  <a:pt x="644309" y="392430"/>
                </a:lnTo>
                <a:lnTo>
                  <a:pt x="644042" y="391160"/>
                </a:lnTo>
                <a:lnTo>
                  <a:pt x="643509" y="391160"/>
                </a:lnTo>
                <a:lnTo>
                  <a:pt x="650938" y="383540"/>
                </a:lnTo>
                <a:lnTo>
                  <a:pt x="651332" y="383540"/>
                </a:lnTo>
                <a:lnTo>
                  <a:pt x="651865" y="384810"/>
                </a:lnTo>
                <a:lnTo>
                  <a:pt x="653897" y="384810"/>
                </a:lnTo>
                <a:lnTo>
                  <a:pt x="654583" y="383540"/>
                </a:lnTo>
                <a:lnTo>
                  <a:pt x="654583" y="382270"/>
                </a:lnTo>
                <a:lnTo>
                  <a:pt x="654304" y="381000"/>
                </a:lnTo>
                <a:lnTo>
                  <a:pt x="653770" y="381000"/>
                </a:lnTo>
                <a:lnTo>
                  <a:pt x="661200" y="373380"/>
                </a:lnTo>
                <a:lnTo>
                  <a:pt x="661733" y="373380"/>
                </a:lnTo>
                <a:lnTo>
                  <a:pt x="662228" y="374650"/>
                </a:lnTo>
                <a:lnTo>
                  <a:pt x="664159" y="374650"/>
                </a:lnTo>
                <a:lnTo>
                  <a:pt x="664845" y="373380"/>
                </a:lnTo>
                <a:lnTo>
                  <a:pt x="664845" y="370840"/>
                </a:lnTo>
                <a:lnTo>
                  <a:pt x="664032" y="370840"/>
                </a:lnTo>
                <a:lnTo>
                  <a:pt x="671461" y="363220"/>
                </a:lnTo>
                <a:lnTo>
                  <a:pt x="672401" y="363220"/>
                </a:lnTo>
                <a:lnTo>
                  <a:pt x="673049" y="364490"/>
                </a:lnTo>
                <a:lnTo>
                  <a:pt x="674420" y="364490"/>
                </a:lnTo>
                <a:lnTo>
                  <a:pt x="675106" y="363220"/>
                </a:lnTo>
                <a:lnTo>
                  <a:pt x="675106" y="360680"/>
                </a:lnTo>
                <a:lnTo>
                  <a:pt x="674293" y="360680"/>
                </a:lnTo>
                <a:lnTo>
                  <a:pt x="681723" y="353060"/>
                </a:lnTo>
                <a:lnTo>
                  <a:pt x="685380" y="353060"/>
                </a:lnTo>
                <a:lnTo>
                  <a:pt x="685368" y="350520"/>
                </a:lnTo>
                <a:lnTo>
                  <a:pt x="684568" y="350520"/>
                </a:lnTo>
                <a:lnTo>
                  <a:pt x="691946" y="342900"/>
                </a:lnTo>
                <a:lnTo>
                  <a:pt x="692899" y="344170"/>
                </a:lnTo>
                <a:lnTo>
                  <a:pt x="693851" y="344170"/>
                </a:lnTo>
                <a:lnTo>
                  <a:pt x="695782" y="341630"/>
                </a:lnTo>
                <a:lnTo>
                  <a:pt x="695782" y="340360"/>
                </a:lnTo>
                <a:lnTo>
                  <a:pt x="694829" y="339090"/>
                </a:lnTo>
                <a:lnTo>
                  <a:pt x="702271" y="332740"/>
                </a:lnTo>
                <a:lnTo>
                  <a:pt x="704900" y="332740"/>
                </a:lnTo>
                <a:lnTo>
                  <a:pt x="705713" y="331470"/>
                </a:lnTo>
                <a:lnTo>
                  <a:pt x="705916" y="331470"/>
                </a:lnTo>
                <a:lnTo>
                  <a:pt x="705904" y="330200"/>
                </a:lnTo>
                <a:lnTo>
                  <a:pt x="705294" y="330200"/>
                </a:lnTo>
                <a:lnTo>
                  <a:pt x="705256" y="328930"/>
                </a:lnTo>
                <a:lnTo>
                  <a:pt x="705116" y="328930"/>
                </a:lnTo>
                <a:lnTo>
                  <a:pt x="712546" y="322580"/>
                </a:lnTo>
                <a:lnTo>
                  <a:pt x="716191" y="322580"/>
                </a:lnTo>
                <a:lnTo>
                  <a:pt x="716165" y="320040"/>
                </a:lnTo>
                <a:lnTo>
                  <a:pt x="715899" y="320040"/>
                </a:lnTo>
                <a:lnTo>
                  <a:pt x="715378" y="318770"/>
                </a:lnTo>
                <a:lnTo>
                  <a:pt x="722807" y="311150"/>
                </a:lnTo>
                <a:lnTo>
                  <a:pt x="723201" y="312420"/>
                </a:lnTo>
                <a:lnTo>
                  <a:pt x="726452" y="312420"/>
                </a:lnTo>
                <a:lnTo>
                  <a:pt x="726452" y="309880"/>
                </a:lnTo>
                <a:lnTo>
                  <a:pt x="726160" y="309880"/>
                </a:lnTo>
                <a:lnTo>
                  <a:pt x="725639" y="308610"/>
                </a:lnTo>
                <a:lnTo>
                  <a:pt x="733069" y="300990"/>
                </a:lnTo>
                <a:lnTo>
                  <a:pt x="733463" y="302260"/>
                </a:lnTo>
                <a:lnTo>
                  <a:pt x="736028" y="302260"/>
                </a:lnTo>
                <a:lnTo>
                  <a:pt x="736714" y="300990"/>
                </a:lnTo>
                <a:lnTo>
                  <a:pt x="736701" y="299720"/>
                </a:lnTo>
                <a:lnTo>
                  <a:pt x="736434" y="298450"/>
                </a:lnTo>
                <a:lnTo>
                  <a:pt x="735901" y="298450"/>
                </a:lnTo>
                <a:lnTo>
                  <a:pt x="743331" y="290830"/>
                </a:lnTo>
                <a:lnTo>
                  <a:pt x="743724" y="292100"/>
                </a:lnTo>
                <a:lnTo>
                  <a:pt x="746290" y="292100"/>
                </a:lnTo>
                <a:lnTo>
                  <a:pt x="746975" y="290830"/>
                </a:lnTo>
                <a:lnTo>
                  <a:pt x="746975" y="289560"/>
                </a:lnTo>
                <a:lnTo>
                  <a:pt x="746709" y="288290"/>
                </a:lnTo>
                <a:lnTo>
                  <a:pt x="746175" y="288290"/>
                </a:lnTo>
                <a:lnTo>
                  <a:pt x="753592" y="280670"/>
                </a:lnTo>
                <a:lnTo>
                  <a:pt x="753986" y="281940"/>
                </a:lnTo>
                <a:lnTo>
                  <a:pt x="756602" y="281940"/>
                </a:lnTo>
                <a:lnTo>
                  <a:pt x="757313" y="280670"/>
                </a:lnTo>
                <a:lnTo>
                  <a:pt x="757313" y="279400"/>
                </a:lnTo>
                <a:lnTo>
                  <a:pt x="757034" y="278130"/>
                </a:lnTo>
                <a:lnTo>
                  <a:pt x="756500" y="278130"/>
                </a:lnTo>
                <a:lnTo>
                  <a:pt x="762889" y="271780"/>
                </a:lnTo>
                <a:lnTo>
                  <a:pt x="762889" y="256540"/>
                </a:lnTo>
                <a:lnTo>
                  <a:pt x="756297" y="256540"/>
                </a:lnTo>
                <a:lnTo>
                  <a:pt x="756297" y="265430"/>
                </a:lnTo>
                <a:lnTo>
                  <a:pt x="749947" y="271780"/>
                </a:lnTo>
                <a:lnTo>
                  <a:pt x="741045" y="280670"/>
                </a:lnTo>
                <a:lnTo>
                  <a:pt x="730885" y="290830"/>
                </a:lnTo>
                <a:lnTo>
                  <a:pt x="720725" y="300990"/>
                </a:lnTo>
                <a:lnTo>
                  <a:pt x="710552" y="311150"/>
                </a:lnTo>
                <a:lnTo>
                  <a:pt x="678802" y="342900"/>
                </a:lnTo>
                <a:lnTo>
                  <a:pt x="658469" y="363220"/>
                </a:lnTo>
                <a:lnTo>
                  <a:pt x="648309" y="373380"/>
                </a:lnTo>
                <a:lnTo>
                  <a:pt x="638136" y="383540"/>
                </a:lnTo>
                <a:lnTo>
                  <a:pt x="627976" y="393700"/>
                </a:lnTo>
                <a:lnTo>
                  <a:pt x="617816" y="403860"/>
                </a:lnTo>
                <a:lnTo>
                  <a:pt x="607644" y="414020"/>
                </a:lnTo>
                <a:lnTo>
                  <a:pt x="597484" y="424180"/>
                </a:lnTo>
                <a:lnTo>
                  <a:pt x="587324" y="434340"/>
                </a:lnTo>
                <a:lnTo>
                  <a:pt x="535228" y="486410"/>
                </a:lnTo>
                <a:lnTo>
                  <a:pt x="525068" y="496570"/>
                </a:lnTo>
                <a:lnTo>
                  <a:pt x="514908" y="506730"/>
                </a:lnTo>
                <a:lnTo>
                  <a:pt x="504736" y="516890"/>
                </a:lnTo>
                <a:lnTo>
                  <a:pt x="494576" y="527050"/>
                </a:lnTo>
                <a:lnTo>
                  <a:pt x="474243" y="547370"/>
                </a:lnTo>
                <a:lnTo>
                  <a:pt x="464083" y="557530"/>
                </a:lnTo>
                <a:lnTo>
                  <a:pt x="452653" y="568960"/>
                </a:lnTo>
                <a:lnTo>
                  <a:pt x="412000" y="609600"/>
                </a:lnTo>
                <a:lnTo>
                  <a:pt x="401828" y="619760"/>
                </a:lnTo>
                <a:lnTo>
                  <a:pt x="391668" y="629920"/>
                </a:lnTo>
                <a:lnTo>
                  <a:pt x="381508" y="640080"/>
                </a:lnTo>
                <a:lnTo>
                  <a:pt x="371335" y="650240"/>
                </a:lnTo>
                <a:lnTo>
                  <a:pt x="361175" y="660400"/>
                </a:lnTo>
                <a:lnTo>
                  <a:pt x="351015" y="670560"/>
                </a:lnTo>
                <a:lnTo>
                  <a:pt x="340842" y="680720"/>
                </a:lnTo>
                <a:lnTo>
                  <a:pt x="288759" y="732790"/>
                </a:lnTo>
                <a:lnTo>
                  <a:pt x="278599" y="742950"/>
                </a:lnTo>
                <a:lnTo>
                  <a:pt x="268427" y="753110"/>
                </a:lnTo>
                <a:lnTo>
                  <a:pt x="264617" y="756920"/>
                </a:lnTo>
                <a:lnTo>
                  <a:pt x="265442" y="265430"/>
                </a:lnTo>
                <a:lnTo>
                  <a:pt x="756297" y="265430"/>
                </a:lnTo>
                <a:lnTo>
                  <a:pt x="756297" y="256540"/>
                </a:lnTo>
                <a:lnTo>
                  <a:pt x="265442" y="256540"/>
                </a:lnTo>
                <a:lnTo>
                  <a:pt x="265861" y="8890"/>
                </a:lnTo>
                <a:lnTo>
                  <a:pt x="1019467" y="8890"/>
                </a:lnTo>
                <a:lnTo>
                  <a:pt x="1019467" y="0"/>
                </a:lnTo>
                <a:lnTo>
                  <a:pt x="256641" y="0"/>
                </a:lnTo>
                <a:lnTo>
                  <a:pt x="256641" y="8890"/>
                </a:lnTo>
                <a:lnTo>
                  <a:pt x="256222" y="256540"/>
                </a:lnTo>
                <a:lnTo>
                  <a:pt x="256222" y="265430"/>
                </a:lnTo>
                <a:lnTo>
                  <a:pt x="255828" y="502920"/>
                </a:lnTo>
                <a:lnTo>
                  <a:pt x="255803" y="513080"/>
                </a:lnTo>
                <a:lnTo>
                  <a:pt x="255397" y="756920"/>
                </a:lnTo>
                <a:lnTo>
                  <a:pt x="255397" y="762000"/>
                </a:lnTo>
                <a:lnTo>
                  <a:pt x="255371" y="770890"/>
                </a:lnTo>
                <a:lnTo>
                  <a:pt x="254977" y="1018540"/>
                </a:lnTo>
                <a:lnTo>
                  <a:pt x="9220" y="1018540"/>
                </a:lnTo>
                <a:lnTo>
                  <a:pt x="9220" y="770890"/>
                </a:lnTo>
                <a:lnTo>
                  <a:pt x="255371" y="770890"/>
                </a:lnTo>
                <a:lnTo>
                  <a:pt x="255371" y="762000"/>
                </a:lnTo>
                <a:lnTo>
                  <a:pt x="9220" y="762000"/>
                </a:lnTo>
                <a:lnTo>
                  <a:pt x="9220" y="513080"/>
                </a:lnTo>
                <a:lnTo>
                  <a:pt x="255803" y="513080"/>
                </a:lnTo>
                <a:lnTo>
                  <a:pt x="255803" y="502920"/>
                </a:lnTo>
                <a:lnTo>
                  <a:pt x="9220" y="502920"/>
                </a:lnTo>
                <a:lnTo>
                  <a:pt x="9220" y="265430"/>
                </a:lnTo>
                <a:lnTo>
                  <a:pt x="256222" y="265430"/>
                </a:lnTo>
                <a:lnTo>
                  <a:pt x="256222" y="256540"/>
                </a:lnTo>
                <a:lnTo>
                  <a:pt x="9220" y="256540"/>
                </a:lnTo>
                <a:lnTo>
                  <a:pt x="9220" y="8890"/>
                </a:lnTo>
                <a:lnTo>
                  <a:pt x="256641" y="8890"/>
                </a:lnTo>
                <a:lnTo>
                  <a:pt x="256641" y="0"/>
                </a:lnTo>
                <a:lnTo>
                  <a:pt x="2247" y="0"/>
                </a:lnTo>
                <a:lnTo>
                  <a:pt x="444" y="1270"/>
                </a:lnTo>
                <a:lnTo>
                  <a:pt x="0" y="2540"/>
                </a:lnTo>
                <a:lnTo>
                  <a:pt x="0" y="8890"/>
                </a:lnTo>
                <a:lnTo>
                  <a:pt x="0" y="265430"/>
                </a:lnTo>
                <a:lnTo>
                  <a:pt x="0" y="1024890"/>
                </a:lnTo>
                <a:lnTo>
                  <a:pt x="444" y="1026160"/>
                </a:lnTo>
                <a:lnTo>
                  <a:pt x="2247" y="1027430"/>
                </a:lnTo>
                <a:lnTo>
                  <a:pt x="1026439" y="1027430"/>
                </a:lnTo>
                <a:lnTo>
                  <a:pt x="1028242" y="1026160"/>
                </a:lnTo>
                <a:lnTo>
                  <a:pt x="1028687" y="1024890"/>
                </a:lnTo>
                <a:lnTo>
                  <a:pt x="1028687" y="254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09409" y="391260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5">
                <a:moveTo>
                  <a:pt x="4114" y="359994"/>
                </a:moveTo>
                <a:lnTo>
                  <a:pt x="3429" y="359308"/>
                </a:lnTo>
                <a:lnTo>
                  <a:pt x="698" y="359308"/>
                </a:lnTo>
                <a:lnTo>
                  <a:pt x="12" y="359994"/>
                </a:lnTo>
                <a:lnTo>
                  <a:pt x="12" y="362724"/>
                </a:lnTo>
                <a:lnTo>
                  <a:pt x="698" y="363410"/>
                </a:lnTo>
                <a:lnTo>
                  <a:pt x="2057" y="363410"/>
                </a:lnTo>
                <a:lnTo>
                  <a:pt x="3429" y="363410"/>
                </a:lnTo>
                <a:lnTo>
                  <a:pt x="4114" y="362724"/>
                </a:lnTo>
                <a:lnTo>
                  <a:pt x="4114" y="359994"/>
                </a:lnTo>
                <a:close/>
              </a:path>
              <a:path w="76200" h="363855">
                <a:moveTo>
                  <a:pt x="4114" y="339458"/>
                </a:moveTo>
                <a:lnTo>
                  <a:pt x="3429" y="338772"/>
                </a:lnTo>
                <a:lnTo>
                  <a:pt x="698" y="338772"/>
                </a:lnTo>
                <a:lnTo>
                  <a:pt x="12" y="339458"/>
                </a:lnTo>
                <a:lnTo>
                  <a:pt x="12" y="342201"/>
                </a:lnTo>
                <a:lnTo>
                  <a:pt x="698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58"/>
                </a:lnTo>
                <a:close/>
              </a:path>
              <a:path w="76200" h="363855">
                <a:moveTo>
                  <a:pt x="4114" y="318935"/>
                </a:moveTo>
                <a:lnTo>
                  <a:pt x="3429" y="318249"/>
                </a:lnTo>
                <a:lnTo>
                  <a:pt x="698" y="318249"/>
                </a:lnTo>
                <a:lnTo>
                  <a:pt x="12" y="318935"/>
                </a:lnTo>
                <a:lnTo>
                  <a:pt x="12" y="321665"/>
                </a:lnTo>
                <a:lnTo>
                  <a:pt x="698" y="322351"/>
                </a:lnTo>
                <a:lnTo>
                  <a:pt x="2057" y="322351"/>
                </a:lnTo>
                <a:lnTo>
                  <a:pt x="3429" y="322351"/>
                </a:lnTo>
                <a:lnTo>
                  <a:pt x="4114" y="321665"/>
                </a:lnTo>
                <a:lnTo>
                  <a:pt x="4114" y="318935"/>
                </a:lnTo>
                <a:close/>
              </a:path>
              <a:path w="76200" h="363855">
                <a:moveTo>
                  <a:pt x="4114" y="298399"/>
                </a:moveTo>
                <a:lnTo>
                  <a:pt x="3429" y="297726"/>
                </a:lnTo>
                <a:lnTo>
                  <a:pt x="698" y="297726"/>
                </a:lnTo>
                <a:lnTo>
                  <a:pt x="12" y="298399"/>
                </a:lnTo>
                <a:lnTo>
                  <a:pt x="12" y="301142"/>
                </a:lnTo>
                <a:lnTo>
                  <a:pt x="698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42"/>
                </a:lnTo>
                <a:lnTo>
                  <a:pt x="4114" y="298399"/>
                </a:lnTo>
                <a:close/>
              </a:path>
              <a:path w="76200" h="363855">
                <a:moveTo>
                  <a:pt x="4114" y="277876"/>
                </a:moveTo>
                <a:lnTo>
                  <a:pt x="3429" y="277190"/>
                </a:lnTo>
                <a:lnTo>
                  <a:pt x="698" y="277190"/>
                </a:lnTo>
                <a:lnTo>
                  <a:pt x="12" y="277876"/>
                </a:lnTo>
                <a:lnTo>
                  <a:pt x="12" y="280619"/>
                </a:lnTo>
                <a:lnTo>
                  <a:pt x="698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19"/>
                </a:lnTo>
                <a:lnTo>
                  <a:pt x="4114" y="277876"/>
                </a:lnTo>
                <a:close/>
              </a:path>
              <a:path w="76200" h="363855">
                <a:moveTo>
                  <a:pt x="4114" y="257327"/>
                </a:moveTo>
                <a:lnTo>
                  <a:pt x="3429" y="256641"/>
                </a:lnTo>
                <a:lnTo>
                  <a:pt x="698" y="256641"/>
                </a:lnTo>
                <a:lnTo>
                  <a:pt x="12" y="257327"/>
                </a:lnTo>
                <a:lnTo>
                  <a:pt x="12" y="260057"/>
                </a:lnTo>
                <a:lnTo>
                  <a:pt x="698" y="260743"/>
                </a:lnTo>
                <a:lnTo>
                  <a:pt x="2057" y="260743"/>
                </a:lnTo>
                <a:lnTo>
                  <a:pt x="3429" y="260743"/>
                </a:lnTo>
                <a:lnTo>
                  <a:pt x="4114" y="260057"/>
                </a:lnTo>
                <a:lnTo>
                  <a:pt x="4114" y="257327"/>
                </a:lnTo>
                <a:close/>
              </a:path>
              <a:path w="76200" h="363855">
                <a:moveTo>
                  <a:pt x="4114" y="236791"/>
                </a:moveTo>
                <a:lnTo>
                  <a:pt x="3429" y="236118"/>
                </a:lnTo>
                <a:lnTo>
                  <a:pt x="698" y="236118"/>
                </a:lnTo>
                <a:lnTo>
                  <a:pt x="12" y="236804"/>
                </a:lnTo>
                <a:lnTo>
                  <a:pt x="12" y="239534"/>
                </a:lnTo>
                <a:lnTo>
                  <a:pt x="698" y="240220"/>
                </a:lnTo>
                <a:lnTo>
                  <a:pt x="2057" y="240220"/>
                </a:lnTo>
                <a:lnTo>
                  <a:pt x="3429" y="240220"/>
                </a:lnTo>
                <a:lnTo>
                  <a:pt x="4114" y="239534"/>
                </a:lnTo>
                <a:lnTo>
                  <a:pt x="4114" y="236791"/>
                </a:lnTo>
                <a:close/>
              </a:path>
              <a:path w="76200" h="363855">
                <a:moveTo>
                  <a:pt x="4114" y="195783"/>
                </a:moveTo>
                <a:lnTo>
                  <a:pt x="3429" y="195110"/>
                </a:lnTo>
                <a:lnTo>
                  <a:pt x="698" y="195110"/>
                </a:lnTo>
                <a:lnTo>
                  <a:pt x="12" y="195783"/>
                </a:lnTo>
                <a:lnTo>
                  <a:pt x="12" y="198526"/>
                </a:lnTo>
                <a:lnTo>
                  <a:pt x="698" y="199212"/>
                </a:lnTo>
                <a:lnTo>
                  <a:pt x="2057" y="199212"/>
                </a:lnTo>
                <a:lnTo>
                  <a:pt x="3429" y="199212"/>
                </a:lnTo>
                <a:lnTo>
                  <a:pt x="4114" y="198526"/>
                </a:lnTo>
                <a:lnTo>
                  <a:pt x="4114" y="195783"/>
                </a:lnTo>
                <a:close/>
              </a:path>
              <a:path w="76200" h="363855">
                <a:moveTo>
                  <a:pt x="4114" y="175209"/>
                </a:moveTo>
                <a:lnTo>
                  <a:pt x="3429" y="174536"/>
                </a:lnTo>
                <a:lnTo>
                  <a:pt x="698" y="174536"/>
                </a:lnTo>
                <a:lnTo>
                  <a:pt x="12" y="175209"/>
                </a:lnTo>
                <a:lnTo>
                  <a:pt x="12" y="177952"/>
                </a:lnTo>
                <a:lnTo>
                  <a:pt x="698" y="178638"/>
                </a:lnTo>
                <a:lnTo>
                  <a:pt x="2057" y="178638"/>
                </a:lnTo>
                <a:lnTo>
                  <a:pt x="3429" y="178638"/>
                </a:lnTo>
                <a:lnTo>
                  <a:pt x="4114" y="177952"/>
                </a:lnTo>
                <a:lnTo>
                  <a:pt x="4114" y="175209"/>
                </a:lnTo>
                <a:close/>
              </a:path>
              <a:path w="76200" h="363855">
                <a:moveTo>
                  <a:pt x="4114" y="154660"/>
                </a:moveTo>
                <a:lnTo>
                  <a:pt x="3429" y="153974"/>
                </a:lnTo>
                <a:lnTo>
                  <a:pt x="698" y="153974"/>
                </a:lnTo>
                <a:lnTo>
                  <a:pt x="12" y="154660"/>
                </a:lnTo>
                <a:lnTo>
                  <a:pt x="12" y="157403"/>
                </a:lnTo>
                <a:lnTo>
                  <a:pt x="698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60"/>
                </a:lnTo>
                <a:close/>
              </a:path>
              <a:path w="76200" h="363855">
                <a:moveTo>
                  <a:pt x="4114" y="134137"/>
                </a:moveTo>
                <a:lnTo>
                  <a:pt x="3429" y="133451"/>
                </a:lnTo>
                <a:lnTo>
                  <a:pt x="698" y="133451"/>
                </a:lnTo>
                <a:lnTo>
                  <a:pt x="12" y="134137"/>
                </a:lnTo>
                <a:lnTo>
                  <a:pt x="12" y="136867"/>
                </a:lnTo>
                <a:lnTo>
                  <a:pt x="698" y="137553"/>
                </a:lnTo>
                <a:lnTo>
                  <a:pt x="2057" y="137553"/>
                </a:lnTo>
                <a:lnTo>
                  <a:pt x="3429" y="137553"/>
                </a:lnTo>
                <a:lnTo>
                  <a:pt x="4114" y="136867"/>
                </a:lnTo>
                <a:lnTo>
                  <a:pt x="4114" y="134137"/>
                </a:lnTo>
                <a:close/>
              </a:path>
              <a:path w="76200" h="363855">
                <a:moveTo>
                  <a:pt x="4127" y="216293"/>
                </a:moveTo>
                <a:lnTo>
                  <a:pt x="3454" y="215595"/>
                </a:lnTo>
                <a:lnTo>
                  <a:pt x="698" y="215569"/>
                </a:lnTo>
                <a:lnTo>
                  <a:pt x="12" y="216255"/>
                </a:lnTo>
                <a:lnTo>
                  <a:pt x="0" y="218998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27" y="216293"/>
                </a:lnTo>
                <a:close/>
              </a:path>
              <a:path w="76200" h="363855">
                <a:moveTo>
                  <a:pt x="14376" y="350532"/>
                </a:moveTo>
                <a:lnTo>
                  <a:pt x="11760" y="349034"/>
                </a:lnTo>
                <a:lnTo>
                  <a:pt x="11277" y="349237"/>
                </a:lnTo>
                <a:lnTo>
                  <a:pt x="10477" y="350050"/>
                </a:lnTo>
                <a:lnTo>
                  <a:pt x="10274" y="350532"/>
                </a:lnTo>
                <a:lnTo>
                  <a:pt x="10274" y="351091"/>
                </a:lnTo>
                <a:lnTo>
                  <a:pt x="10274" y="352463"/>
                </a:lnTo>
                <a:lnTo>
                  <a:pt x="109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51091"/>
                </a:lnTo>
                <a:lnTo>
                  <a:pt x="14376" y="350532"/>
                </a:lnTo>
                <a:close/>
              </a:path>
              <a:path w="76200" h="363855">
                <a:moveTo>
                  <a:pt x="14376" y="329196"/>
                </a:moveTo>
                <a:lnTo>
                  <a:pt x="13690" y="328510"/>
                </a:lnTo>
                <a:lnTo>
                  <a:pt x="10960" y="328510"/>
                </a:lnTo>
                <a:lnTo>
                  <a:pt x="10274" y="329196"/>
                </a:lnTo>
                <a:lnTo>
                  <a:pt x="10274" y="331927"/>
                </a:lnTo>
                <a:lnTo>
                  <a:pt x="10960" y="332613"/>
                </a:lnTo>
                <a:lnTo>
                  <a:pt x="12319" y="332613"/>
                </a:lnTo>
                <a:lnTo>
                  <a:pt x="13690" y="332613"/>
                </a:lnTo>
                <a:lnTo>
                  <a:pt x="14376" y="331927"/>
                </a:lnTo>
                <a:lnTo>
                  <a:pt x="14376" y="329196"/>
                </a:lnTo>
                <a:close/>
              </a:path>
              <a:path w="76200" h="363855">
                <a:moveTo>
                  <a:pt x="14376" y="308673"/>
                </a:moveTo>
                <a:lnTo>
                  <a:pt x="13690" y="307987"/>
                </a:lnTo>
                <a:lnTo>
                  <a:pt x="10960" y="307987"/>
                </a:lnTo>
                <a:lnTo>
                  <a:pt x="10274" y="308673"/>
                </a:lnTo>
                <a:lnTo>
                  <a:pt x="10274" y="311404"/>
                </a:lnTo>
                <a:lnTo>
                  <a:pt x="10960" y="312089"/>
                </a:lnTo>
                <a:lnTo>
                  <a:pt x="12319" y="312089"/>
                </a:lnTo>
                <a:lnTo>
                  <a:pt x="13690" y="312089"/>
                </a:lnTo>
                <a:lnTo>
                  <a:pt x="14376" y="311404"/>
                </a:lnTo>
                <a:lnTo>
                  <a:pt x="14376" y="308673"/>
                </a:lnTo>
                <a:close/>
              </a:path>
              <a:path w="76200" h="363855">
                <a:moveTo>
                  <a:pt x="14376" y="288048"/>
                </a:moveTo>
                <a:lnTo>
                  <a:pt x="13690" y="287362"/>
                </a:lnTo>
                <a:lnTo>
                  <a:pt x="10960" y="287362"/>
                </a:lnTo>
                <a:lnTo>
                  <a:pt x="10274" y="288048"/>
                </a:lnTo>
                <a:lnTo>
                  <a:pt x="10274" y="290779"/>
                </a:lnTo>
                <a:lnTo>
                  <a:pt x="10960" y="291465"/>
                </a:lnTo>
                <a:lnTo>
                  <a:pt x="12319" y="291465"/>
                </a:lnTo>
                <a:lnTo>
                  <a:pt x="13690" y="291465"/>
                </a:lnTo>
                <a:lnTo>
                  <a:pt x="14376" y="290779"/>
                </a:lnTo>
                <a:lnTo>
                  <a:pt x="14376" y="288048"/>
                </a:lnTo>
                <a:close/>
              </a:path>
              <a:path w="76200" h="363855">
                <a:moveTo>
                  <a:pt x="14376" y="247065"/>
                </a:moveTo>
                <a:lnTo>
                  <a:pt x="13690" y="246380"/>
                </a:lnTo>
                <a:lnTo>
                  <a:pt x="10960" y="246380"/>
                </a:lnTo>
                <a:lnTo>
                  <a:pt x="10274" y="247065"/>
                </a:lnTo>
                <a:lnTo>
                  <a:pt x="10274" y="249796"/>
                </a:lnTo>
                <a:lnTo>
                  <a:pt x="10960" y="250482"/>
                </a:lnTo>
                <a:lnTo>
                  <a:pt x="12319" y="250482"/>
                </a:lnTo>
                <a:lnTo>
                  <a:pt x="13690" y="250482"/>
                </a:lnTo>
                <a:lnTo>
                  <a:pt x="14376" y="249796"/>
                </a:lnTo>
                <a:lnTo>
                  <a:pt x="14376" y="247065"/>
                </a:lnTo>
                <a:close/>
              </a:path>
              <a:path w="76200" h="363855">
                <a:moveTo>
                  <a:pt x="14376" y="226529"/>
                </a:moveTo>
                <a:lnTo>
                  <a:pt x="13690" y="225844"/>
                </a:lnTo>
                <a:lnTo>
                  <a:pt x="10960" y="225844"/>
                </a:lnTo>
                <a:lnTo>
                  <a:pt x="10274" y="226529"/>
                </a:lnTo>
                <a:lnTo>
                  <a:pt x="10274" y="229273"/>
                </a:lnTo>
                <a:lnTo>
                  <a:pt x="10960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29"/>
                </a:lnTo>
                <a:close/>
              </a:path>
              <a:path w="76200" h="363855">
                <a:moveTo>
                  <a:pt x="14376" y="206006"/>
                </a:moveTo>
                <a:lnTo>
                  <a:pt x="13690" y="205320"/>
                </a:lnTo>
                <a:lnTo>
                  <a:pt x="10960" y="205320"/>
                </a:lnTo>
                <a:lnTo>
                  <a:pt x="10274" y="206006"/>
                </a:lnTo>
                <a:lnTo>
                  <a:pt x="10274" y="208737"/>
                </a:lnTo>
                <a:lnTo>
                  <a:pt x="10960" y="209423"/>
                </a:lnTo>
                <a:lnTo>
                  <a:pt x="12319" y="209423"/>
                </a:lnTo>
                <a:lnTo>
                  <a:pt x="13690" y="209423"/>
                </a:lnTo>
                <a:lnTo>
                  <a:pt x="14376" y="208737"/>
                </a:lnTo>
                <a:lnTo>
                  <a:pt x="14376" y="206006"/>
                </a:lnTo>
                <a:close/>
              </a:path>
              <a:path w="76200" h="363855">
                <a:moveTo>
                  <a:pt x="14376" y="185483"/>
                </a:moveTo>
                <a:lnTo>
                  <a:pt x="13690" y="184797"/>
                </a:lnTo>
                <a:lnTo>
                  <a:pt x="10960" y="184797"/>
                </a:lnTo>
                <a:lnTo>
                  <a:pt x="10274" y="185483"/>
                </a:lnTo>
                <a:lnTo>
                  <a:pt x="10274" y="186842"/>
                </a:lnTo>
                <a:lnTo>
                  <a:pt x="10261" y="187121"/>
                </a:lnTo>
                <a:lnTo>
                  <a:pt x="10325" y="187375"/>
                </a:lnTo>
                <a:lnTo>
                  <a:pt x="10439" y="187629"/>
                </a:lnTo>
                <a:lnTo>
                  <a:pt x="10782" y="188468"/>
                </a:lnTo>
                <a:lnTo>
                  <a:pt x="11417" y="188899"/>
                </a:lnTo>
                <a:lnTo>
                  <a:pt x="12319" y="188899"/>
                </a:lnTo>
                <a:lnTo>
                  <a:pt x="13233" y="188887"/>
                </a:lnTo>
                <a:lnTo>
                  <a:pt x="13868" y="188468"/>
                </a:lnTo>
                <a:lnTo>
                  <a:pt x="14312" y="187375"/>
                </a:lnTo>
                <a:lnTo>
                  <a:pt x="14376" y="187121"/>
                </a:lnTo>
                <a:lnTo>
                  <a:pt x="14376" y="185483"/>
                </a:lnTo>
                <a:close/>
              </a:path>
              <a:path w="76200" h="363855">
                <a:moveTo>
                  <a:pt x="14376" y="144399"/>
                </a:moveTo>
                <a:lnTo>
                  <a:pt x="13690" y="143713"/>
                </a:lnTo>
                <a:lnTo>
                  <a:pt x="11760" y="143713"/>
                </a:lnTo>
                <a:lnTo>
                  <a:pt x="11277" y="143916"/>
                </a:lnTo>
                <a:lnTo>
                  <a:pt x="10477" y="144716"/>
                </a:lnTo>
                <a:lnTo>
                  <a:pt x="10274" y="145199"/>
                </a:lnTo>
                <a:lnTo>
                  <a:pt x="10274" y="147142"/>
                </a:lnTo>
                <a:lnTo>
                  <a:pt x="10960" y="147815"/>
                </a:lnTo>
                <a:lnTo>
                  <a:pt x="12319" y="147815"/>
                </a:lnTo>
                <a:lnTo>
                  <a:pt x="13690" y="147815"/>
                </a:lnTo>
                <a:lnTo>
                  <a:pt x="14376" y="147142"/>
                </a:lnTo>
                <a:lnTo>
                  <a:pt x="14376" y="144399"/>
                </a:lnTo>
                <a:close/>
              </a:path>
              <a:path w="76200" h="363855">
                <a:moveTo>
                  <a:pt x="14376" y="123875"/>
                </a:moveTo>
                <a:lnTo>
                  <a:pt x="13690" y="123190"/>
                </a:lnTo>
                <a:lnTo>
                  <a:pt x="10960" y="123190"/>
                </a:lnTo>
                <a:lnTo>
                  <a:pt x="10274" y="123875"/>
                </a:lnTo>
                <a:lnTo>
                  <a:pt x="10274" y="126606"/>
                </a:lnTo>
                <a:lnTo>
                  <a:pt x="10960" y="127292"/>
                </a:lnTo>
                <a:lnTo>
                  <a:pt x="12319" y="127292"/>
                </a:lnTo>
                <a:lnTo>
                  <a:pt x="13690" y="127292"/>
                </a:lnTo>
                <a:lnTo>
                  <a:pt x="14376" y="126606"/>
                </a:lnTo>
                <a:lnTo>
                  <a:pt x="14376" y="123875"/>
                </a:lnTo>
                <a:close/>
              </a:path>
              <a:path w="76200" h="363855">
                <a:moveTo>
                  <a:pt x="14376" y="103339"/>
                </a:moveTo>
                <a:lnTo>
                  <a:pt x="13690" y="102654"/>
                </a:lnTo>
                <a:lnTo>
                  <a:pt x="10960" y="102654"/>
                </a:lnTo>
                <a:lnTo>
                  <a:pt x="10274" y="103339"/>
                </a:lnTo>
                <a:lnTo>
                  <a:pt x="10274" y="106083"/>
                </a:lnTo>
                <a:lnTo>
                  <a:pt x="10960" y="106768"/>
                </a:lnTo>
                <a:lnTo>
                  <a:pt x="12319" y="106768"/>
                </a:lnTo>
                <a:lnTo>
                  <a:pt x="13690" y="106768"/>
                </a:lnTo>
                <a:lnTo>
                  <a:pt x="14376" y="106083"/>
                </a:lnTo>
                <a:lnTo>
                  <a:pt x="14376" y="103339"/>
                </a:lnTo>
                <a:close/>
              </a:path>
              <a:path w="76200" h="363855">
                <a:moveTo>
                  <a:pt x="14376" y="82765"/>
                </a:moveTo>
                <a:lnTo>
                  <a:pt x="13690" y="82080"/>
                </a:lnTo>
                <a:lnTo>
                  <a:pt x="10960" y="82080"/>
                </a:lnTo>
                <a:lnTo>
                  <a:pt x="10274" y="82765"/>
                </a:lnTo>
                <a:lnTo>
                  <a:pt x="10274" y="85509"/>
                </a:lnTo>
                <a:lnTo>
                  <a:pt x="10960" y="86194"/>
                </a:lnTo>
                <a:lnTo>
                  <a:pt x="12319" y="86194"/>
                </a:lnTo>
                <a:lnTo>
                  <a:pt x="13690" y="86194"/>
                </a:lnTo>
                <a:lnTo>
                  <a:pt x="14376" y="85509"/>
                </a:lnTo>
                <a:lnTo>
                  <a:pt x="14376" y="82765"/>
                </a:lnTo>
                <a:close/>
              </a:path>
              <a:path w="76200" h="363855">
                <a:moveTo>
                  <a:pt x="14376" y="62268"/>
                </a:moveTo>
                <a:lnTo>
                  <a:pt x="13690" y="61582"/>
                </a:lnTo>
                <a:lnTo>
                  <a:pt x="10960" y="61582"/>
                </a:lnTo>
                <a:lnTo>
                  <a:pt x="10274" y="62268"/>
                </a:lnTo>
                <a:lnTo>
                  <a:pt x="10274" y="63627"/>
                </a:lnTo>
                <a:lnTo>
                  <a:pt x="10261" y="63919"/>
                </a:lnTo>
                <a:lnTo>
                  <a:pt x="10325" y="64185"/>
                </a:lnTo>
                <a:lnTo>
                  <a:pt x="10439" y="64439"/>
                </a:lnTo>
                <a:lnTo>
                  <a:pt x="10782" y="65278"/>
                </a:lnTo>
                <a:lnTo>
                  <a:pt x="11417" y="65697"/>
                </a:lnTo>
                <a:lnTo>
                  <a:pt x="12319" y="65684"/>
                </a:lnTo>
                <a:lnTo>
                  <a:pt x="13233" y="65684"/>
                </a:lnTo>
                <a:lnTo>
                  <a:pt x="13855" y="65278"/>
                </a:lnTo>
                <a:lnTo>
                  <a:pt x="14211" y="64439"/>
                </a:lnTo>
                <a:lnTo>
                  <a:pt x="14312" y="64185"/>
                </a:lnTo>
                <a:lnTo>
                  <a:pt x="14376" y="63906"/>
                </a:lnTo>
                <a:lnTo>
                  <a:pt x="14376" y="63627"/>
                </a:lnTo>
                <a:lnTo>
                  <a:pt x="14376" y="62268"/>
                </a:lnTo>
                <a:close/>
              </a:path>
              <a:path w="76200" h="363855">
                <a:moveTo>
                  <a:pt x="14376" y="41732"/>
                </a:moveTo>
                <a:lnTo>
                  <a:pt x="13690" y="41046"/>
                </a:lnTo>
                <a:lnTo>
                  <a:pt x="10960" y="41046"/>
                </a:lnTo>
                <a:lnTo>
                  <a:pt x="10274" y="41732"/>
                </a:lnTo>
                <a:lnTo>
                  <a:pt x="10274" y="44475"/>
                </a:lnTo>
                <a:lnTo>
                  <a:pt x="109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75"/>
                </a:lnTo>
                <a:lnTo>
                  <a:pt x="14376" y="41732"/>
                </a:lnTo>
                <a:close/>
              </a:path>
              <a:path w="76200" h="363855">
                <a:moveTo>
                  <a:pt x="14389" y="167678"/>
                </a:moveTo>
                <a:lnTo>
                  <a:pt x="14376" y="166293"/>
                </a:lnTo>
                <a:lnTo>
                  <a:pt x="14376" y="164909"/>
                </a:lnTo>
                <a:lnTo>
                  <a:pt x="13677" y="164211"/>
                </a:lnTo>
                <a:lnTo>
                  <a:pt x="10909" y="164223"/>
                </a:lnTo>
                <a:lnTo>
                  <a:pt x="10210" y="164922"/>
                </a:lnTo>
                <a:lnTo>
                  <a:pt x="10236" y="167703"/>
                </a:lnTo>
                <a:lnTo>
                  <a:pt x="10934" y="168389"/>
                </a:lnTo>
                <a:lnTo>
                  <a:pt x="12319" y="168376"/>
                </a:lnTo>
                <a:lnTo>
                  <a:pt x="13703" y="168376"/>
                </a:lnTo>
                <a:lnTo>
                  <a:pt x="14389" y="167678"/>
                </a:lnTo>
                <a:close/>
              </a:path>
              <a:path w="76200" h="363855">
                <a:moveTo>
                  <a:pt x="14592" y="268909"/>
                </a:moveTo>
                <a:lnTo>
                  <a:pt x="14439" y="268173"/>
                </a:lnTo>
                <a:lnTo>
                  <a:pt x="13779" y="267525"/>
                </a:lnTo>
                <a:lnTo>
                  <a:pt x="13385" y="267119"/>
                </a:lnTo>
                <a:lnTo>
                  <a:pt x="12890" y="266915"/>
                </a:lnTo>
                <a:lnTo>
                  <a:pt x="12319" y="266928"/>
                </a:lnTo>
                <a:lnTo>
                  <a:pt x="11747" y="266915"/>
                </a:lnTo>
                <a:lnTo>
                  <a:pt x="11264" y="267119"/>
                </a:lnTo>
                <a:lnTo>
                  <a:pt x="10871" y="267525"/>
                </a:lnTo>
                <a:lnTo>
                  <a:pt x="10210" y="268173"/>
                </a:lnTo>
                <a:lnTo>
                  <a:pt x="10058" y="268909"/>
                </a:lnTo>
                <a:lnTo>
                  <a:pt x="10769" y="270611"/>
                </a:lnTo>
                <a:lnTo>
                  <a:pt x="11404" y="271030"/>
                </a:lnTo>
                <a:lnTo>
                  <a:pt x="12319" y="271005"/>
                </a:lnTo>
                <a:lnTo>
                  <a:pt x="13246" y="271030"/>
                </a:lnTo>
                <a:lnTo>
                  <a:pt x="13881" y="270611"/>
                </a:lnTo>
                <a:lnTo>
                  <a:pt x="14592" y="268909"/>
                </a:lnTo>
                <a:close/>
              </a:path>
              <a:path w="76200" h="363855">
                <a:moveTo>
                  <a:pt x="24612" y="113601"/>
                </a:moveTo>
                <a:lnTo>
                  <a:pt x="23939" y="112928"/>
                </a:lnTo>
                <a:lnTo>
                  <a:pt x="21196" y="112928"/>
                </a:lnTo>
                <a:lnTo>
                  <a:pt x="20510" y="113601"/>
                </a:lnTo>
                <a:lnTo>
                  <a:pt x="20510" y="116344"/>
                </a:lnTo>
                <a:lnTo>
                  <a:pt x="21196" y="117030"/>
                </a:lnTo>
                <a:lnTo>
                  <a:pt x="22567" y="117030"/>
                </a:lnTo>
                <a:lnTo>
                  <a:pt x="23939" y="117030"/>
                </a:lnTo>
                <a:lnTo>
                  <a:pt x="24612" y="116344"/>
                </a:lnTo>
                <a:lnTo>
                  <a:pt x="24612" y="113601"/>
                </a:lnTo>
                <a:close/>
              </a:path>
              <a:path w="76200" h="363855">
                <a:moveTo>
                  <a:pt x="24612" y="93078"/>
                </a:moveTo>
                <a:lnTo>
                  <a:pt x="23939" y="92392"/>
                </a:lnTo>
                <a:lnTo>
                  <a:pt x="21196" y="92392"/>
                </a:lnTo>
                <a:lnTo>
                  <a:pt x="20510" y="93078"/>
                </a:lnTo>
                <a:lnTo>
                  <a:pt x="20510" y="95821"/>
                </a:lnTo>
                <a:lnTo>
                  <a:pt x="21196" y="96507"/>
                </a:lnTo>
                <a:lnTo>
                  <a:pt x="22567" y="96507"/>
                </a:lnTo>
                <a:lnTo>
                  <a:pt x="23939" y="96507"/>
                </a:lnTo>
                <a:lnTo>
                  <a:pt x="24612" y="95821"/>
                </a:lnTo>
                <a:lnTo>
                  <a:pt x="24612" y="93078"/>
                </a:lnTo>
                <a:close/>
              </a:path>
              <a:path w="76200" h="363855">
                <a:moveTo>
                  <a:pt x="24612" y="72555"/>
                </a:moveTo>
                <a:lnTo>
                  <a:pt x="23939" y="71869"/>
                </a:lnTo>
                <a:lnTo>
                  <a:pt x="21196" y="71869"/>
                </a:lnTo>
                <a:lnTo>
                  <a:pt x="20510" y="72555"/>
                </a:lnTo>
                <a:lnTo>
                  <a:pt x="20510" y="75285"/>
                </a:lnTo>
                <a:lnTo>
                  <a:pt x="21196" y="75971"/>
                </a:lnTo>
                <a:lnTo>
                  <a:pt x="22567" y="75971"/>
                </a:lnTo>
                <a:lnTo>
                  <a:pt x="23939" y="75971"/>
                </a:lnTo>
                <a:lnTo>
                  <a:pt x="24612" y="75285"/>
                </a:lnTo>
                <a:lnTo>
                  <a:pt x="24612" y="72555"/>
                </a:lnTo>
                <a:close/>
              </a:path>
              <a:path w="76200" h="363855">
                <a:moveTo>
                  <a:pt x="24612" y="52006"/>
                </a:moveTo>
                <a:lnTo>
                  <a:pt x="23939" y="51320"/>
                </a:lnTo>
                <a:lnTo>
                  <a:pt x="21196" y="51320"/>
                </a:lnTo>
                <a:lnTo>
                  <a:pt x="20510" y="52006"/>
                </a:lnTo>
                <a:lnTo>
                  <a:pt x="20510" y="54737"/>
                </a:lnTo>
                <a:lnTo>
                  <a:pt x="21196" y="55422"/>
                </a:lnTo>
                <a:lnTo>
                  <a:pt x="22567" y="55422"/>
                </a:lnTo>
                <a:lnTo>
                  <a:pt x="23939" y="55422"/>
                </a:lnTo>
                <a:lnTo>
                  <a:pt x="24612" y="54737"/>
                </a:lnTo>
                <a:lnTo>
                  <a:pt x="24612" y="52006"/>
                </a:lnTo>
                <a:close/>
              </a:path>
              <a:path w="76200" h="363855">
                <a:moveTo>
                  <a:pt x="24612" y="31470"/>
                </a:moveTo>
                <a:lnTo>
                  <a:pt x="23939" y="30784"/>
                </a:lnTo>
                <a:lnTo>
                  <a:pt x="21196" y="30784"/>
                </a:lnTo>
                <a:lnTo>
                  <a:pt x="20510" y="31470"/>
                </a:lnTo>
                <a:lnTo>
                  <a:pt x="20510" y="34213"/>
                </a:lnTo>
                <a:lnTo>
                  <a:pt x="21196" y="34899"/>
                </a:lnTo>
                <a:lnTo>
                  <a:pt x="22567" y="34899"/>
                </a:lnTo>
                <a:lnTo>
                  <a:pt x="23939" y="34899"/>
                </a:lnTo>
                <a:lnTo>
                  <a:pt x="24612" y="34213"/>
                </a:lnTo>
                <a:lnTo>
                  <a:pt x="24612" y="31470"/>
                </a:lnTo>
                <a:close/>
              </a:path>
              <a:path w="76200" h="363855">
                <a:moveTo>
                  <a:pt x="34899" y="247065"/>
                </a:moveTo>
                <a:lnTo>
                  <a:pt x="34226" y="246380"/>
                </a:lnTo>
                <a:lnTo>
                  <a:pt x="31483" y="246380"/>
                </a:lnTo>
                <a:lnTo>
                  <a:pt x="30797" y="247065"/>
                </a:lnTo>
                <a:lnTo>
                  <a:pt x="30797" y="249796"/>
                </a:lnTo>
                <a:lnTo>
                  <a:pt x="31483" y="250482"/>
                </a:lnTo>
                <a:lnTo>
                  <a:pt x="32854" y="250482"/>
                </a:lnTo>
                <a:lnTo>
                  <a:pt x="34226" y="250482"/>
                </a:lnTo>
                <a:lnTo>
                  <a:pt x="34899" y="249796"/>
                </a:lnTo>
                <a:lnTo>
                  <a:pt x="34899" y="247065"/>
                </a:lnTo>
                <a:close/>
              </a:path>
              <a:path w="76200" h="363855">
                <a:moveTo>
                  <a:pt x="34899" y="226529"/>
                </a:moveTo>
                <a:lnTo>
                  <a:pt x="34226" y="225844"/>
                </a:lnTo>
                <a:lnTo>
                  <a:pt x="31483" y="225844"/>
                </a:lnTo>
                <a:lnTo>
                  <a:pt x="30797" y="226529"/>
                </a:lnTo>
                <a:lnTo>
                  <a:pt x="30797" y="229273"/>
                </a:lnTo>
                <a:lnTo>
                  <a:pt x="31483" y="229958"/>
                </a:lnTo>
                <a:lnTo>
                  <a:pt x="32854" y="229958"/>
                </a:lnTo>
                <a:lnTo>
                  <a:pt x="34226" y="229958"/>
                </a:lnTo>
                <a:lnTo>
                  <a:pt x="34899" y="229273"/>
                </a:lnTo>
                <a:lnTo>
                  <a:pt x="34899" y="226529"/>
                </a:lnTo>
                <a:close/>
              </a:path>
              <a:path w="76200" h="363855">
                <a:moveTo>
                  <a:pt x="34899" y="206006"/>
                </a:moveTo>
                <a:lnTo>
                  <a:pt x="34226" y="205320"/>
                </a:lnTo>
                <a:lnTo>
                  <a:pt x="31483" y="205320"/>
                </a:lnTo>
                <a:lnTo>
                  <a:pt x="30797" y="206006"/>
                </a:lnTo>
                <a:lnTo>
                  <a:pt x="30797" y="208737"/>
                </a:lnTo>
                <a:lnTo>
                  <a:pt x="31483" y="209423"/>
                </a:lnTo>
                <a:lnTo>
                  <a:pt x="32854" y="209423"/>
                </a:lnTo>
                <a:lnTo>
                  <a:pt x="34226" y="209423"/>
                </a:lnTo>
                <a:lnTo>
                  <a:pt x="34899" y="208737"/>
                </a:lnTo>
                <a:lnTo>
                  <a:pt x="34899" y="206006"/>
                </a:lnTo>
                <a:close/>
              </a:path>
              <a:path w="76200" h="363855">
                <a:moveTo>
                  <a:pt x="34899" y="185483"/>
                </a:moveTo>
                <a:lnTo>
                  <a:pt x="34226" y="184797"/>
                </a:lnTo>
                <a:lnTo>
                  <a:pt x="31483" y="184797"/>
                </a:lnTo>
                <a:lnTo>
                  <a:pt x="30797" y="185483"/>
                </a:lnTo>
                <a:lnTo>
                  <a:pt x="30797" y="186842"/>
                </a:lnTo>
                <a:lnTo>
                  <a:pt x="30797" y="187121"/>
                </a:lnTo>
                <a:lnTo>
                  <a:pt x="30848" y="187375"/>
                </a:lnTo>
                <a:lnTo>
                  <a:pt x="30962" y="187629"/>
                </a:lnTo>
                <a:lnTo>
                  <a:pt x="31305" y="188468"/>
                </a:lnTo>
                <a:lnTo>
                  <a:pt x="31940" y="188899"/>
                </a:lnTo>
                <a:lnTo>
                  <a:pt x="32854" y="188899"/>
                </a:lnTo>
                <a:lnTo>
                  <a:pt x="33756" y="188887"/>
                </a:lnTo>
                <a:lnTo>
                  <a:pt x="34391" y="188468"/>
                </a:lnTo>
                <a:lnTo>
                  <a:pt x="34848" y="187375"/>
                </a:lnTo>
                <a:lnTo>
                  <a:pt x="34899" y="187121"/>
                </a:lnTo>
                <a:lnTo>
                  <a:pt x="34899" y="185483"/>
                </a:lnTo>
                <a:close/>
              </a:path>
              <a:path w="76200" h="363855">
                <a:moveTo>
                  <a:pt x="34899" y="123875"/>
                </a:moveTo>
                <a:lnTo>
                  <a:pt x="34226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06"/>
                </a:lnTo>
                <a:lnTo>
                  <a:pt x="31483" y="127292"/>
                </a:lnTo>
                <a:lnTo>
                  <a:pt x="32854" y="127292"/>
                </a:lnTo>
                <a:lnTo>
                  <a:pt x="34226" y="127292"/>
                </a:lnTo>
                <a:lnTo>
                  <a:pt x="34899" y="126606"/>
                </a:lnTo>
                <a:lnTo>
                  <a:pt x="34899" y="123875"/>
                </a:lnTo>
                <a:close/>
              </a:path>
              <a:path w="76200" h="363855">
                <a:moveTo>
                  <a:pt x="34899" y="103339"/>
                </a:moveTo>
                <a:lnTo>
                  <a:pt x="34226" y="102654"/>
                </a:lnTo>
                <a:lnTo>
                  <a:pt x="31483" y="102654"/>
                </a:lnTo>
                <a:lnTo>
                  <a:pt x="30797" y="103339"/>
                </a:lnTo>
                <a:lnTo>
                  <a:pt x="30797" y="106083"/>
                </a:lnTo>
                <a:lnTo>
                  <a:pt x="31483" y="106768"/>
                </a:lnTo>
                <a:lnTo>
                  <a:pt x="32854" y="106768"/>
                </a:lnTo>
                <a:lnTo>
                  <a:pt x="34226" y="106768"/>
                </a:lnTo>
                <a:lnTo>
                  <a:pt x="34899" y="106083"/>
                </a:lnTo>
                <a:lnTo>
                  <a:pt x="34899" y="103339"/>
                </a:lnTo>
                <a:close/>
              </a:path>
              <a:path w="76200" h="363855">
                <a:moveTo>
                  <a:pt x="34925" y="167678"/>
                </a:moveTo>
                <a:lnTo>
                  <a:pt x="34899" y="166293"/>
                </a:lnTo>
                <a:lnTo>
                  <a:pt x="34899" y="164909"/>
                </a:lnTo>
                <a:lnTo>
                  <a:pt x="34213" y="164211"/>
                </a:lnTo>
                <a:lnTo>
                  <a:pt x="31432" y="164223"/>
                </a:lnTo>
                <a:lnTo>
                  <a:pt x="30746" y="164922"/>
                </a:lnTo>
                <a:lnTo>
                  <a:pt x="30759" y="167703"/>
                </a:lnTo>
                <a:lnTo>
                  <a:pt x="31457" y="168389"/>
                </a:lnTo>
                <a:lnTo>
                  <a:pt x="32854" y="168376"/>
                </a:lnTo>
                <a:lnTo>
                  <a:pt x="34239" y="168376"/>
                </a:lnTo>
                <a:lnTo>
                  <a:pt x="34925" y="167678"/>
                </a:lnTo>
                <a:close/>
              </a:path>
              <a:path w="76200" h="363855">
                <a:moveTo>
                  <a:pt x="35115" y="268909"/>
                </a:moveTo>
                <a:lnTo>
                  <a:pt x="34963" y="268173"/>
                </a:lnTo>
                <a:lnTo>
                  <a:pt x="33337" y="266560"/>
                </a:lnTo>
                <a:lnTo>
                  <a:pt x="32372" y="266560"/>
                </a:lnTo>
                <a:lnTo>
                  <a:pt x="30746" y="268173"/>
                </a:lnTo>
                <a:lnTo>
                  <a:pt x="30594" y="268909"/>
                </a:lnTo>
                <a:lnTo>
                  <a:pt x="31292" y="270611"/>
                </a:lnTo>
                <a:lnTo>
                  <a:pt x="31902" y="271005"/>
                </a:lnTo>
                <a:lnTo>
                  <a:pt x="32854" y="271005"/>
                </a:lnTo>
                <a:lnTo>
                  <a:pt x="33769" y="271030"/>
                </a:lnTo>
                <a:lnTo>
                  <a:pt x="34404" y="270611"/>
                </a:lnTo>
                <a:lnTo>
                  <a:pt x="35115" y="268909"/>
                </a:lnTo>
                <a:close/>
              </a:path>
              <a:path w="76200" h="363855">
                <a:moveTo>
                  <a:pt x="45173" y="72555"/>
                </a:moveTo>
                <a:lnTo>
                  <a:pt x="44488" y="71869"/>
                </a:lnTo>
                <a:lnTo>
                  <a:pt x="41744" y="71869"/>
                </a:lnTo>
                <a:lnTo>
                  <a:pt x="41059" y="72555"/>
                </a:lnTo>
                <a:lnTo>
                  <a:pt x="41059" y="75285"/>
                </a:lnTo>
                <a:lnTo>
                  <a:pt x="41744" y="75971"/>
                </a:lnTo>
                <a:lnTo>
                  <a:pt x="43116" y="75971"/>
                </a:lnTo>
                <a:lnTo>
                  <a:pt x="44488" y="75971"/>
                </a:lnTo>
                <a:lnTo>
                  <a:pt x="45173" y="75285"/>
                </a:lnTo>
                <a:lnTo>
                  <a:pt x="45173" y="72555"/>
                </a:lnTo>
                <a:close/>
              </a:path>
              <a:path w="76200" h="363855">
                <a:moveTo>
                  <a:pt x="45173" y="52006"/>
                </a:moveTo>
                <a:lnTo>
                  <a:pt x="44488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37"/>
                </a:lnTo>
                <a:lnTo>
                  <a:pt x="41744" y="55422"/>
                </a:lnTo>
                <a:lnTo>
                  <a:pt x="43116" y="55422"/>
                </a:lnTo>
                <a:lnTo>
                  <a:pt x="44488" y="55422"/>
                </a:lnTo>
                <a:lnTo>
                  <a:pt x="45173" y="54737"/>
                </a:lnTo>
                <a:lnTo>
                  <a:pt x="45173" y="52006"/>
                </a:lnTo>
                <a:close/>
              </a:path>
              <a:path w="76200" h="363855">
                <a:moveTo>
                  <a:pt x="45173" y="31470"/>
                </a:moveTo>
                <a:lnTo>
                  <a:pt x="44488" y="30784"/>
                </a:lnTo>
                <a:lnTo>
                  <a:pt x="41744" y="30784"/>
                </a:lnTo>
                <a:lnTo>
                  <a:pt x="41059" y="31470"/>
                </a:lnTo>
                <a:lnTo>
                  <a:pt x="41059" y="34213"/>
                </a:lnTo>
                <a:lnTo>
                  <a:pt x="41744" y="34899"/>
                </a:lnTo>
                <a:lnTo>
                  <a:pt x="43116" y="34899"/>
                </a:lnTo>
                <a:lnTo>
                  <a:pt x="44488" y="34899"/>
                </a:lnTo>
                <a:lnTo>
                  <a:pt x="45173" y="34213"/>
                </a:lnTo>
                <a:lnTo>
                  <a:pt x="45173" y="31470"/>
                </a:lnTo>
                <a:close/>
              </a:path>
              <a:path w="76200" h="363855">
                <a:moveTo>
                  <a:pt x="65697" y="359994"/>
                </a:moveTo>
                <a:lnTo>
                  <a:pt x="65011" y="359308"/>
                </a:lnTo>
                <a:lnTo>
                  <a:pt x="62280" y="359308"/>
                </a:lnTo>
                <a:lnTo>
                  <a:pt x="61595" y="359994"/>
                </a:lnTo>
                <a:lnTo>
                  <a:pt x="61595" y="362724"/>
                </a:lnTo>
                <a:lnTo>
                  <a:pt x="62280" y="363410"/>
                </a:lnTo>
                <a:lnTo>
                  <a:pt x="63639" y="363410"/>
                </a:lnTo>
                <a:lnTo>
                  <a:pt x="65011" y="363410"/>
                </a:lnTo>
                <a:lnTo>
                  <a:pt x="65697" y="362724"/>
                </a:lnTo>
                <a:lnTo>
                  <a:pt x="65697" y="359994"/>
                </a:lnTo>
                <a:close/>
              </a:path>
              <a:path w="76200" h="363855">
                <a:moveTo>
                  <a:pt x="65697" y="339458"/>
                </a:moveTo>
                <a:lnTo>
                  <a:pt x="65011" y="338772"/>
                </a:lnTo>
                <a:lnTo>
                  <a:pt x="62280" y="338772"/>
                </a:lnTo>
                <a:lnTo>
                  <a:pt x="61595" y="339458"/>
                </a:lnTo>
                <a:lnTo>
                  <a:pt x="61595" y="342201"/>
                </a:lnTo>
                <a:lnTo>
                  <a:pt x="62280" y="342887"/>
                </a:lnTo>
                <a:lnTo>
                  <a:pt x="63639" y="342887"/>
                </a:lnTo>
                <a:lnTo>
                  <a:pt x="65011" y="342887"/>
                </a:lnTo>
                <a:lnTo>
                  <a:pt x="65697" y="342201"/>
                </a:lnTo>
                <a:lnTo>
                  <a:pt x="65697" y="339458"/>
                </a:lnTo>
                <a:close/>
              </a:path>
              <a:path w="76200" h="363855">
                <a:moveTo>
                  <a:pt x="65697" y="318935"/>
                </a:moveTo>
                <a:lnTo>
                  <a:pt x="65011" y="318249"/>
                </a:lnTo>
                <a:lnTo>
                  <a:pt x="62280" y="318249"/>
                </a:lnTo>
                <a:lnTo>
                  <a:pt x="61595" y="318935"/>
                </a:lnTo>
                <a:lnTo>
                  <a:pt x="61595" y="321665"/>
                </a:lnTo>
                <a:lnTo>
                  <a:pt x="62280" y="322351"/>
                </a:lnTo>
                <a:lnTo>
                  <a:pt x="63639" y="322351"/>
                </a:lnTo>
                <a:lnTo>
                  <a:pt x="65011" y="322351"/>
                </a:lnTo>
                <a:lnTo>
                  <a:pt x="65697" y="321665"/>
                </a:lnTo>
                <a:lnTo>
                  <a:pt x="65697" y="318935"/>
                </a:lnTo>
                <a:close/>
              </a:path>
              <a:path w="76200" h="363855">
                <a:moveTo>
                  <a:pt x="65697" y="298399"/>
                </a:moveTo>
                <a:lnTo>
                  <a:pt x="65011" y="297726"/>
                </a:lnTo>
                <a:lnTo>
                  <a:pt x="62280" y="297726"/>
                </a:lnTo>
                <a:lnTo>
                  <a:pt x="61595" y="298399"/>
                </a:lnTo>
                <a:lnTo>
                  <a:pt x="61595" y="301142"/>
                </a:lnTo>
                <a:lnTo>
                  <a:pt x="62280" y="301828"/>
                </a:lnTo>
                <a:lnTo>
                  <a:pt x="63639" y="301828"/>
                </a:lnTo>
                <a:lnTo>
                  <a:pt x="65011" y="301828"/>
                </a:lnTo>
                <a:lnTo>
                  <a:pt x="65697" y="301142"/>
                </a:lnTo>
                <a:lnTo>
                  <a:pt x="65697" y="298399"/>
                </a:lnTo>
                <a:close/>
              </a:path>
              <a:path w="76200" h="363855">
                <a:moveTo>
                  <a:pt x="65697" y="277876"/>
                </a:moveTo>
                <a:lnTo>
                  <a:pt x="65011" y="277190"/>
                </a:lnTo>
                <a:lnTo>
                  <a:pt x="62280" y="277190"/>
                </a:lnTo>
                <a:lnTo>
                  <a:pt x="61595" y="277876"/>
                </a:lnTo>
                <a:lnTo>
                  <a:pt x="61595" y="280619"/>
                </a:lnTo>
                <a:lnTo>
                  <a:pt x="62280" y="281292"/>
                </a:lnTo>
                <a:lnTo>
                  <a:pt x="63639" y="281292"/>
                </a:lnTo>
                <a:lnTo>
                  <a:pt x="65011" y="281292"/>
                </a:lnTo>
                <a:lnTo>
                  <a:pt x="65697" y="280619"/>
                </a:lnTo>
                <a:lnTo>
                  <a:pt x="65697" y="277876"/>
                </a:lnTo>
                <a:close/>
              </a:path>
              <a:path w="76200" h="363855">
                <a:moveTo>
                  <a:pt x="65697" y="257327"/>
                </a:moveTo>
                <a:lnTo>
                  <a:pt x="65011" y="256641"/>
                </a:lnTo>
                <a:lnTo>
                  <a:pt x="62280" y="256641"/>
                </a:lnTo>
                <a:lnTo>
                  <a:pt x="61595" y="257327"/>
                </a:lnTo>
                <a:lnTo>
                  <a:pt x="61595" y="260057"/>
                </a:lnTo>
                <a:lnTo>
                  <a:pt x="62280" y="260743"/>
                </a:lnTo>
                <a:lnTo>
                  <a:pt x="63639" y="260743"/>
                </a:lnTo>
                <a:lnTo>
                  <a:pt x="65011" y="260743"/>
                </a:lnTo>
                <a:lnTo>
                  <a:pt x="65697" y="260057"/>
                </a:lnTo>
                <a:lnTo>
                  <a:pt x="65697" y="257327"/>
                </a:lnTo>
                <a:close/>
              </a:path>
              <a:path w="76200" h="363855">
                <a:moveTo>
                  <a:pt x="65697" y="236791"/>
                </a:moveTo>
                <a:lnTo>
                  <a:pt x="65011" y="236118"/>
                </a:lnTo>
                <a:lnTo>
                  <a:pt x="62280" y="236118"/>
                </a:lnTo>
                <a:lnTo>
                  <a:pt x="61595" y="236804"/>
                </a:lnTo>
                <a:lnTo>
                  <a:pt x="61595" y="239534"/>
                </a:lnTo>
                <a:lnTo>
                  <a:pt x="62280" y="240220"/>
                </a:lnTo>
                <a:lnTo>
                  <a:pt x="63639" y="240220"/>
                </a:lnTo>
                <a:lnTo>
                  <a:pt x="65011" y="240220"/>
                </a:lnTo>
                <a:lnTo>
                  <a:pt x="65697" y="239534"/>
                </a:lnTo>
                <a:lnTo>
                  <a:pt x="65697" y="236791"/>
                </a:lnTo>
                <a:close/>
              </a:path>
              <a:path w="76200" h="363855">
                <a:moveTo>
                  <a:pt x="65697" y="216268"/>
                </a:moveTo>
                <a:lnTo>
                  <a:pt x="65011" y="215582"/>
                </a:lnTo>
                <a:lnTo>
                  <a:pt x="62280" y="215582"/>
                </a:lnTo>
                <a:lnTo>
                  <a:pt x="61595" y="216268"/>
                </a:lnTo>
                <a:lnTo>
                  <a:pt x="61595" y="219011"/>
                </a:lnTo>
                <a:lnTo>
                  <a:pt x="62280" y="219697"/>
                </a:lnTo>
                <a:lnTo>
                  <a:pt x="63639" y="219697"/>
                </a:lnTo>
                <a:lnTo>
                  <a:pt x="65011" y="219697"/>
                </a:lnTo>
                <a:lnTo>
                  <a:pt x="65697" y="219011"/>
                </a:lnTo>
                <a:lnTo>
                  <a:pt x="65697" y="216268"/>
                </a:lnTo>
                <a:close/>
              </a:path>
              <a:path w="76200" h="363855">
                <a:moveTo>
                  <a:pt x="65697" y="195783"/>
                </a:moveTo>
                <a:lnTo>
                  <a:pt x="65011" y="195110"/>
                </a:lnTo>
                <a:lnTo>
                  <a:pt x="62280" y="195110"/>
                </a:lnTo>
                <a:lnTo>
                  <a:pt x="61595" y="195783"/>
                </a:lnTo>
                <a:lnTo>
                  <a:pt x="61595" y="198526"/>
                </a:lnTo>
                <a:lnTo>
                  <a:pt x="62280" y="199212"/>
                </a:lnTo>
                <a:lnTo>
                  <a:pt x="63639" y="199212"/>
                </a:lnTo>
                <a:lnTo>
                  <a:pt x="65011" y="199212"/>
                </a:lnTo>
                <a:lnTo>
                  <a:pt x="65697" y="198526"/>
                </a:lnTo>
                <a:lnTo>
                  <a:pt x="65697" y="195783"/>
                </a:lnTo>
                <a:close/>
              </a:path>
              <a:path w="76200" h="363855">
                <a:moveTo>
                  <a:pt x="65697" y="175209"/>
                </a:moveTo>
                <a:lnTo>
                  <a:pt x="65011" y="174536"/>
                </a:lnTo>
                <a:lnTo>
                  <a:pt x="62280" y="174536"/>
                </a:lnTo>
                <a:lnTo>
                  <a:pt x="61595" y="175209"/>
                </a:lnTo>
                <a:lnTo>
                  <a:pt x="61595" y="177952"/>
                </a:lnTo>
                <a:lnTo>
                  <a:pt x="62280" y="178638"/>
                </a:lnTo>
                <a:lnTo>
                  <a:pt x="63639" y="178638"/>
                </a:lnTo>
                <a:lnTo>
                  <a:pt x="65011" y="178638"/>
                </a:lnTo>
                <a:lnTo>
                  <a:pt x="65697" y="177952"/>
                </a:lnTo>
                <a:lnTo>
                  <a:pt x="65697" y="175209"/>
                </a:lnTo>
                <a:close/>
              </a:path>
              <a:path w="76200" h="363855">
                <a:moveTo>
                  <a:pt x="65697" y="154660"/>
                </a:moveTo>
                <a:lnTo>
                  <a:pt x="65011" y="153974"/>
                </a:lnTo>
                <a:lnTo>
                  <a:pt x="62280" y="153974"/>
                </a:lnTo>
                <a:lnTo>
                  <a:pt x="61595" y="154660"/>
                </a:lnTo>
                <a:lnTo>
                  <a:pt x="61595" y="157403"/>
                </a:lnTo>
                <a:lnTo>
                  <a:pt x="62280" y="158089"/>
                </a:lnTo>
                <a:lnTo>
                  <a:pt x="63639" y="158089"/>
                </a:lnTo>
                <a:lnTo>
                  <a:pt x="65011" y="158089"/>
                </a:lnTo>
                <a:lnTo>
                  <a:pt x="65697" y="157403"/>
                </a:lnTo>
                <a:lnTo>
                  <a:pt x="65697" y="154660"/>
                </a:lnTo>
                <a:close/>
              </a:path>
              <a:path w="76200" h="363855">
                <a:moveTo>
                  <a:pt x="65697" y="134137"/>
                </a:moveTo>
                <a:lnTo>
                  <a:pt x="65011" y="133451"/>
                </a:lnTo>
                <a:lnTo>
                  <a:pt x="62280" y="133451"/>
                </a:lnTo>
                <a:lnTo>
                  <a:pt x="61595" y="134137"/>
                </a:lnTo>
                <a:lnTo>
                  <a:pt x="61595" y="136867"/>
                </a:lnTo>
                <a:lnTo>
                  <a:pt x="62280" y="137553"/>
                </a:lnTo>
                <a:lnTo>
                  <a:pt x="63639" y="137553"/>
                </a:lnTo>
                <a:lnTo>
                  <a:pt x="65011" y="137553"/>
                </a:lnTo>
                <a:lnTo>
                  <a:pt x="65697" y="136867"/>
                </a:lnTo>
                <a:lnTo>
                  <a:pt x="65697" y="134137"/>
                </a:lnTo>
                <a:close/>
              </a:path>
              <a:path w="76200" h="363855">
                <a:moveTo>
                  <a:pt x="65697" y="113601"/>
                </a:moveTo>
                <a:lnTo>
                  <a:pt x="65011" y="112928"/>
                </a:lnTo>
                <a:lnTo>
                  <a:pt x="62280" y="112928"/>
                </a:lnTo>
                <a:lnTo>
                  <a:pt x="61595" y="113601"/>
                </a:lnTo>
                <a:lnTo>
                  <a:pt x="61595" y="116344"/>
                </a:lnTo>
                <a:lnTo>
                  <a:pt x="62280" y="117030"/>
                </a:lnTo>
                <a:lnTo>
                  <a:pt x="63639" y="117030"/>
                </a:lnTo>
                <a:lnTo>
                  <a:pt x="65011" y="117030"/>
                </a:lnTo>
                <a:lnTo>
                  <a:pt x="65697" y="116344"/>
                </a:lnTo>
                <a:lnTo>
                  <a:pt x="65697" y="113601"/>
                </a:lnTo>
                <a:close/>
              </a:path>
              <a:path w="76200" h="363855">
                <a:moveTo>
                  <a:pt x="65697" y="93078"/>
                </a:moveTo>
                <a:lnTo>
                  <a:pt x="65011" y="92392"/>
                </a:lnTo>
                <a:lnTo>
                  <a:pt x="62280" y="92392"/>
                </a:lnTo>
                <a:lnTo>
                  <a:pt x="61595" y="93078"/>
                </a:lnTo>
                <a:lnTo>
                  <a:pt x="61595" y="95821"/>
                </a:lnTo>
                <a:lnTo>
                  <a:pt x="62280" y="96507"/>
                </a:lnTo>
                <a:lnTo>
                  <a:pt x="63639" y="96507"/>
                </a:lnTo>
                <a:lnTo>
                  <a:pt x="65011" y="96507"/>
                </a:lnTo>
                <a:lnTo>
                  <a:pt x="65697" y="95821"/>
                </a:lnTo>
                <a:lnTo>
                  <a:pt x="65697" y="93078"/>
                </a:lnTo>
                <a:close/>
              </a:path>
              <a:path w="76200" h="363855">
                <a:moveTo>
                  <a:pt x="65697" y="72555"/>
                </a:moveTo>
                <a:lnTo>
                  <a:pt x="65011" y="71869"/>
                </a:lnTo>
                <a:lnTo>
                  <a:pt x="62280" y="71869"/>
                </a:lnTo>
                <a:lnTo>
                  <a:pt x="61595" y="72555"/>
                </a:lnTo>
                <a:lnTo>
                  <a:pt x="61595" y="75285"/>
                </a:lnTo>
                <a:lnTo>
                  <a:pt x="62280" y="75971"/>
                </a:lnTo>
                <a:lnTo>
                  <a:pt x="63639" y="75971"/>
                </a:lnTo>
                <a:lnTo>
                  <a:pt x="65011" y="75971"/>
                </a:lnTo>
                <a:lnTo>
                  <a:pt x="65697" y="75285"/>
                </a:lnTo>
                <a:lnTo>
                  <a:pt x="65697" y="72555"/>
                </a:lnTo>
                <a:close/>
              </a:path>
              <a:path w="76200" h="363855">
                <a:moveTo>
                  <a:pt x="65697" y="52006"/>
                </a:moveTo>
                <a:lnTo>
                  <a:pt x="65011" y="51320"/>
                </a:lnTo>
                <a:lnTo>
                  <a:pt x="62280" y="51320"/>
                </a:lnTo>
                <a:lnTo>
                  <a:pt x="61595" y="52006"/>
                </a:lnTo>
                <a:lnTo>
                  <a:pt x="61595" y="54737"/>
                </a:lnTo>
                <a:lnTo>
                  <a:pt x="62280" y="55422"/>
                </a:lnTo>
                <a:lnTo>
                  <a:pt x="63639" y="55422"/>
                </a:lnTo>
                <a:lnTo>
                  <a:pt x="65011" y="55422"/>
                </a:lnTo>
                <a:lnTo>
                  <a:pt x="65697" y="54737"/>
                </a:lnTo>
                <a:lnTo>
                  <a:pt x="65697" y="52006"/>
                </a:lnTo>
                <a:close/>
              </a:path>
              <a:path w="76200" h="363855">
                <a:moveTo>
                  <a:pt x="65697" y="31470"/>
                </a:moveTo>
                <a:lnTo>
                  <a:pt x="65011" y="30784"/>
                </a:lnTo>
                <a:lnTo>
                  <a:pt x="62280" y="30784"/>
                </a:lnTo>
                <a:lnTo>
                  <a:pt x="61595" y="31470"/>
                </a:lnTo>
                <a:lnTo>
                  <a:pt x="61595" y="34213"/>
                </a:lnTo>
                <a:lnTo>
                  <a:pt x="62280" y="34899"/>
                </a:lnTo>
                <a:lnTo>
                  <a:pt x="63639" y="34899"/>
                </a:lnTo>
                <a:lnTo>
                  <a:pt x="65011" y="34899"/>
                </a:lnTo>
                <a:lnTo>
                  <a:pt x="65697" y="34213"/>
                </a:lnTo>
                <a:lnTo>
                  <a:pt x="65697" y="31470"/>
                </a:lnTo>
                <a:close/>
              </a:path>
              <a:path w="76200" h="363855">
                <a:moveTo>
                  <a:pt x="65697" y="10947"/>
                </a:moveTo>
                <a:lnTo>
                  <a:pt x="65011" y="10261"/>
                </a:lnTo>
                <a:lnTo>
                  <a:pt x="62280" y="10261"/>
                </a:lnTo>
                <a:lnTo>
                  <a:pt x="61595" y="10947"/>
                </a:lnTo>
                <a:lnTo>
                  <a:pt x="61595" y="13677"/>
                </a:lnTo>
                <a:lnTo>
                  <a:pt x="62280" y="14363"/>
                </a:lnTo>
                <a:lnTo>
                  <a:pt x="63639" y="14363"/>
                </a:lnTo>
                <a:lnTo>
                  <a:pt x="65011" y="14363"/>
                </a:lnTo>
                <a:lnTo>
                  <a:pt x="65697" y="13677"/>
                </a:lnTo>
                <a:lnTo>
                  <a:pt x="65697" y="10947"/>
                </a:lnTo>
                <a:close/>
              </a:path>
              <a:path w="76200" h="363855">
                <a:moveTo>
                  <a:pt x="75958" y="247065"/>
                </a:moveTo>
                <a:lnTo>
                  <a:pt x="75272" y="246380"/>
                </a:lnTo>
                <a:lnTo>
                  <a:pt x="72542" y="246380"/>
                </a:lnTo>
                <a:lnTo>
                  <a:pt x="71856" y="247065"/>
                </a:lnTo>
                <a:lnTo>
                  <a:pt x="71856" y="249796"/>
                </a:lnTo>
                <a:lnTo>
                  <a:pt x="72542" y="250482"/>
                </a:lnTo>
                <a:lnTo>
                  <a:pt x="73914" y="250482"/>
                </a:lnTo>
                <a:lnTo>
                  <a:pt x="75272" y="250482"/>
                </a:lnTo>
                <a:lnTo>
                  <a:pt x="75958" y="249796"/>
                </a:lnTo>
                <a:lnTo>
                  <a:pt x="75958" y="247065"/>
                </a:lnTo>
                <a:close/>
              </a:path>
              <a:path w="76200" h="363855">
                <a:moveTo>
                  <a:pt x="75958" y="226529"/>
                </a:moveTo>
                <a:lnTo>
                  <a:pt x="75272" y="225844"/>
                </a:lnTo>
                <a:lnTo>
                  <a:pt x="72542" y="225844"/>
                </a:lnTo>
                <a:lnTo>
                  <a:pt x="71856" y="226529"/>
                </a:lnTo>
                <a:lnTo>
                  <a:pt x="71856" y="229273"/>
                </a:lnTo>
                <a:lnTo>
                  <a:pt x="72542" y="229958"/>
                </a:lnTo>
                <a:lnTo>
                  <a:pt x="73914" y="229958"/>
                </a:lnTo>
                <a:lnTo>
                  <a:pt x="75272" y="229958"/>
                </a:lnTo>
                <a:lnTo>
                  <a:pt x="75958" y="229273"/>
                </a:lnTo>
                <a:lnTo>
                  <a:pt x="75958" y="226529"/>
                </a:lnTo>
                <a:close/>
              </a:path>
              <a:path w="76200" h="363855">
                <a:moveTo>
                  <a:pt x="75958" y="206006"/>
                </a:moveTo>
                <a:lnTo>
                  <a:pt x="75272" y="205320"/>
                </a:lnTo>
                <a:lnTo>
                  <a:pt x="72542" y="205320"/>
                </a:lnTo>
                <a:lnTo>
                  <a:pt x="71856" y="206006"/>
                </a:lnTo>
                <a:lnTo>
                  <a:pt x="71856" y="208737"/>
                </a:lnTo>
                <a:lnTo>
                  <a:pt x="72542" y="209423"/>
                </a:lnTo>
                <a:lnTo>
                  <a:pt x="73914" y="209423"/>
                </a:lnTo>
                <a:lnTo>
                  <a:pt x="75272" y="209423"/>
                </a:lnTo>
                <a:lnTo>
                  <a:pt x="75958" y="208737"/>
                </a:lnTo>
                <a:lnTo>
                  <a:pt x="75958" y="206006"/>
                </a:lnTo>
                <a:close/>
              </a:path>
              <a:path w="76200" h="363855">
                <a:moveTo>
                  <a:pt x="75958" y="145199"/>
                </a:moveTo>
                <a:lnTo>
                  <a:pt x="75755" y="144716"/>
                </a:lnTo>
                <a:lnTo>
                  <a:pt x="74955" y="143916"/>
                </a:lnTo>
                <a:lnTo>
                  <a:pt x="74472" y="143713"/>
                </a:lnTo>
                <a:lnTo>
                  <a:pt x="72542" y="143713"/>
                </a:lnTo>
                <a:lnTo>
                  <a:pt x="71856" y="144399"/>
                </a:lnTo>
                <a:lnTo>
                  <a:pt x="71856" y="147142"/>
                </a:lnTo>
                <a:lnTo>
                  <a:pt x="72542" y="147815"/>
                </a:lnTo>
                <a:lnTo>
                  <a:pt x="73914" y="147815"/>
                </a:lnTo>
                <a:lnTo>
                  <a:pt x="75272" y="147815"/>
                </a:lnTo>
                <a:lnTo>
                  <a:pt x="75958" y="147142"/>
                </a:lnTo>
                <a:lnTo>
                  <a:pt x="75958" y="145199"/>
                </a:lnTo>
                <a:close/>
              </a:path>
              <a:path w="76200" h="363855">
                <a:moveTo>
                  <a:pt x="75958" y="123875"/>
                </a:moveTo>
                <a:lnTo>
                  <a:pt x="75272" y="123190"/>
                </a:lnTo>
                <a:lnTo>
                  <a:pt x="72542" y="123190"/>
                </a:lnTo>
                <a:lnTo>
                  <a:pt x="71856" y="123875"/>
                </a:lnTo>
                <a:lnTo>
                  <a:pt x="71856" y="126606"/>
                </a:lnTo>
                <a:lnTo>
                  <a:pt x="72542" y="127292"/>
                </a:lnTo>
                <a:lnTo>
                  <a:pt x="73914" y="127292"/>
                </a:lnTo>
                <a:lnTo>
                  <a:pt x="75272" y="127292"/>
                </a:lnTo>
                <a:lnTo>
                  <a:pt x="75958" y="126606"/>
                </a:lnTo>
                <a:lnTo>
                  <a:pt x="75958" y="123875"/>
                </a:lnTo>
                <a:close/>
              </a:path>
              <a:path w="76200" h="363855">
                <a:moveTo>
                  <a:pt x="75958" y="685"/>
                </a:moveTo>
                <a:lnTo>
                  <a:pt x="75272" y="0"/>
                </a:lnTo>
                <a:lnTo>
                  <a:pt x="72542" y="0"/>
                </a:lnTo>
                <a:lnTo>
                  <a:pt x="71856" y="685"/>
                </a:lnTo>
                <a:lnTo>
                  <a:pt x="71856" y="3416"/>
                </a:lnTo>
                <a:lnTo>
                  <a:pt x="72542" y="4102"/>
                </a:lnTo>
                <a:lnTo>
                  <a:pt x="73914" y="4102"/>
                </a:lnTo>
                <a:lnTo>
                  <a:pt x="75272" y="4102"/>
                </a:lnTo>
                <a:lnTo>
                  <a:pt x="75958" y="3416"/>
                </a:lnTo>
                <a:lnTo>
                  <a:pt x="75958" y="685"/>
                </a:lnTo>
                <a:close/>
              </a:path>
              <a:path w="76200" h="363855">
                <a:moveTo>
                  <a:pt x="75971" y="187121"/>
                </a:moveTo>
                <a:lnTo>
                  <a:pt x="75958" y="186842"/>
                </a:lnTo>
                <a:lnTo>
                  <a:pt x="75958" y="185483"/>
                </a:lnTo>
                <a:lnTo>
                  <a:pt x="75272" y="184797"/>
                </a:lnTo>
                <a:lnTo>
                  <a:pt x="72542" y="184797"/>
                </a:lnTo>
                <a:lnTo>
                  <a:pt x="71856" y="185483"/>
                </a:lnTo>
                <a:lnTo>
                  <a:pt x="71856" y="187121"/>
                </a:lnTo>
                <a:lnTo>
                  <a:pt x="71920" y="187375"/>
                </a:lnTo>
                <a:lnTo>
                  <a:pt x="72364" y="188468"/>
                </a:lnTo>
                <a:lnTo>
                  <a:pt x="72999" y="188887"/>
                </a:lnTo>
                <a:lnTo>
                  <a:pt x="73914" y="188899"/>
                </a:lnTo>
                <a:lnTo>
                  <a:pt x="74815" y="188899"/>
                </a:lnTo>
                <a:lnTo>
                  <a:pt x="75450" y="188468"/>
                </a:lnTo>
                <a:lnTo>
                  <a:pt x="75793" y="187629"/>
                </a:lnTo>
                <a:lnTo>
                  <a:pt x="75907" y="187375"/>
                </a:lnTo>
                <a:lnTo>
                  <a:pt x="75971" y="187121"/>
                </a:lnTo>
                <a:close/>
              </a:path>
              <a:path w="76200" h="363855">
                <a:moveTo>
                  <a:pt x="75971" y="167678"/>
                </a:moveTo>
                <a:lnTo>
                  <a:pt x="75958" y="166293"/>
                </a:lnTo>
                <a:lnTo>
                  <a:pt x="75958" y="164909"/>
                </a:lnTo>
                <a:lnTo>
                  <a:pt x="75272" y="164211"/>
                </a:lnTo>
                <a:lnTo>
                  <a:pt x="72491" y="164223"/>
                </a:lnTo>
                <a:lnTo>
                  <a:pt x="71793" y="164922"/>
                </a:lnTo>
                <a:lnTo>
                  <a:pt x="71818" y="167703"/>
                </a:lnTo>
                <a:lnTo>
                  <a:pt x="72517" y="168389"/>
                </a:lnTo>
                <a:lnTo>
                  <a:pt x="73914" y="168376"/>
                </a:lnTo>
                <a:lnTo>
                  <a:pt x="75298" y="168376"/>
                </a:lnTo>
                <a:lnTo>
                  <a:pt x="75971" y="167678"/>
                </a:lnTo>
                <a:close/>
              </a:path>
              <a:path w="76200" h="363855">
                <a:moveTo>
                  <a:pt x="76174" y="268909"/>
                </a:moveTo>
                <a:lnTo>
                  <a:pt x="76022" y="268173"/>
                </a:lnTo>
                <a:lnTo>
                  <a:pt x="75361" y="267525"/>
                </a:lnTo>
                <a:lnTo>
                  <a:pt x="74968" y="267119"/>
                </a:lnTo>
                <a:lnTo>
                  <a:pt x="74485" y="266915"/>
                </a:lnTo>
                <a:lnTo>
                  <a:pt x="73914" y="266928"/>
                </a:lnTo>
                <a:lnTo>
                  <a:pt x="73342" y="266915"/>
                </a:lnTo>
                <a:lnTo>
                  <a:pt x="72847" y="267119"/>
                </a:lnTo>
                <a:lnTo>
                  <a:pt x="72453" y="267525"/>
                </a:lnTo>
                <a:lnTo>
                  <a:pt x="71793" y="268173"/>
                </a:lnTo>
                <a:lnTo>
                  <a:pt x="71640" y="268909"/>
                </a:lnTo>
                <a:lnTo>
                  <a:pt x="72351" y="270611"/>
                </a:lnTo>
                <a:lnTo>
                  <a:pt x="72986" y="271030"/>
                </a:lnTo>
                <a:lnTo>
                  <a:pt x="73914" y="271005"/>
                </a:lnTo>
                <a:lnTo>
                  <a:pt x="74828" y="271030"/>
                </a:lnTo>
                <a:lnTo>
                  <a:pt x="75463" y="270611"/>
                </a:lnTo>
                <a:lnTo>
                  <a:pt x="76174" y="26890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468" y="370725"/>
            <a:ext cx="34925" cy="384175"/>
          </a:xfrm>
          <a:custGeom>
            <a:avLst/>
            <a:gdLst/>
            <a:ahLst/>
            <a:cxnLst/>
            <a:rect l="l" t="t" r="r" b="b"/>
            <a:pathLst>
              <a:path w="34925" h="384175">
                <a:moveTo>
                  <a:pt x="4114" y="380530"/>
                </a:moveTo>
                <a:lnTo>
                  <a:pt x="3429" y="379844"/>
                </a:lnTo>
                <a:lnTo>
                  <a:pt x="685" y="379844"/>
                </a:lnTo>
                <a:lnTo>
                  <a:pt x="0" y="380530"/>
                </a:lnTo>
                <a:lnTo>
                  <a:pt x="0" y="383260"/>
                </a:lnTo>
                <a:lnTo>
                  <a:pt x="685" y="383946"/>
                </a:lnTo>
                <a:lnTo>
                  <a:pt x="2057" y="383946"/>
                </a:lnTo>
                <a:lnTo>
                  <a:pt x="3429" y="383946"/>
                </a:lnTo>
                <a:lnTo>
                  <a:pt x="4114" y="383260"/>
                </a:lnTo>
                <a:lnTo>
                  <a:pt x="4114" y="380530"/>
                </a:lnTo>
                <a:close/>
              </a:path>
              <a:path w="34925" h="384175">
                <a:moveTo>
                  <a:pt x="4114" y="359994"/>
                </a:moveTo>
                <a:lnTo>
                  <a:pt x="3429" y="359308"/>
                </a:lnTo>
                <a:lnTo>
                  <a:pt x="685" y="359308"/>
                </a:lnTo>
                <a:lnTo>
                  <a:pt x="0" y="359994"/>
                </a:lnTo>
                <a:lnTo>
                  <a:pt x="0" y="362737"/>
                </a:lnTo>
                <a:lnTo>
                  <a:pt x="685" y="363423"/>
                </a:lnTo>
                <a:lnTo>
                  <a:pt x="2057" y="363423"/>
                </a:lnTo>
                <a:lnTo>
                  <a:pt x="3429" y="363423"/>
                </a:lnTo>
                <a:lnTo>
                  <a:pt x="4114" y="362737"/>
                </a:lnTo>
                <a:lnTo>
                  <a:pt x="4114" y="359994"/>
                </a:lnTo>
                <a:close/>
              </a:path>
              <a:path w="34925" h="384175">
                <a:moveTo>
                  <a:pt x="4114" y="339471"/>
                </a:moveTo>
                <a:lnTo>
                  <a:pt x="3429" y="338785"/>
                </a:lnTo>
                <a:lnTo>
                  <a:pt x="685" y="338785"/>
                </a:lnTo>
                <a:lnTo>
                  <a:pt x="0" y="339471"/>
                </a:lnTo>
                <a:lnTo>
                  <a:pt x="0" y="342201"/>
                </a:lnTo>
                <a:lnTo>
                  <a:pt x="685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71"/>
                </a:lnTo>
                <a:close/>
              </a:path>
              <a:path w="34925" h="384175">
                <a:moveTo>
                  <a:pt x="4114" y="318935"/>
                </a:moveTo>
                <a:lnTo>
                  <a:pt x="3429" y="318262"/>
                </a:lnTo>
                <a:lnTo>
                  <a:pt x="685" y="318262"/>
                </a:lnTo>
                <a:lnTo>
                  <a:pt x="0" y="318935"/>
                </a:lnTo>
                <a:lnTo>
                  <a:pt x="0" y="321678"/>
                </a:lnTo>
                <a:lnTo>
                  <a:pt x="685" y="322364"/>
                </a:lnTo>
                <a:lnTo>
                  <a:pt x="2057" y="322364"/>
                </a:lnTo>
                <a:lnTo>
                  <a:pt x="3429" y="322364"/>
                </a:lnTo>
                <a:lnTo>
                  <a:pt x="4114" y="321678"/>
                </a:lnTo>
                <a:lnTo>
                  <a:pt x="4114" y="318935"/>
                </a:lnTo>
                <a:close/>
              </a:path>
              <a:path w="34925" h="384175">
                <a:moveTo>
                  <a:pt x="4114" y="298411"/>
                </a:moveTo>
                <a:lnTo>
                  <a:pt x="3429" y="297726"/>
                </a:lnTo>
                <a:lnTo>
                  <a:pt x="685" y="297726"/>
                </a:lnTo>
                <a:lnTo>
                  <a:pt x="0" y="298411"/>
                </a:lnTo>
                <a:lnTo>
                  <a:pt x="0" y="301155"/>
                </a:lnTo>
                <a:lnTo>
                  <a:pt x="685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55"/>
                </a:lnTo>
                <a:lnTo>
                  <a:pt x="4114" y="298411"/>
                </a:lnTo>
                <a:close/>
              </a:path>
              <a:path w="34925" h="384175">
                <a:moveTo>
                  <a:pt x="4114" y="277863"/>
                </a:moveTo>
                <a:lnTo>
                  <a:pt x="3429" y="277177"/>
                </a:lnTo>
                <a:lnTo>
                  <a:pt x="685" y="277177"/>
                </a:lnTo>
                <a:lnTo>
                  <a:pt x="0" y="277863"/>
                </a:lnTo>
                <a:lnTo>
                  <a:pt x="0" y="280593"/>
                </a:lnTo>
                <a:lnTo>
                  <a:pt x="685" y="281279"/>
                </a:lnTo>
                <a:lnTo>
                  <a:pt x="2057" y="281279"/>
                </a:lnTo>
                <a:lnTo>
                  <a:pt x="3429" y="281279"/>
                </a:lnTo>
                <a:lnTo>
                  <a:pt x="4114" y="280593"/>
                </a:lnTo>
                <a:lnTo>
                  <a:pt x="4114" y="277863"/>
                </a:lnTo>
                <a:close/>
              </a:path>
              <a:path w="34925" h="384175">
                <a:moveTo>
                  <a:pt x="4114" y="257327"/>
                </a:moveTo>
                <a:lnTo>
                  <a:pt x="3429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29" y="260756"/>
                </a:lnTo>
                <a:lnTo>
                  <a:pt x="4114" y="260070"/>
                </a:lnTo>
                <a:lnTo>
                  <a:pt x="4114" y="257327"/>
                </a:lnTo>
                <a:close/>
              </a:path>
              <a:path w="34925" h="384175">
                <a:moveTo>
                  <a:pt x="4114" y="236804"/>
                </a:moveTo>
                <a:lnTo>
                  <a:pt x="3429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29" y="240233"/>
                </a:lnTo>
                <a:lnTo>
                  <a:pt x="4114" y="239547"/>
                </a:lnTo>
                <a:lnTo>
                  <a:pt x="4114" y="236804"/>
                </a:lnTo>
                <a:close/>
              </a:path>
              <a:path w="34925" h="384175">
                <a:moveTo>
                  <a:pt x="4114" y="216319"/>
                </a:moveTo>
                <a:lnTo>
                  <a:pt x="3429" y="215646"/>
                </a:lnTo>
                <a:lnTo>
                  <a:pt x="685" y="215646"/>
                </a:lnTo>
                <a:lnTo>
                  <a:pt x="0" y="216319"/>
                </a:lnTo>
                <a:lnTo>
                  <a:pt x="0" y="219062"/>
                </a:lnTo>
                <a:lnTo>
                  <a:pt x="685" y="219748"/>
                </a:lnTo>
                <a:lnTo>
                  <a:pt x="2057" y="219748"/>
                </a:lnTo>
                <a:lnTo>
                  <a:pt x="3429" y="219748"/>
                </a:lnTo>
                <a:lnTo>
                  <a:pt x="4114" y="219062"/>
                </a:lnTo>
                <a:lnTo>
                  <a:pt x="4114" y="216319"/>
                </a:lnTo>
                <a:close/>
              </a:path>
              <a:path w="34925" h="384175">
                <a:moveTo>
                  <a:pt x="4114" y="195745"/>
                </a:moveTo>
                <a:lnTo>
                  <a:pt x="3429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29" y="199174"/>
                </a:lnTo>
                <a:lnTo>
                  <a:pt x="4114" y="198488"/>
                </a:lnTo>
                <a:lnTo>
                  <a:pt x="4114" y="195745"/>
                </a:lnTo>
                <a:close/>
              </a:path>
              <a:path w="34925" h="384175">
                <a:moveTo>
                  <a:pt x="4114" y="175196"/>
                </a:moveTo>
                <a:lnTo>
                  <a:pt x="3429" y="174510"/>
                </a:lnTo>
                <a:lnTo>
                  <a:pt x="685" y="174510"/>
                </a:lnTo>
                <a:lnTo>
                  <a:pt x="0" y="175196"/>
                </a:lnTo>
                <a:lnTo>
                  <a:pt x="0" y="177939"/>
                </a:lnTo>
                <a:lnTo>
                  <a:pt x="685" y="178625"/>
                </a:lnTo>
                <a:lnTo>
                  <a:pt x="2057" y="178625"/>
                </a:lnTo>
                <a:lnTo>
                  <a:pt x="3429" y="178625"/>
                </a:lnTo>
                <a:lnTo>
                  <a:pt x="4114" y="177939"/>
                </a:lnTo>
                <a:lnTo>
                  <a:pt x="4114" y="175196"/>
                </a:lnTo>
                <a:close/>
              </a:path>
              <a:path w="34925" h="384175">
                <a:moveTo>
                  <a:pt x="4114" y="154673"/>
                </a:moveTo>
                <a:lnTo>
                  <a:pt x="3429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73"/>
                </a:lnTo>
                <a:close/>
              </a:path>
              <a:path w="34925" h="384175">
                <a:moveTo>
                  <a:pt x="4114" y="134137"/>
                </a:moveTo>
                <a:lnTo>
                  <a:pt x="3429" y="133464"/>
                </a:lnTo>
                <a:lnTo>
                  <a:pt x="685" y="133464"/>
                </a:lnTo>
                <a:lnTo>
                  <a:pt x="0" y="134137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29" y="137566"/>
                </a:lnTo>
                <a:lnTo>
                  <a:pt x="4114" y="136880"/>
                </a:lnTo>
                <a:lnTo>
                  <a:pt x="4114" y="134137"/>
                </a:lnTo>
                <a:close/>
              </a:path>
              <a:path w="34925" h="384175">
                <a:moveTo>
                  <a:pt x="4114" y="113614"/>
                </a:moveTo>
                <a:lnTo>
                  <a:pt x="3429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29" y="117043"/>
                </a:lnTo>
                <a:lnTo>
                  <a:pt x="4114" y="116357"/>
                </a:lnTo>
                <a:lnTo>
                  <a:pt x="4114" y="113614"/>
                </a:lnTo>
                <a:close/>
              </a:path>
              <a:path w="34925" h="384175">
                <a:moveTo>
                  <a:pt x="14173" y="185597"/>
                </a:moveTo>
                <a:lnTo>
                  <a:pt x="13563" y="184912"/>
                </a:lnTo>
                <a:lnTo>
                  <a:pt x="12319" y="184785"/>
                </a:lnTo>
                <a:lnTo>
                  <a:pt x="11747" y="184785"/>
                </a:lnTo>
                <a:lnTo>
                  <a:pt x="11264" y="184988"/>
                </a:lnTo>
                <a:lnTo>
                  <a:pt x="10871" y="185407"/>
                </a:lnTo>
                <a:lnTo>
                  <a:pt x="9893" y="186359"/>
                </a:lnTo>
                <a:lnTo>
                  <a:pt x="9893" y="187325"/>
                </a:lnTo>
                <a:lnTo>
                  <a:pt x="10871" y="188290"/>
                </a:lnTo>
                <a:lnTo>
                  <a:pt x="11264" y="188696"/>
                </a:lnTo>
                <a:lnTo>
                  <a:pt x="11747" y="188912"/>
                </a:lnTo>
                <a:lnTo>
                  <a:pt x="12319" y="188912"/>
                </a:lnTo>
                <a:lnTo>
                  <a:pt x="13563" y="188772"/>
                </a:lnTo>
                <a:lnTo>
                  <a:pt x="14173" y="188087"/>
                </a:lnTo>
                <a:lnTo>
                  <a:pt x="14173" y="185597"/>
                </a:lnTo>
                <a:close/>
              </a:path>
              <a:path w="34925" h="384175">
                <a:moveTo>
                  <a:pt x="14376" y="371627"/>
                </a:moveTo>
                <a:lnTo>
                  <a:pt x="14363" y="371068"/>
                </a:lnTo>
                <a:lnTo>
                  <a:pt x="14173" y="370586"/>
                </a:lnTo>
                <a:lnTo>
                  <a:pt x="13373" y="369773"/>
                </a:lnTo>
                <a:lnTo>
                  <a:pt x="12890" y="369570"/>
                </a:lnTo>
                <a:lnTo>
                  <a:pt x="11760" y="369582"/>
                </a:lnTo>
                <a:lnTo>
                  <a:pt x="11264" y="369773"/>
                </a:lnTo>
                <a:lnTo>
                  <a:pt x="10871" y="370179"/>
                </a:lnTo>
                <a:lnTo>
                  <a:pt x="10477" y="370586"/>
                </a:lnTo>
                <a:lnTo>
                  <a:pt x="10274" y="371068"/>
                </a:lnTo>
                <a:lnTo>
                  <a:pt x="10261" y="372198"/>
                </a:lnTo>
                <a:lnTo>
                  <a:pt x="10464" y="372681"/>
                </a:lnTo>
                <a:lnTo>
                  <a:pt x="11264" y="373481"/>
                </a:lnTo>
                <a:lnTo>
                  <a:pt x="11760" y="373684"/>
                </a:lnTo>
                <a:lnTo>
                  <a:pt x="12319" y="373684"/>
                </a:lnTo>
                <a:lnTo>
                  <a:pt x="13690" y="373684"/>
                </a:lnTo>
                <a:lnTo>
                  <a:pt x="14376" y="372999"/>
                </a:lnTo>
                <a:lnTo>
                  <a:pt x="14376" y="371627"/>
                </a:lnTo>
                <a:close/>
              </a:path>
              <a:path w="34925" h="384175">
                <a:moveTo>
                  <a:pt x="14376" y="349732"/>
                </a:moveTo>
                <a:lnTo>
                  <a:pt x="13690" y="349046"/>
                </a:lnTo>
                <a:lnTo>
                  <a:pt x="10947" y="349046"/>
                </a:lnTo>
                <a:lnTo>
                  <a:pt x="10274" y="349732"/>
                </a:lnTo>
                <a:lnTo>
                  <a:pt x="10261" y="351663"/>
                </a:lnTo>
                <a:lnTo>
                  <a:pt x="10464" y="352158"/>
                </a:lnTo>
                <a:lnTo>
                  <a:pt x="11264" y="352945"/>
                </a:lnTo>
                <a:lnTo>
                  <a:pt x="117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49732"/>
                </a:lnTo>
                <a:close/>
              </a:path>
              <a:path w="34925" h="384175">
                <a:moveTo>
                  <a:pt x="14376" y="329209"/>
                </a:moveTo>
                <a:lnTo>
                  <a:pt x="13690" y="328523"/>
                </a:lnTo>
                <a:lnTo>
                  <a:pt x="11760" y="328523"/>
                </a:lnTo>
                <a:lnTo>
                  <a:pt x="11264" y="328726"/>
                </a:lnTo>
                <a:lnTo>
                  <a:pt x="10464" y="329514"/>
                </a:lnTo>
                <a:lnTo>
                  <a:pt x="10261" y="330009"/>
                </a:lnTo>
                <a:lnTo>
                  <a:pt x="10274" y="331939"/>
                </a:lnTo>
                <a:lnTo>
                  <a:pt x="10947" y="332625"/>
                </a:lnTo>
                <a:lnTo>
                  <a:pt x="12319" y="332625"/>
                </a:lnTo>
                <a:lnTo>
                  <a:pt x="13690" y="332625"/>
                </a:lnTo>
                <a:lnTo>
                  <a:pt x="14376" y="331939"/>
                </a:lnTo>
                <a:lnTo>
                  <a:pt x="14376" y="329209"/>
                </a:lnTo>
                <a:close/>
              </a:path>
              <a:path w="34925" h="384175">
                <a:moveTo>
                  <a:pt x="14376" y="308584"/>
                </a:moveTo>
                <a:lnTo>
                  <a:pt x="13690" y="307898"/>
                </a:lnTo>
                <a:lnTo>
                  <a:pt x="11760" y="307898"/>
                </a:lnTo>
                <a:lnTo>
                  <a:pt x="11264" y="308102"/>
                </a:lnTo>
                <a:lnTo>
                  <a:pt x="10464" y="308902"/>
                </a:lnTo>
                <a:lnTo>
                  <a:pt x="10261" y="309384"/>
                </a:lnTo>
                <a:lnTo>
                  <a:pt x="10274" y="311315"/>
                </a:lnTo>
                <a:lnTo>
                  <a:pt x="10947" y="312000"/>
                </a:lnTo>
                <a:lnTo>
                  <a:pt x="12319" y="312000"/>
                </a:lnTo>
                <a:lnTo>
                  <a:pt x="13690" y="312000"/>
                </a:lnTo>
                <a:lnTo>
                  <a:pt x="14376" y="311315"/>
                </a:lnTo>
                <a:lnTo>
                  <a:pt x="14376" y="308584"/>
                </a:lnTo>
                <a:close/>
              </a:path>
              <a:path w="34925" h="384175">
                <a:moveTo>
                  <a:pt x="14376" y="267601"/>
                </a:moveTo>
                <a:lnTo>
                  <a:pt x="13690" y="266915"/>
                </a:lnTo>
                <a:lnTo>
                  <a:pt x="10947" y="266915"/>
                </a:lnTo>
                <a:lnTo>
                  <a:pt x="10274" y="267601"/>
                </a:lnTo>
                <a:lnTo>
                  <a:pt x="10261" y="269532"/>
                </a:lnTo>
                <a:lnTo>
                  <a:pt x="10464" y="270014"/>
                </a:lnTo>
                <a:lnTo>
                  <a:pt x="11264" y="270814"/>
                </a:lnTo>
                <a:lnTo>
                  <a:pt x="11760" y="271018"/>
                </a:lnTo>
                <a:lnTo>
                  <a:pt x="12319" y="271018"/>
                </a:lnTo>
                <a:lnTo>
                  <a:pt x="13690" y="271018"/>
                </a:lnTo>
                <a:lnTo>
                  <a:pt x="14376" y="270332"/>
                </a:lnTo>
                <a:lnTo>
                  <a:pt x="14376" y="267601"/>
                </a:lnTo>
                <a:close/>
              </a:path>
              <a:path w="34925" h="384175">
                <a:moveTo>
                  <a:pt x="14376" y="247065"/>
                </a:moveTo>
                <a:lnTo>
                  <a:pt x="13690" y="246380"/>
                </a:lnTo>
                <a:lnTo>
                  <a:pt x="10947" y="246380"/>
                </a:lnTo>
                <a:lnTo>
                  <a:pt x="10274" y="247065"/>
                </a:lnTo>
                <a:lnTo>
                  <a:pt x="10261" y="249008"/>
                </a:lnTo>
                <a:lnTo>
                  <a:pt x="10464" y="249491"/>
                </a:lnTo>
                <a:lnTo>
                  <a:pt x="11264" y="250291"/>
                </a:lnTo>
                <a:lnTo>
                  <a:pt x="11760" y="250494"/>
                </a:lnTo>
                <a:lnTo>
                  <a:pt x="12319" y="250494"/>
                </a:lnTo>
                <a:lnTo>
                  <a:pt x="13690" y="250494"/>
                </a:lnTo>
                <a:lnTo>
                  <a:pt x="14376" y="249809"/>
                </a:lnTo>
                <a:lnTo>
                  <a:pt x="14376" y="247065"/>
                </a:lnTo>
                <a:close/>
              </a:path>
              <a:path w="34925" h="384175">
                <a:moveTo>
                  <a:pt x="14376" y="226542"/>
                </a:moveTo>
                <a:lnTo>
                  <a:pt x="13690" y="225856"/>
                </a:lnTo>
                <a:lnTo>
                  <a:pt x="11760" y="225856"/>
                </a:lnTo>
                <a:lnTo>
                  <a:pt x="11264" y="226060"/>
                </a:lnTo>
                <a:lnTo>
                  <a:pt x="10464" y="226860"/>
                </a:lnTo>
                <a:lnTo>
                  <a:pt x="10261" y="227342"/>
                </a:lnTo>
                <a:lnTo>
                  <a:pt x="10274" y="229273"/>
                </a:lnTo>
                <a:lnTo>
                  <a:pt x="10947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42"/>
                </a:lnTo>
                <a:close/>
              </a:path>
              <a:path w="34925" h="384175">
                <a:moveTo>
                  <a:pt x="14376" y="206019"/>
                </a:moveTo>
                <a:lnTo>
                  <a:pt x="13690" y="205333"/>
                </a:lnTo>
                <a:lnTo>
                  <a:pt x="11760" y="205333"/>
                </a:lnTo>
                <a:lnTo>
                  <a:pt x="11264" y="205536"/>
                </a:lnTo>
                <a:lnTo>
                  <a:pt x="10464" y="206324"/>
                </a:lnTo>
                <a:lnTo>
                  <a:pt x="10261" y="206819"/>
                </a:lnTo>
                <a:lnTo>
                  <a:pt x="10274" y="207657"/>
                </a:lnTo>
                <a:lnTo>
                  <a:pt x="11760" y="209435"/>
                </a:lnTo>
                <a:lnTo>
                  <a:pt x="12319" y="209435"/>
                </a:lnTo>
                <a:lnTo>
                  <a:pt x="13233" y="209435"/>
                </a:lnTo>
                <a:lnTo>
                  <a:pt x="13868" y="209003"/>
                </a:lnTo>
                <a:lnTo>
                  <a:pt x="14211" y="208165"/>
                </a:lnTo>
                <a:lnTo>
                  <a:pt x="14325" y="207911"/>
                </a:lnTo>
                <a:lnTo>
                  <a:pt x="14376" y="207657"/>
                </a:lnTo>
                <a:lnTo>
                  <a:pt x="14376" y="207378"/>
                </a:lnTo>
                <a:lnTo>
                  <a:pt x="14376" y="206019"/>
                </a:lnTo>
                <a:close/>
              </a:path>
              <a:path w="34925" h="384175">
                <a:moveTo>
                  <a:pt x="14376" y="165735"/>
                </a:moveTo>
                <a:lnTo>
                  <a:pt x="14173" y="165252"/>
                </a:lnTo>
                <a:lnTo>
                  <a:pt x="13373" y="164452"/>
                </a:lnTo>
                <a:lnTo>
                  <a:pt x="12890" y="164249"/>
                </a:lnTo>
                <a:lnTo>
                  <a:pt x="10947" y="164249"/>
                </a:lnTo>
                <a:lnTo>
                  <a:pt x="10274" y="164934"/>
                </a:lnTo>
                <a:lnTo>
                  <a:pt x="10261" y="166878"/>
                </a:lnTo>
                <a:lnTo>
                  <a:pt x="10464" y="167360"/>
                </a:lnTo>
                <a:lnTo>
                  <a:pt x="11264" y="168160"/>
                </a:lnTo>
                <a:lnTo>
                  <a:pt x="11760" y="168351"/>
                </a:lnTo>
                <a:lnTo>
                  <a:pt x="12319" y="168351"/>
                </a:lnTo>
                <a:lnTo>
                  <a:pt x="13690" y="168351"/>
                </a:lnTo>
                <a:lnTo>
                  <a:pt x="14376" y="167678"/>
                </a:lnTo>
                <a:lnTo>
                  <a:pt x="14376" y="165735"/>
                </a:lnTo>
                <a:close/>
              </a:path>
              <a:path w="34925" h="384175">
                <a:moveTo>
                  <a:pt x="14376" y="144411"/>
                </a:moveTo>
                <a:lnTo>
                  <a:pt x="13690" y="143725"/>
                </a:lnTo>
                <a:lnTo>
                  <a:pt x="11760" y="143725"/>
                </a:lnTo>
                <a:lnTo>
                  <a:pt x="11264" y="143929"/>
                </a:lnTo>
                <a:lnTo>
                  <a:pt x="9893" y="145288"/>
                </a:lnTo>
                <a:lnTo>
                  <a:pt x="9893" y="146265"/>
                </a:lnTo>
                <a:lnTo>
                  <a:pt x="11264" y="147624"/>
                </a:lnTo>
                <a:lnTo>
                  <a:pt x="11760" y="147828"/>
                </a:lnTo>
                <a:lnTo>
                  <a:pt x="12319" y="147828"/>
                </a:lnTo>
                <a:lnTo>
                  <a:pt x="13690" y="147828"/>
                </a:lnTo>
                <a:lnTo>
                  <a:pt x="14376" y="147142"/>
                </a:lnTo>
                <a:lnTo>
                  <a:pt x="14376" y="144411"/>
                </a:lnTo>
                <a:close/>
              </a:path>
              <a:path w="34925" h="384175">
                <a:moveTo>
                  <a:pt x="14376" y="123875"/>
                </a:moveTo>
                <a:lnTo>
                  <a:pt x="13690" y="123190"/>
                </a:lnTo>
                <a:lnTo>
                  <a:pt x="11760" y="123202"/>
                </a:lnTo>
                <a:lnTo>
                  <a:pt x="11264" y="123393"/>
                </a:lnTo>
                <a:lnTo>
                  <a:pt x="10464" y="124193"/>
                </a:lnTo>
                <a:lnTo>
                  <a:pt x="10261" y="124675"/>
                </a:lnTo>
                <a:lnTo>
                  <a:pt x="10274" y="126619"/>
                </a:lnTo>
                <a:lnTo>
                  <a:pt x="10947" y="127304"/>
                </a:lnTo>
                <a:lnTo>
                  <a:pt x="12319" y="127304"/>
                </a:lnTo>
                <a:lnTo>
                  <a:pt x="13690" y="127304"/>
                </a:lnTo>
                <a:lnTo>
                  <a:pt x="14376" y="126619"/>
                </a:lnTo>
                <a:lnTo>
                  <a:pt x="14376" y="123875"/>
                </a:lnTo>
                <a:close/>
              </a:path>
              <a:path w="34925" h="384175">
                <a:moveTo>
                  <a:pt x="14376" y="103301"/>
                </a:moveTo>
                <a:lnTo>
                  <a:pt x="13690" y="102616"/>
                </a:lnTo>
                <a:lnTo>
                  <a:pt x="11760" y="102628"/>
                </a:lnTo>
                <a:lnTo>
                  <a:pt x="11264" y="102819"/>
                </a:lnTo>
                <a:lnTo>
                  <a:pt x="10464" y="103619"/>
                </a:lnTo>
                <a:lnTo>
                  <a:pt x="10261" y="104101"/>
                </a:lnTo>
                <a:lnTo>
                  <a:pt x="10274" y="106045"/>
                </a:lnTo>
                <a:lnTo>
                  <a:pt x="10947" y="106730"/>
                </a:lnTo>
                <a:lnTo>
                  <a:pt x="12319" y="106730"/>
                </a:lnTo>
                <a:lnTo>
                  <a:pt x="13690" y="106730"/>
                </a:lnTo>
                <a:lnTo>
                  <a:pt x="14376" y="106045"/>
                </a:lnTo>
                <a:lnTo>
                  <a:pt x="14376" y="103301"/>
                </a:lnTo>
                <a:close/>
              </a:path>
              <a:path w="34925" h="384175">
                <a:moveTo>
                  <a:pt x="14376" y="82804"/>
                </a:moveTo>
                <a:lnTo>
                  <a:pt x="13690" y="82118"/>
                </a:lnTo>
                <a:lnTo>
                  <a:pt x="12319" y="82118"/>
                </a:lnTo>
                <a:lnTo>
                  <a:pt x="10985" y="82143"/>
                </a:lnTo>
                <a:lnTo>
                  <a:pt x="10299" y="82829"/>
                </a:lnTo>
                <a:lnTo>
                  <a:pt x="10274" y="84162"/>
                </a:lnTo>
                <a:lnTo>
                  <a:pt x="10274" y="84442"/>
                </a:lnTo>
                <a:lnTo>
                  <a:pt x="11760" y="86220"/>
                </a:lnTo>
                <a:lnTo>
                  <a:pt x="12319" y="86220"/>
                </a:lnTo>
                <a:lnTo>
                  <a:pt x="13233" y="86233"/>
                </a:lnTo>
                <a:lnTo>
                  <a:pt x="13855" y="85813"/>
                </a:lnTo>
                <a:lnTo>
                  <a:pt x="14211" y="84975"/>
                </a:lnTo>
                <a:lnTo>
                  <a:pt x="14325" y="84721"/>
                </a:lnTo>
                <a:lnTo>
                  <a:pt x="14376" y="84455"/>
                </a:lnTo>
                <a:lnTo>
                  <a:pt x="14376" y="84162"/>
                </a:lnTo>
                <a:lnTo>
                  <a:pt x="14376" y="82804"/>
                </a:lnTo>
                <a:close/>
              </a:path>
              <a:path w="34925" h="384175">
                <a:moveTo>
                  <a:pt x="14376" y="62268"/>
                </a:moveTo>
                <a:lnTo>
                  <a:pt x="13690" y="61582"/>
                </a:lnTo>
                <a:lnTo>
                  <a:pt x="10947" y="61582"/>
                </a:lnTo>
                <a:lnTo>
                  <a:pt x="10274" y="62268"/>
                </a:lnTo>
                <a:lnTo>
                  <a:pt x="10261" y="64211"/>
                </a:lnTo>
                <a:lnTo>
                  <a:pt x="10464" y="64693"/>
                </a:lnTo>
                <a:lnTo>
                  <a:pt x="11264" y="65493"/>
                </a:lnTo>
                <a:lnTo>
                  <a:pt x="11760" y="65697"/>
                </a:lnTo>
                <a:lnTo>
                  <a:pt x="12319" y="65697"/>
                </a:lnTo>
                <a:lnTo>
                  <a:pt x="13690" y="65697"/>
                </a:lnTo>
                <a:lnTo>
                  <a:pt x="14376" y="65011"/>
                </a:lnTo>
                <a:lnTo>
                  <a:pt x="14376" y="62268"/>
                </a:lnTo>
                <a:close/>
              </a:path>
              <a:path w="34925" h="384175">
                <a:moveTo>
                  <a:pt x="14376" y="41744"/>
                </a:moveTo>
                <a:lnTo>
                  <a:pt x="13690" y="41059"/>
                </a:lnTo>
                <a:lnTo>
                  <a:pt x="11760" y="41059"/>
                </a:lnTo>
                <a:lnTo>
                  <a:pt x="11264" y="41262"/>
                </a:lnTo>
                <a:lnTo>
                  <a:pt x="9893" y="42633"/>
                </a:lnTo>
                <a:lnTo>
                  <a:pt x="9893" y="43599"/>
                </a:lnTo>
                <a:lnTo>
                  <a:pt x="11264" y="44970"/>
                </a:lnTo>
                <a:lnTo>
                  <a:pt x="117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88"/>
                </a:lnTo>
                <a:lnTo>
                  <a:pt x="14376" y="41744"/>
                </a:lnTo>
                <a:close/>
              </a:path>
              <a:path w="34925" h="384175">
                <a:moveTo>
                  <a:pt x="14376" y="21221"/>
                </a:moveTo>
                <a:lnTo>
                  <a:pt x="13690" y="20535"/>
                </a:lnTo>
                <a:lnTo>
                  <a:pt x="11760" y="20535"/>
                </a:lnTo>
                <a:lnTo>
                  <a:pt x="11264" y="20739"/>
                </a:lnTo>
                <a:lnTo>
                  <a:pt x="10464" y="21539"/>
                </a:lnTo>
                <a:lnTo>
                  <a:pt x="10261" y="22021"/>
                </a:lnTo>
                <a:lnTo>
                  <a:pt x="10274" y="23952"/>
                </a:lnTo>
                <a:lnTo>
                  <a:pt x="10947" y="24638"/>
                </a:lnTo>
                <a:lnTo>
                  <a:pt x="12319" y="24638"/>
                </a:lnTo>
                <a:lnTo>
                  <a:pt x="13690" y="24638"/>
                </a:lnTo>
                <a:lnTo>
                  <a:pt x="14376" y="23952"/>
                </a:lnTo>
                <a:lnTo>
                  <a:pt x="14376" y="21221"/>
                </a:lnTo>
                <a:close/>
              </a:path>
              <a:path w="34925" h="384175">
                <a:moveTo>
                  <a:pt x="14579" y="289445"/>
                </a:moveTo>
                <a:lnTo>
                  <a:pt x="14427" y="288709"/>
                </a:lnTo>
                <a:lnTo>
                  <a:pt x="13779" y="288061"/>
                </a:lnTo>
                <a:lnTo>
                  <a:pt x="13373" y="287655"/>
                </a:lnTo>
                <a:lnTo>
                  <a:pt x="12890" y="287451"/>
                </a:lnTo>
                <a:lnTo>
                  <a:pt x="12319" y="287464"/>
                </a:lnTo>
                <a:lnTo>
                  <a:pt x="11747" y="287451"/>
                </a:lnTo>
                <a:lnTo>
                  <a:pt x="11264" y="287655"/>
                </a:lnTo>
                <a:lnTo>
                  <a:pt x="10871" y="288061"/>
                </a:lnTo>
                <a:lnTo>
                  <a:pt x="9893" y="289026"/>
                </a:lnTo>
                <a:lnTo>
                  <a:pt x="9893" y="289991"/>
                </a:lnTo>
                <a:lnTo>
                  <a:pt x="10871" y="290944"/>
                </a:lnTo>
                <a:lnTo>
                  <a:pt x="11264" y="291350"/>
                </a:lnTo>
                <a:lnTo>
                  <a:pt x="11747" y="291553"/>
                </a:lnTo>
                <a:lnTo>
                  <a:pt x="12319" y="291541"/>
                </a:lnTo>
                <a:lnTo>
                  <a:pt x="13246" y="291566"/>
                </a:lnTo>
                <a:lnTo>
                  <a:pt x="13881" y="291147"/>
                </a:lnTo>
                <a:lnTo>
                  <a:pt x="14579" y="289445"/>
                </a:lnTo>
                <a:close/>
              </a:path>
              <a:path w="34925" h="384175">
                <a:moveTo>
                  <a:pt x="24638" y="380530"/>
                </a:moveTo>
                <a:lnTo>
                  <a:pt x="23952" y="379844"/>
                </a:lnTo>
                <a:lnTo>
                  <a:pt x="21221" y="379844"/>
                </a:lnTo>
                <a:lnTo>
                  <a:pt x="20535" y="380530"/>
                </a:lnTo>
                <a:lnTo>
                  <a:pt x="20535" y="383260"/>
                </a:lnTo>
                <a:lnTo>
                  <a:pt x="21221" y="383946"/>
                </a:lnTo>
                <a:lnTo>
                  <a:pt x="22580" y="383946"/>
                </a:lnTo>
                <a:lnTo>
                  <a:pt x="23952" y="383946"/>
                </a:lnTo>
                <a:lnTo>
                  <a:pt x="24638" y="383260"/>
                </a:lnTo>
                <a:lnTo>
                  <a:pt x="24638" y="380530"/>
                </a:lnTo>
                <a:close/>
              </a:path>
              <a:path w="34925" h="384175">
                <a:moveTo>
                  <a:pt x="24638" y="11049"/>
                </a:moveTo>
                <a:lnTo>
                  <a:pt x="23952" y="10363"/>
                </a:lnTo>
                <a:lnTo>
                  <a:pt x="21221" y="10363"/>
                </a:lnTo>
                <a:lnTo>
                  <a:pt x="20535" y="11049"/>
                </a:lnTo>
                <a:lnTo>
                  <a:pt x="20535" y="13779"/>
                </a:lnTo>
                <a:lnTo>
                  <a:pt x="21221" y="14465"/>
                </a:lnTo>
                <a:lnTo>
                  <a:pt x="22580" y="14465"/>
                </a:lnTo>
                <a:lnTo>
                  <a:pt x="23952" y="14465"/>
                </a:lnTo>
                <a:lnTo>
                  <a:pt x="24638" y="13779"/>
                </a:lnTo>
                <a:lnTo>
                  <a:pt x="24638" y="11049"/>
                </a:lnTo>
                <a:close/>
              </a:path>
              <a:path w="34925" h="384175">
                <a:moveTo>
                  <a:pt x="34899" y="123875"/>
                </a:moveTo>
                <a:lnTo>
                  <a:pt x="34213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83" y="127304"/>
                </a:lnTo>
                <a:lnTo>
                  <a:pt x="32854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34925" h="384175">
                <a:moveTo>
                  <a:pt x="34899" y="103301"/>
                </a:moveTo>
                <a:lnTo>
                  <a:pt x="34213" y="102616"/>
                </a:lnTo>
                <a:lnTo>
                  <a:pt x="31483" y="102616"/>
                </a:lnTo>
                <a:lnTo>
                  <a:pt x="30797" y="103301"/>
                </a:lnTo>
                <a:lnTo>
                  <a:pt x="30797" y="106045"/>
                </a:lnTo>
                <a:lnTo>
                  <a:pt x="31483" y="106730"/>
                </a:lnTo>
                <a:lnTo>
                  <a:pt x="32854" y="106730"/>
                </a:lnTo>
                <a:lnTo>
                  <a:pt x="34213" y="106730"/>
                </a:lnTo>
                <a:lnTo>
                  <a:pt x="34899" y="106045"/>
                </a:lnTo>
                <a:lnTo>
                  <a:pt x="34899" y="103301"/>
                </a:lnTo>
                <a:close/>
              </a:path>
              <a:path w="34925" h="384175">
                <a:moveTo>
                  <a:pt x="34899" y="62268"/>
                </a:moveTo>
                <a:lnTo>
                  <a:pt x="34213" y="61582"/>
                </a:lnTo>
                <a:lnTo>
                  <a:pt x="31483" y="61582"/>
                </a:lnTo>
                <a:lnTo>
                  <a:pt x="30797" y="62268"/>
                </a:lnTo>
                <a:lnTo>
                  <a:pt x="30797" y="65011"/>
                </a:lnTo>
                <a:lnTo>
                  <a:pt x="31483" y="65697"/>
                </a:lnTo>
                <a:lnTo>
                  <a:pt x="32854" y="65697"/>
                </a:lnTo>
                <a:lnTo>
                  <a:pt x="34213" y="65697"/>
                </a:lnTo>
                <a:lnTo>
                  <a:pt x="34899" y="65011"/>
                </a:lnTo>
                <a:lnTo>
                  <a:pt x="34899" y="62268"/>
                </a:lnTo>
                <a:close/>
              </a:path>
              <a:path w="34925" h="384175">
                <a:moveTo>
                  <a:pt x="34899" y="41744"/>
                </a:moveTo>
                <a:lnTo>
                  <a:pt x="34213" y="41059"/>
                </a:lnTo>
                <a:lnTo>
                  <a:pt x="32283" y="41059"/>
                </a:lnTo>
                <a:lnTo>
                  <a:pt x="31800" y="41262"/>
                </a:lnTo>
                <a:lnTo>
                  <a:pt x="30746" y="42303"/>
                </a:lnTo>
                <a:lnTo>
                  <a:pt x="30594" y="43053"/>
                </a:lnTo>
                <a:lnTo>
                  <a:pt x="31305" y="44742"/>
                </a:lnTo>
                <a:lnTo>
                  <a:pt x="31927" y="45173"/>
                </a:lnTo>
                <a:lnTo>
                  <a:pt x="32854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1744"/>
                </a:lnTo>
                <a:close/>
              </a:path>
              <a:path w="34925" h="384175">
                <a:moveTo>
                  <a:pt x="34899" y="685"/>
                </a:moveTo>
                <a:lnTo>
                  <a:pt x="34213" y="0"/>
                </a:lnTo>
                <a:lnTo>
                  <a:pt x="31483" y="0"/>
                </a:lnTo>
                <a:lnTo>
                  <a:pt x="30797" y="685"/>
                </a:lnTo>
                <a:lnTo>
                  <a:pt x="30797" y="3429"/>
                </a:lnTo>
                <a:lnTo>
                  <a:pt x="31483" y="4114"/>
                </a:lnTo>
                <a:lnTo>
                  <a:pt x="32854" y="4114"/>
                </a:lnTo>
                <a:lnTo>
                  <a:pt x="34213" y="4114"/>
                </a:lnTo>
                <a:lnTo>
                  <a:pt x="34899" y="3429"/>
                </a:lnTo>
                <a:lnTo>
                  <a:pt x="34899" y="685"/>
                </a:lnTo>
                <a:close/>
              </a:path>
              <a:path w="34925" h="384175">
                <a:moveTo>
                  <a:pt x="34912" y="84455"/>
                </a:moveTo>
                <a:lnTo>
                  <a:pt x="34899" y="84162"/>
                </a:lnTo>
                <a:lnTo>
                  <a:pt x="34899" y="82804"/>
                </a:lnTo>
                <a:lnTo>
                  <a:pt x="34213" y="82118"/>
                </a:lnTo>
                <a:lnTo>
                  <a:pt x="31483" y="82118"/>
                </a:lnTo>
                <a:lnTo>
                  <a:pt x="30797" y="82804"/>
                </a:lnTo>
                <a:lnTo>
                  <a:pt x="30797" y="84162"/>
                </a:lnTo>
                <a:lnTo>
                  <a:pt x="30797" y="84442"/>
                </a:lnTo>
                <a:lnTo>
                  <a:pt x="30861" y="84721"/>
                </a:lnTo>
                <a:lnTo>
                  <a:pt x="30962" y="84975"/>
                </a:lnTo>
                <a:lnTo>
                  <a:pt x="31318" y="85813"/>
                </a:lnTo>
                <a:lnTo>
                  <a:pt x="31940" y="86220"/>
                </a:lnTo>
                <a:lnTo>
                  <a:pt x="32854" y="86220"/>
                </a:lnTo>
                <a:lnTo>
                  <a:pt x="33756" y="86233"/>
                </a:lnTo>
                <a:lnTo>
                  <a:pt x="34391" y="85813"/>
                </a:lnTo>
                <a:lnTo>
                  <a:pt x="34734" y="84975"/>
                </a:lnTo>
                <a:lnTo>
                  <a:pt x="34861" y="84721"/>
                </a:lnTo>
                <a:lnTo>
                  <a:pt x="34912" y="8445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3872" y="1027801"/>
            <a:ext cx="0" cy="9258935"/>
          </a:xfrm>
          <a:custGeom>
            <a:avLst/>
            <a:gdLst/>
            <a:ahLst/>
            <a:cxnLst/>
            <a:rect l="l" t="t" r="r" b="b"/>
            <a:pathLst>
              <a:path h="9258935">
                <a:moveTo>
                  <a:pt x="0" y="0"/>
                </a:moveTo>
                <a:lnTo>
                  <a:pt x="0" y="9258577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8700" y="1013451"/>
            <a:ext cx="17259300" cy="0"/>
          </a:xfrm>
          <a:custGeom>
            <a:avLst/>
            <a:gdLst/>
            <a:ahLst/>
            <a:cxnLst/>
            <a:rect l="l" t="t" r="r" b="b"/>
            <a:pathLst>
              <a:path w="17259300">
                <a:moveTo>
                  <a:pt x="172592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255" y="3860491"/>
            <a:ext cx="16535399" cy="3886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D2D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0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7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60237" y="0"/>
                </a:lnTo>
                <a:lnTo>
                  <a:pt x="1060237" y="10287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6161" y="0"/>
            <a:ext cx="518159" cy="1028700"/>
          </a:xfrm>
          <a:custGeom>
            <a:avLst/>
            <a:gdLst/>
            <a:ahLst/>
            <a:cxnLst/>
            <a:rect l="l" t="t" r="r" b="b"/>
            <a:pathLst>
              <a:path w="518159" h="1028700">
                <a:moveTo>
                  <a:pt x="3339" y="1028699"/>
                </a:moveTo>
                <a:lnTo>
                  <a:pt x="5886" y="1028699"/>
                </a:lnTo>
                <a:lnTo>
                  <a:pt x="6974" y="1028249"/>
                </a:lnTo>
                <a:lnTo>
                  <a:pt x="8775" y="1026447"/>
                </a:lnTo>
                <a:lnTo>
                  <a:pt x="9226" y="1025360"/>
                </a:lnTo>
                <a:lnTo>
                  <a:pt x="9226" y="1024086"/>
                </a:lnTo>
                <a:lnTo>
                  <a:pt x="517925" y="1024086"/>
                </a:lnTo>
                <a:lnTo>
                  <a:pt x="517925" y="4613"/>
                </a:lnTo>
                <a:lnTo>
                  <a:pt x="9226" y="4613"/>
                </a:lnTo>
                <a:lnTo>
                  <a:pt x="9226" y="3339"/>
                </a:lnTo>
                <a:lnTo>
                  <a:pt x="8775" y="2251"/>
                </a:lnTo>
                <a:lnTo>
                  <a:pt x="6974" y="450"/>
                </a:lnTo>
                <a:lnTo>
                  <a:pt x="5886" y="0"/>
                </a:lnTo>
                <a:lnTo>
                  <a:pt x="3339" y="0"/>
                </a:lnTo>
                <a:lnTo>
                  <a:pt x="2251" y="450"/>
                </a:lnTo>
                <a:lnTo>
                  <a:pt x="450" y="2251"/>
                </a:lnTo>
                <a:lnTo>
                  <a:pt x="0" y="3339"/>
                </a:lnTo>
                <a:lnTo>
                  <a:pt x="0" y="4613"/>
                </a:lnTo>
                <a:lnTo>
                  <a:pt x="0" y="1025360"/>
                </a:lnTo>
                <a:lnTo>
                  <a:pt x="450" y="1026447"/>
                </a:lnTo>
                <a:lnTo>
                  <a:pt x="2251" y="1028249"/>
                </a:lnTo>
                <a:lnTo>
                  <a:pt x="3339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1257" y="261257"/>
            <a:ext cx="506730" cy="506730"/>
          </a:xfrm>
          <a:custGeom>
            <a:avLst/>
            <a:gdLst/>
            <a:ahLst/>
            <a:cxnLst/>
            <a:rect l="l" t="t" r="r" b="b"/>
            <a:pathLst>
              <a:path w="506730" h="506730">
                <a:moveTo>
                  <a:pt x="0" y="506184"/>
                </a:moveTo>
                <a:lnTo>
                  <a:pt x="506184" y="506184"/>
                </a:lnTo>
                <a:lnTo>
                  <a:pt x="506184" y="0"/>
                </a:lnTo>
                <a:lnTo>
                  <a:pt x="0" y="0"/>
                </a:lnTo>
                <a:lnTo>
                  <a:pt x="0" y="506184"/>
                </a:lnTo>
                <a:close/>
              </a:path>
            </a:pathLst>
          </a:custGeom>
          <a:solidFill>
            <a:srgbClr val="DFDD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755" y="493914"/>
            <a:ext cx="86360" cy="260985"/>
          </a:xfrm>
          <a:custGeom>
            <a:avLst/>
            <a:gdLst/>
            <a:ahLst/>
            <a:cxnLst/>
            <a:rect l="l" t="t" r="r" b="b"/>
            <a:pathLst>
              <a:path w="86359" h="260984">
                <a:moveTo>
                  <a:pt x="4102" y="257340"/>
                </a:moveTo>
                <a:lnTo>
                  <a:pt x="3416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16" y="260756"/>
                </a:lnTo>
                <a:lnTo>
                  <a:pt x="4102" y="260070"/>
                </a:lnTo>
                <a:lnTo>
                  <a:pt x="4102" y="257340"/>
                </a:lnTo>
                <a:close/>
              </a:path>
              <a:path w="86359" h="260984">
                <a:moveTo>
                  <a:pt x="4102" y="236804"/>
                </a:moveTo>
                <a:lnTo>
                  <a:pt x="3416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16" y="240233"/>
                </a:lnTo>
                <a:lnTo>
                  <a:pt x="4102" y="239547"/>
                </a:lnTo>
                <a:lnTo>
                  <a:pt x="4102" y="236804"/>
                </a:lnTo>
                <a:close/>
              </a:path>
              <a:path w="86359" h="260984">
                <a:moveTo>
                  <a:pt x="4102" y="216281"/>
                </a:moveTo>
                <a:lnTo>
                  <a:pt x="3416" y="215595"/>
                </a:lnTo>
                <a:lnTo>
                  <a:pt x="685" y="215595"/>
                </a:lnTo>
                <a:lnTo>
                  <a:pt x="0" y="216281"/>
                </a:lnTo>
                <a:lnTo>
                  <a:pt x="0" y="219011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02" y="216281"/>
                </a:lnTo>
                <a:close/>
              </a:path>
              <a:path w="86359" h="260984">
                <a:moveTo>
                  <a:pt x="4102" y="195745"/>
                </a:moveTo>
                <a:lnTo>
                  <a:pt x="3416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16" y="199174"/>
                </a:lnTo>
                <a:lnTo>
                  <a:pt x="4102" y="198488"/>
                </a:lnTo>
                <a:lnTo>
                  <a:pt x="4102" y="195745"/>
                </a:lnTo>
                <a:close/>
              </a:path>
              <a:path w="86359" h="260984">
                <a:moveTo>
                  <a:pt x="4102" y="175221"/>
                </a:moveTo>
                <a:lnTo>
                  <a:pt x="3416" y="174536"/>
                </a:lnTo>
                <a:lnTo>
                  <a:pt x="685" y="174536"/>
                </a:lnTo>
                <a:lnTo>
                  <a:pt x="0" y="175221"/>
                </a:lnTo>
                <a:lnTo>
                  <a:pt x="0" y="177965"/>
                </a:lnTo>
                <a:lnTo>
                  <a:pt x="685" y="178638"/>
                </a:lnTo>
                <a:lnTo>
                  <a:pt x="2057" y="178638"/>
                </a:lnTo>
                <a:lnTo>
                  <a:pt x="3416" y="178638"/>
                </a:lnTo>
                <a:lnTo>
                  <a:pt x="4102" y="177965"/>
                </a:lnTo>
                <a:lnTo>
                  <a:pt x="4102" y="175221"/>
                </a:lnTo>
                <a:close/>
              </a:path>
              <a:path w="86359" h="260984">
                <a:moveTo>
                  <a:pt x="4102" y="154673"/>
                </a:moveTo>
                <a:lnTo>
                  <a:pt x="3416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16" y="158089"/>
                </a:lnTo>
                <a:lnTo>
                  <a:pt x="4102" y="157403"/>
                </a:lnTo>
                <a:lnTo>
                  <a:pt x="4102" y="154673"/>
                </a:lnTo>
                <a:close/>
              </a:path>
              <a:path w="86359" h="260984">
                <a:moveTo>
                  <a:pt x="4102" y="134137"/>
                </a:moveTo>
                <a:lnTo>
                  <a:pt x="3416" y="133464"/>
                </a:lnTo>
                <a:lnTo>
                  <a:pt x="685" y="133464"/>
                </a:lnTo>
                <a:lnTo>
                  <a:pt x="0" y="134150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16" y="137566"/>
                </a:lnTo>
                <a:lnTo>
                  <a:pt x="4102" y="136880"/>
                </a:lnTo>
                <a:lnTo>
                  <a:pt x="4102" y="134137"/>
                </a:lnTo>
                <a:close/>
              </a:path>
              <a:path w="86359" h="260984">
                <a:moveTo>
                  <a:pt x="4102" y="113614"/>
                </a:moveTo>
                <a:lnTo>
                  <a:pt x="3416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16" y="117043"/>
                </a:lnTo>
                <a:lnTo>
                  <a:pt x="4102" y="116357"/>
                </a:lnTo>
                <a:lnTo>
                  <a:pt x="4102" y="113614"/>
                </a:lnTo>
                <a:close/>
              </a:path>
              <a:path w="86359" h="260984">
                <a:moveTo>
                  <a:pt x="4102" y="93129"/>
                </a:moveTo>
                <a:lnTo>
                  <a:pt x="3416" y="92456"/>
                </a:lnTo>
                <a:lnTo>
                  <a:pt x="685" y="92456"/>
                </a:lnTo>
                <a:lnTo>
                  <a:pt x="0" y="93129"/>
                </a:lnTo>
                <a:lnTo>
                  <a:pt x="0" y="95872"/>
                </a:lnTo>
                <a:lnTo>
                  <a:pt x="685" y="96558"/>
                </a:lnTo>
                <a:lnTo>
                  <a:pt x="2057" y="96558"/>
                </a:lnTo>
                <a:lnTo>
                  <a:pt x="3416" y="96558"/>
                </a:lnTo>
                <a:lnTo>
                  <a:pt x="4102" y="95872"/>
                </a:lnTo>
                <a:lnTo>
                  <a:pt x="4102" y="93129"/>
                </a:lnTo>
                <a:close/>
              </a:path>
              <a:path w="86359" h="260984">
                <a:moveTo>
                  <a:pt x="4102" y="72555"/>
                </a:moveTo>
                <a:lnTo>
                  <a:pt x="3416" y="71882"/>
                </a:lnTo>
                <a:lnTo>
                  <a:pt x="685" y="71882"/>
                </a:lnTo>
                <a:lnTo>
                  <a:pt x="0" y="72555"/>
                </a:lnTo>
                <a:lnTo>
                  <a:pt x="0" y="75298"/>
                </a:lnTo>
                <a:lnTo>
                  <a:pt x="685" y="75984"/>
                </a:lnTo>
                <a:lnTo>
                  <a:pt x="2057" y="75984"/>
                </a:lnTo>
                <a:lnTo>
                  <a:pt x="3416" y="75984"/>
                </a:lnTo>
                <a:lnTo>
                  <a:pt x="4102" y="75298"/>
                </a:lnTo>
                <a:lnTo>
                  <a:pt x="4102" y="72555"/>
                </a:lnTo>
                <a:close/>
              </a:path>
              <a:path w="86359" h="260984">
                <a:moveTo>
                  <a:pt x="14249" y="247878"/>
                </a:moveTo>
                <a:lnTo>
                  <a:pt x="14046" y="247396"/>
                </a:lnTo>
                <a:lnTo>
                  <a:pt x="13652" y="246989"/>
                </a:lnTo>
                <a:lnTo>
                  <a:pt x="12687" y="246011"/>
                </a:lnTo>
                <a:lnTo>
                  <a:pt x="11722" y="246011"/>
                </a:lnTo>
                <a:lnTo>
                  <a:pt x="10744" y="246989"/>
                </a:lnTo>
                <a:lnTo>
                  <a:pt x="10350" y="247396"/>
                </a:lnTo>
                <a:lnTo>
                  <a:pt x="10160" y="247878"/>
                </a:lnTo>
                <a:lnTo>
                  <a:pt x="10147" y="248437"/>
                </a:lnTo>
                <a:lnTo>
                  <a:pt x="10147" y="249809"/>
                </a:lnTo>
                <a:lnTo>
                  <a:pt x="10833" y="250494"/>
                </a:lnTo>
                <a:lnTo>
                  <a:pt x="12204" y="250494"/>
                </a:lnTo>
                <a:lnTo>
                  <a:pt x="13563" y="250494"/>
                </a:lnTo>
                <a:lnTo>
                  <a:pt x="14249" y="249809"/>
                </a:lnTo>
                <a:lnTo>
                  <a:pt x="14249" y="248437"/>
                </a:lnTo>
                <a:lnTo>
                  <a:pt x="14249" y="247878"/>
                </a:lnTo>
                <a:close/>
              </a:path>
              <a:path w="86359" h="260984">
                <a:moveTo>
                  <a:pt x="14249" y="226542"/>
                </a:moveTo>
                <a:lnTo>
                  <a:pt x="13563" y="225856"/>
                </a:lnTo>
                <a:lnTo>
                  <a:pt x="10833" y="225856"/>
                </a:lnTo>
                <a:lnTo>
                  <a:pt x="10147" y="226542"/>
                </a:lnTo>
                <a:lnTo>
                  <a:pt x="10147" y="229273"/>
                </a:lnTo>
                <a:lnTo>
                  <a:pt x="10833" y="229958"/>
                </a:lnTo>
                <a:lnTo>
                  <a:pt x="12204" y="229958"/>
                </a:lnTo>
                <a:lnTo>
                  <a:pt x="13563" y="229958"/>
                </a:lnTo>
                <a:lnTo>
                  <a:pt x="14249" y="229273"/>
                </a:lnTo>
                <a:lnTo>
                  <a:pt x="14249" y="226542"/>
                </a:lnTo>
                <a:close/>
              </a:path>
              <a:path w="86359" h="260984">
                <a:moveTo>
                  <a:pt x="14249" y="206019"/>
                </a:moveTo>
                <a:lnTo>
                  <a:pt x="13563" y="205333"/>
                </a:lnTo>
                <a:lnTo>
                  <a:pt x="10833" y="205333"/>
                </a:lnTo>
                <a:lnTo>
                  <a:pt x="10147" y="206019"/>
                </a:lnTo>
                <a:lnTo>
                  <a:pt x="10147" y="208749"/>
                </a:lnTo>
                <a:lnTo>
                  <a:pt x="10833" y="209435"/>
                </a:lnTo>
                <a:lnTo>
                  <a:pt x="12204" y="209435"/>
                </a:lnTo>
                <a:lnTo>
                  <a:pt x="13563" y="209435"/>
                </a:lnTo>
                <a:lnTo>
                  <a:pt x="14249" y="208749"/>
                </a:lnTo>
                <a:lnTo>
                  <a:pt x="14249" y="206019"/>
                </a:lnTo>
                <a:close/>
              </a:path>
              <a:path w="86359" h="260984">
                <a:moveTo>
                  <a:pt x="14249" y="185394"/>
                </a:moveTo>
                <a:lnTo>
                  <a:pt x="13563" y="184708"/>
                </a:lnTo>
                <a:lnTo>
                  <a:pt x="10833" y="184708"/>
                </a:lnTo>
                <a:lnTo>
                  <a:pt x="10147" y="185394"/>
                </a:lnTo>
                <a:lnTo>
                  <a:pt x="10147" y="188125"/>
                </a:lnTo>
                <a:lnTo>
                  <a:pt x="10833" y="188810"/>
                </a:lnTo>
                <a:lnTo>
                  <a:pt x="12204" y="188810"/>
                </a:lnTo>
                <a:lnTo>
                  <a:pt x="13563" y="188810"/>
                </a:lnTo>
                <a:lnTo>
                  <a:pt x="14249" y="188125"/>
                </a:lnTo>
                <a:lnTo>
                  <a:pt x="14249" y="185394"/>
                </a:lnTo>
                <a:close/>
              </a:path>
              <a:path w="86359" h="260984">
                <a:moveTo>
                  <a:pt x="14249" y="144411"/>
                </a:moveTo>
                <a:lnTo>
                  <a:pt x="13563" y="143725"/>
                </a:lnTo>
                <a:lnTo>
                  <a:pt x="10833" y="143725"/>
                </a:lnTo>
                <a:lnTo>
                  <a:pt x="10147" y="144411"/>
                </a:lnTo>
                <a:lnTo>
                  <a:pt x="10147" y="147142"/>
                </a:lnTo>
                <a:lnTo>
                  <a:pt x="10833" y="147828"/>
                </a:lnTo>
                <a:lnTo>
                  <a:pt x="12204" y="147828"/>
                </a:lnTo>
                <a:lnTo>
                  <a:pt x="13563" y="147828"/>
                </a:lnTo>
                <a:lnTo>
                  <a:pt x="14249" y="147142"/>
                </a:lnTo>
                <a:lnTo>
                  <a:pt x="14249" y="144411"/>
                </a:lnTo>
                <a:close/>
              </a:path>
              <a:path w="86359" h="260984">
                <a:moveTo>
                  <a:pt x="14249" y="123875"/>
                </a:moveTo>
                <a:lnTo>
                  <a:pt x="13563" y="123190"/>
                </a:lnTo>
                <a:lnTo>
                  <a:pt x="10833" y="123190"/>
                </a:lnTo>
                <a:lnTo>
                  <a:pt x="10147" y="123875"/>
                </a:lnTo>
                <a:lnTo>
                  <a:pt x="10147" y="126619"/>
                </a:lnTo>
                <a:lnTo>
                  <a:pt x="10833" y="127304"/>
                </a:lnTo>
                <a:lnTo>
                  <a:pt x="12204" y="127304"/>
                </a:lnTo>
                <a:lnTo>
                  <a:pt x="13563" y="127304"/>
                </a:lnTo>
                <a:lnTo>
                  <a:pt x="14249" y="126619"/>
                </a:lnTo>
                <a:lnTo>
                  <a:pt x="14249" y="123875"/>
                </a:lnTo>
                <a:close/>
              </a:path>
              <a:path w="86359" h="260984">
                <a:moveTo>
                  <a:pt x="14249" y="103352"/>
                </a:moveTo>
                <a:lnTo>
                  <a:pt x="13563" y="102666"/>
                </a:lnTo>
                <a:lnTo>
                  <a:pt x="10833" y="102666"/>
                </a:lnTo>
                <a:lnTo>
                  <a:pt x="10147" y="103352"/>
                </a:lnTo>
                <a:lnTo>
                  <a:pt x="10147" y="106083"/>
                </a:lnTo>
                <a:lnTo>
                  <a:pt x="10833" y="106768"/>
                </a:lnTo>
                <a:lnTo>
                  <a:pt x="12204" y="106768"/>
                </a:lnTo>
                <a:lnTo>
                  <a:pt x="13563" y="106768"/>
                </a:lnTo>
                <a:lnTo>
                  <a:pt x="14249" y="106083"/>
                </a:lnTo>
                <a:lnTo>
                  <a:pt x="14249" y="103352"/>
                </a:lnTo>
                <a:close/>
              </a:path>
              <a:path w="86359" h="260984">
                <a:moveTo>
                  <a:pt x="14249" y="82829"/>
                </a:moveTo>
                <a:lnTo>
                  <a:pt x="13563" y="82143"/>
                </a:lnTo>
                <a:lnTo>
                  <a:pt x="10833" y="82143"/>
                </a:lnTo>
                <a:lnTo>
                  <a:pt x="10147" y="82829"/>
                </a:lnTo>
                <a:lnTo>
                  <a:pt x="10147" y="84188"/>
                </a:lnTo>
                <a:lnTo>
                  <a:pt x="10147" y="84467"/>
                </a:lnTo>
                <a:lnTo>
                  <a:pt x="10198" y="84721"/>
                </a:lnTo>
                <a:lnTo>
                  <a:pt x="10312" y="84975"/>
                </a:lnTo>
                <a:lnTo>
                  <a:pt x="10655" y="85813"/>
                </a:lnTo>
                <a:lnTo>
                  <a:pt x="11290" y="86245"/>
                </a:lnTo>
                <a:lnTo>
                  <a:pt x="12204" y="86245"/>
                </a:lnTo>
                <a:lnTo>
                  <a:pt x="13106" y="86233"/>
                </a:lnTo>
                <a:lnTo>
                  <a:pt x="13741" y="85813"/>
                </a:lnTo>
                <a:lnTo>
                  <a:pt x="14198" y="84721"/>
                </a:lnTo>
                <a:lnTo>
                  <a:pt x="14249" y="84467"/>
                </a:lnTo>
                <a:lnTo>
                  <a:pt x="14249" y="82829"/>
                </a:lnTo>
                <a:close/>
              </a:path>
              <a:path w="86359" h="260984">
                <a:moveTo>
                  <a:pt x="14249" y="42545"/>
                </a:moveTo>
                <a:lnTo>
                  <a:pt x="14046" y="42062"/>
                </a:lnTo>
                <a:lnTo>
                  <a:pt x="12687" y="40690"/>
                </a:lnTo>
                <a:lnTo>
                  <a:pt x="11722" y="40690"/>
                </a:lnTo>
                <a:lnTo>
                  <a:pt x="10350" y="42062"/>
                </a:lnTo>
                <a:lnTo>
                  <a:pt x="10147" y="42545"/>
                </a:lnTo>
                <a:lnTo>
                  <a:pt x="10147" y="44488"/>
                </a:lnTo>
                <a:lnTo>
                  <a:pt x="10833" y="45161"/>
                </a:lnTo>
                <a:lnTo>
                  <a:pt x="12204" y="45161"/>
                </a:lnTo>
                <a:lnTo>
                  <a:pt x="13563" y="45161"/>
                </a:lnTo>
                <a:lnTo>
                  <a:pt x="14249" y="44488"/>
                </a:lnTo>
                <a:lnTo>
                  <a:pt x="14249" y="42545"/>
                </a:lnTo>
                <a:close/>
              </a:path>
              <a:path w="86359" h="260984">
                <a:moveTo>
                  <a:pt x="14274" y="65024"/>
                </a:moveTo>
                <a:lnTo>
                  <a:pt x="14249" y="63639"/>
                </a:lnTo>
                <a:lnTo>
                  <a:pt x="14249" y="62255"/>
                </a:lnTo>
                <a:lnTo>
                  <a:pt x="13563" y="61556"/>
                </a:lnTo>
                <a:lnTo>
                  <a:pt x="10782" y="61569"/>
                </a:lnTo>
                <a:lnTo>
                  <a:pt x="10096" y="62268"/>
                </a:lnTo>
                <a:lnTo>
                  <a:pt x="10109" y="65049"/>
                </a:lnTo>
                <a:lnTo>
                  <a:pt x="10807" y="65735"/>
                </a:lnTo>
                <a:lnTo>
                  <a:pt x="12204" y="65722"/>
                </a:lnTo>
                <a:lnTo>
                  <a:pt x="13589" y="65722"/>
                </a:lnTo>
                <a:lnTo>
                  <a:pt x="14274" y="65024"/>
                </a:lnTo>
                <a:close/>
              </a:path>
              <a:path w="86359" h="260984">
                <a:moveTo>
                  <a:pt x="14465" y="166255"/>
                </a:moveTo>
                <a:lnTo>
                  <a:pt x="14312" y="165519"/>
                </a:lnTo>
                <a:lnTo>
                  <a:pt x="12687" y="163906"/>
                </a:lnTo>
                <a:lnTo>
                  <a:pt x="11722" y="163906"/>
                </a:lnTo>
                <a:lnTo>
                  <a:pt x="10083" y="165519"/>
                </a:lnTo>
                <a:lnTo>
                  <a:pt x="9944" y="166255"/>
                </a:lnTo>
                <a:lnTo>
                  <a:pt x="10642" y="167957"/>
                </a:lnTo>
                <a:lnTo>
                  <a:pt x="11252" y="168351"/>
                </a:lnTo>
                <a:lnTo>
                  <a:pt x="12204" y="168351"/>
                </a:lnTo>
                <a:lnTo>
                  <a:pt x="13119" y="168376"/>
                </a:lnTo>
                <a:lnTo>
                  <a:pt x="13754" y="167957"/>
                </a:lnTo>
                <a:lnTo>
                  <a:pt x="14465" y="166255"/>
                </a:lnTo>
                <a:close/>
              </a:path>
              <a:path w="86359" h="260984">
                <a:moveTo>
                  <a:pt x="24638" y="257340"/>
                </a:moveTo>
                <a:lnTo>
                  <a:pt x="23952" y="256654"/>
                </a:lnTo>
                <a:lnTo>
                  <a:pt x="21209" y="256654"/>
                </a:lnTo>
                <a:lnTo>
                  <a:pt x="20523" y="257340"/>
                </a:lnTo>
                <a:lnTo>
                  <a:pt x="20523" y="260070"/>
                </a:lnTo>
                <a:lnTo>
                  <a:pt x="21209" y="260756"/>
                </a:lnTo>
                <a:lnTo>
                  <a:pt x="22580" y="260756"/>
                </a:lnTo>
                <a:lnTo>
                  <a:pt x="23952" y="260756"/>
                </a:lnTo>
                <a:lnTo>
                  <a:pt x="24638" y="260070"/>
                </a:lnTo>
                <a:lnTo>
                  <a:pt x="24638" y="257340"/>
                </a:lnTo>
                <a:close/>
              </a:path>
              <a:path w="86359" h="260984">
                <a:moveTo>
                  <a:pt x="24638" y="236804"/>
                </a:moveTo>
                <a:lnTo>
                  <a:pt x="23952" y="236118"/>
                </a:lnTo>
                <a:lnTo>
                  <a:pt x="21209" y="236118"/>
                </a:lnTo>
                <a:lnTo>
                  <a:pt x="20523" y="236804"/>
                </a:lnTo>
                <a:lnTo>
                  <a:pt x="20523" y="239547"/>
                </a:lnTo>
                <a:lnTo>
                  <a:pt x="21209" y="240233"/>
                </a:lnTo>
                <a:lnTo>
                  <a:pt x="22580" y="240233"/>
                </a:lnTo>
                <a:lnTo>
                  <a:pt x="23952" y="240233"/>
                </a:lnTo>
                <a:lnTo>
                  <a:pt x="24638" y="239547"/>
                </a:lnTo>
                <a:lnTo>
                  <a:pt x="24638" y="236804"/>
                </a:lnTo>
                <a:close/>
              </a:path>
              <a:path w="86359" h="260984">
                <a:moveTo>
                  <a:pt x="24638" y="216281"/>
                </a:moveTo>
                <a:lnTo>
                  <a:pt x="23952" y="215595"/>
                </a:lnTo>
                <a:lnTo>
                  <a:pt x="21209" y="215595"/>
                </a:lnTo>
                <a:lnTo>
                  <a:pt x="20523" y="216281"/>
                </a:lnTo>
                <a:lnTo>
                  <a:pt x="20523" y="219011"/>
                </a:lnTo>
                <a:lnTo>
                  <a:pt x="21209" y="219697"/>
                </a:lnTo>
                <a:lnTo>
                  <a:pt x="22580" y="219697"/>
                </a:lnTo>
                <a:lnTo>
                  <a:pt x="23952" y="219697"/>
                </a:lnTo>
                <a:lnTo>
                  <a:pt x="24638" y="219011"/>
                </a:lnTo>
                <a:lnTo>
                  <a:pt x="24638" y="216281"/>
                </a:lnTo>
                <a:close/>
              </a:path>
              <a:path w="86359" h="260984">
                <a:moveTo>
                  <a:pt x="24638" y="195745"/>
                </a:moveTo>
                <a:lnTo>
                  <a:pt x="23952" y="195072"/>
                </a:lnTo>
                <a:lnTo>
                  <a:pt x="21209" y="195072"/>
                </a:lnTo>
                <a:lnTo>
                  <a:pt x="20523" y="195745"/>
                </a:lnTo>
                <a:lnTo>
                  <a:pt x="20523" y="198488"/>
                </a:lnTo>
                <a:lnTo>
                  <a:pt x="21209" y="199174"/>
                </a:lnTo>
                <a:lnTo>
                  <a:pt x="22580" y="199174"/>
                </a:lnTo>
                <a:lnTo>
                  <a:pt x="23952" y="199174"/>
                </a:lnTo>
                <a:lnTo>
                  <a:pt x="24638" y="198488"/>
                </a:lnTo>
                <a:lnTo>
                  <a:pt x="24638" y="195745"/>
                </a:lnTo>
                <a:close/>
              </a:path>
              <a:path w="86359" h="260984">
                <a:moveTo>
                  <a:pt x="24638" y="175221"/>
                </a:moveTo>
                <a:lnTo>
                  <a:pt x="23952" y="174536"/>
                </a:lnTo>
                <a:lnTo>
                  <a:pt x="21209" y="174536"/>
                </a:lnTo>
                <a:lnTo>
                  <a:pt x="20523" y="175221"/>
                </a:lnTo>
                <a:lnTo>
                  <a:pt x="20523" y="177965"/>
                </a:lnTo>
                <a:lnTo>
                  <a:pt x="21209" y="178638"/>
                </a:lnTo>
                <a:lnTo>
                  <a:pt x="22580" y="178638"/>
                </a:lnTo>
                <a:lnTo>
                  <a:pt x="23952" y="178638"/>
                </a:lnTo>
                <a:lnTo>
                  <a:pt x="24638" y="177965"/>
                </a:lnTo>
                <a:lnTo>
                  <a:pt x="24638" y="175221"/>
                </a:lnTo>
                <a:close/>
              </a:path>
              <a:path w="86359" h="260984">
                <a:moveTo>
                  <a:pt x="24638" y="154673"/>
                </a:moveTo>
                <a:lnTo>
                  <a:pt x="23952" y="153987"/>
                </a:lnTo>
                <a:lnTo>
                  <a:pt x="21209" y="153987"/>
                </a:lnTo>
                <a:lnTo>
                  <a:pt x="20523" y="154673"/>
                </a:lnTo>
                <a:lnTo>
                  <a:pt x="20523" y="157403"/>
                </a:lnTo>
                <a:lnTo>
                  <a:pt x="21209" y="158089"/>
                </a:lnTo>
                <a:lnTo>
                  <a:pt x="22580" y="158089"/>
                </a:lnTo>
                <a:lnTo>
                  <a:pt x="23952" y="158089"/>
                </a:lnTo>
                <a:lnTo>
                  <a:pt x="24638" y="157403"/>
                </a:lnTo>
                <a:lnTo>
                  <a:pt x="24638" y="154673"/>
                </a:lnTo>
                <a:close/>
              </a:path>
              <a:path w="86359" h="260984">
                <a:moveTo>
                  <a:pt x="24638" y="134137"/>
                </a:moveTo>
                <a:lnTo>
                  <a:pt x="23952" y="133464"/>
                </a:lnTo>
                <a:lnTo>
                  <a:pt x="21209" y="133464"/>
                </a:lnTo>
                <a:lnTo>
                  <a:pt x="20523" y="134150"/>
                </a:lnTo>
                <a:lnTo>
                  <a:pt x="20523" y="136880"/>
                </a:lnTo>
                <a:lnTo>
                  <a:pt x="21209" y="137566"/>
                </a:lnTo>
                <a:lnTo>
                  <a:pt x="22580" y="137566"/>
                </a:lnTo>
                <a:lnTo>
                  <a:pt x="23952" y="137566"/>
                </a:lnTo>
                <a:lnTo>
                  <a:pt x="24638" y="136880"/>
                </a:lnTo>
                <a:lnTo>
                  <a:pt x="24638" y="134137"/>
                </a:lnTo>
                <a:close/>
              </a:path>
              <a:path w="86359" h="260984">
                <a:moveTo>
                  <a:pt x="24638" y="113614"/>
                </a:moveTo>
                <a:lnTo>
                  <a:pt x="23952" y="112928"/>
                </a:lnTo>
                <a:lnTo>
                  <a:pt x="21209" y="112928"/>
                </a:lnTo>
                <a:lnTo>
                  <a:pt x="20523" y="113614"/>
                </a:lnTo>
                <a:lnTo>
                  <a:pt x="20523" y="116357"/>
                </a:lnTo>
                <a:lnTo>
                  <a:pt x="21209" y="117043"/>
                </a:lnTo>
                <a:lnTo>
                  <a:pt x="22580" y="117043"/>
                </a:lnTo>
                <a:lnTo>
                  <a:pt x="23952" y="117043"/>
                </a:lnTo>
                <a:lnTo>
                  <a:pt x="24638" y="116357"/>
                </a:lnTo>
                <a:lnTo>
                  <a:pt x="24638" y="113614"/>
                </a:lnTo>
                <a:close/>
              </a:path>
              <a:path w="86359" h="260984">
                <a:moveTo>
                  <a:pt x="24638" y="93129"/>
                </a:moveTo>
                <a:lnTo>
                  <a:pt x="23952" y="92456"/>
                </a:lnTo>
                <a:lnTo>
                  <a:pt x="21209" y="92456"/>
                </a:lnTo>
                <a:lnTo>
                  <a:pt x="20523" y="93129"/>
                </a:lnTo>
                <a:lnTo>
                  <a:pt x="20523" y="95872"/>
                </a:lnTo>
                <a:lnTo>
                  <a:pt x="21209" y="96558"/>
                </a:lnTo>
                <a:lnTo>
                  <a:pt x="22580" y="96558"/>
                </a:lnTo>
                <a:lnTo>
                  <a:pt x="23952" y="96558"/>
                </a:lnTo>
                <a:lnTo>
                  <a:pt x="24638" y="95872"/>
                </a:lnTo>
                <a:lnTo>
                  <a:pt x="24638" y="93129"/>
                </a:lnTo>
                <a:close/>
              </a:path>
              <a:path w="86359" h="260984">
                <a:moveTo>
                  <a:pt x="24638" y="72555"/>
                </a:moveTo>
                <a:lnTo>
                  <a:pt x="23952" y="71882"/>
                </a:lnTo>
                <a:lnTo>
                  <a:pt x="21209" y="71882"/>
                </a:lnTo>
                <a:lnTo>
                  <a:pt x="20523" y="72555"/>
                </a:lnTo>
                <a:lnTo>
                  <a:pt x="20523" y="75298"/>
                </a:lnTo>
                <a:lnTo>
                  <a:pt x="21209" y="75984"/>
                </a:lnTo>
                <a:lnTo>
                  <a:pt x="22580" y="75984"/>
                </a:lnTo>
                <a:lnTo>
                  <a:pt x="23952" y="75984"/>
                </a:lnTo>
                <a:lnTo>
                  <a:pt x="24638" y="75298"/>
                </a:lnTo>
                <a:lnTo>
                  <a:pt x="24638" y="72555"/>
                </a:lnTo>
                <a:close/>
              </a:path>
              <a:path w="86359" h="260984">
                <a:moveTo>
                  <a:pt x="24638" y="52006"/>
                </a:moveTo>
                <a:lnTo>
                  <a:pt x="23952" y="51320"/>
                </a:lnTo>
                <a:lnTo>
                  <a:pt x="21209" y="51320"/>
                </a:lnTo>
                <a:lnTo>
                  <a:pt x="20523" y="52006"/>
                </a:lnTo>
                <a:lnTo>
                  <a:pt x="20523" y="54749"/>
                </a:lnTo>
                <a:lnTo>
                  <a:pt x="21209" y="55435"/>
                </a:lnTo>
                <a:lnTo>
                  <a:pt x="22580" y="55435"/>
                </a:lnTo>
                <a:lnTo>
                  <a:pt x="23952" y="55435"/>
                </a:lnTo>
                <a:lnTo>
                  <a:pt x="24638" y="54749"/>
                </a:lnTo>
                <a:lnTo>
                  <a:pt x="24638" y="52006"/>
                </a:lnTo>
                <a:close/>
              </a:path>
              <a:path w="86359" h="260984">
                <a:moveTo>
                  <a:pt x="24638" y="31483"/>
                </a:moveTo>
                <a:lnTo>
                  <a:pt x="23952" y="30797"/>
                </a:lnTo>
                <a:lnTo>
                  <a:pt x="21209" y="30797"/>
                </a:lnTo>
                <a:lnTo>
                  <a:pt x="20523" y="31483"/>
                </a:lnTo>
                <a:lnTo>
                  <a:pt x="20523" y="34213"/>
                </a:lnTo>
                <a:lnTo>
                  <a:pt x="21209" y="34899"/>
                </a:lnTo>
                <a:lnTo>
                  <a:pt x="22580" y="34899"/>
                </a:lnTo>
                <a:lnTo>
                  <a:pt x="23952" y="34899"/>
                </a:lnTo>
                <a:lnTo>
                  <a:pt x="24638" y="34213"/>
                </a:lnTo>
                <a:lnTo>
                  <a:pt x="24638" y="31483"/>
                </a:lnTo>
                <a:close/>
              </a:path>
              <a:path w="86359" h="260984">
                <a:moveTo>
                  <a:pt x="34899" y="248437"/>
                </a:moveTo>
                <a:lnTo>
                  <a:pt x="34886" y="247878"/>
                </a:lnTo>
                <a:lnTo>
                  <a:pt x="34696" y="247396"/>
                </a:lnTo>
                <a:lnTo>
                  <a:pt x="34302" y="246989"/>
                </a:lnTo>
                <a:lnTo>
                  <a:pt x="33324" y="246011"/>
                </a:lnTo>
                <a:lnTo>
                  <a:pt x="32359" y="246011"/>
                </a:lnTo>
                <a:lnTo>
                  <a:pt x="31394" y="246989"/>
                </a:lnTo>
                <a:lnTo>
                  <a:pt x="31000" y="247396"/>
                </a:lnTo>
                <a:lnTo>
                  <a:pt x="30797" y="247878"/>
                </a:lnTo>
                <a:lnTo>
                  <a:pt x="30797" y="248437"/>
                </a:lnTo>
                <a:lnTo>
                  <a:pt x="30797" y="249809"/>
                </a:lnTo>
                <a:lnTo>
                  <a:pt x="31470" y="250494"/>
                </a:lnTo>
                <a:lnTo>
                  <a:pt x="32842" y="250494"/>
                </a:lnTo>
                <a:lnTo>
                  <a:pt x="34213" y="250494"/>
                </a:lnTo>
                <a:lnTo>
                  <a:pt x="34899" y="249809"/>
                </a:lnTo>
                <a:lnTo>
                  <a:pt x="34899" y="248437"/>
                </a:lnTo>
                <a:close/>
              </a:path>
              <a:path w="86359" h="260984">
                <a:moveTo>
                  <a:pt x="34899" y="226542"/>
                </a:moveTo>
                <a:lnTo>
                  <a:pt x="34213" y="225856"/>
                </a:lnTo>
                <a:lnTo>
                  <a:pt x="31470" y="225856"/>
                </a:lnTo>
                <a:lnTo>
                  <a:pt x="30797" y="226542"/>
                </a:lnTo>
                <a:lnTo>
                  <a:pt x="30797" y="229273"/>
                </a:lnTo>
                <a:lnTo>
                  <a:pt x="31470" y="229958"/>
                </a:lnTo>
                <a:lnTo>
                  <a:pt x="32842" y="229958"/>
                </a:lnTo>
                <a:lnTo>
                  <a:pt x="34213" y="229958"/>
                </a:lnTo>
                <a:lnTo>
                  <a:pt x="34899" y="229273"/>
                </a:lnTo>
                <a:lnTo>
                  <a:pt x="34899" y="226542"/>
                </a:lnTo>
                <a:close/>
              </a:path>
              <a:path w="86359" h="260984">
                <a:moveTo>
                  <a:pt x="34899" y="206019"/>
                </a:moveTo>
                <a:lnTo>
                  <a:pt x="34213" y="205333"/>
                </a:lnTo>
                <a:lnTo>
                  <a:pt x="31470" y="205333"/>
                </a:lnTo>
                <a:lnTo>
                  <a:pt x="30797" y="206019"/>
                </a:lnTo>
                <a:lnTo>
                  <a:pt x="30797" y="208749"/>
                </a:lnTo>
                <a:lnTo>
                  <a:pt x="31470" y="209435"/>
                </a:lnTo>
                <a:lnTo>
                  <a:pt x="32842" y="209435"/>
                </a:lnTo>
                <a:lnTo>
                  <a:pt x="34213" y="209435"/>
                </a:lnTo>
                <a:lnTo>
                  <a:pt x="34899" y="208749"/>
                </a:lnTo>
                <a:lnTo>
                  <a:pt x="34899" y="206019"/>
                </a:lnTo>
                <a:close/>
              </a:path>
              <a:path w="86359" h="260984">
                <a:moveTo>
                  <a:pt x="34899" y="185394"/>
                </a:moveTo>
                <a:lnTo>
                  <a:pt x="34213" y="184708"/>
                </a:lnTo>
                <a:lnTo>
                  <a:pt x="31470" y="184708"/>
                </a:lnTo>
                <a:lnTo>
                  <a:pt x="30797" y="185394"/>
                </a:lnTo>
                <a:lnTo>
                  <a:pt x="30797" y="188125"/>
                </a:lnTo>
                <a:lnTo>
                  <a:pt x="31470" y="188810"/>
                </a:lnTo>
                <a:lnTo>
                  <a:pt x="32842" y="188810"/>
                </a:lnTo>
                <a:lnTo>
                  <a:pt x="34213" y="188810"/>
                </a:lnTo>
                <a:lnTo>
                  <a:pt x="34899" y="188125"/>
                </a:lnTo>
                <a:lnTo>
                  <a:pt x="34899" y="185394"/>
                </a:lnTo>
                <a:close/>
              </a:path>
              <a:path w="86359" h="260984">
                <a:moveTo>
                  <a:pt x="34899" y="144411"/>
                </a:moveTo>
                <a:lnTo>
                  <a:pt x="34213" y="143725"/>
                </a:lnTo>
                <a:lnTo>
                  <a:pt x="31470" y="143725"/>
                </a:lnTo>
                <a:lnTo>
                  <a:pt x="30797" y="144411"/>
                </a:lnTo>
                <a:lnTo>
                  <a:pt x="30797" y="147142"/>
                </a:lnTo>
                <a:lnTo>
                  <a:pt x="31470" y="147828"/>
                </a:lnTo>
                <a:lnTo>
                  <a:pt x="32842" y="147828"/>
                </a:lnTo>
                <a:lnTo>
                  <a:pt x="34213" y="147828"/>
                </a:lnTo>
                <a:lnTo>
                  <a:pt x="34899" y="147142"/>
                </a:lnTo>
                <a:lnTo>
                  <a:pt x="34899" y="144411"/>
                </a:lnTo>
                <a:close/>
              </a:path>
              <a:path w="86359" h="260984">
                <a:moveTo>
                  <a:pt x="34899" y="123875"/>
                </a:moveTo>
                <a:lnTo>
                  <a:pt x="34213" y="123190"/>
                </a:lnTo>
                <a:lnTo>
                  <a:pt x="31470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70" y="127304"/>
                </a:lnTo>
                <a:lnTo>
                  <a:pt x="32842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86359" h="260984">
                <a:moveTo>
                  <a:pt x="34899" y="103352"/>
                </a:moveTo>
                <a:lnTo>
                  <a:pt x="34213" y="102666"/>
                </a:lnTo>
                <a:lnTo>
                  <a:pt x="31470" y="102666"/>
                </a:lnTo>
                <a:lnTo>
                  <a:pt x="30797" y="103352"/>
                </a:lnTo>
                <a:lnTo>
                  <a:pt x="30797" y="106083"/>
                </a:lnTo>
                <a:lnTo>
                  <a:pt x="31470" y="106768"/>
                </a:lnTo>
                <a:lnTo>
                  <a:pt x="32842" y="106768"/>
                </a:lnTo>
                <a:lnTo>
                  <a:pt x="34213" y="106768"/>
                </a:lnTo>
                <a:lnTo>
                  <a:pt x="34899" y="106083"/>
                </a:lnTo>
                <a:lnTo>
                  <a:pt x="34899" y="103352"/>
                </a:lnTo>
                <a:close/>
              </a:path>
              <a:path w="86359" h="260984">
                <a:moveTo>
                  <a:pt x="34899" y="82829"/>
                </a:moveTo>
                <a:lnTo>
                  <a:pt x="34213" y="82143"/>
                </a:lnTo>
                <a:lnTo>
                  <a:pt x="31470" y="82143"/>
                </a:lnTo>
                <a:lnTo>
                  <a:pt x="30797" y="82829"/>
                </a:lnTo>
                <a:lnTo>
                  <a:pt x="30797" y="84467"/>
                </a:lnTo>
                <a:lnTo>
                  <a:pt x="30848" y="84721"/>
                </a:lnTo>
                <a:lnTo>
                  <a:pt x="31305" y="85813"/>
                </a:lnTo>
                <a:lnTo>
                  <a:pt x="31940" y="86233"/>
                </a:lnTo>
                <a:lnTo>
                  <a:pt x="32842" y="86245"/>
                </a:lnTo>
                <a:lnTo>
                  <a:pt x="33756" y="86245"/>
                </a:lnTo>
                <a:lnTo>
                  <a:pt x="34391" y="85813"/>
                </a:lnTo>
                <a:lnTo>
                  <a:pt x="34734" y="84975"/>
                </a:lnTo>
                <a:lnTo>
                  <a:pt x="34848" y="84721"/>
                </a:lnTo>
                <a:lnTo>
                  <a:pt x="34899" y="84467"/>
                </a:lnTo>
                <a:lnTo>
                  <a:pt x="34899" y="84188"/>
                </a:lnTo>
                <a:lnTo>
                  <a:pt x="34899" y="82829"/>
                </a:lnTo>
                <a:close/>
              </a:path>
              <a:path w="86359" h="260984">
                <a:moveTo>
                  <a:pt x="34899" y="42545"/>
                </a:moveTo>
                <a:lnTo>
                  <a:pt x="34696" y="42062"/>
                </a:lnTo>
                <a:lnTo>
                  <a:pt x="33324" y="40690"/>
                </a:lnTo>
                <a:lnTo>
                  <a:pt x="32359" y="40690"/>
                </a:lnTo>
                <a:lnTo>
                  <a:pt x="30988" y="42062"/>
                </a:lnTo>
                <a:lnTo>
                  <a:pt x="30797" y="42545"/>
                </a:lnTo>
                <a:lnTo>
                  <a:pt x="30797" y="44488"/>
                </a:lnTo>
                <a:lnTo>
                  <a:pt x="31470" y="45161"/>
                </a:lnTo>
                <a:lnTo>
                  <a:pt x="32842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2545"/>
                </a:lnTo>
                <a:close/>
              </a:path>
              <a:path w="86359" h="260984">
                <a:moveTo>
                  <a:pt x="34899" y="21221"/>
                </a:moveTo>
                <a:lnTo>
                  <a:pt x="34213" y="20535"/>
                </a:lnTo>
                <a:lnTo>
                  <a:pt x="31470" y="20535"/>
                </a:lnTo>
                <a:lnTo>
                  <a:pt x="30797" y="21221"/>
                </a:lnTo>
                <a:lnTo>
                  <a:pt x="30797" y="23952"/>
                </a:lnTo>
                <a:lnTo>
                  <a:pt x="31470" y="24638"/>
                </a:lnTo>
                <a:lnTo>
                  <a:pt x="32842" y="24638"/>
                </a:lnTo>
                <a:lnTo>
                  <a:pt x="34213" y="24638"/>
                </a:lnTo>
                <a:lnTo>
                  <a:pt x="34899" y="23952"/>
                </a:lnTo>
                <a:lnTo>
                  <a:pt x="34899" y="21221"/>
                </a:lnTo>
                <a:close/>
              </a:path>
              <a:path w="86359" h="260984">
                <a:moveTo>
                  <a:pt x="34912" y="65024"/>
                </a:moveTo>
                <a:lnTo>
                  <a:pt x="34899" y="63639"/>
                </a:lnTo>
                <a:lnTo>
                  <a:pt x="34899" y="62255"/>
                </a:lnTo>
                <a:lnTo>
                  <a:pt x="34201" y="61556"/>
                </a:lnTo>
                <a:lnTo>
                  <a:pt x="31419" y="61569"/>
                </a:lnTo>
                <a:lnTo>
                  <a:pt x="30734" y="62268"/>
                </a:lnTo>
                <a:lnTo>
                  <a:pt x="30759" y="65049"/>
                </a:lnTo>
                <a:lnTo>
                  <a:pt x="31457" y="65735"/>
                </a:lnTo>
                <a:lnTo>
                  <a:pt x="32842" y="65722"/>
                </a:lnTo>
                <a:lnTo>
                  <a:pt x="34226" y="65722"/>
                </a:lnTo>
                <a:lnTo>
                  <a:pt x="34912" y="65024"/>
                </a:lnTo>
                <a:close/>
              </a:path>
              <a:path w="86359" h="260984">
                <a:moveTo>
                  <a:pt x="35102" y="166255"/>
                </a:moveTo>
                <a:lnTo>
                  <a:pt x="34950" y="165519"/>
                </a:lnTo>
                <a:lnTo>
                  <a:pt x="33324" y="163906"/>
                </a:lnTo>
                <a:lnTo>
                  <a:pt x="32359" y="163906"/>
                </a:lnTo>
                <a:lnTo>
                  <a:pt x="30734" y="165519"/>
                </a:lnTo>
                <a:lnTo>
                  <a:pt x="30581" y="166255"/>
                </a:lnTo>
                <a:lnTo>
                  <a:pt x="31292" y="167957"/>
                </a:lnTo>
                <a:lnTo>
                  <a:pt x="31902" y="168351"/>
                </a:lnTo>
                <a:lnTo>
                  <a:pt x="32842" y="168351"/>
                </a:lnTo>
                <a:lnTo>
                  <a:pt x="33769" y="168376"/>
                </a:lnTo>
                <a:lnTo>
                  <a:pt x="34404" y="167957"/>
                </a:lnTo>
                <a:lnTo>
                  <a:pt x="35102" y="166255"/>
                </a:lnTo>
                <a:close/>
              </a:path>
              <a:path w="86359" h="260984">
                <a:moveTo>
                  <a:pt x="45161" y="257340"/>
                </a:moveTo>
                <a:lnTo>
                  <a:pt x="44475" y="256654"/>
                </a:lnTo>
                <a:lnTo>
                  <a:pt x="41744" y="256654"/>
                </a:lnTo>
                <a:lnTo>
                  <a:pt x="41059" y="257340"/>
                </a:lnTo>
                <a:lnTo>
                  <a:pt x="41059" y="260070"/>
                </a:lnTo>
                <a:lnTo>
                  <a:pt x="41744" y="260756"/>
                </a:lnTo>
                <a:lnTo>
                  <a:pt x="43103" y="260756"/>
                </a:lnTo>
                <a:lnTo>
                  <a:pt x="44475" y="260756"/>
                </a:lnTo>
                <a:lnTo>
                  <a:pt x="45161" y="260070"/>
                </a:lnTo>
                <a:lnTo>
                  <a:pt x="45161" y="257340"/>
                </a:lnTo>
                <a:close/>
              </a:path>
              <a:path w="86359" h="260984">
                <a:moveTo>
                  <a:pt x="45161" y="236804"/>
                </a:moveTo>
                <a:lnTo>
                  <a:pt x="44475" y="236118"/>
                </a:lnTo>
                <a:lnTo>
                  <a:pt x="41744" y="236118"/>
                </a:lnTo>
                <a:lnTo>
                  <a:pt x="41059" y="236804"/>
                </a:lnTo>
                <a:lnTo>
                  <a:pt x="41059" y="239547"/>
                </a:lnTo>
                <a:lnTo>
                  <a:pt x="41744" y="240233"/>
                </a:lnTo>
                <a:lnTo>
                  <a:pt x="43103" y="240233"/>
                </a:lnTo>
                <a:lnTo>
                  <a:pt x="44475" y="240233"/>
                </a:lnTo>
                <a:lnTo>
                  <a:pt x="45161" y="239547"/>
                </a:lnTo>
                <a:lnTo>
                  <a:pt x="45161" y="236804"/>
                </a:lnTo>
                <a:close/>
              </a:path>
              <a:path w="86359" h="260984">
                <a:moveTo>
                  <a:pt x="45161" y="216281"/>
                </a:moveTo>
                <a:lnTo>
                  <a:pt x="44475" y="215595"/>
                </a:lnTo>
                <a:lnTo>
                  <a:pt x="41744" y="215595"/>
                </a:lnTo>
                <a:lnTo>
                  <a:pt x="41059" y="216281"/>
                </a:lnTo>
                <a:lnTo>
                  <a:pt x="41059" y="219011"/>
                </a:lnTo>
                <a:lnTo>
                  <a:pt x="41744" y="219697"/>
                </a:lnTo>
                <a:lnTo>
                  <a:pt x="43103" y="219697"/>
                </a:lnTo>
                <a:lnTo>
                  <a:pt x="44475" y="219697"/>
                </a:lnTo>
                <a:lnTo>
                  <a:pt x="45161" y="219011"/>
                </a:lnTo>
                <a:lnTo>
                  <a:pt x="45161" y="216281"/>
                </a:lnTo>
                <a:close/>
              </a:path>
              <a:path w="86359" h="260984">
                <a:moveTo>
                  <a:pt x="45161" y="195745"/>
                </a:moveTo>
                <a:lnTo>
                  <a:pt x="44475" y="195072"/>
                </a:lnTo>
                <a:lnTo>
                  <a:pt x="41744" y="195072"/>
                </a:lnTo>
                <a:lnTo>
                  <a:pt x="41059" y="195745"/>
                </a:lnTo>
                <a:lnTo>
                  <a:pt x="41059" y="198488"/>
                </a:lnTo>
                <a:lnTo>
                  <a:pt x="41744" y="199174"/>
                </a:lnTo>
                <a:lnTo>
                  <a:pt x="43103" y="199174"/>
                </a:lnTo>
                <a:lnTo>
                  <a:pt x="44475" y="199174"/>
                </a:lnTo>
                <a:lnTo>
                  <a:pt x="45161" y="198488"/>
                </a:lnTo>
                <a:lnTo>
                  <a:pt x="45161" y="195745"/>
                </a:lnTo>
                <a:close/>
              </a:path>
              <a:path w="86359" h="260984">
                <a:moveTo>
                  <a:pt x="45161" y="175221"/>
                </a:moveTo>
                <a:lnTo>
                  <a:pt x="44475" y="174536"/>
                </a:lnTo>
                <a:lnTo>
                  <a:pt x="41744" y="174536"/>
                </a:lnTo>
                <a:lnTo>
                  <a:pt x="41059" y="175221"/>
                </a:lnTo>
                <a:lnTo>
                  <a:pt x="41059" y="177965"/>
                </a:lnTo>
                <a:lnTo>
                  <a:pt x="41744" y="178638"/>
                </a:lnTo>
                <a:lnTo>
                  <a:pt x="43103" y="178638"/>
                </a:lnTo>
                <a:lnTo>
                  <a:pt x="44475" y="178638"/>
                </a:lnTo>
                <a:lnTo>
                  <a:pt x="45161" y="177965"/>
                </a:lnTo>
                <a:lnTo>
                  <a:pt x="45161" y="175221"/>
                </a:lnTo>
                <a:close/>
              </a:path>
              <a:path w="86359" h="260984">
                <a:moveTo>
                  <a:pt x="45161" y="154673"/>
                </a:moveTo>
                <a:lnTo>
                  <a:pt x="44475" y="153987"/>
                </a:lnTo>
                <a:lnTo>
                  <a:pt x="41744" y="153987"/>
                </a:lnTo>
                <a:lnTo>
                  <a:pt x="41059" y="154673"/>
                </a:lnTo>
                <a:lnTo>
                  <a:pt x="41059" y="157403"/>
                </a:lnTo>
                <a:lnTo>
                  <a:pt x="41744" y="158089"/>
                </a:lnTo>
                <a:lnTo>
                  <a:pt x="43103" y="158089"/>
                </a:lnTo>
                <a:lnTo>
                  <a:pt x="44475" y="158089"/>
                </a:lnTo>
                <a:lnTo>
                  <a:pt x="45161" y="157403"/>
                </a:lnTo>
                <a:lnTo>
                  <a:pt x="45161" y="154673"/>
                </a:lnTo>
                <a:close/>
              </a:path>
              <a:path w="86359" h="260984">
                <a:moveTo>
                  <a:pt x="45161" y="134137"/>
                </a:moveTo>
                <a:lnTo>
                  <a:pt x="44475" y="133464"/>
                </a:lnTo>
                <a:lnTo>
                  <a:pt x="41744" y="133464"/>
                </a:lnTo>
                <a:lnTo>
                  <a:pt x="41059" y="134150"/>
                </a:lnTo>
                <a:lnTo>
                  <a:pt x="41059" y="136880"/>
                </a:lnTo>
                <a:lnTo>
                  <a:pt x="41744" y="137566"/>
                </a:lnTo>
                <a:lnTo>
                  <a:pt x="43103" y="137566"/>
                </a:lnTo>
                <a:lnTo>
                  <a:pt x="44475" y="137566"/>
                </a:lnTo>
                <a:lnTo>
                  <a:pt x="45161" y="136880"/>
                </a:lnTo>
                <a:lnTo>
                  <a:pt x="45161" y="134137"/>
                </a:lnTo>
                <a:close/>
              </a:path>
              <a:path w="86359" h="260984">
                <a:moveTo>
                  <a:pt x="45161" y="113614"/>
                </a:moveTo>
                <a:lnTo>
                  <a:pt x="44475" y="112928"/>
                </a:lnTo>
                <a:lnTo>
                  <a:pt x="41744" y="112928"/>
                </a:lnTo>
                <a:lnTo>
                  <a:pt x="41059" y="113614"/>
                </a:lnTo>
                <a:lnTo>
                  <a:pt x="41059" y="116357"/>
                </a:lnTo>
                <a:lnTo>
                  <a:pt x="41744" y="117043"/>
                </a:lnTo>
                <a:lnTo>
                  <a:pt x="43103" y="117043"/>
                </a:lnTo>
                <a:lnTo>
                  <a:pt x="44475" y="117043"/>
                </a:lnTo>
                <a:lnTo>
                  <a:pt x="45161" y="116357"/>
                </a:lnTo>
                <a:lnTo>
                  <a:pt x="45161" y="113614"/>
                </a:lnTo>
                <a:close/>
              </a:path>
              <a:path w="86359" h="260984">
                <a:moveTo>
                  <a:pt x="45161" y="93129"/>
                </a:moveTo>
                <a:lnTo>
                  <a:pt x="44475" y="92456"/>
                </a:lnTo>
                <a:lnTo>
                  <a:pt x="41744" y="92456"/>
                </a:lnTo>
                <a:lnTo>
                  <a:pt x="41059" y="93129"/>
                </a:lnTo>
                <a:lnTo>
                  <a:pt x="41059" y="95872"/>
                </a:lnTo>
                <a:lnTo>
                  <a:pt x="41744" y="96558"/>
                </a:lnTo>
                <a:lnTo>
                  <a:pt x="43103" y="96558"/>
                </a:lnTo>
                <a:lnTo>
                  <a:pt x="44475" y="96558"/>
                </a:lnTo>
                <a:lnTo>
                  <a:pt x="45161" y="95872"/>
                </a:lnTo>
                <a:lnTo>
                  <a:pt x="45161" y="93129"/>
                </a:lnTo>
                <a:close/>
              </a:path>
              <a:path w="86359" h="260984">
                <a:moveTo>
                  <a:pt x="45161" y="72555"/>
                </a:moveTo>
                <a:lnTo>
                  <a:pt x="44475" y="71882"/>
                </a:lnTo>
                <a:lnTo>
                  <a:pt x="41744" y="71882"/>
                </a:lnTo>
                <a:lnTo>
                  <a:pt x="41059" y="72555"/>
                </a:lnTo>
                <a:lnTo>
                  <a:pt x="41059" y="75298"/>
                </a:lnTo>
                <a:lnTo>
                  <a:pt x="41744" y="75984"/>
                </a:lnTo>
                <a:lnTo>
                  <a:pt x="43103" y="75984"/>
                </a:lnTo>
                <a:lnTo>
                  <a:pt x="44475" y="75984"/>
                </a:lnTo>
                <a:lnTo>
                  <a:pt x="45161" y="75298"/>
                </a:lnTo>
                <a:lnTo>
                  <a:pt x="45161" y="72555"/>
                </a:lnTo>
                <a:close/>
              </a:path>
              <a:path w="86359" h="260984">
                <a:moveTo>
                  <a:pt x="45161" y="52006"/>
                </a:moveTo>
                <a:lnTo>
                  <a:pt x="44475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49"/>
                </a:lnTo>
                <a:lnTo>
                  <a:pt x="41744" y="55435"/>
                </a:lnTo>
                <a:lnTo>
                  <a:pt x="43103" y="55435"/>
                </a:lnTo>
                <a:lnTo>
                  <a:pt x="44475" y="55435"/>
                </a:lnTo>
                <a:lnTo>
                  <a:pt x="45161" y="54749"/>
                </a:lnTo>
                <a:lnTo>
                  <a:pt x="45161" y="52006"/>
                </a:lnTo>
                <a:close/>
              </a:path>
              <a:path w="86359" h="260984">
                <a:moveTo>
                  <a:pt x="45161" y="31483"/>
                </a:moveTo>
                <a:lnTo>
                  <a:pt x="44475" y="30797"/>
                </a:lnTo>
                <a:lnTo>
                  <a:pt x="41744" y="30797"/>
                </a:lnTo>
                <a:lnTo>
                  <a:pt x="41059" y="31483"/>
                </a:lnTo>
                <a:lnTo>
                  <a:pt x="41059" y="34213"/>
                </a:lnTo>
                <a:lnTo>
                  <a:pt x="41744" y="34899"/>
                </a:lnTo>
                <a:lnTo>
                  <a:pt x="43103" y="34899"/>
                </a:lnTo>
                <a:lnTo>
                  <a:pt x="44475" y="34899"/>
                </a:lnTo>
                <a:lnTo>
                  <a:pt x="45161" y="34213"/>
                </a:lnTo>
                <a:lnTo>
                  <a:pt x="45161" y="31483"/>
                </a:lnTo>
                <a:close/>
              </a:path>
              <a:path w="86359" h="260984">
                <a:moveTo>
                  <a:pt x="45161" y="10947"/>
                </a:moveTo>
                <a:lnTo>
                  <a:pt x="44475" y="10274"/>
                </a:lnTo>
                <a:lnTo>
                  <a:pt x="41744" y="10274"/>
                </a:lnTo>
                <a:lnTo>
                  <a:pt x="41059" y="10947"/>
                </a:lnTo>
                <a:lnTo>
                  <a:pt x="41059" y="13690"/>
                </a:lnTo>
                <a:lnTo>
                  <a:pt x="41744" y="14376"/>
                </a:lnTo>
                <a:lnTo>
                  <a:pt x="43103" y="14376"/>
                </a:lnTo>
                <a:lnTo>
                  <a:pt x="44475" y="14376"/>
                </a:lnTo>
                <a:lnTo>
                  <a:pt x="45161" y="13690"/>
                </a:lnTo>
                <a:lnTo>
                  <a:pt x="45161" y="10947"/>
                </a:lnTo>
                <a:close/>
              </a:path>
              <a:path w="86359" h="260984">
                <a:moveTo>
                  <a:pt x="55359" y="82867"/>
                </a:moveTo>
                <a:lnTo>
                  <a:pt x="54673" y="82181"/>
                </a:lnTo>
                <a:lnTo>
                  <a:pt x="51930" y="82181"/>
                </a:lnTo>
                <a:lnTo>
                  <a:pt x="51244" y="82867"/>
                </a:lnTo>
                <a:lnTo>
                  <a:pt x="51257" y="84505"/>
                </a:lnTo>
                <a:lnTo>
                  <a:pt x="51308" y="84772"/>
                </a:lnTo>
                <a:lnTo>
                  <a:pt x="51409" y="85026"/>
                </a:lnTo>
                <a:lnTo>
                  <a:pt x="51790" y="85864"/>
                </a:lnTo>
                <a:lnTo>
                  <a:pt x="52451" y="86271"/>
                </a:lnTo>
                <a:lnTo>
                  <a:pt x="53378" y="86245"/>
                </a:lnTo>
                <a:lnTo>
                  <a:pt x="54241" y="86220"/>
                </a:lnTo>
                <a:lnTo>
                  <a:pt x="54838" y="85813"/>
                </a:lnTo>
                <a:lnTo>
                  <a:pt x="55308" y="84772"/>
                </a:lnTo>
                <a:lnTo>
                  <a:pt x="55359" y="84518"/>
                </a:lnTo>
                <a:lnTo>
                  <a:pt x="55359" y="84239"/>
                </a:lnTo>
                <a:lnTo>
                  <a:pt x="55359" y="82867"/>
                </a:lnTo>
                <a:close/>
              </a:path>
              <a:path w="86359" h="260984">
                <a:moveTo>
                  <a:pt x="55422" y="123875"/>
                </a:moveTo>
                <a:lnTo>
                  <a:pt x="54737" y="123190"/>
                </a:lnTo>
                <a:lnTo>
                  <a:pt x="52006" y="123190"/>
                </a:lnTo>
                <a:lnTo>
                  <a:pt x="51320" y="123875"/>
                </a:lnTo>
                <a:lnTo>
                  <a:pt x="51320" y="126619"/>
                </a:lnTo>
                <a:lnTo>
                  <a:pt x="52006" y="127304"/>
                </a:lnTo>
                <a:lnTo>
                  <a:pt x="53378" y="127304"/>
                </a:lnTo>
                <a:lnTo>
                  <a:pt x="54737" y="127304"/>
                </a:lnTo>
                <a:lnTo>
                  <a:pt x="55422" y="126619"/>
                </a:lnTo>
                <a:lnTo>
                  <a:pt x="55422" y="123875"/>
                </a:lnTo>
                <a:close/>
              </a:path>
              <a:path w="86359" h="260984">
                <a:moveTo>
                  <a:pt x="55422" y="103352"/>
                </a:moveTo>
                <a:lnTo>
                  <a:pt x="54737" y="102666"/>
                </a:lnTo>
                <a:lnTo>
                  <a:pt x="52006" y="102666"/>
                </a:lnTo>
                <a:lnTo>
                  <a:pt x="51320" y="103352"/>
                </a:lnTo>
                <a:lnTo>
                  <a:pt x="51320" y="106083"/>
                </a:lnTo>
                <a:lnTo>
                  <a:pt x="52006" y="106768"/>
                </a:lnTo>
                <a:lnTo>
                  <a:pt x="53378" y="106768"/>
                </a:lnTo>
                <a:lnTo>
                  <a:pt x="54737" y="106768"/>
                </a:lnTo>
                <a:lnTo>
                  <a:pt x="55422" y="106083"/>
                </a:lnTo>
                <a:lnTo>
                  <a:pt x="55422" y="103352"/>
                </a:lnTo>
                <a:close/>
              </a:path>
              <a:path w="86359" h="260984">
                <a:moveTo>
                  <a:pt x="55422" y="42545"/>
                </a:moveTo>
                <a:lnTo>
                  <a:pt x="55219" y="42062"/>
                </a:lnTo>
                <a:lnTo>
                  <a:pt x="54419" y="41262"/>
                </a:lnTo>
                <a:lnTo>
                  <a:pt x="53936" y="41059"/>
                </a:lnTo>
                <a:lnTo>
                  <a:pt x="52006" y="41059"/>
                </a:lnTo>
                <a:lnTo>
                  <a:pt x="51320" y="41744"/>
                </a:lnTo>
                <a:lnTo>
                  <a:pt x="51320" y="44488"/>
                </a:lnTo>
                <a:lnTo>
                  <a:pt x="52006" y="45161"/>
                </a:lnTo>
                <a:lnTo>
                  <a:pt x="53378" y="45161"/>
                </a:lnTo>
                <a:lnTo>
                  <a:pt x="54737" y="45161"/>
                </a:lnTo>
                <a:lnTo>
                  <a:pt x="55422" y="44488"/>
                </a:lnTo>
                <a:lnTo>
                  <a:pt x="55422" y="42545"/>
                </a:lnTo>
                <a:close/>
              </a:path>
              <a:path w="86359" h="260984">
                <a:moveTo>
                  <a:pt x="55422" y="21221"/>
                </a:moveTo>
                <a:lnTo>
                  <a:pt x="54737" y="20535"/>
                </a:lnTo>
                <a:lnTo>
                  <a:pt x="52006" y="20535"/>
                </a:lnTo>
                <a:lnTo>
                  <a:pt x="51320" y="21221"/>
                </a:lnTo>
                <a:lnTo>
                  <a:pt x="51320" y="23952"/>
                </a:lnTo>
                <a:lnTo>
                  <a:pt x="52006" y="24638"/>
                </a:lnTo>
                <a:lnTo>
                  <a:pt x="53378" y="24638"/>
                </a:lnTo>
                <a:lnTo>
                  <a:pt x="54737" y="24638"/>
                </a:lnTo>
                <a:lnTo>
                  <a:pt x="55422" y="23952"/>
                </a:lnTo>
                <a:lnTo>
                  <a:pt x="55422" y="21221"/>
                </a:lnTo>
                <a:close/>
              </a:path>
              <a:path w="86359" h="260984">
                <a:moveTo>
                  <a:pt x="55422" y="685"/>
                </a:moveTo>
                <a:lnTo>
                  <a:pt x="54737" y="0"/>
                </a:lnTo>
                <a:lnTo>
                  <a:pt x="52006" y="0"/>
                </a:lnTo>
                <a:lnTo>
                  <a:pt x="51320" y="685"/>
                </a:lnTo>
                <a:lnTo>
                  <a:pt x="51320" y="3429"/>
                </a:lnTo>
                <a:lnTo>
                  <a:pt x="52006" y="4114"/>
                </a:lnTo>
                <a:lnTo>
                  <a:pt x="53378" y="4114"/>
                </a:lnTo>
                <a:lnTo>
                  <a:pt x="54737" y="4114"/>
                </a:lnTo>
                <a:lnTo>
                  <a:pt x="55422" y="3429"/>
                </a:lnTo>
                <a:lnTo>
                  <a:pt x="55422" y="685"/>
                </a:lnTo>
                <a:close/>
              </a:path>
              <a:path w="86359" h="260984">
                <a:moveTo>
                  <a:pt x="55435" y="65024"/>
                </a:moveTo>
                <a:lnTo>
                  <a:pt x="55422" y="63639"/>
                </a:lnTo>
                <a:lnTo>
                  <a:pt x="55422" y="62255"/>
                </a:lnTo>
                <a:lnTo>
                  <a:pt x="54724" y="61556"/>
                </a:lnTo>
                <a:lnTo>
                  <a:pt x="51955" y="61569"/>
                </a:lnTo>
                <a:lnTo>
                  <a:pt x="51257" y="62268"/>
                </a:lnTo>
                <a:lnTo>
                  <a:pt x="51282" y="65049"/>
                </a:lnTo>
                <a:lnTo>
                  <a:pt x="51981" y="65735"/>
                </a:lnTo>
                <a:lnTo>
                  <a:pt x="53378" y="65722"/>
                </a:lnTo>
                <a:lnTo>
                  <a:pt x="54762" y="65722"/>
                </a:lnTo>
                <a:lnTo>
                  <a:pt x="55435" y="65024"/>
                </a:lnTo>
                <a:close/>
              </a:path>
              <a:path w="86359" h="260984">
                <a:moveTo>
                  <a:pt x="86245" y="257340"/>
                </a:moveTo>
                <a:lnTo>
                  <a:pt x="85559" y="256654"/>
                </a:lnTo>
                <a:lnTo>
                  <a:pt x="82816" y="256654"/>
                </a:lnTo>
                <a:lnTo>
                  <a:pt x="82130" y="257340"/>
                </a:lnTo>
                <a:lnTo>
                  <a:pt x="82130" y="260070"/>
                </a:lnTo>
                <a:lnTo>
                  <a:pt x="82816" y="260756"/>
                </a:lnTo>
                <a:lnTo>
                  <a:pt x="84188" y="260756"/>
                </a:lnTo>
                <a:lnTo>
                  <a:pt x="85559" y="260756"/>
                </a:lnTo>
                <a:lnTo>
                  <a:pt x="86245" y="260070"/>
                </a:lnTo>
                <a:lnTo>
                  <a:pt x="86245" y="257340"/>
                </a:lnTo>
                <a:close/>
              </a:path>
              <a:path w="86359" h="260984">
                <a:moveTo>
                  <a:pt x="86245" y="195745"/>
                </a:moveTo>
                <a:lnTo>
                  <a:pt x="85559" y="195072"/>
                </a:lnTo>
                <a:lnTo>
                  <a:pt x="82816" y="195072"/>
                </a:lnTo>
                <a:lnTo>
                  <a:pt x="82130" y="195745"/>
                </a:lnTo>
                <a:lnTo>
                  <a:pt x="82130" y="198488"/>
                </a:lnTo>
                <a:lnTo>
                  <a:pt x="82816" y="199174"/>
                </a:lnTo>
                <a:lnTo>
                  <a:pt x="84188" y="199174"/>
                </a:lnTo>
                <a:lnTo>
                  <a:pt x="85559" y="199174"/>
                </a:lnTo>
                <a:lnTo>
                  <a:pt x="86245" y="198488"/>
                </a:lnTo>
                <a:lnTo>
                  <a:pt x="86245" y="195745"/>
                </a:lnTo>
                <a:close/>
              </a:path>
              <a:path w="86359" h="260984">
                <a:moveTo>
                  <a:pt x="86245" y="175221"/>
                </a:moveTo>
                <a:lnTo>
                  <a:pt x="85559" y="174536"/>
                </a:lnTo>
                <a:lnTo>
                  <a:pt x="82816" y="174536"/>
                </a:lnTo>
                <a:lnTo>
                  <a:pt x="82130" y="175221"/>
                </a:lnTo>
                <a:lnTo>
                  <a:pt x="82130" y="177965"/>
                </a:lnTo>
                <a:lnTo>
                  <a:pt x="82816" y="178638"/>
                </a:lnTo>
                <a:lnTo>
                  <a:pt x="84188" y="178638"/>
                </a:lnTo>
                <a:lnTo>
                  <a:pt x="85559" y="178638"/>
                </a:lnTo>
                <a:lnTo>
                  <a:pt x="86245" y="177965"/>
                </a:lnTo>
                <a:lnTo>
                  <a:pt x="86245" y="175221"/>
                </a:lnTo>
                <a:close/>
              </a:path>
              <a:path w="86359" h="260984">
                <a:moveTo>
                  <a:pt x="86245" y="154673"/>
                </a:moveTo>
                <a:lnTo>
                  <a:pt x="85559" y="153987"/>
                </a:lnTo>
                <a:lnTo>
                  <a:pt x="82816" y="153987"/>
                </a:lnTo>
                <a:lnTo>
                  <a:pt x="82130" y="154673"/>
                </a:lnTo>
                <a:lnTo>
                  <a:pt x="82130" y="157403"/>
                </a:lnTo>
                <a:lnTo>
                  <a:pt x="82816" y="158089"/>
                </a:lnTo>
                <a:lnTo>
                  <a:pt x="84188" y="158089"/>
                </a:lnTo>
                <a:lnTo>
                  <a:pt x="85559" y="158089"/>
                </a:lnTo>
                <a:lnTo>
                  <a:pt x="86245" y="157403"/>
                </a:lnTo>
                <a:lnTo>
                  <a:pt x="86245" y="154673"/>
                </a:lnTo>
                <a:close/>
              </a:path>
              <a:path w="86359" h="260984">
                <a:moveTo>
                  <a:pt x="86245" y="134137"/>
                </a:moveTo>
                <a:lnTo>
                  <a:pt x="85559" y="133464"/>
                </a:lnTo>
                <a:lnTo>
                  <a:pt x="82816" y="133464"/>
                </a:lnTo>
                <a:lnTo>
                  <a:pt x="82130" y="134150"/>
                </a:lnTo>
                <a:lnTo>
                  <a:pt x="82130" y="136880"/>
                </a:lnTo>
                <a:lnTo>
                  <a:pt x="82816" y="137566"/>
                </a:lnTo>
                <a:lnTo>
                  <a:pt x="84188" y="137566"/>
                </a:lnTo>
                <a:lnTo>
                  <a:pt x="85559" y="137566"/>
                </a:lnTo>
                <a:lnTo>
                  <a:pt x="86245" y="136880"/>
                </a:lnTo>
                <a:lnTo>
                  <a:pt x="86245" y="134137"/>
                </a:lnTo>
                <a:close/>
              </a:path>
              <a:path w="86359" h="260984">
                <a:moveTo>
                  <a:pt x="86245" y="113614"/>
                </a:moveTo>
                <a:lnTo>
                  <a:pt x="85559" y="112928"/>
                </a:lnTo>
                <a:lnTo>
                  <a:pt x="82816" y="112928"/>
                </a:lnTo>
                <a:lnTo>
                  <a:pt x="82130" y="113614"/>
                </a:lnTo>
                <a:lnTo>
                  <a:pt x="82130" y="116357"/>
                </a:lnTo>
                <a:lnTo>
                  <a:pt x="82816" y="117043"/>
                </a:lnTo>
                <a:lnTo>
                  <a:pt x="84188" y="117043"/>
                </a:lnTo>
                <a:lnTo>
                  <a:pt x="85559" y="117043"/>
                </a:lnTo>
                <a:lnTo>
                  <a:pt x="86245" y="116357"/>
                </a:lnTo>
                <a:lnTo>
                  <a:pt x="86245" y="113614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2767" y="442581"/>
            <a:ext cx="260985" cy="312420"/>
          </a:xfrm>
          <a:custGeom>
            <a:avLst/>
            <a:gdLst/>
            <a:ahLst/>
            <a:cxnLst/>
            <a:rect l="l" t="t" r="r" b="b"/>
            <a:pathLst>
              <a:path w="260984" h="312420">
                <a:moveTo>
                  <a:pt x="4114" y="277876"/>
                </a:moveTo>
                <a:lnTo>
                  <a:pt x="3429" y="277190"/>
                </a:lnTo>
                <a:lnTo>
                  <a:pt x="685" y="277190"/>
                </a:lnTo>
                <a:lnTo>
                  <a:pt x="0" y="277876"/>
                </a:lnTo>
                <a:lnTo>
                  <a:pt x="0" y="280606"/>
                </a:lnTo>
                <a:lnTo>
                  <a:pt x="685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06"/>
                </a:lnTo>
                <a:lnTo>
                  <a:pt x="4114" y="277876"/>
                </a:lnTo>
                <a:close/>
              </a:path>
              <a:path w="260984" h="312420">
                <a:moveTo>
                  <a:pt x="24638" y="299212"/>
                </a:moveTo>
                <a:lnTo>
                  <a:pt x="22021" y="297713"/>
                </a:lnTo>
                <a:lnTo>
                  <a:pt x="21539" y="297916"/>
                </a:lnTo>
                <a:lnTo>
                  <a:pt x="20739" y="298729"/>
                </a:lnTo>
                <a:lnTo>
                  <a:pt x="20535" y="299212"/>
                </a:lnTo>
                <a:lnTo>
                  <a:pt x="20535" y="299770"/>
                </a:lnTo>
                <a:lnTo>
                  <a:pt x="20535" y="301142"/>
                </a:lnTo>
                <a:lnTo>
                  <a:pt x="21221" y="301828"/>
                </a:lnTo>
                <a:lnTo>
                  <a:pt x="22580" y="301828"/>
                </a:lnTo>
                <a:lnTo>
                  <a:pt x="23952" y="301828"/>
                </a:lnTo>
                <a:lnTo>
                  <a:pt x="24638" y="301142"/>
                </a:lnTo>
                <a:lnTo>
                  <a:pt x="24638" y="299770"/>
                </a:lnTo>
                <a:lnTo>
                  <a:pt x="24638" y="299212"/>
                </a:lnTo>
                <a:close/>
              </a:path>
              <a:path w="260984" h="312420">
                <a:moveTo>
                  <a:pt x="24638" y="277876"/>
                </a:moveTo>
                <a:lnTo>
                  <a:pt x="23952" y="277190"/>
                </a:lnTo>
                <a:lnTo>
                  <a:pt x="21221" y="277190"/>
                </a:lnTo>
                <a:lnTo>
                  <a:pt x="20535" y="277876"/>
                </a:lnTo>
                <a:lnTo>
                  <a:pt x="20535" y="280606"/>
                </a:lnTo>
                <a:lnTo>
                  <a:pt x="21221" y="281292"/>
                </a:lnTo>
                <a:lnTo>
                  <a:pt x="22580" y="281292"/>
                </a:lnTo>
                <a:lnTo>
                  <a:pt x="23952" y="281292"/>
                </a:lnTo>
                <a:lnTo>
                  <a:pt x="24638" y="280606"/>
                </a:lnTo>
                <a:lnTo>
                  <a:pt x="24638" y="277876"/>
                </a:lnTo>
                <a:close/>
              </a:path>
              <a:path w="260984" h="312420">
                <a:moveTo>
                  <a:pt x="34899" y="308673"/>
                </a:moveTo>
                <a:lnTo>
                  <a:pt x="34213" y="307987"/>
                </a:lnTo>
                <a:lnTo>
                  <a:pt x="31483" y="307987"/>
                </a:lnTo>
                <a:lnTo>
                  <a:pt x="30797" y="308673"/>
                </a:lnTo>
                <a:lnTo>
                  <a:pt x="30797" y="311404"/>
                </a:lnTo>
                <a:lnTo>
                  <a:pt x="31483" y="312089"/>
                </a:lnTo>
                <a:lnTo>
                  <a:pt x="32854" y="312089"/>
                </a:lnTo>
                <a:lnTo>
                  <a:pt x="34213" y="312089"/>
                </a:lnTo>
                <a:lnTo>
                  <a:pt x="34899" y="311404"/>
                </a:lnTo>
                <a:lnTo>
                  <a:pt x="34899" y="308673"/>
                </a:lnTo>
                <a:close/>
              </a:path>
              <a:path w="260984" h="312420">
                <a:moveTo>
                  <a:pt x="34899" y="288137"/>
                </a:moveTo>
                <a:lnTo>
                  <a:pt x="34213" y="287451"/>
                </a:lnTo>
                <a:lnTo>
                  <a:pt x="31483" y="287451"/>
                </a:lnTo>
                <a:lnTo>
                  <a:pt x="30797" y="288137"/>
                </a:lnTo>
                <a:lnTo>
                  <a:pt x="30797" y="290880"/>
                </a:lnTo>
                <a:lnTo>
                  <a:pt x="31483" y="291566"/>
                </a:lnTo>
                <a:lnTo>
                  <a:pt x="32854" y="291566"/>
                </a:lnTo>
                <a:lnTo>
                  <a:pt x="34213" y="291566"/>
                </a:lnTo>
                <a:lnTo>
                  <a:pt x="34899" y="290880"/>
                </a:lnTo>
                <a:lnTo>
                  <a:pt x="34899" y="288137"/>
                </a:lnTo>
                <a:close/>
              </a:path>
              <a:path w="260984" h="312420">
                <a:moveTo>
                  <a:pt x="34899" y="267614"/>
                </a:moveTo>
                <a:lnTo>
                  <a:pt x="34213" y="266928"/>
                </a:lnTo>
                <a:lnTo>
                  <a:pt x="31483" y="266928"/>
                </a:lnTo>
                <a:lnTo>
                  <a:pt x="30797" y="267614"/>
                </a:lnTo>
                <a:lnTo>
                  <a:pt x="30797" y="270344"/>
                </a:lnTo>
                <a:lnTo>
                  <a:pt x="31483" y="271030"/>
                </a:lnTo>
                <a:lnTo>
                  <a:pt x="32854" y="271030"/>
                </a:lnTo>
                <a:lnTo>
                  <a:pt x="34213" y="271030"/>
                </a:lnTo>
                <a:lnTo>
                  <a:pt x="34899" y="270344"/>
                </a:lnTo>
                <a:lnTo>
                  <a:pt x="34899" y="267614"/>
                </a:lnTo>
                <a:close/>
              </a:path>
              <a:path w="260984" h="312420">
                <a:moveTo>
                  <a:pt x="34899" y="247078"/>
                </a:moveTo>
                <a:lnTo>
                  <a:pt x="34213" y="246405"/>
                </a:lnTo>
                <a:lnTo>
                  <a:pt x="31483" y="246405"/>
                </a:lnTo>
                <a:lnTo>
                  <a:pt x="30797" y="247078"/>
                </a:lnTo>
                <a:lnTo>
                  <a:pt x="30797" y="249821"/>
                </a:lnTo>
                <a:lnTo>
                  <a:pt x="31483" y="250507"/>
                </a:lnTo>
                <a:lnTo>
                  <a:pt x="32854" y="250507"/>
                </a:lnTo>
                <a:lnTo>
                  <a:pt x="34213" y="250507"/>
                </a:lnTo>
                <a:lnTo>
                  <a:pt x="34899" y="249821"/>
                </a:lnTo>
                <a:lnTo>
                  <a:pt x="34899" y="247078"/>
                </a:lnTo>
                <a:close/>
              </a:path>
              <a:path w="260984" h="312420">
                <a:moveTo>
                  <a:pt x="34899" y="226555"/>
                </a:moveTo>
                <a:lnTo>
                  <a:pt x="34213" y="225869"/>
                </a:lnTo>
                <a:lnTo>
                  <a:pt x="31483" y="225869"/>
                </a:lnTo>
                <a:lnTo>
                  <a:pt x="30797" y="226555"/>
                </a:lnTo>
                <a:lnTo>
                  <a:pt x="30797" y="229298"/>
                </a:lnTo>
                <a:lnTo>
                  <a:pt x="31483" y="229971"/>
                </a:lnTo>
                <a:lnTo>
                  <a:pt x="32854" y="229971"/>
                </a:lnTo>
                <a:lnTo>
                  <a:pt x="34213" y="229971"/>
                </a:lnTo>
                <a:lnTo>
                  <a:pt x="34899" y="229298"/>
                </a:lnTo>
                <a:lnTo>
                  <a:pt x="34899" y="226555"/>
                </a:lnTo>
                <a:close/>
              </a:path>
              <a:path w="260984" h="312420">
                <a:moveTo>
                  <a:pt x="137566" y="226555"/>
                </a:moveTo>
                <a:lnTo>
                  <a:pt x="136880" y="225869"/>
                </a:lnTo>
                <a:lnTo>
                  <a:pt x="134137" y="225869"/>
                </a:lnTo>
                <a:lnTo>
                  <a:pt x="133464" y="226555"/>
                </a:lnTo>
                <a:lnTo>
                  <a:pt x="133464" y="229298"/>
                </a:lnTo>
                <a:lnTo>
                  <a:pt x="134150" y="229971"/>
                </a:lnTo>
                <a:lnTo>
                  <a:pt x="135509" y="229971"/>
                </a:lnTo>
                <a:lnTo>
                  <a:pt x="136880" y="229971"/>
                </a:lnTo>
                <a:lnTo>
                  <a:pt x="137566" y="229298"/>
                </a:lnTo>
                <a:lnTo>
                  <a:pt x="137566" y="226555"/>
                </a:lnTo>
                <a:close/>
              </a:path>
              <a:path w="260984" h="312420">
                <a:moveTo>
                  <a:pt x="158089" y="103339"/>
                </a:moveTo>
                <a:lnTo>
                  <a:pt x="157403" y="102654"/>
                </a:lnTo>
                <a:lnTo>
                  <a:pt x="154673" y="102654"/>
                </a:lnTo>
                <a:lnTo>
                  <a:pt x="153987" y="103339"/>
                </a:lnTo>
                <a:lnTo>
                  <a:pt x="153987" y="106083"/>
                </a:lnTo>
                <a:lnTo>
                  <a:pt x="154673" y="106768"/>
                </a:lnTo>
                <a:lnTo>
                  <a:pt x="156044" y="106768"/>
                </a:lnTo>
                <a:lnTo>
                  <a:pt x="157403" y="106768"/>
                </a:lnTo>
                <a:lnTo>
                  <a:pt x="158089" y="106083"/>
                </a:lnTo>
                <a:lnTo>
                  <a:pt x="158089" y="103339"/>
                </a:lnTo>
                <a:close/>
              </a:path>
              <a:path w="260984" h="312420">
                <a:moveTo>
                  <a:pt x="209410" y="299212"/>
                </a:moveTo>
                <a:lnTo>
                  <a:pt x="209207" y="298729"/>
                </a:lnTo>
                <a:lnTo>
                  <a:pt x="208407" y="297916"/>
                </a:lnTo>
                <a:lnTo>
                  <a:pt x="207924" y="297713"/>
                </a:lnTo>
                <a:lnTo>
                  <a:pt x="206794" y="297726"/>
                </a:lnTo>
                <a:lnTo>
                  <a:pt x="206311" y="297916"/>
                </a:lnTo>
                <a:lnTo>
                  <a:pt x="205905" y="298323"/>
                </a:lnTo>
                <a:lnTo>
                  <a:pt x="205511" y="298729"/>
                </a:lnTo>
                <a:lnTo>
                  <a:pt x="205308" y="299212"/>
                </a:lnTo>
                <a:lnTo>
                  <a:pt x="205308" y="299770"/>
                </a:lnTo>
                <a:lnTo>
                  <a:pt x="205308" y="301142"/>
                </a:lnTo>
                <a:lnTo>
                  <a:pt x="205994" y="301828"/>
                </a:lnTo>
                <a:lnTo>
                  <a:pt x="207365" y="301828"/>
                </a:lnTo>
                <a:lnTo>
                  <a:pt x="208724" y="301828"/>
                </a:lnTo>
                <a:lnTo>
                  <a:pt x="209410" y="301142"/>
                </a:lnTo>
                <a:lnTo>
                  <a:pt x="209410" y="299770"/>
                </a:lnTo>
                <a:lnTo>
                  <a:pt x="209410" y="299212"/>
                </a:lnTo>
                <a:close/>
              </a:path>
              <a:path w="260984" h="312420">
                <a:moveTo>
                  <a:pt x="209410" y="277876"/>
                </a:moveTo>
                <a:lnTo>
                  <a:pt x="208724" y="277190"/>
                </a:lnTo>
                <a:lnTo>
                  <a:pt x="205994" y="277190"/>
                </a:lnTo>
                <a:lnTo>
                  <a:pt x="205308" y="277876"/>
                </a:lnTo>
                <a:lnTo>
                  <a:pt x="205308" y="280606"/>
                </a:lnTo>
                <a:lnTo>
                  <a:pt x="205994" y="281292"/>
                </a:lnTo>
                <a:lnTo>
                  <a:pt x="207365" y="281292"/>
                </a:lnTo>
                <a:lnTo>
                  <a:pt x="208724" y="281292"/>
                </a:lnTo>
                <a:lnTo>
                  <a:pt x="209410" y="280606"/>
                </a:lnTo>
                <a:lnTo>
                  <a:pt x="209410" y="277876"/>
                </a:lnTo>
                <a:close/>
              </a:path>
              <a:path w="260984" h="312420">
                <a:moveTo>
                  <a:pt x="209410" y="257352"/>
                </a:moveTo>
                <a:lnTo>
                  <a:pt x="208724" y="256667"/>
                </a:lnTo>
                <a:lnTo>
                  <a:pt x="205994" y="256667"/>
                </a:lnTo>
                <a:lnTo>
                  <a:pt x="205308" y="257352"/>
                </a:lnTo>
                <a:lnTo>
                  <a:pt x="205308" y="260083"/>
                </a:lnTo>
                <a:lnTo>
                  <a:pt x="205994" y="260769"/>
                </a:lnTo>
                <a:lnTo>
                  <a:pt x="207365" y="260769"/>
                </a:lnTo>
                <a:lnTo>
                  <a:pt x="208724" y="260769"/>
                </a:lnTo>
                <a:lnTo>
                  <a:pt x="209410" y="260083"/>
                </a:lnTo>
                <a:lnTo>
                  <a:pt x="209410" y="257352"/>
                </a:lnTo>
                <a:close/>
              </a:path>
              <a:path w="260984" h="312420">
                <a:moveTo>
                  <a:pt x="209410" y="236728"/>
                </a:moveTo>
                <a:lnTo>
                  <a:pt x="208724" y="236042"/>
                </a:lnTo>
                <a:lnTo>
                  <a:pt x="205994" y="236042"/>
                </a:lnTo>
                <a:lnTo>
                  <a:pt x="205308" y="236728"/>
                </a:lnTo>
                <a:lnTo>
                  <a:pt x="205308" y="239458"/>
                </a:lnTo>
                <a:lnTo>
                  <a:pt x="205994" y="240144"/>
                </a:lnTo>
                <a:lnTo>
                  <a:pt x="207365" y="240144"/>
                </a:lnTo>
                <a:lnTo>
                  <a:pt x="208724" y="240144"/>
                </a:lnTo>
                <a:lnTo>
                  <a:pt x="209410" y="239458"/>
                </a:lnTo>
                <a:lnTo>
                  <a:pt x="209410" y="236728"/>
                </a:lnTo>
                <a:close/>
              </a:path>
              <a:path w="260984" h="312420">
                <a:moveTo>
                  <a:pt x="209410" y="195745"/>
                </a:moveTo>
                <a:lnTo>
                  <a:pt x="208724" y="195059"/>
                </a:lnTo>
                <a:lnTo>
                  <a:pt x="205994" y="195059"/>
                </a:lnTo>
                <a:lnTo>
                  <a:pt x="205308" y="195745"/>
                </a:lnTo>
                <a:lnTo>
                  <a:pt x="205308" y="198475"/>
                </a:lnTo>
                <a:lnTo>
                  <a:pt x="205994" y="199161"/>
                </a:lnTo>
                <a:lnTo>
                  <a:pt x="207365" y="199161"/>
                </a:lnTo>
                <a:lnTo>
                  <a:pt x="208724" y="199161"/>
                </a:lnTo>
                <a:lnTo>
                  <a:pt x="209410" y="198475"/>
                </a:lnTo>
                <a:lnTo>
                  <a:pt x="209410" y="195745"/>
                </a:lnTo>
                <a:close/>
              </a:path>
              <a:path w="260984" h="312420">
                <a:moveTo>
                  <a:pt x="209626" y="217589"/>
                </a:moveTo>
                <a:lnTo>
                  <a:pt x="209473" y="216852"/>
                </a:lnTo>
                <a:lnTo>
                  <a:pt x="208813" y="216204"/>
                </a:lnTo>
                <a:lnTo>
                  <a:pt x="208419" y="215798"/>
                </a:lnTo>
                <a:lnTo>
                  <a:pt x="207937" y="215595"/>
                </a:lnTo>
                <a:lnTo>
                  <a:pt x="207365" y="215607"/>
                </a:lnTo>
                <a:lnTo>
                  <a:pt x="206794" y="215595"/>
                </a:lnTo>
                <a:lnTo>
                  <a:pt x="206298" y="215798"/>
                </a:lnTo>
                <a:lnTo>
                  <a:pt x="205905" y="216204"/>
                </a:lnTo>
                <a:lnTo>
                  <a:pt x="205244" y="216852"/>
                </a:lnTo>
                <a:lnTo>
                  <a:pt x="205092" y="217589"/>
                </a:lnTo>
                <a:lnTo>
                  <a:pt x="205803" y="219290"/>
                </a:lnTo>
                <a:lnTo>
                  <a:pt x="206438" y="219710"/>
                </a:lnTo>
                <a:lnTo>
                  <a:pt x="207365" y="219684"/>
                </a:lnTo>
                <a:lnTo>
                  <a:pt x="208280" y="219710"/>
                </a:lnTo>
                <a:lnTo>
                  <a:pt x="208915" y="219290"/>
                </a:lnTo>
                <a:lnTo>
                  <a:pt x="209626" y="217589"/>
                </a:lnTo>
                <a:close/>
              </a:path>
              <a:path w="260984" h="312420">
                <a:moveTo>
                  <a:pt x="219671" y="308673"/>
                </a:moveTo>
                <a:lnTo>
                  <a:pt x="218986" y="307987"/>
                </a:lnTo>
                <a:lnTo>
                  <a:pt x="216255" y="307987"/>
                </a:lnTo>
                <a:lnTo>
                  <a:pt x="215569" y="308673"/>
                </a:lnTo>
                <a:lnTo>
                  <a:pt x="215569" y="311404"/>
                </a:lnTo>
                <a:lnTo>
                  <a:pt x="216255" y="312089"/>
                </a:lnTo>
                <a:lnTo>
                  <a:pt x="217627" y="312089"/>
                </a:lnTo>
                <a:lnTo>
                  <a:pt x="218986" y="312089"/>
                </a:lnTo>
                <a:lnTo>
                  <a:pt x="219671" y="311404"/>
                </a:lnTo>
                <a:lnTo>
                  <a:pt x="219671" y="308673"/>
                </a:lnTo>
                <a:close/>
              </a:path>
              <a:path w="260984" h="312420">
                <a:moveTo>
                  <a:pt x="219671" y="288137"/>
                </a:moveTo>
                <a:lnTo>
                  <a:pt x="218986" y="287451"/>
                </a:lnTo>
                <a:lnTo>
                  <a:pt x="216255" y="287451"/>
                </a:lnTo>
                <a:lnTo>
                  <a:pt x="215569" y="288137"/>
                </a:lnTo>
                <a:lnTo>
                  <a:pt x="215569" y="290880"/>
                </a:lnTo>
                <a:lnTo>
                  <a:pt x="216255" y="291566"/>
                </a:lnTo>
                <a:lnTo>
                  <a:pt x="217627" y="291566"/>
                </a:lnTo>
                <a:lnTo>
                  <a:pt x="218986" y="291566"/>
                </a:lnTo>
                <a:lnTo>
                  <a:pt x="219671" y="290880"/>
                </a:lnTo>
                <a:lnTo>
                  <a:pt x="219671" y="288137"/>
                </a:lnTo>
                <a:close/>
              </a:path>
              <a:path w="260984" h="312420">
                <a:moveTo>
                  <a:pt x="219671" y="267614"/>
                </a:moveTo>
                <a:lnTo>
                  <a:pt x="218986" y="266928"/>
                </a:lnTo>
                <a:lnTo>
                  <a:pt x="216255" y="266928"/>
                </a:lnTo>
                <a:lnTo>
                  <a:pt x="215569" y="267614"/>
                </a:lnTo>
                <a:lnTo>
                  <a:pt x="215569" y="270344"/>
                </a:lnTo>
                <a:lnTo>
                  <a:pt x="216255" y="271030"/>
                </a:lnTo>
                <a:lnTo>
                  <a:pt x="217627" y="271030"/>
                </a:lnTo>
                <a:lnTo>
                  <a:pt x="218986" y="271030"/>
                </a:lnTo>
                <a:lnTo>
                  <a:pt x="219671" y="270344"/>
                </a:lnTo>
                <a:lnTo>
                  <a:pt x="219671" y="267614"/>
                </a:lnTo>
                <a:close/>
              </a:path>
              <a:path w="260984" h="312420">
                <a:moveTo>
                  <a:pt x="219671" y="247078"/>
                </a:moveTo>
                <a:lnTo>
                  <a:pt x="218986" y="246405"/>
                </a:lnTo>
                <a:lnTo>
                  <a:pt x="216255" y="246405"/>
                </a:lnTo>
                <a:lnTo>
                  <a:pt x="215569" y="247078"/>
                </a:lnTo>
                <a:lnTo>
                  <a:pt x="215569" y="249821"/>
                </a:lnTo>
                <a:lnTo>
                  <a:pt x="216255" y="250507"/>
                </a:lnTo>
                <a:lnTo>
                  <a:pt x="217627" y="250507"/>
                </a:lnTo>
                <a:lnTo>
                  <a:pt x="218986" y="250507"/>
                </a:lnTo>
                <a:lnTo>
                  <a:pt x="219671" y="249821"/>
                </a:lnTo>
                <a:lnTo>
                  <a:pt x="219671" y="247078"/>
                </a:lnTo>
                <a:close/>
              </a:path>
              <a:path w="260984" h="312420">
                <a:moveTo>
                  <a:pt x="219671" y="226555"/>
                </a:moveTo>
                <a:lnTo>
                  <a:pt x="218986" y="225869"/>
                </a:lnTo>
                <a:lnTo>
                  <a:pt x="216255" y="225869"/>
                </a:lnTo>
                <a:lnTo>
                  <a:pt x="215569" y="226555"/>
                </a:lnTo>
                <a:lnTo>
                  <a:pt x="215569" y="229298"/>
                </a:lnTo>
                <a:lnTo>
                  <a:pt x="216255" y="229971"/>
                </a:lnTo>
                <a:lnTo>
                  <a:pt x="217627" y="229971"/>
                </a:lnTo>
                <a:lnTo>
                  <a:pt x="218986" y="229971"/>
                </a:lnTo>
                <a:lnTo>
                  <a:pt x="219671" y="229298"/>
                </a:lnTo>
                <a:lnTo>
                  <a:pt x="219671" y="226555"/>
                </a:lnTo>
                <a:close/>
              </a:path>
              <a:path w="260984" h="312420">
                <a:moveTo>
                  <a:pt x="219671" y="206006"/>
                </a:moveTo>
                <a:lnTo>
                  <a:pt x="218986" y="205320"/>
                </a:lnTo>
                <a:lnTo>
                  <a:pt x="216255" y="205320"/>
                </a:lnTo>
                <a:lnTo>
                  <a:pt x="215569" y="206006"/>
                </a:lnTo>
                <a:lnTo>
                  <a:pt x="215569" y="208737"/>
                </a:lnTo>
                <a:lnTo>
                  <a:pt x="216255" y="209423"/>
                </a:lnTo>
                <a:lnTo>
                  <a:pt x="217627" y="209423"/>
                </a:lnTo>
                <a:lnTo>
                  <a:pt x="218986" y="209423"/>
                </a:lnTo>
                <a:lnTo>
                  <a:pt x="219671" y="208737"/>
                </a:lnTo>
                <a:lnTo>
                  <a:pt x="219671" y="206006"/>
                </a:lnTo>
                <a:close/>
              </a:path>
              <a:path w="260984" h="312420">
                <a:moveTo>
                  <a:pt x="219671" y="185470"/>
                </a:moveTo>
                <a:lnTo>
                  <a:pt x="218986" y="184797"/>
                </a:lnTo>
                <a:lnTo>
                  <a:pt x="216255" y="184797"/>
                </a:lnTo>
                <a:lnTo>
                  <a:pt x="215569" y="185483"/>
                </a:lnTo>
                <a:lnTo>
                  <a:pt x="215569" y="188214"/>
                </a:lnTo>
                <a:lnTo>
                  <a:pt x="216255" y="188899"/>
                </a:lnTo>
                <a:lnTo>
                  <a:pt x="217627" y="188899"/>
                </a:lnTo>
                <a:lnTo>
                  <a:pt x="218986" y="188899"/>
                </a:lnTo>
                <a:lnTo>
                  <a:pt x="219671" y="188214"/>
                </a:lnTo>
                <a:lnTo>
                  <a:pt x="219671" y="185470"/>
                </a:lnTo>
                <a:close/>
              </a:path>
              <a:path w="260984" h="312420">
                <a:moveTo>
                  <a:pt x="219671" y="164947"/>
                </a:moveTo>
                <a:lnTo>
                  <a:pt x="218986" y="164261"/>
                </a:lnTo>
                <a:lnTo>
                  <a:pt x="216255" y="164261"/>
                </a:lnTo>
                <a:lnTo>
                  <a:pt x="215569" y="164947"/>
                </a:lnTo>
                <a:lnTo>
                  <a:pt x="215569" y="167690"/>
                </a:lnTo>
                <a:lnTo>
                  <a:pt x="216255" y="168376"/>
                </a:lnTo>
                <a:lnTo>
                  <a:pt x="217627" y="168376"/>
                </a:lnTo>
                <a:lnTo>
                  <a:pt x="218986" y="168376"/>
                </a:lnTo>
                <a:lnTo>
                  <a:pt x="219671" y="167690"/>
                </a:lnTo>
                <a:lnTo>
                  <a:pt x="219671" y="164947"/>
                </a:lnTo>
                <a:close/>
              </a:path>
              <a:path w="260984" h="312420">
                <a:moveTo>
                  <a:pt x="219671" y="144462"/>
                </a:moveTo>
                <a:lnTo>
                  <a:pt x="218986" y="143789"/>
                </a:lnTo>
                <a:lnTo>
                  <a:pt x="216255" y="143789"/>
                </a:lnTo>
                <a:lnTo>
                  <a:pt x="215569" y="144462"/>
                </a:lnTo>
                <a:lnTo>
                  <a:pt x="215569" y="147205"/>
                </a:lnTo>
                <a:lnTo>
                  <a:pt x="216255" y="147891"/>
                </a:lnTo>
                <a:lnTo>
                  <a:pt x="217627" y="147891"/>
                </a:lnTo>
                <a:lnTo>
                  <a:pt x="218986" y="147891"/>
                </a:lnTo>
                <a:lnTo>
                  <a:pt x="219671" y="147205"/>
                </a:lnTo>
                <a:lnTo>
                  <a:pt x="219671" y="144462"/>
                </a:lnTo>
                <a:close/>
              </a:path>
              <a:path w="260984" h="312420">
                <a:moveTo>
                  <a:pt x="219671" y="123888"/>
                </a:moveTo>
                <a:lnTo>
                  <a:pt x="218986" y="123215"/>
                </a:lnTo>
                <a:lnTo>
                  <a:pt x="216255" y="123215"/>
                </a:lnTo>
                <a:lnTo>
                  <a:pt x="215569" y="123888"/>
                </a:lnTo>
                <a:lnTo>
                  <a:pt x="215569" y="126631"/>
                </a:lnTo>
                <a:lnTo>
                  <a:pt x="216255" y="127317"/>
                </a:lnTo>
                <a:lnTo>
                  <a:pt x="217627" y="127317"/>
                </a:lnTo>
                <a:lnTo>
                  <a:pt x="218986" y="127317"/>
                </a:lnTo>
                <a:lnTo>
                  <a:pt x="219671" y="126631"/>
                </a:lnTo>
                <a:lnTo>
                  <a:pt x="219671" y="123888"/>
                </a:lnTo>
                <a:close/>
              </a:path>
              <a:path w="260984" h="312420">
                <a:moveTo>
                  <a:pt x="219671" y="103339"/>
                </a:moveTo>
                <a:lnTo>
                  <a:pt x="218986" y="102654"/>
                </a:lnTo>
                <a:lnTo>
                  <a:pt x="216255" y="102654"/>
                </a:lnTo>
                <a:lnTo>
                  <a:pt x="215569" y="103339"/>
                </a:lnTo>
                <a:lnTo>
                  <a:pt x="215569" y="106083"/>
                </a:lnTo>
                <a:lnTo>
                  <a:pt x="216255" y="106768"/>
                </a:lnTo>
                <a:lnTo>
                  <a:pt x="217627" y="106768"/>
                </a:lnTo>
                <a:lnTo>
                  <a:pt x="218986" y="106768"/>
                </a:lnTo>
                <a:lnTo>
                  <a:pt x="219671" y="106083"/>
                </a:lnTo>
                <a:lnTo>
                  <a:pt x="219671" y="103339"/>
                </a:lnTo>
                <a:close/>
              </a:path>
              <a:path w="260984" h="312420">
                <a:moveTo>
                  <a:pt x="219671" y="82816"/>
                </a:moveTo>
                <a:lnTo>
                  <a:pt x="218986" y="82130"/>
                </a:lnTo>
                <a:lnTo>
                  <a:pt x="216255" y="82130"/>
                </a:lnTo>
                <a:lnTo>
                  <a:pt x="215569" y="82816"/>
                </a:lnTo>
                <a:lnTo>
                  <a:pt x="215569" y="85547"/>
                </a:lnTo>
                <a:lnTo>
                  <a:pt x="216255" y="86233"/>
                </a:lnTo>
                <a:lnTo>
                  <a:pt x="217627" y="86233"/>
                </a:lnTo>
                <a:lnTo>
                  <a:pt x="218986" y="86233"/>
                </a:lnTo>
                <a:lnTo>
                  <a:pt x="219671" y="85547"/>
                </a:lnTo>
                <a:lnTo>
                  <a:pt x="219671" y="82816"/>
                </a:lnTo>
                <a:close/>
              </a:path>
              <a:path w="260984" h="312420">
                <a:moveTo>
                  <a:pt x="219671" y="62280"/>
                </a:moveTo>
                <a:lnTo>
                  <a:pt x="218986" y="61607"/>
                </a:lnTo>
                <a:lnTo>
                  <a:pt x="216255" y="61607"/>
                </a:lnTo>
                <a:lnTo>
                  <a:pt x="215569" y="62280"/>
                </a:lnTo>
                <a:lnTo>
                  <a:pt x="215569" y="65024"/>
                </a:lnTo>
                <a:lnTo>
                  <a:pt x="216255" y="65709"/>
                </a:lnTo>
                <a:lnTo>
                  <a:pt x="217627" y="65709"/>
                </a:lnTo>
                <a:lnTo>
                  <a:pt x="218986" y="65709"/>
                </a:lnTo>
                <a:lnTo>
                  <a:pt x="219671" y="65024"/>
                </a:lnTo>
                <a:lnTo>
                  <a:pt x="219671" y="62280"/>
                </a:lnTo>
                <a:close/>
              </a:path>
              <a:path w="260984" h="312420">
                <a:moveTo>
                  <a:pt x="219671" y="41757"/>
                </a:moveTo>
                <a:lnTo>
                  <a:pt x="218986" y="41071"/>
                </a:lnTo>
                <a:lnTo>
                  <a:pt x="216255" y="41071"/>
                </a:lnTo>
                <a:lnTo>
                  <a:pt x="215569" y="41757"/>
                </a:lnTo>
                <a:lnTo>
                  <a:pt x="215569" y="44500"/>
                </a:lnTo>
                <a:lnTo>
                  <a:pt x="216255" y="45186"/>
                </a:lnTo>
                <a:lnTo>
                  <a:pt x="217627" y="45186"/>
                </a:lnTo>
                <a:lnTo>
                  <a:pt x="218986" y="45186"/>
                </a:lnTo>
                <a:lnTo>
                  <a:pt x="219671" y="44500"/>
                </a:lnTo>
                <a:lnTo>
                  <a:pt x="219671" y="41757"/>
                </a:lnTo>
                <a:close/>
              </a:path>
              <a:path w="260984" h="312420">
                <a:moveTo>
                  <a:pt x="229946" y="299770"/>
                </a:moveTo>
                <a:lnTo>
                  <a:pt x="229933" y="299212"/>
                </a:lnTo>
                <a:lnTo>
                  <a:pt x="229730" y="298729"/>
                </a:lnTo>
                <a:lnTo>
                  <a:pt x="228942" y="297916"/>
                </a:lnTo>
                <a:lnTo>
                  <a:pt x="228460" y="297713"/>
                </a:lnTo>
                <a:lnTo>
                  <a:pt x="226517" y="297713"/>
                </a:lnTo>
                <a:lnTo>
                  <a:pt x="225831" y="298399"/>
                </a:lnTo>
                <a:lnTo>
                  <a:pt x="225831" y="300342"/>
                </a:lnTo>
                <a:lnTo>
                  <a:pt x="226034" y="300824"/>
                </a:lnTo>
                <a:lnTo>
                  <a:pt x="226834" y="301612"/>
                </a:lnTo>
                <a:lnTo>
                  <a:pt x="227317" y="301815"/>
                </a:lnTo>
                <a:lnTo>
                  <a:pt x="227888" y="301828"/>
                </a:lnTo>
                <a:lnTo>
                  <a:pt x="229260" y="301828"/>
                </a:lnTo>
                <a:lnTo>
                  <a:pt x="229946" y="301142"/>
                </a:lnTo>
                <a:lnTo>
                  <a:pt x="229946" y="299770"/>
                </a:lnTo>
                <a:close/>
              </a:path>
              <a:path w="260984" h="312420">
                <a:moveTo>
                  <a:pt x="229946" y="277876"/>
                </a:moveTo>
                <a:lnTo>
                  <a:pt x="229260" y="277190"/>
                </a:lnTo>
                <a:lnTo>
                  <a:pt x="227888" y="277190"/>
                </a:lnTo>
                <a:lnTo>
                  <a:pt x="225831" y="278676"/>
                </a:lnTo>
                <a:lnTo>
                  <a:pt x="225831" y="279806"/>
                </a:lnTo>
                <a:lnTo>
                  <a:pt x="226034" y="280301"/>
                </a:lnTo>
                <a:lnTo>
                  <a:pt x="226834" y="281089"/>
                </a:lnTo>
                <a:lnTo>
                  <a:pt x="227317" y="281292"/>
                </a:lnTo>
                <a:lnTo>
                  <a:pt x="227888" y="281292"/>
                </a:lnTo>
                <a:lnTo>
                  <a:pt x="229260" y="281292"/>
                </a:lnTo>
                <a:lnTo>
                  <a:pt x="229946" y="280606"/>
                </a:lnTo>
                <a:lnTo>
                  <a:pt x="229946" y="277876"/>
                </a:lnTo>
                <a:close/>
              </a:path>
              <a:path w="260984" h="312420">
                <a:moveTo>
                  <a:pt x="229946" y="257352"/>
                </a:moveTo>
                <a:lnTo>
                  <a:pt x="229260" y="256667"/>
                </a:lnTo>
                <a:lnTo>
                  <a:pt x="227888" y="256667"/>
                </a:lnTo>
                <a:lnTo>
                  <a:pt x="227317" y="256667"/>
                </a:lnTo>
                <a:lnTo>
                  <a:pt x="226834" y="256870"/>
                </a:lnTo>
                <a:lnTo>
                  <a:pt x="226034" y="257657"/>
                </a:lnTo>
                <a:lnTo>
                  <a:pt x="225831" y="258152"/>
                </a:lnTo>
                <a:lnTo>
                  <a:pt x="225831" y="259283"/>
                </a:lnTo>
                <a:lnTo>
                  <a:pt x="227888" y="260769"/>
                </a:lnTo>
                <a:lnTo>
                  <a:pt x="229260" y="260769"/>
                </a:lnTo>
                <a:lnTo>
                  <a:pt x="229946" y="260083"/>
                </a:lnTo>
                <a:lnTo>
                  <a:pt x="229946" y="257352"/>
                </a:lnTo>
                <a:close/>
              </a:path>
              <a:path w="260984" h="312420">
                <a:moveTo>
                  <a:pt x="229946" y="236728"/>
                </a:moveTo>
                <a:lnTo>
                  <a:pt x="229260" y="236042"/>
                </a:lnTo>
                <a:lnTo>
                  <a:pt x="227888" y="236042"/>
                </a:lnTo>
                <a:lnTo>
                  <a:pt x="227317" y="236054"/>
                </a:lnTo>
                <a:lnTo>
                  <a:pt x="226834" y="236245"/>
                </a:lnTo>
                <a:lnTo>
                  <a:pt x="226034" y="237045"/>
                </a:lnTo>
                <a:lnTo>
                  <a:pt x="225831" y="237528"/>
                </a:lnTo>
                <a:lnTo>
                  <a:pt x="225831" y="238658"/>
                </a:lnTo>
                <a:lnTo>
                  <a:pt x="226034" y="239141"/>
                </a:lnTo>
                <a:lnTo>
                  <a:pt x="226428" y="239547"/>
                </a:lnTo>
                <a:lnTo>
                  <a:pt x="226834" y="239941"/>
                </a:lnTo>
                <a:lnTo>
                  <a:pt x="227317" y="240144"/>
                </a:lnTo>
                <a:lnTo>
                  <a:pt x="227888" y="240144"/>
                </a:lnTo>
                <a:lnTo>
                  <a:pt x="229260" y="240144"/>
                </a:lnTo>
                <a:lnTo>
                  <a:pt x="229946" y="239458"/>
                </a:lnTo>
                <a:lnTo>
                  <a:pt x="229946" y="236728"/>
                </a:lnTo>
                <a:close/>
              </a:path>
              <a:path w="260984" h="312420">
                <a:moveTo>
                  <a:pt x="229946" y="195745"/>
                </a:moveTo>
                <a:lnTo>
                  <a:pt x="229260" y="195059"/>
                </a:lnTo>
                <a:lnTo>
                  <a:pt x="227888" y="195059"/>
                </a:lnTo>
                <a:lnTo>
                  <a:pt x="227317" y="195059"/>
                </a:lnTo>
                <a:lnTo>
                  <a:pt x="226834" y="195262"/>
                </a:lnTo>
                <a:lnTo>
                  <a:pt x="226428" y="195656"/>
                </a:lnTo>
                <a:lnTo>
                  <a:pt x="226034" y="196062"/>
                </a:lnTo>
                <a:lnTo>
                  <a:pt x="225831" y="196545"/>
                </a:lnTo>
                <a:lnTo>
                  <a:pt x="225831" y="197675"/>
                </a:lnTo>
                <a:lnTo>
                  <a:pt x="226034" y="198158"/>
                </a:lnTo>
                <a:lnTo>
                  <a:pt x="226834" y="198958"/>
                </a:lnTo>
                <a:lnTo>
                  <a:pt x="227317" y="199161"/>
                </a:lnTo>
                <a:lnTo>
                  <a:pt x="227888" y="199161"/>
                </a:lnTo>
                <a:lnTo>
                  <a:pt x="229260" y="199161"/>
                </a:lnTo>
                <a:lnTo>
                  <a:pt x="229946" y="198475"/>
                </a:lnTo>
                <a:lnTo>
                  <a:pt x="229946" y="195745"/>
                </a:lnTo>
                <a:close/>
              </a:path>
              <a:path w="260984" h="312420">
                <a:moveTo>
                  <a:pt x="229946" y="175209"/>
                </a:moveTo>
                <a:lnTo>
                  <a:pt x="229260" y="174523"/>
                </a:lnTo>
                <a:lnTo>
                  <a:pt x="227888" y="174523"/>
                </a:lnTo>
                <a:lnTo>
                  <a:pt x="225831" y="176009"/>
                </a:lnTo>
                <a:lnTo>
                  <a:pt x="225831" y="177152"/>
                </a:lnTo>
                <a:lnTo>
                  <a:pt x="226034" y="177634"/>
                </a:lnTo>
                <a:lnTo>
                  <a:pt x="226834" y="178422"/>
                </a:lnTo>
                <a:lnTo>
                  <a:pt x="227317" y="178625"/>
                </a:lnTo>
                <a:lnTo>
                  <a:pt x="227888" y="178638"/>
                </a:lnTo>
                <a:lnTo>
                  <a:pt x="229260" y="178638"/>
                </a:lnTo>
                <a:lnTo>
                  <a:pt x="229946" y="177952"/>
                </a:lnTo>
                <a:lnTo>
                  <a:pt x="229946" y="175209"/>
                </a:lnTo>
                <a:close/>
              </a:path>
              <a:path w="260984" h="312420">
                <a:moveTo>
                  <a:pt x="229946" y="154686"/>
                </a:moveTo>
                <a:lnTo>
                  <a:pt x="229260" y="154000"/>
                </a:lnTo>
                <a:lnTo>
                  <a:pt x="227888" y="154000"/>
                </a:lnTo>
                <a:lnTo>
                  <a:pt x="227317" y="154012"/>
                </a:lnTo>
                <a:lnTo>
                  <a:pt x="226834" y="154203"/>
                </a:lnTo>
                <a:lnTo>
                  <a:pt x="226034" y="155003"/>
                </a:lnTo>
                <a:lnTo>
                  <a:pt x="225831" y="155486"/>
                </a:lnTo>
                <a:lnTo>
                  <a:pt x="225831" y="156616"/>
                </a:lnTo>
                <a:lnTo>
                  <a:pt x="226034" y="157099"/>
                </a:lnTo>
                <a:lnTo>
                  <a:pt x="226428" y="157505"/>
                </a:lnTo>
                <a:lnTo>
                  <a:pt x="226834" y="157899"/>
                </a:lnTo>
                <a:lnTo>
                  <a:pt x="227317" y="158102"/>
                </a:lnTo>
                <a:lnTo>
                  <a:pt x="227888" y="158102"/>
                </a:lnTo>
                <a:lnTo>
                  <a:pt x="229260" y="158102"/>
                </a:lnTo>
                <a:lnTo>
                  <a:pt x="229946" y="157416"/>
                </a:lnTo>
                <a:lnTo>
                  <a:pt x="229946" y="154686"/>
                </a:lnTo>
                <a:close/>
              </a:path>
              <a:path w="260984" h="312420">
                <a:moveTo>
                  <a:pt x="229946" y="134162"/>
                </a:moveTo>
                <a:lnTo>
                  <a:pt x="229260" y="133477"/>
                </a:lnTo>
                <a:lnTo>
                  <a:pt x="227888" y="133477"/>
                </a:lnTo>
                <a:lnTo>
                  <a:pt x="227317" y="133477"/>
                </a:lnTo>
                <a:lnTo>
                  <a:pt x="226834" y="133680"/>
                </a:lnTo>
                <a:lnTo>
                  <a:pt x="226034" y="134467"/>
                </a:lnTo>
                <a:lnTo>
                  <a:pt x="225831" y="134962"/>
                </a:lnTo>
                <a:lnTo>
                  <a:pt x="225844" y="135801"/>
                </a:lnTo>
                <a:lnTo>
                  <a:pt x="227888" y="137579"/>
                </a:lnTo>
                <a:lnTo>
                  <a:pt x="228803" y="137579"/>
                </a:lnTo>
                <a:lnTo>
                  <a:pt x="229425" y="137147"/>
                </a:lnTo>
                <a:lnTo>
                  <a:pt x="229781" y="136309"/>
                </a:lnTo>
                <a:lnTo>
                  <a:pt x="229895" y="136055"/>
                </a:lnTo>
                <a:lnTo>
                  <a:pt x="229946" y="135801"/>
                </a:lnTo>
                <a:lnTo>
                  <a:pt x="229946" y="135521"/>
                </a:lnTo>
                <a:lnTo>
                  <a:pt x="229946" y="134162"/>
                </a:lnTo>
                <a:close/>
              </a:path>
              <a:path w="260984" h="312420">
                <a:moveTo>
                  <a:pt x="229946" y="95821"/>
                </a:moveTo>
                <a:lnTo>
                  <a:pt x="229933" y="93878"/>
                </a:lnTo>
                <a:lnTo>
                  <a:pt x="229743" y="93395"/>
                </a:lnTo>
                <a:lnTo>
                  <a:pt x="228942" y="92595"/>
                </a:lnTo>
                <a:lnTo>
                  <a:pt x="228460" y="92392"/>
                </a:lnTo>
                <a:lnTo>
                  <a:pt x="227317" y="92405"/>
                </a:lnTo>
                <a:lnTo>
                  <a:pt x="226834" y="92595"/>
                </a:lnTo>
                <a:lnTo>
                  <a:pt x="226428" y="92989"/>
                </a:lnTo>
                <a:lnTo>
                  <a:pt x="226034" y="93395"/>
                </a:lnTo>
                <a:lnTo>
                  <a:pt x="225831" y="93878"/>
                </a:lnTo>
                <a:lnTo>
                  <a:pt x="225831" y="95021"/>
                </a:lnTo>
                <a:lnTo>
                  <a:pt x="226034" y="95504"/>
                </a:lnTo>
                <a:lnTo>
                  <a:pt x="226834" y="96291"/>
                </a:lnTo>
                <a:lnTo>
                  <a:pt x="227317" y="96494"/>
                </a:lnTo>
                <a:lnTo>
                  <a:pt x="227888" y="96494"/>
                </a:lnTo>
                <a:lnTo>
                  <a:pt x="229260" y="96494"/>
                </a:lnTo>
                <a:lnTo>
                  <a:pt x="229946" y="95821"/>
                </a:lnTo>
                <a:close/>
              </a:path>
              <a:path w="260984" h="312420">
                <a:moveTo>
                  <a:pt x="229946" y="72555"/>
                </a:moveTo>
                <a:lnTo>
                  <a:pt x="229260" y="71869"/>
                </a:lnTo>
                <a:lnTo>
                  <a:pt x="227888" y="71869"/>
                </a:lnTo>
                <a:lnTo>
                  <a:pt x="227317" y="71869"/>
                </a:lnTo>
                <a:lnTo>
                  <a:pt x="226834" y="72072"/>
                </a:lnTo>
                <a:lnTo>
                  <a:pt x="226428" y="72466"/>
                </a:lnTo>
                <a:lnTo>
                  <a:pt x="225463" y="73431"/>
                </a:lnTo>
                <a:lnTo>
                  <a:pt x="225463" y="74409"/>
                </a:lnTo>
                <a:lnTo>
                  <a:pt x="226428" y="75374"/>
                </a:lnTo>
                <a:lnTo>
                  <a:pt x="226834" y="75768"/>
                </a:lnTo>
                <a:lnTo>
                  <a:pt x="227317" y="75971"/>
                </a:lnTo>
                <a:lnTo>
                  <a:pt x="227888" y="75971"/>
                </a:lnTo>
                <a:lnTo>
                  <a:pt x="229260" y="75971"/>
                </a:lnTo>
                <a:lnTo>
                  <a:pt x="229946" y="75285"/>
                </a:lnTo>
                <a:lnTo>
                  <a:pt x="229946" y="72555"/>
                </a:lnTo>
                <a:close/>
              </a:path>
              <a:path w="260984" h="312420">
                <a:moveTo>
                  <a:pt x="229946" y="52019"/>
                </a:moveTo>
                <a:lnTo>
                  <a:pt x="229260" y="51333"/>
                </a:lnTo>
                <a:lnTo>
                  <a:pt x="227888" y="51333"/>
                </a:lnTo>
                <a:lnTo>
                  <a:pt x="227317" y="51346"/>
                </a:lnTo>
                <a:lnTo>
                  <a:pt x="226834" y="51549"/>
                </a:lnTo>
                <a:lnTo>
                  <a:pt x="226034" y="52336"/>
                </a:lnTo>
                <a:lnTo>
                  <a:pt x="225831" y="52819"/>
                </a:lnTo>
                <a:lnTo>
                  <a:pt x="225831" y="53962"/>
                </a:lnTo>
                <a:lnTo>
                  <a:pt x="227888" y="55448"/>
                </a:lnTo>
                <a:lnTo>
                  <a:pt x="229260" y="55448"/>
                </a:lnTo>
                <a:lnTo>
                  <a:pt x="229946" y="54762"/>
                </a:lnTo>
                <a:lnTo>
                  <a:pt x="229946" y="52019"/>
                </a:lnTo>
                <a:close/>
              </a:path>
              <a:path w="260984" h="312420">
                <a:moveTo>
                  <a:pt x="229946" y="31445"/>
                </a:moveTo>
                <a:lnTo>
                  <a:pt x="229260" y="30759"/>
                </a:lnTo>
                <a:lnTo>
                  <a:pt x="227888" y="30759"/>
                </a:lnTo>
                <a:lnTo>
                  <a:pt x="227317" y="30772"/>
                </a:lnTo>
                <a:lnTo>
                  <a:pt x="226834" y="30975"/>
                </a:lnTo>
                <a:lnTo>
                  <a:pt x="226034" y="31762"/>
                </a:lnTo>
                <a:lnTo>
                  <a:pt x="225831" y="32245"/>
                </a:lnTo>
                <a:lnTo>
                  <a:pt x="225831" y="33388"/>
                </a:lnTo>
                <a:lnTo>
                  <a:pt x="227888" y="34874"/>
                </a:lnTo>
                <a:lnTo>
                  <a:pt x="229260" y="34874"/>
                </a:lnTo>
                <a:lnTo>
                  <a:pt x="229946" y="34188"/>
                </a:lnTo>
                <a:lnTo>
                  <a:pt x="229946" y="31445"/>
                </a:lnTo>
                <a:close/>
              </a:path>
              <a:path w="260984" h="312420">
                <a:moveTo>
                  <a:pt x="230060" y="114884"/>
                </a:moveTo>
                <a:lnTo>
                  <a:pt x="229501" y="113538"/>
                </a:lnTo>
                <a:lnTo>
                  <a:pt x="229006" y="113131"/>
                </a:lnTo>
                <a:lnTo>
                  <a:pt x="227571" y="112839"/>
                </a:lnTo>
                <a:lnTo>
                  <a:pt x="226949" y="113030"/>
                </a:lnTo>
                <a:lnTo>
                  <a:pt x="226034" y="113944"/>
                </a:lnTo>
                <a:lnTo>
                  <a:pt x="225844" y="114414"/>
                </a:lnTo>
                <a:lnTo>
                  <a:pt x="225831" y="116344"/>
                </a:lnTo>
                <a:lnTo>
                  <a:pt x="226517" y="117030"/>
                </a:lnTo>
                <a:lnTo>
                  <a:pt x="227888" y="117055"/>
                </a:lnTo>
                <a:lnTo>
                  <a:pt x="228612" y="117055"/>
                </a:lnTo>
                <a:lnTo>
                  <a:pt x="229184" y="116751"/>
                </a:lnTo>
                <a:lnTo>
                  <a:pt x="229997" y="115531"/>
                </a:lnTo>
                <a:lnTo>
                  <a:pt x="230060" y="114884"/>
                </a:lnTo>
                <a:close/>
              </a:path>
              <a:path w="260984" h="312420">
                <a:moveTo>
                  <a:pt x="230149" y="217589"/>
                </a:moveTo>
                <a:lnTo>
                  <a:pt x="229997" y="216852"/>
                </a:lnTo>
                <a:lnTo>
                  <a:pt x="229336" y="216204"/>
                </a:lnTo>
                <a:lnTo>
                  <a:pt x="228942" y="215798"/>
                </a:lnTo>
                <a:lnTo>
                  <a:pt x="228460" y="215595"/>
                </a:lnTo>
                <a:lnTo>
                  <a:pt x="227888" y="215607"/>
                </a:lnTo>
                <a:lnTo>
                  <a:pt x="226377" y="215442"/>
                </a:lnTo>
                <a:lnTo>
                  <a:pt x="225615" y="216128"/>
                </a:lnTo>
                <a:lnTo>
                  <a:pt x="225615" y="219176"/>
                </a:lnTo>
                <a:lnTo>
                  <a:pt x="226377" y="219849"/>
                </a:lnTo>
                <a:lnTo>
                  <a:pt x="227888" y="219684"/>
                </a:lnTo>
                <a:lnTo>
                  <a:pt x="228803" y="219710"/>
                </a:lnTo>
                <a:lnTo>
                  <a:pt x="229438" y="219290"/>
                </a:lnTo>
                <a:lnTo>
                  <a:pt x="230149" y="217589"/>
                </a:lnTo>
                <a:close/>
              </a:path>
              <a:path w="260984" h="312420">
                <a:moveTo>
                  <a:pt x="240233" y="308673"/>
                </a:moveTo>
                <a:lnTo>
                  <a:pt x="239547" y="307987"/>
                </a:lnTo>
                <a:lnTo>
                  <a:pt x="236804" y="307987"/>
                </a:lnTo>
                <a:lnTo>
                  <a:pt x="236118" y="308673"/>
                </a:lnTo>
                <a:lnTo>
                  <a:pt x="236118" y="311404"/>
                </a:lnTo>
                <a:lnTo>
                  <a:pt x="236804" y="312089"/>
                </a:lnTo>
                <a:lnTo>
                  <a:pt x="238175" y="312089"/>
                </a:lnTo>
                <a:lnTo>
                  <a:pt x="239547" y="312089"/>
                </a:lnTo>
                <a:lnTo>
                  <a:pt x="240233" y="311404"/>
                </a:lnTo>
                <a:lnTo>
                  <a:pt x="240233" y="308673"/>
                </a:lnTo>
                <a:close/>
              </a:path>
              <a:path w="260984" h="312420">
                <a:moveTo>
                  <a:pt x="240233" y="288137"/>
                </a:moveTo>
                <a:lnTo>
                  <a:pt x="239547" y="287451"/>
                </a:lnTo>
                <a:lnTo>
                  <a:pt x="236804" y="287451"/>
                </a:lnTo>
                <a:lnTo>
                  <a:pt x="236118" y="288137"/>
                </a:lnTo>
                <a:lnTo>
                  <a:pt x="236118" y="290880"/>
                </a:lnTo>
                <a:lnTo>
                  <a:pt x="236804" y="291566"/>
                </a:lnTo>
                <a:lnTo>
                  <a:pt x="238175" y="291566"/>
                </a:lnTo>
                <a:lnTo>
                  <a:pt x="239547" y="291566"/>
                </a:lnTo>
                <a:lnTo>
                  <a:pt x="240233" y="290880"/>
                </a:lnTo>
                <a:lnTo>
                  <a:pt x="240233" y="288137"/>
                </a:lnTo>
                <a:close/>
              </a:path>
              <a:path w="260984" h="312420">
                <a:moveTo>
                  <a:pt x="240233" y="267614"/>
                </a:moveTo>
                <a:lnTo>
                  <a:pt x="239547" y="266928"/>
                </a:lnTo>
                <a:lnTo>
                  <a:pt x="236804" y="266928"/>
                </a:lnTo>
                <a:lnTo>
                  <a:pt x="236118" y="267614"/>
                </a:lnTo>
                <a:lnTo>
                  <a:pt x="236118" y="270344"/>
                </a:lnTo>
                <a:lnTo>
                  <a:pt x="236804" y="271030"/>
                </a:lnTo>
                <a:lnTo>
                  <a:pt x="238175" y="271030"/>
                </a:lnTo>
                <a:lnTo>
                  <a:pt x="239547" y="271030"/>
                </a:lnTo>
                <a:lnTo>
                  <a:pt x="240233" y="270344"/>
                </a:lnTo>
                <a:lnTo>
                  <a:pt x="240233" y="267614"/>
                </a:lnTo>
                <a:close/>
              </a:path>
              <a:path w="260984" h="312420">
                <a:moveTo>
                  <a:pt x="240233" y="144462"/>
                </a:moveTo>
                <a:lnTo>
                  <a:pt x="239547" y="143789"/>
                </a:lnTo>
                <a:lnTo>
                  <a:pt x="236804" y="143789"/>
                </a:lnTo>
                <a:lnTo>
                  <a:pt x="236118" y="144462"/>
                </a:lnTo>
                <a:lnTo>
                  <a:pt x="236118" y="147205"/>
                </a:lnTo>
                <a:lnTo>
                  <a:pt x="236804" y="147891"/>
                </a:lnTo>
                <a:lnTo>
                  <a:pt x="238175" y="147891"/>
                </a:lnTo>
                <a:lnTo>
                  <a:pt x="239547" y="147891"/>
                </a:lnTo>
                <a:lnTo>
                  <a:pt x="240233" y="147205"/>
                </a:lnTo>
                <a:lnTo>
                  <a:pt x="240233" y="144462"/>
                </a:lnTo>
                <a:close/>
              </a:path>
              <a:path w="260984" h="312420">
                <a:moveTo>
                  <a:pt x="240233" y="123888"/>
                </a:moveTo>
                <a:lnTo>
                  <a:pt x="239547" y="123215"/>
                </a:lnTo>
                <a:lnTo>
                  <a:pt x="236804" y="123215"/>
                </a:lnTo>
                <a:lnTo>
                  <a:pt x="236118" y="123888"/>
                </a:lnTo>
                <a:lnTo>
                  <a:pt x="236118" y="126631"/>
                </a:lnTo>
                <a:lnTo>
                  <a:pt x="236804" y="127317"/>
                </a:lnTo>
                <a:lnTo>
                  <a:pt x="238175" y="127317"/>
                </a:lnTo>
                <a:lnTo>
                  <a:pt x="239547" y="127317"/>
                </a:lnTo>
                <a:lnTo>
                  <a:pt x="240233" y="126631"/>
                </a:lnTo>
                <a:lnTo>
                  <a:pt x="240233" y="123888"/>
                </a:lnTo>
                <a:close/>
              </a:path>
              <a:path w="260984" h="312420">
                <a:moveTo>
                  <a:pt x="240233" y="103339"/>
                </a:moveTo>
                <a:lnTo>
                  <a:pt x="239547" y="102654"/>
                </a:lnTo>
                <a:lnTo>
                  <a:pt x="236804" y="102654"/>
                </a:lnTo>
                <a:lnTo>
                  <a:pt x="236118" y="103339"/>
                </a:lnTo>
                <a:lnTo>
                  <a:pt x="236118" y="106083"/>
                </a:lnTo>
                <a:lnTo>
                  <a:pt x="236804" y="106768"/>
                </a:lnTo>
                <a:lnTo>
                  <a:pt x="238175" y="106768"/>
                </a:lnTo>
                <a:lnTo>
                  <a:pt x="239547" y="106768"/>
                </a:lnTo>
                <a:lnTo>
                  <a:pt x="240233" y="106083"/>
                </a:lnTo>
                <a:lnTo>
                  <a:pt x="240233" y="103339"/>
                </a:lnTo>
                <a:close/>
              </a:path>
              <a:path w="260984" h="312420">
                <a:moveTo>
                  <a:pt x="240233" y="82816"/>
                </a:moveTo>
                <a:lnTo>
                  <a:pt x="239547" y="82130"/>
                </a:lnTo>
                <a:lnTo>
                  <a:pt x="236804" y="82130"/>
                </a:lnTo>
                <a:lnTo>
                  <a:pt x="236118" y="82816"/>
                </a:lnTo>
                <a:lnTo>
                  <a:pt x="236118" y="85547"/>
                </a:lnTo>
                <a:lnTo>
                  <a:pt x="236804" y="86233"/>
                </a:lnTo>
                <a:lnTo>
                  <a:pt x="238175" y="86233"/>
                </a:lnTo>
                <a:lnTo>
                  <a:pt x="239547" y="86233"/>
                </a:lnTo>
                <a:lnTo>
                  <a:pt x="240233" y="85547"/>
                </a:lnTo>
                <a:lnTo>
                  <a:pt x="240233" y="82816"/>
                </a:lnTo>
                <a:close/>
              </a:path>
              <a:path w="260984" h="312420">
                <a:moveTo>
                  <a:pt x="240233" y="62280"/>
                </a:moveTo>
                <a:lnTo>
                  <a:pt x="239547" y="61607"/>
                </a:lnTo>
                <a:lnTo>
                  <a:pt x="236804" y="61607"/>
                </a:lnTo>
                <a:lnTo>
                  <a:pt x="236118" y="62280"/>
                </a:lnTo>
                <a:lnTo>
                  <a:pt x="236118" y="65024"/>
                </a:lnTo>
                <a:lnTo>
                  <a:pt x="236804" y="65709"/>
                </a:lnTo>
                <a:lnTo>
                  <a:pt x="238175" y="65709"/>
                </a:lnTo>
                <a:lnTo>
                  <a:pt x="239547" y="65709"/>
                </a:lnTo>
                <a:lnTo>
                  <a:pt x="240233" y="65024"/>
                </a:lnTo>
                <a:lnTo>
                  <a:pt x="240233" y="62280"/>
                </a:lnTo>
                <a:close/>
              </a:path>
              <a:path w="260984" h="312420">
                <a:moveTo>
                  <a:pt x="240233" y="41757"/>
                </a:moveTo>
                <a:lnTo>
                  <a:pt x="239547" y="41071"/>
                </a:lnTo>
                <a:lnTo>
                  <a:pt x="236804" y="41071"/>
                </a:lnTo>
                <a:lnTo>
                  <a:pt x="236118" y="41757"/>
                </a:lnTo>
                <a:lnTo>
                  <a:pt x="236118" y="44500"/>
                </a:lnTo>
                <a:lnTo>
                  <a:pt x="236804" y="45186"/>
                </a:lnTo>
                <a:lnTo>
                  <a:pt x="238175" y="45186"/>
                </a:lnTo>
                <a:lnTo>
                  <a:pt x="239547" y="45186"/>
                </a:lnTo>
                <a:lnTo>
                  <a:pt x="240233" y="44500"/>
                </a:lnTo>
                <a:lnTo>
                  <a:pt x="240233" y="41757"/>
                </a:lnTo>
                <a:close/>
              </a:path>
              <a:path w="260984" h="312420">
                <a:moveTo>
                  <a:pt x="240233" y="21234"/>
                </a:moveTo>
                <a:lnTo>
                  <a:pt x="239547" y="20548"/>
                </a:lnTo>
                <a:lnTo>
                  <a:pt x="236804" y="20548"/>
                </a:lnTo>
                <a:lnTo>
                  <a:pt x="236118" y="21234"/>
                </a:lnTo>
                <a:lnTo>
                  <a:pt x="236118" y="23964"/>
                </a:lnTo>
                <a:lnTo>
                  <a:pt x="236804" y="24650"/>
                </a:lnTo>
                <a:lnTo>
                  <a:pt x="238175" y="24650"/>
                </a:lnTo>
                <a:lnTo>
                  <a:pt x="239547" y="24650"/>
                </a:lnTo>
                <a:lnTo>
                  <a:pt x="240233" y="23964"/>
                </a:lnTo>
                <a:lnTo>
                  <a:pt x="240233" y="21234"/>
                </a:lnTo>
                <a:close/>
              </a:path>
              <a:path w="260984" h="312420">
                <a:moveTo>
                  <a:pt x="250494" y="298399"/>
                </a:moveTo>
                <a:lnTo>
                  <a:pt x="249809" y="297713"/>
                </a:lnTo>
                <a:lnTo>
                  <a:pt x="247865" y="297713"/>
                </a:lnTo>
                <a:lnTo>
                  <a:pt x="247383" y="297916"/>
                </a:lnTo>
                <a:lnTo>
                  <a:pt x="246595" y="298729"/>
                </a:lnTo>
                <a:lnTo>
                  <a:pt x="246392" y="299212"/>
                </a:lnTo>
                <a:lnTo>
                  <a:pt x="246380" y="299770"/>
                </a:lnTo>
                <a:lnTo>
                  <a:pt x="246380" y="301142"/>
                </a:lnTo>
                <a:lnTo>
                  <a:pt x="247065" y="301828"/>
                </a:lnTo>
                <a:lnTo>
                  <a:pt x="248437" y="301828"/>
                </a:lnTo>
                <a:lnTo>
                  <a:pt x="249809" y="301828"/>
                </a:lnTo>
                <a:lnTo>
                  <a:pt x="250494" y="301142"/>
                </a:lnTo>
                <a:lnTo>
                  <a:pt x="250494" y="298399"/>
                </a:lnTo>
                <a:close/>
              </a:path>
              <a:path w="260984" h="312420">
                <a:moveTo>
                  <a:pt x="250494" y="277876"/>
                </a:moveTo>
                <a:lnTo>
                  <a:pt x="249809" y="277190"/>
                </a:lnTo>
                <a:lnTo>
                  <a:pt x="247065" y="277190"/>
                </a:lnTo>
                <a:lnTo>
                  <a:pt x="246380" y="277876"/>
                </a:lnTo>
                <a:lnTo>
                  <a:pt x="246380" y="280606"/>
                </a:lnTo>
                <a:lnTo>
                  <a:pt x="247065" y="281292"/>
                </a:lnTo>
                <a:lnTo>
                  <a:pt x="248437" y="281292"/>
                </a:lnTo>
                <a:lnTo>
                  <a:pt x="249809" y="281292"/>
                </a:lnTo>
                <a:lnTo>
                  <a:pt x="250494" y="280606"/>
                </a:lnTo>
                <a:lnTo>
                  <a:pt x="250494" y="277876"/>
                </a:lnTo>
                <a:close/>
              </a:path>
              <a:path w="260984" h="312420">
                <a:moveTo>
                  <a:pt x="250494" y="257352"/>
                </a:moveTo>
                <a:lnTo>
                  <a:pt x="249809" y="256667"/>
                </a:lnTo>
                <a:lnTo>
                  <a:pt x="247065" y="256667"/>
                </a:lnTo>
                <a:lnTo>
                  <a:pt x="246380" y="257352"/>
                </a:lnTo>
                <a:lnTo>
                  <a:pt x="246380" y="260083"/>
                </a:lnTo>
                <a:lnTo>
                  <a:pt x="247065" y="260769"/>
                </a:lnTo>
                <a:lnTo>
                  <a:pt x="248437" y="260769"/>
                </a:lnTo>
                <a:lnTo>
                  <a:pt x="249809" y="260769"/>
                </a:lnTo>
                <a:lnTo>
                  <a:pt x="250494" y="260083"/>
                </a:lnTo>
                <a:lnTo>
                  <a:pt x="250494" y="257352"/>
                </a:lnTo>
                <a:close/>
              </a:path>
              <a:path w="260984" h="312420">
                <a:moveTo>
                  <a:pt x="250494" y="236728"/>
                </a:moveTo>
                <a:lnTo>
                  <a:pt x="249809" y="236042"/>
                </a:lnTo>
                <a:lnTo>
                  <a:pt x="247065" y="236042"/>
                </a:lnTo>
                <a:lnTo>
                  <a:pt x="246380" y="236728"/>
                </a:lnTo>
                <a:lnTo>
                  <a:pt x="246380" y="239458"/>
                </a:lnTo>
                <a:lnTo>
                  <a:pt x="247065" y="240144"/>
                </a:lnTo>
                <a:lnTo>
                  <a:pt x="248437" y="240144"/>
                </a:lnTo>
                <a:lnTo>
                  <a:pt x="249809" y="240144"/>
                </a:lnTo>
                <a:lnTo>
                  <a:pt x="250494" y="239458"/>
                </a:lnTo>
                <a:lnTo>
                  <a:pt x="250494" y="236728"/>
                </a:lnTo>
                <a:close/>
              </a:path>
              <a:path w="260984" h="312420">
                <a:moveTo>
                  <a:pt x="250494" y="195745"/>
                </a:moveTo>
                <a:lnTo>
                  <a:pt x="249809" y="195059"/>
                </a:lnTo>
                <a:lnTo>
                  <a:pt x="247065" y="195059"/>
                </a:lnTo>
                <a:lnTo>
                  <a:pt x="246380" y="195745"/>
                </a:lnTo>
                <a:lnTo>
                  <a:pt x="246380" y="198475"/>
                </a:lnTo>
                <a:lnTo>
                  <a:pt x="247065" y="199161"/>
                </a:lnTo>
                <a:lnTo>
                  <a:pt x="248437" y="199161"/>
                </a:lnTo>
                <a:lnTo>
                  <a:pt x="249809" y="199161"/>
                </a:lnTo>
                <a:lnTo>
                  <a:pt x="250494" y="198475"/>
                </a:lnTo>
                <a:lnTo>
                  <a:pt x="250494" y="195745"/>
                </a:lnTo>
                <a:close/>
              </a:path>
              <a:path w="260984" h="312420">
                <a:moveTo>
                  <a:pt x="250494" y="175209"/>
                </a:moveTo>
                <a:lnTo>
                  <a:pt x="249809" y="174523"/>
                </a:lnTo>
                <a:lnTo>
                  <a:pt x="247065" y="174523"/>
                </a:lnTo>
                <a:lnTo>
                  <a:pt x="246380" y="175209"/>
                </a:lnTo>
                <a:lnTo>
                  <a:pt x="246380" y="177952"/>
                </a:lnTo>
                <a:lnTo>
                  <a:pt x="247065" y="178638"/>
                </a:lnTo>
                <a:lnTo>
                  <a:pt x="248437" y="178638"/>
                </a:lnTo>
                <a:lnTo>
                  <a:pt x="249809" y="178638"/>
                </a:lnTo>
                <a:lnTo>
                  <a:pt x="250494" y="177952"/>
                </a:lnTo>
                <a:lnTo>
                  <a:pt x="250494" y="175209"/>
                </a:lnTo>
                <a:close/>
              </a:path>
              <a:path w="260984" h="312420">
                <a:moveTo>
                  <a:pt x="250494" y="154686"/>
                </a:moveTo>
                <a:lnTo>
                  <a:pt x="249809" y="154000"/>
                </a:lnTo>
                <a:lnTo>
                  <a:pt x="247065" y="154000"/>
                </a:lnTo>
                <a:lnTo>
                  <a:pt x="246380" y="154686"/>
                </a:lnTo>
                <a:lnTo>
                  <a:pt x="246380" y="157416"/>
                </a:lnTo>
                <a:lnTo>
                  <a:pt x="247065" y="158102"/>
                </a:lnTo>
                <a:lnTo>
                  <a:pt x="248437" y="158102"/>
                </a:lnTo>
                <a:lnTo>
                  <a:pt x="249809" y="158102"/>
                </a:lnTo>
                <a:lnTo>
                  <a:pt x="250494" y="157416"/>
                </a:lnTo>
                <a:lnTo>
                  <a:pt x="250494" y="154686"/>
                </a:lnTo>
                <a:close/>
              </a:path>
              <a:path w="260984" h="312420">
                <a:moveTo>
                  <a:pt x="250494" y="134162"/>
                </a:moveTo>
                <a:lnTo>
                  <a:pt x="249809" y="133477"/>
                </a:lnTo>
                <a:lnTo>
                  <a:pt x="247065" y="133477"/>
                </a:lnTo>
                <a:lnTo>
                  <a:pt x="246380" y="134162"/>
                </a:lnTo>
                <a:lnTo>
                  <a:pt x="246380" y="135521"/>
                </a:lnTo>
                <a:lnTo>
                  <a:pt x="246380" y="135801"/>
                </a:lnTo>
                <a:lnTo>
                  <a:pt x="246430" y="136055"/>
                </a:lnTo>
                <a:lnTo>
                  <a:pt x="246545" y="136309"/>
                </a:lnTo>
                <a:lnTo>
                  <a:pt x="246900" y="137147"/>
                </a:lnTo>
                <a:lnTo>
                  <a:pt x="247523" y="137579"/>
                </a:lnTo>
                <a:lnTo>
                  <a:pt x="248437" y="137579"/>
                </a:lnTo>
                <a:lnTo>
                  <a:pt x="249351" y="137566"/>
                </a:lnTo>
                <a:lnTo>
                  <a:pt x="249974" y="137147"/>
                </a:lnTo>
                <a:lnTo>
                  <a:pt x="250431" y="136055"/>
                </a:lnTo>
                <a:lnTo>
                  <a:pt x="250482" y="135801"/>
                </a:lnTo>
                <a:lnTo>
                  <a:pt x="250494" y="134162"/>
                </a:lnTo>
                <a:close/>
              </a:path>
              <a:path w="260984" h="312420">
                <a:moveTo>
                  <a:pt x="250494" y="93878"/>
                </a:moveTo>
                <a:lnTo>
                  <a:pt x="247865" y="92392"/>
                </a:lnTo>
                <a:lnTo>
                  <a:pt x="247383" y="92595"/>
                </a:lnTo>
                <a:lnTo>
                  <a:pt x="246583" y="93395"/>
                </a:lnTo>
                <a:lnTo>
                  <a:pt x="246392" y="93878"/>
                </a:lnTo>
                <a:lnTo>
                  <a:pt x="246380" y="95821"/>
                </a:lnTo>
                <a:lnTo>
                  <a:pt x="247065" y="96494"/>
                </a:lnTo>
                <a:lnTo>
                  <a:pt x="248437" y="96494"/>
                </a:lnTo>
                <a:lnTo>
                  <a:pt x="249809" y="96494"/>
                </a:lnTo>
                <a:lnTo>
                  <a:pt x="250494" y="95821"/>
                </a:lnTo>
                <a:lnTo>
                  <a:pt x="250494" y="93878"/>
                </a:lnTo>
                <a:close/>
              </a:path>
              <a:path w="260984" h="312420">
                <a:moveTo>
                  <a:pt x="250494" y="72555"/>
                </a:moveTo>
                <a:lnTo>
                  <a:pt x="249809" y="71869"/>
                </a:lnTo>
                <a:lnTo>
                  <a:pt x="247065" y="71869"/>
                </a:lnTo>
                <a:lnTo>
                  <a:pt x="246380" y="72555"/>
                </a:lnTo>
                <a:lnTo>
                  <a:pt x="246380" y="75285"/>
                </a:lnTo>
                <a:lnTo>
                  <a:pt x="247065" y="75971"/>
                </a:lnTo>
                <a:lnTo>
                  <a:pt x="248437" y="75971"/>
                </a:lnTo>
                <a:lnTo>
                  <a:pt x="249809" y="75971"/>
                </a:lnTo>
                <a:lnTo>
                  <a:pt x="250494" y="75285"/>
                </a:lnTo>
                <a:lnTo>
                  <a:pt x="250494" y="72555"/>
                </a:lnTo>
                <a:close/>
              </a:path>
              <a:path w="260984" h="312420">
                <a:moveTo>
                  <a:pt x="250494" y="52019"/>
                </a:moveTo>
                <a:lnTo>
                  <a:pt x="249809" y="51333"/>
                </a:lnTo>
                <a:lnTo>
                  <a:pt x="247065" y="51333"/>
                </a:lnTo>
                <a:lnTo>
                  <a:pt x="246380" y="52019"/>
                </a:lnTo>
                <a:lnTo>
                  <a:pt x="246380" y="54762"/>
                </a:lnTo>
                <a:lnTo>
                  <a:pt x="247065" y="55448"/>
                </a:lnTo>
                <a:lnTo>
                  <a:pt x="248437" y="55448"/>
                </a:lnTo>
                <a:lnTo>
                  <a:pt x="249809" y="55448"/>
                </a:lnTo>
                <a:lnTo>
                  <a:pt x="250494" y="54762"/>
                </a:lnTo>
                <a:lnTo>
                  <a:pt x="250494" y="52019"/>
                </a:lnTo>
                <a:close/>
              </a:path>
              <a:path w="260984" h="312420">
                <a:moveTo>
                  <a:pt x="250494" y="31445"/>
                </a:moveTo>
                <a:lnTo>
                  <a:pt x="249809" y="30759"/>
                </a:lnTo>
                <a:lnTo>
                  <a:pt x="247065" y="30759"/>
                </a:lnTo>
                <a:lnTo>
                  <a:pt x="246380" y="31445"/>
                </a:lnTo>
                <a:lnTo>
                  <a:pt x="246380" y="34188"/>
                </a:lnTo>
                <a:lnTo>
                  <a:pt x="247065" y="34874"/>
                </a:lnTo>
                <a:lnTo>
                  <a:pt x="248437" y="34874"/>
                </a:lnTo>
                <a:lnTo>
                  <a:pt x="249809" y="34874"/>
                </a:lnTo>
                <a:lnTo>
                  <a:pt x="250494" y="34188"/>
                </a:lnTo>
                <a:lnTo>
                  <a:pt x="250494" y="31445"/>
                </a:lnTo>
                <a:close/>
              </a:path>
              <a:path w="260984" h="312420">
                <a:moveTo>
                  <a:pt x="250494" y="10947"/>
                </a:moveTo>
                <a:lnTo>
                  <a:pt x="249809" y="10261"/>
                </a:lnTo>
                <a:lnTo>
                  <a:pt x="247065" y="10261"/>
                </a:lnTo>
                <a:lnTo>
                  <a:pt x="246380" y="10947"/>
                </a:lnTo>
                <a:lnTo>
                  <a:pt x="246380" y="12306"/>
                </a:lnTo>
                <a:lnTo>
                  <a:pt x="246380" y="12598"/>
                </a:lnTo>
                <a:lnTo>
                  <a:pt x="246430" y="12865"/>
                </a:lnTo>
                <a:lnTo>
                  <a:pt x="246545" y="13119"/>
                </a:lnTo>
                <a:lnTo>
                  <a:pt x="246900" y="13957"/>
                </a:lnTo>
                <a:lnTo>
                  <a:pt x="247523" y="14376"/>
                </a:lnTo>
                <a:lnTo>
                  <a:pt x="248437" y="14363"/>
                </a:lnTo>
                <a:lnTo>
                  <a:pt x="249339" y="14363"/>
                </a:lnTo>
                <a:lnTo>
                  <a:pt x="250494" y="12306"/>
                </a:lnTo>
                <a:lnTo>
                  <a:pt x="250494" y="10947"/>
                </a:lnTo>
                <a:close/>
              </a:path>
              <a:path w="260984" h="312420">
                <a:moveTo>
                  <a:pt x="250507" y="116357"/>
                </a:moveTo>
                <a:lnTo>
                  <a:pt x="250494" y="114973"/>
                </a:lnTo>
                <a:lnTo>
                  <a:pt x="250494" y="113588"/>
                </a:lnTo>
                <a:lnTo>
                  <a:pt x="249796" y="112890"/>
                </a:lnTo>
                <a:lnTo>
                  <a:pt x="247015" y="112903"/>
                </a:lnTo>
                <a:lnTo>
                  <a:pt x="246329" y="113601"/>
                </a:lnTo>
                <a:lnTo>
                  <a:pt x="246354" y="116382"/>
                </a:lnTo>
                <a:lnTo>
                  <a:pt x="247053" y="117068"/>
                </a:lnTo>
                <a:lnTo>
                  <a:pt x="248437" y="117055"/>
                </a:lnTo>
                <a:lnTo>
                  <a:pt x="249821" y="117055"/>
                </a:lnTo>
                <a:lnTo>
                  <a:pt x="250507" y="116357"/>
                </a:lnTo>
                <a:close/>
              </a:path>
              <a:path w="260984" h="312420">
                <a:moveTo>
                  <a:pt x="250710" y="216128"/>
                </a:moveTo>
                <a:lnTo>
                  <a:pt x="249948" y="215442"/>
                </a:lnTo>
                <a:lnTo>
                  <a:pt x="248437" y="215607"/>
                </a:lnTo>
                <a:lnTo>
                  <a:pt x="247865" y="215595"/>
                </a:lnTo>
                <a:lnTo>
                  <a:pt x="247383" y="215798"/>
                </a:lnTo>
                <a:lnTo>
                  <a:pt x="246989" y="216204"/>
                </a:lnTo>
                <a:lnTo>
                  <a:pt x="246329" y="216852"/>
                </a:lnTo>
                <a:lnTo>
                  <a:pt x="246176" y="217589"/>
                </a:lnTo>
                <a:lnTo>
                  <a:pt x="246888" y="219290"/>
                </a:lnTo>
                <a:lnTo>
                  <a:pt x="247523" y="219710"/>
                </a:lnTo>
                <a:lnTo>
                  <a:pt x="248437" y="219684"/>
                </a:lnTo>
                <a:lnTo>
                  <a:pt x="249948" y="219849"/>
                </a:lnTo>
                <a:lnTo>
                  <a:pt x="250710" y="219176"/>
                </a:lnTo>
                <a:lnTo>
                  <a:pt x="250710" y="216128"/>
                </a:lnTo>
                <a:close/>
              </a:path>
              <a:path w="260984" h="312420">
                <a:moveTo>
                  <a:pt x="260756" y="21234"/>
                </a:moveTo>
                <a:lnTo>
                  <a:pt x="260070" y="20548"/>
                </a:lnTo>
                <a:lnTo>
                  <a:pt x="257340" y="20548"/>
                </a:lnTo>
                <a:lnTo>
                  <a:pt x="256654" y="21234"/>
                </a:lnTo>
                <a:lnTo>
                  <a:pt x="256654" y="23964"/>
                </a:lnTo>
                <a:lnTo>
                  <a:pt x="257340" y="24650"/>
                </a:lnTo>
                <a:lnTo>
                  <a:pt x="258699" y="24650"/>
                </a:lnTo>
                <a:lnTo>
                  <a:pt x="260070" y="24650"/>
                </a:lnTo>
                <a:lnTo>
                  <a:pt x="260756" y="23964"/>
                </a:lnTo>
                <a:lnTo>
                  <a:pt x="260756" y="21234"/>
                </a:lnTo>
                <a:close/>
              </a:path>
              <a:path w="260984" h="312420">
                <a:moveTo>
                  <a:pt x="260756" y="685"/>
                </a:moveTo>
                <a:lnTo>
                  <a:pt x="260070" y="0"/>
                </a:lnTo>
                <a:lnTo>
                  <a:pt x="257340" y="0"/>
                </a:lnTo>
                <a:lnTo>
                  <a:pt x="256654" y="685"/>
                </a:lnTo>
                <a:lnTo>
                  <a:pt x="256654" y="3416"/>
                </a:lnTo>
                <a:lnTo>
                  <a:pt x="257340" y="4102"/>
                </a:lnTo>
                <a:lnTo>
                  <a:pt x="258699" y="4102"/>
                </a:lnTo>
                <a:lnTo>
                  <a:pt x="260070" y="4102"/>
                </a:lnTo>
                <a:lnTo>
                  <a:pt x="260756" y="3416"/>
                </a:lnTo>
                <a:lnTo>
                  <a:pt x="260756" y="6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1434" y="319391"/>
            <a:ext cx="455930" cy="435609"/>
          </a:xfrm>
          <a:custGeom>
            <a:avLst/>
            <a:gdLst/>
            <a:ahLst/>
            <a:cxnLst/>
            <a:rect l="l" t="t" r="r" b="b"/>
            <a:pathLst>
              <a:path w="455930" h="435609">
                <a:moveTo>
                  <a:pt x="4102" y="431863"/>
                </a:moveTo>
                <a:lnTo>
                  <a:pt x="3416" y="431177"/>
                </a:lnTo>
                <a:lnTo>
                  <a:pt x="685" y="431177"/>
                </a:lnTo>
                <a:lnTo>
                  <a:pt x="0" y="431863"/>
                </a:lnTo>
                <a:lnTo>
                  <a:pt x="0" y="434594"/>
                </a:lnTo>
                <a:lnTo>
                  <a:pt x="685" y="435279"/>
                </a:lnTo>
                <a:lnTo>
                  <a:pt x="2044" y="435279"/>
                </a:lnTo>
                <a:lnTo>
                  <a:pt x="3416" y="435279"/>
                </a:lnTo>
                <a:lnTo>
                  <a:pt x="4102" y="434594"/>
                </a:lnTo>
                <a:lnTo>
                  <a:pt x="4102" y="431863"/>
                </a:lnTo>
                <a:close/>
              </a:path>
              <a:path w="455930" h="435609">
                <a:moveTo>
                  <a:pt x="14300" y="423049"/>
                </a:moveTo>
                <a:lnTo>
                  <a:pt x="14287" y="422490"/>
                </a:lnTo>
                <a:lnTo>
                  <a:pt x="14084" y="422008"/>
                </a:lnTo>
                <a:lnTo>
                  <a:pt x="13296" y="421195"/>
                </a:lnTo>
                <a:lnTo>
                  <a:pt x="12814" y="420992"/>
                </a:lnTo>
                <a:lnTo>
                  <a:pt x="12242" y="421005"/>
                </a:lnTo>
                <a:lnTo>
                  <a:pt x="11696" y="420979"/>
                </a:lnTo>
                <a:lnTo>
                  <a:pt x="10185" y="422960"/>
                </a:lnTo>
                <a:lnTo>
                  <a:pt x="10185" y="424332"/>
                </a:lnTo>
                <a:lnTo>
                  <a:pt x="10871" y="425018"/>
                </a:lnTo>
                <a:lnTo>
                  <a:pt x="12242" y="425018"/>
                </a:lnTo>
                <a:lnTo>
                  <a:pt x="13550" y="425018"/>
                </a:lnTo>
                <a:lnTo>
                  <a:pt x="14236" y="424357"/>
                </a:lnTo>
                <a:lnTo>
                  <a:pt x="14300" y="423049"/>
                </a:lnTo>
                <a:close/>
              </a:path>
              <a:path w="455930" h="435609">
                <a:moveTo>
                  <a:pt x="24625" y="431863"/>
                </a:moveTo>
                <a:lnTo>
                  <a:pt x="23939" y="431177"/>
                </a:lnTo>
                <a:lnTo>
                  <a:pt x="21209" y="431177"/>
                </a:lnTo>
                <a:lnTo>
                  <a:pt x="20523" y="431863"/>
                </a:lnTo>
                <a:lnTo>
                  <a:pt x="20523" y="434594"/>
                </a:lnTo>
                <a:lnTo>
                  <a:pt x="21209" y="435279"/>
                </a:lnTo>
                <a:lnTo>
                  <a:pt x="22580" y="435279"/>
                </a:lnTo>
                <a:lnTo>
                  <a:pt x="23939" y="435279"/>
                </a:lnTo>
                <a:lnTo>
                  <a:pt x="24625" y="434594"/>
                </a:lnTo>
                <a:lnTo>
                  <a:pt x="24625" y="431863"/>
                </a:lnTo>
                <a:close/>
              </a:path>
              <a:path w="455930" h="435609">
                <a:moveTo>
                  <a:pt x="24625" y="411327"/>
                </a:moveTo>
                <a:lnTo>
                  <a:pt x="23939" y="410641"/>
                </a:lnTo>
                <a:lnTo>
                  <a:pt x="21209" y="410641"/>
                </a:lnTo>
                <a:lnTo>
                  <a:pt x="20523" y="411327"/>
                </a:lnTo>
                <a:lnTo>
                  <a:pt x="20523" y="414070"/>
                </a:lnTo>
                <a:lnTo>
                  <a:pt x="21209" y="414756"/>
                </a:lnTo>
                <a:lnTo>
                  <a:pt x="22580" y="414756"/>
                </a:lnTo>
                <a:lnTo>
                  <a:pt x="23939" y="414756"/>
                </a:lnTo>
                <a:lnTo>
                  <a:pt x="24625" y="414070"/>
                </a:lnTo>
                <a:lnTo>
                  <a:pt x="24625" y="411327"/>
                </a:lnTo>
                <a:close/>
              </a:path>
              <a:path w="455930" h="435609">
                <a:moveTo>
                  <a:pt x="34899" y="422960"/>
                </a:moveTo>
                <a:lnTo>
                  <a:pt x="34886" y="422402"/>
                </a:lnTo>
                <a:lnTo>
                  <a:pt x="34683" y="421919"/>
                </a:lnTo>
                <a:lnTo>
                  <a:pt x="33896" y="421106"/>
                </a:lnTo>
                <a:lnTo>
                  <a:pt x="33413" y="420903"/>
                </a:lnTo>
                <a:lnTo>
                  <a:pt x="32270" y="420916"/>
                </a:lnTo>
                <a:lnTo>
                  <a:pt x="30784" y="422960"/>
                </a:lnTo>
                <a:lnTo>
                  <a:pt x="30784" y="424332"/>
                </a:lnTo>
                <a:lnTo>
                  <a:pt x="31470" y="425018"/>
                </a:lnTo>
                <a:lnTo>
                  <a:pt x="32842" y="425018"/>
                </a:lnTo>
                <a:lnTo>
                  <a:pt x="34213" y="425018"/>
                </a:lnTo>
                <a:lnTo>
                  <a:pt x="34899" y="424332"/>
                </a:lnTo>
                <a:lnTo>
                  <a:pt x="34899" y="422960"/>
                </a:lnTo>
                <a:close/>
              </a:path>
              <a:path w="455930" h="435609">
                <a:moveTo>
                  <a:pt x="34899" y="403796"/>
                </a:moveTo>
                <a:lnTo>
                  <a:pt x="34886" y="401866"/>
                </a:lnTo>
                <a:lnTo>
                  <a:pt x="34696" y="401383"/>
                </a:lnTo>
                <a:lnTo>
                  <a:pt x="33782" y="400469"/>
                </a:lnTo>
                <a:lnTo>
                  <a:pt x="33159" y="400278"/>
                </a:lnTo>
                <a:lnTo>
                  <a:pt x="31724" y="400558"/>
                </a:lnTo>
                <a:lnTo>
                  <a:pt x="31229" y="400977"/>
                </a:lnTo>
                <a:lnTo>
                  <a:pt x="30670" y="402323"/>
                </a:lnTo>
                <a:lnTo>
                  <a:pt x="30734" y="402971"/>
                </a:lnTo>
                <a:lnTo>
                  <a:pt x="31546" y="404177"/>
                </a:lnTo>
                <a:lnTo>
                  <a:pt x="32105" y="404482"/>
                </a:lnTo>
                <a:lnTo>
                  <a:pt x="32842" y="404482"/>
                </a:lnTo>
                <a:lnTo>
                  <a:pt x="34213" y="404482"/>
                </a:lnTo>
                <a:lnTo>
                  <a:pt x="34899" y="403796"/>
                </a:lnTo>
                <a:close/>
              </a:path>
              <a:path w="455930" h="435609">
                <a:moveTo>
                  <a:pt x="45161" y="431863"/>
                </a:moveTo>
                <a:lnTo>
                  <a:pt x="44475" y="431177"/>
                </a:lnTo>
                <a:lnTo>
                  <a:pt x="41732" y="431177"/>
                </a:lnTo>
                <a:lnTo>
                  <a:pt x="41046" y="431863"/>
                </a:lnTo>
                <a:lnTo>
                  <a:pt x="41046" y="434594"/>
                </a:lnTo>
                <a:lnTo>
                  <a:pt x="41732" y="435279"/>
                </a:lnTo>
                <a:lnTo>
                  <a:pt x="43103" y="435279"/>
                </a:lnTo>
                <a:lnTo>
                  <a:pt x="44475" y="435279"/>
                </a:lnTo>
                <a:lnTo>
                  <a:pt x="45161" y="434594"/>
                </a:lnTo>
                <a:lnTo>
                  <a:pt x="45161" y="431863"/>
                </a:lnTo>
                <a:close/>
              </a:path>
              <a:path w="455930" h="435609">
                <a:moveTo>
                  <a:pt x="45161" y="411327"/>
                </a:moveTo>
                <a:lnTo>
                  <a:pt x="44475" y="410641"/>
                </a:lnTo>
                <a:lnTo>
                  <a:pt x="41732" y="410641"/>
                </a:lnTo>
                <a:lnTo>
                  <a:pt x="41046" y="411327"/>
                </a:lnTo>
                <a:lnTo>
                  <a:pt x="41046" y="414070"/>
                </a:lnTo>
                <a:lnTo>
                  <a:pt x="41732" y="414756"/>
                </a:lnTo>
                <a:lnTo>
                  <a:pt x="43103" y="414756"/>
                </a:lnTo>
                <a:lnTo>
                  <a:pt x="44475" y="414756"/>
                </a:lnTo>
                <a:lnTo>
                  <a:pt x="45161" y="414070"/>
                </a:lnTo>
                <a:lnTo>
                  <a:pt x="45161" y="411327"/>
                </a:lnTo>
                <a:close/>
              </a:path>
              <a:path w="455930" h="435609">
                <a:moveTo>
                  <a:pt x="45161" y="390804"/>
                </a:moveTo>
                <a:lnTo>
                  <a:pt x="44475" y="390118"/>
                </a:lnTo>
                <a:lnTo>
                  <a:pt x="41732" y="390118"/>
                </a:lnTo>
                <a:lnTo>
                  <a:pt x="41046" y="390804"/>
                </a:lnTo>
                <a:lnTo>
                  <a:pt x="41046" y="393534"/>
                </a:lnTo>
                <a:lnTo>
                  <a:pt x="41732" y="394220"/>
                </a:lnTo>
                <a:lnTo>
                  <a:pt x="43103" y="394220"/>
                </a:lnTo>
                <a:lnTo>
                  <a:pt x="44475" y="394220"/>
                </a:lnTo>
                <a:lnTo>
                  <a:pt x="45161" y="393534"/>
                </a:lnTo>
                <a:lnTo>
                  <a:pt x="45161" y="390804"/>
                </a:lnTo>
                <a:close/>
              </a:path>
              <a:path w="455930" h="435609">
                <a:moveTo>
                  <a:pt x="55448" y="380542"/>
                </a:moveTo>
                <a:lnTo>
                  <a:pt x="54762" y="379857"/>
                </a:lnTo>
                <a:lnTo>
                  <a:pt x="52019" y="379857"/>
                </a:lnTo>
                <a:lnTo>
                  <a:pt x="51333" y="380542"/>
                </a:lnTo>
                <a:lnTo>
                  <a:pt x="51333" y="383273"/>
                </a:lnTo>
                <a:lnTo>
                  <a:pt x="52019" y="383959"/>
                </a:lnTo>
                <a:lnTo>
                  <a:pt x="53390" y="383959"/>
                </a:lnTo>
                <a:lnTo>
                  <a:pt x="54762" y="383959"/>
                </a:lnTo>
                <a:lnTo>
                  <a:pt x="55448" y="383273"/>
                </a:lnTo>
                <a:lnTo>
                  <a:pt x="55448" y="380542"/>
                </a:lnTo>
                <a:close/>
              </a:path>
              <a:path w="455930" h="435609">
                <a:moveTo>
                  <a:pt x="55562" y="422846"/>
                </a:moveTo>
                <a:lnTo>
                  <a:pt x="55003" y="421500"/>
                </a:lnTo>
                <a:lnTo>
                  <a:pt x="54508" y="421093"/>
                </a:lnTo>
                <a:lnTo>
                  <a:pt x="53073" y="420801"/>
                </a:lnTo>
                <a:lnTo>
                  <a:pt x="52451" y="420992"/>
                </a:lnTo>
                <a:lnTo>
                  <a:pt x="51943" y="421513"/>
                </a:lnTo>
                <a:lnTo>
                  <a:pt x="51257" y="422148"/>
                </a:lnTo>
                <a:lnTo>
                  <a:pt x="51092" y="422897"/>
                </a:lnTo>
                <a:lnTo>
                  <a:pt x="51816" y="424624"/>
                </a:lnTo>
                <a:lnTo>
                  <a:pt x="52463" y="425043"/>
                </a:lnTo>
                <a:lnTo>
                  <a:pt x="53390" y="425018"/>
                </a:lnTo>
                <a:lnTo>
                  <a:pt x="54127" y="425018"/>
                </a:lnTo>
                <a:lnTo>
                  <a:pt x="54686" y="424713"/>
                </a:lnTo>
                <a:lnTo>
                  <a:pt x="55499" y="423494"/>
                </a:lnTo>
                <a:lnTo>
                  <a:pt x="55562" y="422846"/>
                </a:lnTo>
                <a:close/>
              </a:path>
              <a:path w="455930" h="435609">
                <a:moveTo>
                  <a:pt x="65709" y="431863"/>
                </a:moveTo>
                <a:lnTo>
                  <a:pt x="65024" y="431177"/>
                </a:lnTo>
                <a:lnTo>
                  <a:pt x="62280" y="431177"/>
                </a:lnTo>
                <a:lnTo>
                  <a:pt x="61607" y="431863"/>
                </a:lnTo>
                <a:lnTo>
                  <a:pt x="61607" y="434594"/>
                </a:lnTo>
                <a:lnTo>
                  <a:pt x="62280" y="435279"/>
                </a:lnTo>
                <a:lnTo>
                  <a:pt x="63652" y="435279"/>
                </a:lnTo>
                <a:lnTo>
                  <a:pt x="65024" y="435279"/>
                </a:lnTo>
                <a:lnTo>
                  <a:pt x="65709" y="434594"/>
                </a:lnTo>
                <a:lnTo>
                  <a:pt x="65709" y="431863"/>
                </a:lnTo>
                <a:close/>
              </a:path>
              <a:path w="455930" h="435609">
                <a:moveTo>
                  <a:pt x="65709" y="411327"/>
                </a:moveTo>
                <a:lnTo>
                  <a:pt x="65024" y="410641"/>
                </a:lnTo>
                <a:lnTo>
                  <a:pt x="62280" y="410641"/>
                </a:lnTo>
                <a:lnTo>
                  <a:pt x="61607" y="411327"/>
                </a:lnTo>
                <a:lnTo>
                  <a:pt x="61607" y="414070"/>
                </a:lnTo>
                <a:lnTo>
                  <a:pt x="62280" y="414756"/>
                </a:lnTo>
                <a:lnTo>
                  <a:pt x="63652" y="414756"/>
                </a:lnTo>
                <a:lnTo>
                  <a:pt x="65024" y="414756"/>
                </a:lnTo>
                <a:lnTo>
                  <a:pt x="65709" y="414070"/>
                </a:lnTo>
                <a:lnTo>
                  <a:pt x="65709" y="411327"/>
                </a:lnTo>
                <a:close/>
              </a:path>
              <a:path w="455930" h="435609">
                <a:moveTo>
                  <a:pt x="65709" y="390804"/>
                </a:moveTo>
                <a:lnTo>
                  <a:pt x="65024" y="390118"/>
                </a:lnTo>
                <a:lnTo>
                  <a:pt x="62280" y="390118"/>
                </a:lnTo>
                <a:lnTo>
                  <a:pt x="61607" y="390804"/>
                </a:lnTo>
                <a:lnTo>
                  <a:pt x="61607" y="393534"/>
                </a:lnTo>
                <a:lnTo>
                  <a:pt x="62280" y="394220"/>
                </a:lnTo>
                <a:lnTo>
                  <a:pt x="63652" y="394220"/>
                </a:lnTo>
                <a:lnTo>
                  <a:pt x="65024" y="394220"/>
                </a:lnTo>
                <a:lnTo>
                  <a:pt x="65709" y="393534"/>
                </a:lnTo>
                <a:lnTo>
                  <a:pt x="65709" y="390804"/>
                </a:lnTo>
                <a:close/>
              </a:path>
              <a:path w="455930" h="435609">
                <a:moveTo>
                  <a:pt x="65709" y="370268"/>
                </a:moveTo>
                <a:lnTo>
                  <a:pt x="65024" y="369595"/>
                </a:lnTo>
                <a:lnTo>
                  <a:pt x="62280" y="369595"/>
                </a:lnTo>
                <a:lnTo>
                  <a:pt x="61607" y="370268"/>
                </a:lnTo>
                <a:lnTo>
                  <a:pt x="61607" y="373011"/>
                </a:lnTo>
                <a:lnTo>
                  <a:pt x="62280" y="373697"/>
                </a:lnTo>
                <a:lnTo>
                  <a:pt x="63652" y="373697"/>
                </a:lnTo>
                <a:lnTo>
                  <a:pt x="65024" y="373697"/>
                </a:lnTo>
                <a:lnTo>
                  <a:pt x="65709" y="373011"/>
                </a:lnTo>
                <a:lnTo>
                  <a:pt x="65709" y="370268"/>
                </a:lnTo>
                <a:close/>
              </a:path>
              <a:path w="455930" h="435609">
                <a:moveTo>
                  <a:pt x="75971" y="380542"/>
                </a:moveTo>
                <a:lnTo>
                  <a:pt x="75285" y="379857"/>
                </a:lnTo>
                <a:lnTo>
                  <a:pt x="72555" y="379857"/>
                </a:lnTo>
                <a:lnTo>
                  <a:pt x="71869" y="380542"/>
                </a:lnTo>
                <a:lnTo>
                  <a:pt x="71869" y="383273"/>
                </a:lnTo>
                <a:lnTo>
                  <a:pt x="72555" y="383959"/>
                </a:lnTo>
                <a:lnTo>
                  <a:pt x="73914" y="383959"/>
                </a:lnTo>
                <a:lnTo>
                  <a:pt x="75285" y="383959"/>
                </a:lnTo>
                <a:lnTo>
                  <a:pt x="75971" y="383273"/>
                </a:lnTo>
                <a:lnTo>
                  <a:pt x="75971" y="380542"/>
                </a:lnTo>
                <a:close/>
              </a:path>
              <a:path w="455930" h="435609">
                <a:moveTo>
                  <a:pt x="75971" y="359918"/>
                </a:moveTo>
                <a:lnTo>
                  <a:pt x="75285" y="359232"/>
                </a:lnTo>
                <a:lnTo>
                  <a:pt x="72555" y="359232"/>
                </a:lnTo>
                <a:lnTo>
                  <a:pt x="71869" y="359918"/>
                </a:lnTo>
                <a:lnTo>
                  <a:pt x="71869" y="362648"/>
                </a:lnTo>
                <a:lnTo>
                  <a:pt x="72555" y="363334"/>
                </a:lnTo>
                <a:lnTo>
                  <a:pt x="73914" y="363334"/>
                </a:lnTo>
                <a:lnTo>
                  <a:pt x="75285" y="363334"/>
                </a:lnTo>
                <a:lnTo>
                  <a:pt x="75971" y="362648"/>
                </a:lnTo>
                <a:lnTo>
                  <a:pt x="75971" y="359918"/>
                </a:lnTo>
                <a:close/>
              </a:path>
              <a:path w="455930" h="435609">
                <a:moveTo>
                  <a:pt x="86233" y="431863"/>
                </a:moveTo>
                <a:lnTo>
                  <a:pt x="85547" y="431177"/>
                </a:lnTo>
                <a:lnTo>
                  <a:pt x="82816" y="431177"/>
                </a:lnTo>
                <a:lnTo>
                  <a:pt x="82130" y="431863"/>
                </a:lnTo>
                <a:lnTo>
                  <a:pt x="82130" y="434594"/>
                </a:lnTo>
                <a:lnTo>
                  <a:pt x="82816" y="435279"/>
                </a:lnTo>
                <a:lnTo>
                  <a:pt x="84188" y="435279"/>
                </a:lnTo>
                <a:lnTo>
                  <a:pt x="85547" y="435279"/>
                </a:lnTo>
                <a:lnTo>
                  <a:pt x="86233" y="434594"/>
                </a:lnTo>
                <a:lnTo>
                  <a:pt x="86233" y="431863"/>
                </a:lnTo>
                <a:close/>
              </a:path>
              <a:path w="455930" h="435609">
                <a:moveTo>
                  <a:pt x="96494" y="422402"/>
                </a:moveTo>
                <a:lnTo>
                  <a:pt x="96291" y="421919"/>
                </a:lnTo>
                <a:lnTo>
                  <a:pt x="95897" y="421513"/>
                </a:lnTo>
                <a:lnTo>
                  <a:pt x="95504" y="421106"/>
                </a:lnTo>
                <a:lnTo>
                  <a:pt x="95008" y="420916"/>
                </a:lnTo>
                <a:lnTo>
                  <a:pt x="93878" y="420903"/>
                </a:lnTo>
                <a:lnTo>
                  <a:pt x="93395" y="421106"/>
                </a:lnTo>
                <a:lnTo>
                  <a:pt x="92595" y="421919"/>
                </a:lnTo>
                <a:lnTo>
                  <a:pt x="92405" y="422402"/>
                </a:lnTo>
                <a:lnTo>
                  <a:pt x="92392" y="422960"/>
                </a:lnTo>
                <a:lnTo>
                  <a:pt x="92392" y="424332"/>
                </a:lnTo>
                <a:lnTo>
                  <a:pt x="93078" y="425018"/>
                </a:lnTo>
                <a:lnTo>
                  <a:pt x="94449" y="425018"/>
                </a:lnTo>
                <a:lnTo>
                  <a:pt x="95821" y="425018"/>
                </a:lnTo>
                <a:lnTo>
                  <a:pt x="96494" y="424332"/>
                </a:lnTo>
                <a:lnTo>
                  <a:pt x="96494" y="422960"/>
                </a:lnTo>
                <a:lnTo>
                  <a:pt x="96494" y="422402"/>
                </a:lnTo>
                <a:close/>
              </a:path>
              <a:path w="455930" h="435609">
                <a:moveTo>
                  <a:pt x="96494" y="401066"/>
                </a:moveTo>
                <a:lnTo>
                  <a:pt x="95821" y="400380"/>
                </a:lnTo>
                <a:lnTo>
                  <a:pt x="93078" y="400380"/>
                </a:lnTo>
                <a:lnTo>
                  <a:pt x="92392" y="401066"/>
                </a:lnTo>
                <a:lnTo>
                  <a:pt x="92392" y="403796"/>
                </a:lnTo>
                <a:lnTo>
                  <a:pt x="93078" y="404482"/>
                </a:lnTo>
                <a:lnTo>
                  <a:pt x="94449" y="404482"/>
                </a:lnTo>
                <a:lnTo>
                  <a:pt x="95821" y="404482"/>
                </a:lnTo>
                <a:lnTo>
                  <a:pt x="96494" y="403796"/>
                </a:lnTo>
                <a:lnTo>
                  <a:pt x="96494" y="401066"/>
                </a:lnTo>
                <a:close/>
              </a:path>
              <a:path w="455930" h="435609">
                <a:moveTo>
                  <a:pt x="96494" y="380542"/>
                </a:moveTo>
                <a:lnTo>
                  <a:pt x="95821" y="379857"/>
                </a:lnTo>
                <a:lnTo>
                  <a:pt x="93078" y="379857"/>
                </a:lnTo>
                <a:lnTo>
                  <a:pt x="92392" y="380542"/>
                </a:lnTo>
                <a:lnTo>
                  <a:pt x="92392" y="383273"/>
                </a:lnTo>
                <a:lnTo>
                  <a:pt x="93078" y="383959"/>
                </a:lnTo>
                <a:lnTo>
                  <a:pt x="94449" y="383959"/>
                </a:lnTo>
                <a:lnTo>
                  <a:pt x="95821" y="383959"/>
                </a:lnTo>
                <a:lnTo>
                  <a:pt x="96494" y="383273"/>
                </a:lnTo>
                <a:lnTo>
                  <a:pt x="96494" y="380542"/>
                </a:lnTo>
                <a:close/>
              </a:path>
              <a:path w="455930" h="435609">
                <a:moveTo>
                  <a:pt x="96494" y="359918"/>
                </a:moveTo>
                <a:lnTo>
                  <a:pt x="95821" y="359232"/>
                </a:lnTo>
                <a:lnTo>
                  <a:pt x="93078" y="359232"/>
                </a:lnTo>
                <a:lnTo>
                  <a:pt x="92392" y="359918"/>
                </a:lnTo>
                <a:lnTo>
                  <a:pt x="92392" y="362648"/>
                </a:lnTo>
                <a:lnTo>
                  <a:pt x="93078" y="363334"/>
                </a:lnTo>
                <a:lnTo>
                  <a:pt x="94449" y="363334"/>
                </a:lnTo>
                <a:lnTo>
                  <a:pt x="95821" y="363334"/>
                </a:lnTo>
                <a:lnTo>
                  <a:pt x="96494" y="362648"/>
                </a:lnTo>
                <a:lnTo>
                  <a:pt x="96494" y="359918"/>
                </a:lnTo>
                <a:close/>
              </a:path>
              <a:path w="455930" h="435609">
                <a:moveTo>
                  <a:pt x="96710" y="340779"/>
                </a:moveTo>
                <a:lnTo>
                  <a:pt x="96558" y="340042"/>
                </a:lnTo>
                <a:lnTo>
                  <a:pt x="95897" y="339394"/>
                </a:lnTo>
                <a:lnTo>
                  <a:pt x="95504" y="338988"/>
                </a:lnTo>
                <a:lnTo>
                  <a:pt x="95021" y="338785"/>
                </a:lnTo>
                <a:lnTo>
                  <a:pt x="94449" y="338797"/>
                </a:lnTo>
                <a:lnTo>
                  <a:pt x="93878" y="338785"/>
                </a:lnTo>
                <a:lnTo>
                  <a:pt x="93395" y="338988"/>
                </a:lnTo>
                <a:lnTo>
                  <a:pt x="92989" y="339394"/>
                </a:lnTo>
                <a:lnTo>
                  <a:pt x="92341" y="340042"/>
                </a:lnTo>
                <a:lnTo>
                  <a:pt x="92189" y="340779"/>
                </a:lnTo>
                <a:lnTo>
                  <a:pt x="92887" y="342480"/>
                </a:lnTo>
                <a:lnTo>
                  <a:pt x="93522" y="342900"/>
                </a:lnTo>
                <a:lnTo>
                  <a:pt x="94449" y="342874"/>
                </a:lnTo>
                <a:lnTo>
                  <a:pt x="95364" y="342900"/>
                </a:lnTo>
                <a:lnTo>
                  <a:pt x="95999" y="342480"/>
                </a:lnTo>
                <a:lnTo>
                  <a:pt x="96710" y="340779"/>
                </a:lnTo>
                <a:close/>
              </a:path>
              <a:path w="455930" h="435609">
                <a:moveTo>
                  <a:pt x="106768" y="431863"/>
                </a:moveTo>
                <a:lnTo>
                  <a:pt x="106083" y="431177"/>
                </a:lnTo>
                <a:lnTo>
                  <a:pt x="103339" y="431177"/>
                </a:lnTo>
                <a:lnTo>
                  <a:pt x="102654" y="431863"/>
                </a:lnTo>
                <a:lnTo>
                  <a:pt x="102654" y="434594"/>
                </a:lnTo>
                <a:lnTo>
                  <a:pt x="103339" y="435279"/>
                </a:lnTo>
                <a:lnTo>
                  <a:pt x="104711" y="435279"/>
                </a:lnTo>
                <a:lnTo>
                  <a:pt x="106083" y="435279"/>
                </a:lnTo>
                <a:lnTo>
                  <a:pt x="106768" y="434594"/>
                </a:lnTo>
                <a:lnTo>
                  <a:pt x="106768" y="431863"/>
                </a:lnTo>
                <a:close/>
              </a:path>
              <a:path w="455930" h="435609">
                <a:moveTo>
                  <a:pt x="106768" y="411327"/>
                </a:moveTo>
                <a:lnTo>
                  <a:pt x="106083" y="410641"/>
                </a:lnTo>
                <a:lnTo>
                  <a:pt x="103339" y="410641"/>
                </a:lnTo>
                <a:lnTo>
                  <a:pt x="102654" y="411327"/>
                </a:lnTo>
                <a:lnTo>
                  <a:pt x="102654" y="414070"/>
                </a:lnTo>
                <a:lnTo>
                  <a:pt x="103339" y="414756"/>
                </a:lnTo>
                <a:lnTo>
                  <a:pt x="104711" y="414756"/>
                </a:lnTo>
                <a:lnTo>
                  <a:pt x="106083" y="414756"/>
                </a:lnTo>
                <a:lnTo>
                  <a:pt x="106768" y="414070"/>
                </a:lnTo>
                <a:lnTo>
                  <a:pt x="106768" y="411327"/>
                </a:lnTo>
                <a:close/>
              </a:path>
              <a:path w="455930" h="435609">
                <a:moveTo>
                  <a:pt x="106768" y="390804"/>
                </a:moveTo>
                <a:lnTo>
                  <a:pt x="106083" y="390118"/>
                </a:lnTo>
                <a:lnTo>
                  <a:pt x="103339" y="390118"/>
                </a:lnTo>
                <a:lnTo>
                  <a:pt x="102654" y="390804"/>
                </a:lnTo>
                <a:lnTo>
                  <a:pt x="102654" y="393534"/>
                </a:lnTo>
                <a:lnTo>
                  <a:pt x="103339" y="394220"/>
                </a:lnTo>
                <a:lnTo>
                  <a:pt x="104711" y="394220"/>
                </a:lnTo>
                <a:lnTo>
                  <a:pt x="106083" y="394220"/>
                </a:lnTo>
                <a:lnTo>
                  <a:pt x="106768" y="393534"/>
                </a:lnTo>
                <a:lnTo>
                  <a:pt x="106768" y="390804"/>
                </a:lnTo>
                <a:close/>
              </a:path>
              <a:path w="455930" h="435609">
                <a:moveTo>
                  <a:pt x="106768" y="370268"/>
                </a:moveTo>
                <a:lnTo>
                  <a:pt x="106083" y="369595"/>
                </a:lnTo>
                <a:lnTo>
                  <a:pt x="103339" y="369595"/>
                </a:lnTo>
                <a:lnTo>
                  <a:pt x="102654" y="370268"/>
                </a:lnTo>
                <a:lnTo>
                  <a:pt x="102654" y="373011"/>
                </a:lnTo>
                <a:lnTo>
                  <a:pt x="103339" y="373697"/>
                </a:lnTo>
                <a:lnTo>
                  <a:pt x="104711" y="373697"/>
                </a:lnTo>
                <a:lnTo>
                  <a:pt x="106083" y="373697"/>
                </a:lnTo>
                <a:lnTo>
                  <a:pt x="106768" y="373011"/>
                </a:lnTo>
                <a:lnTo>
                  <a:pt x="106768" y="370268"/>
                </a:lnTo>
                <a:close/>
              </a:path>
              <a:path w="455930" h="435609">
                <a:moveTo>
                  <a:pt x="106768" y="349745"/>
                </a:moveTo>
                <a:lnTo>
                  <a:pt x="106083" y="349059"/>
                </a:lnTo>
                <a:lnTo>
                  <a:pt x="103339" y="349059"/>
                </a:lnTo>
                <a:lnTo>
                  <a:pt x="102654" y="349745"/>
                </a:lnTo>
                <a:lnTo>
                  <a:pt x="102654" y="352488"/>
                </a:lnTo>
                <a:lnTo>
                  <a:pt x="103339" y="353161"/>
                </a:lnTo>
                <a:lnTo>
                  <a:pt x="104711" y="353161"/>
                </a:lnTo>
                <a:lnTo>
                  <a:pt x="106083" y="353161"/>
                </a:lnTo>
                <a:lnTo>
                  <a:pt x="106768" y="352488"/>
                </a:lnTo>
                <a:lnTo>
                  <a:pt x="106768" y="349745"/>
                </a:lnTo>
                <a:close/>
              </a:path>
              <a:path w="455930" h="435609">
                <a:moveTo>
                  <a:pt x="106768" y="329196"/>
                </a:moveTo>
                <a:lnTo>
                  <a:pt x="106083" y="328510"/>
                </a:lnTo>
                <a:lnTo>
                  <a:pt x="103339" y="328510"/>
                </a:lnTo>
                <a:lnTo>
                  <a:pt x="102654" y="329196"/>
                </a:lnTo>
                <a:lnTo>
                  <a:pt x="102654" y="331927"/>
                </a:lnTo>
                <a:lnTo>
                  <a:pt x="103339" y="332613"/>
                </a:lnTo>
                <a:lnTo>
                  <a:pt x="104711" y="332613"/>
                </a:lnTo>
                <a:lnTo>
                  <a:pt x="106083" y="332613"/>
                </a:lnTo>
                <a:lnTo>
                  <a:pt x="106768" y="331927"/>
                </a:lnTo>
                <a:lnTo>
                  <a:pt x="106768" y="329196"/>
                </a:lnTo>
                <a:close/>
              </a:path>
              <a:path w="455930" h="435609">
                <a:moveTo>
                  <a:pt x="117030" y="422960"/>
                </a:moveTo>
                <a:lnTo>
                  <a:pt x="117017" y="422402"/>
                </a:lnTo>
                <a:lnTo>
                  <a:pt x="116827" y="421919"/>
                </a:lnTo>
                <a:lnTo>
                  <a:pt x="116433" y="421513"/>
                </a:lnTo>
                <a:lnTo>
                  <a:pt x="115455" y="420535"/>
                </a:lnTo>
                <a:lnTo>
                  <a:pt x="114490" y="420535"/>
                </a:lnTo>
                <a:lnTo>
                  <a:pt x="113525" y="421513"/>
                </a:lnTo>
                <a:lnTo>
                  <a:pt x="113131" y="421919"/>
                </a:lnTo>
                <a:lnTo>
                  <a:pt x="112928" y="422402"/>
                </a:lnTo>
                <a:lnTo>
                  <a:pt x="112928" y="422960"/>
                </a:lnTo>
                <a:lnTo>
                  <a:pt x="112928" y="424332"/>
                </a:lnTo>
                <a:lnTo>
                  <a:pt x="113601" y="425018"/>
                </a:lnTo>
                <a:lnTo>
                  <a:pt x="114973" y="425018"/>
                </a:lnTo>
                <a:lnTo>
                  <a:pt x="116344" y="425018"/>
                </a:lnTo>
                <a:lnTo>
                  <a:pt x="117030" y="424332"/>
                </a:lnTo>
                <a:lnTo>
                  <a:pt x="117030" y="422960"/>
                </a:lnTo>
                <a:close/>
              </a:path>
              <a:path w="455930" h="435609">
                <a:moveTo>
                  <a:pt x="117030" y="401866"/>
                </a:moveTo>
                <a:lnTo>
                  <a:pt x="116827" y="401383"/>
                </a:lnTo>
                <a:lnTo>
                  <a:pt x="115912" y="400469"/>
                </a:lnTo>
                <a:lnTo>
                  <a:pt x="115290" y="400278"/>
                </a:lnTo>
                <a:lnTo>
                  <a:pt x="113855" y="400558"/>
                </a:lnTo>
                <a:lnTo>
                  <a:pt x="113360" y="400977"/>
                </a:lnTo>
                <a:lnTo>
                  <a:pt x="112801" y="402323"/>
                </a:lnTo>
                <a:lnTo>
                  <a:pt x="112864" y="402971"/>
                </a:lnTo>
                <a:lnTo>
                  <a:pt x="113677" y="404177"/>
                </a:lnTo>
                <a:lnTo>
                  <a:pt x="114249" y="404482"/>
                </a:lnTo>
                <a:lnTo>
                  <a:pt x="114973" y="404482"/>
                </a:lnTo>
                <a:lnTo>
                  <a:pt x="116344" y="404482"/>
                </a:lnTo>
                <a:lnTo>
                  <a:pt x="117030" y="403796"/>
                </a:lnTo>
                <a:lnTo>
                  <a:pt x="117030" y="401866"/>
                </a:lnTo>
                <a:close/>
              </a:path>
              <a:path w="455930" h="435609">
                <a:moveTo>
                  <a:pt x="117030" y="380542"/>
                </a:moveTo>
                <a:lnTo>
                  <a:pt x="116344" y="379857"/>
                </a:lnTo>
                <a:lnTo>
                  <a:pt x="113601" y="379857"/>
                </a:lnTo>
                <a:lnTo>
                  <a:pt x="112928" y="380542"/>
                </a:lnTo>
                <a:lnTo>
                  <a:pt x="112928" y="383273"/>
                </a:lnTo>
                <a:lnTo>
                  <a:pt x="113601" y="383959"/>
                </a:lnTo>
                <a:lnTo>
                  <a:pt x="114973" y="383959"/>
                </a:lnTo>
                <a:lnTo>
                  <a:pt x="115544" y="383959"/>
                </a:lnTo>
                <a:lnTo>
                  <a:pt x="116027" y="383768"/>
                </a:lnTo>
                <a:lnTo>
                  <a:pt x="116827" y="382955"/>
                </a:lnTo>
                <a:lnTo>
                  <a:pt x="117030" y="382473"/>
                </a:lnTo>
                <a:lnTo>
                  <a:pt x="117030" y="380542"/>
                </a:lnTo>
                <a:close/>
              </a:path>
              <a:path w="455930" h="435609">
                <a:moveTo>
                  <a:pt x="117030" y="359918"/>
                </a:moveTo>
                <a:lnTo>
                  <a:pt x="116344" y="359232"/>
                </a:lnTo>
                <a:lnTo>
                  <a:pt x="113601" y="359232"/>
                </a:lnTo>
                <a:lnTo>
                  <a:pt x="112928" y="359918"/>
                </a:lnTo>
                <a:lnTo>
                  <a:pt x="112928" y="362648"/>
                </a:lnTo>
                <a:lnTo>
                  <a:pt x="113601" y="363334"/>
                </a:lnTo>
                <a:lnTo>
                  <a:pt x="114973" y="363334"/>
                </a:lnTo>
                <a:lnTo>
                  <a:pt x="115544" y="363347"/>
                </a:lnTo>
                <a:lnTo>
                  <a:pt x="116027" y="363143"/>
                </a:lnTo>
                <a:lnTo>
                  <a:pt x="116827" y="362331"/>
                </a:lnTo>
                <a:lnTo>
                  <a:pt x="117030" y="361848"/>
                </a:lnTo>
                <a:lnTo>
                  <a:pt x="117030" y="359918"/>
                </a:lnTo>
                <a:close/>
              </a:path>
              <a:path w="455930" h="435609">
                <a:moveTo>
                  <a:pt x="117030" y="319735"/>
                </a:moveTo>
                <a:lnTo>
                  <a:pt x="116827" y="319252"/>
                </a:lnTo>
                <a:lnTo>
                  <a:pt x="115912" y="318325"/>
                </a:lnTo>
                <a:lnTo>
                  <a:pt x="115290" y="318147"/>
                </a:lnTo>
                <a:lnTo>
                  <a:pt x="113855" y="318427"/>
                </a:lnTo>
                <a:lnTo>
                  <a:pt x="113360" y="318833"/>
                </a:lnTo>
                <a:lnTo>
                  <a:pt x="112801" y="320192"/>
                </a:lnTo>
                <a:lnTo>
                  <a:pt x="112864" y="320827"/>
                </a:lnTo>
                <a:lnTo>
                  <a:pt x="113677" y="322046"/>
                </a:lnTo>
                <a:lnTo>
                  <a:pt x="114249" y="322351"/>
                </a:lnTo>
                <a:lnTo>
                  <a:pt x="114973" y="322351"/>
                </a:lnTo>
                <a:lnTo>
                  <a:pt x="116344" y="322351"/>
                </a:lnTo>
                <a:lnTo>
                  <a:pt x="117030" y="321665"/>
                </a:lnTo>
                <a:lnTo>
                  <a:pt x="117030" y="319735"/>
                </a:lnTo>
                <a:close/>
              </a:path>
              <a:path w="455930" h="435609">
                <a:moveTo>
                  <a:pt x="117398" y="340360"/>
                </a:moveTo>
                <a:lnTo>
                  <a:pt x="115455" y="338429"/>
                </a:lnTo>
                <a:lnTo>
                  <a:pt x="114490" y="338429"/>
                </a:lnTo>
                <a:lnTo>
                  <a:pt x="113525" y="339394"/>
                </a:lnTo>
                <a:lnTo>
                  <a:pt x="112864" y="340042"/>
                </a:lnTo>
                <a:lnTo>
                  <a:pt x="112712" y="340779"/>
                </a:lnTo>
                <a:lnTo>
                  <a:pt x="113423" y="342480"/>
                </a:lnTo>
                <a:lnTo>
                  <a:pt x="114058" y="342900"/>
                </a:lnTo>
                <a:lnTo>
                  <a:pt x="114973" y="342874"/>
                </a:lnTo>
                <a:lnTo>
                  <a:pt x="115544" y="342900"/>
                </a:lnTo>
                <a:lnTo>
                  <a:pt x="116027" y="342696"/>
                </a:lnTo>
                <a:lnTo>
                  <a:pt x="116433" y="342277"/>
                </a:lnTo>
                <a:lnTo>
                  <a:pt x="117398" y="341325"/>
                </a:lnTo>
                <a:lnTo>
                  <a:pt x="117398" y="340360"/>
                </a:lnTo>
                <a:close/>
              </a:path>
              <a:path w="455930" h="435609">
                <a:moveTo>
                  <a:pt x="127317" y="308660"/>
                </a:moveTo>
                <a:lnTo>
                  <a:pt x="126631" y="307987"/>
                </a:lnTo>
                <a:lnTo>
                  <a:pt x="123888" y="307987"/>
                </a:lnTo>
                <a:lnTo>
                  <a:pt x="123215" y="308673"/>
                </a:lnTo>
                <a:lnTo>
                  <a:pt x="123215" y="311404"/>
                </a:lnTo>
                <a:lnTo>
                  <a:pt x="123888" y="312089"/>
                </a:lnTo>
                <a:lnTo>
                  <a:pt x="125260" y="312089"/>
                </a:lnTo>
                <a:lnTo>
                  <a:pt x="126631" y="312089"/>
                </a:lnTo>
                <a:lnTo>
                  <a:pt x="127317" y="311404"/>
                </a:lnTo>
                <a:lnTo>
                  <a:pt x="127317" y="308660"/>
                </a:lnTo>
                <a:close/>
              </a:path>
              <a:path w="455930" h="435609">
                <a:moveTo>
                  <a:pt x="168351" y="431863"/>
                </a:moveTo>
                <a:lnTo>
                  <a:pt x="167665" y="431177"/>
                </a:lnTo>
                <a:lnTo>
                  <a:pt x="164922" y="431177"/>
                </a:lnTo>
                <a:lnTo>
                  <a:pt x="164236" y="431863"/>
                </a:lnTo>
                <a:lnTo>
                  <a:pt x="164236" y="434594"/>
                </a:lnTo>
                <a:lnTo>
                  <a:pt x="164922" y="435279"/>
                </a:lnTo>
                <a:lnTo>
                  <a:pt x="166293" y="435279"/>
                </a:lnTo>
                <a:lnTo>
                  <a:pt x="167665" y="435279"/>
                </a:lnTo>
                <a:lnTo>
                  <a:pt x="168351" y="434594"/>
                </a:lnTo>
                <a:lnTo>
                  <a:pt x="168351" y="431863"/>
                </a:lnTo>
                <a:close/>
              </a:path>
              <a:path w="455930" h="435609">
                <a:moveTo>
                  <a:pt x="168351" y="411327"/>
                </a:moveTo>
                <a:lnTo>
                  <a:pt x="167665" y="410641"/>
                </a:lnTo>
                <a:lnTo>
                  <a:pt x="164922" y="410641"/>
                </a:lnTo>
                <a:lnTo>
                  <a:pt x="164236" y="411327"/>
                </a:lnTo>
                <a:lnTo>
                  <a:pt x="164236" y="414070"/>
                </a:lnTo>
                <a:lnTo>
                  <a:pt x="164922" y="414756"/>
                </a:lnTo>
                <a:lnTo>
                  <a:pt x="166293" y="414756"/>
                </a:lnTo>
                <a:lnTo>
                  <a:pt x="167665" y="414756"/>
                </a:lnTo>
                <a:lnTo>
                  <a:pt x="168351" y="414070"/>
                </a:lnTo>
                <a:lnTo>
                  <a:pt x="168351" y="411327"/>
                </a:lnTo>
                <a:close/>
              </a:path>
              <a:path w="455930" h="435609">
                <a:moveTo>
                  <a:pt x="178638" y="421589"/>
                </a:moveTo>
                <a:lnTo>
                  <a:pt x="177952" y="420903"/>
                </a:lnTo>
                <a:lnTo>
                  <a:pt x="175209" y="420903"/>
                </a:lnTo>
                <a:lnTo>
                  <a:pt x="174523" y="421589"/>
                </a:lnTo>
                <a:lnTo>
                  <a:pt x="174523" y="424332"/>
                </a:lnTo>
                <a:lnTo>
                  <a:pt x="175209" y="425018"/>
                </a:lnTo>
                <a:lnTo>
                  <a:pt x="176580" y="425018"/>
                </a:lnTo>
                <a:lnTo>
                  <a:pt x="177952" y="425018"/>
                </a:lnTo>
                <a:lnTo>
                  <a:pt x="178638" y="424332"/>
                </a:lnTo>
                <a:lnTo>
                  <a:pt x="178638" y="421589"/>
                </a:lnTo>
                <a:close/>
              </a:path>
              <a:path w="455930" h="435609">
                <a:moveTo>
                  <a:pt x="178638" y="401066"/>
                </a:moveTo>
                <a:lnTo>
                  <a:pt x="177952" y="400380"/>
                </a:lnTo>
                <a:lnTo>
                  <a:pt x="175209" y="400380"/>
                </a:lnTo>
                <a:lnTo>
                  <a:pt x="174523" y="401066"/>
                </a:lnTo>
                <a:lnTo>
                  <a:pt x="174523" y="403796"/>
                </a:lnTo>
                <a:lnTo>
                  <a:pt x="175209" y="404482"/>
                </a:lnTo>
                <a:lnTo>
                  <a:pt x="176580" y="404482"/>
                </a:lnTo>
                <a:lnTo>
                  <a:pt x="177952" y="404482"/>
                </a:lnTo>
                <a:lnTo>
                  <a:pt x="178638" y="403796"/>
                </a:lnTo>
                <a:lnTo>
                  <a:pt x="178638" y="401066"/>
                </a:lnTo>
                <a:close/>
              </a:path>
              <a:path w="455930" h="435609">
                <a:moveTo>
                  <a:pt x="178638" y="380542"/>
                </a:moveTo>
                <a:lnTo>
                  <a:pt x="177952" y="379857"/>
                </a:lnTo>
                <a:lnTo>
                  <a:pt x="175209" y="379857"/>
                </a:lnTo>
                <a:lnTo>
                  <a:pt x="174523" y="380542"/>
                </a:lnTo>
                <a:lnTo>
                  <a:pt x="174523" y="383273"/>
                </a:lnTo>
                <a:lnTo>
                  <a:pt x="175209" y="383959"/>
                </a:lnTo>
                <a:lnTo>
                  <a:pt x="176580" y="383959"/>
                </a:lnTo>
                <a:lnTo>
                  <a:pt x="177952" y="383959"/>
                </a:lnTo>
                <a:lnTo>
                  <a:pt x="178638" y="383273"/>
                </a:lnTo>
                <a:lnTo>
                  <a:pt x="178638" y="380542"/>
                </a:lnTo>
                <a:close/>
              </a:path>
              <a:path w="455930" h="435609">
                <a:moveTo>
                  <a:pt x="178638" y="359918"/>
                </a:moveTo>
                <a:lnTo>
                  <a:pt x="177952" y="359232"/>
                </a:lnTo>
                <a:lnTo>
                  <a:pt x="175209" y="359232"/>
                </a:lnTo>
                <a:lnTo>
                  <a:pt x="174523" y="359918"/>
                </a:lnTo>
                <a:lnTo>
                  <a:pt x="174523" y="362648"/>
                </a:lnTo>
                <a:lnTo>
                  <a:pt x="175209" y="363334"/>
                </a:lnTo>
                <a:lnTo>
                  <a:pt x="176580" y="363334"/>
                </a:lnTo>
                <a:lnTo>
                  <a:pt x="177952" y="363334"/>
                </a:lnTo>
                <a:lnTo>
                  <a:pt x="178638" y="362648"/>
                </a:lnTo>
                <a:lnTo>
                  <a:pt x="178638" y="359918"/>
                </a:lnTo>
                <a:close/>
              </a:path>
              <a:path w="455930" h="435609">
                <a:moveTo>
                  <a:pt x="178638" y="318935"/>
                </a:moveTo>
                <a:lnTo>
                  <a:pt x="177952" y="318249"/>
                </a:lnTo>
                <a:lnTo>
                  <a:pt x="175209" y="318249"/>
                </a:lnTo>
                <a:lnTo>
                  <a:pt x="174523" y="318935"/>
                </a:lnTo>
                <a:lnTo>
                  <a:pt x="174523" y="321665"/>
                </a:lnTo>
                <a:lnTo>
                  <a:pt x="175209" y="322351"/>
                </a:lnTo>
                <a:lnTo>
                  <a:pt x="176580" y="322351"/>
                </a:lnTo>
                <a:lnTo>
                  <a:pt x="177952" y="322351"/>
                </a:lnTo>
                <a:lnTo>
                  <a:pt x="178638" y="321665"/>
                </a:lnTo>
                <a:lnTo>
                  <a:pt x="178638" y="318935"/>
                </a:lnTo>
                <a:close/>
              </a:path>
              <a:path w="455930" h="435609">
                <a:moveTo>
                  <a:pt x="178638" y="277876"/>
                </a:moveTo>
                <a:lnTo>
                  <a:pt x="177952" y="277190"/>
                </a:lnTo>
                <a:lnTo>
                  <a:pt x="175209" y="277190"/>
                </a:lnTo>
                <a:lnTo>
                  <a:pt x="174523" y="277876"/>
                </a:lnTo>
                <a:lnTo>
                  <a:pt x="174523" y="280606"/>
                </a:lnTo>
                <a:lnTo>
                  <a:pt x="175209" y="281292"/>
                </a:lnTo>
                <a:lnTo>
                  <a:pt x="176580" y="281292"/>
                </a:lnTo>
                <a:lnTo>
                  <a:pt x="177952" y="281292"/>
                </a:lnTo>
                <a:lnTo>
                  <a:pt x="178638" y="280606"/>
                </a:lnTo>
                <a:lnTo>
                  <a:pt x="178638" y="277876"/>
                </a:lnTo>
                <a:close/>
              </a:path>
              <a:path w="455930" h="435609">
                <a:moveTo>
                  <a:pt x="178854" y="339318"/>
                </a:moveTo>
                <a:lnTo>
                  <a:pt x="178092" y="338632"/>
                </a:lnTo>
                <a:lnTo>
                  <a:pt x="176580" y="338797"/>
                </a:lnTo>
                <a:lnTo>
                  <a:pt x="175209" y="338797"/>
                </a:lnTo>
                <a:lnTo>
                  <a:pt x="174523" y="339483"/>
                </a:lnTo>
                <a:lnTo>
                  <a:pt x="174523" y="342214"/>
                </a:lnTo>
                <a:lnTo>
                  <a:pt x="175209" y="342900"/>
                </a:lnTo>
                <a:lnTo>
                  <a:pt x="176580" y="342874"/>
                </a:lnTo>
                <a:lnTo>
                  <a:pt x="178092" y="343039"/>
                </a:lnTo>
                <a:lnTo>
                  <a:pt x="178854" y="342366"/>
                </a:lnTo>
                <a:lnTo>
                  <a:pt x="178854" y="339318"/>
                </a:lnTo>
                <a:close/>
              </a:path>
              <a:path w="455930" h="435609">
                <a:moveTo>
                  <a:pt x="188899" y="308660"/>
                </a:moveTo>
                <a:lnTo>
                  <a:pt x="188214" y="307987"/>
                </a:lnTo>
                <a:lnTo>
                  <a:pt x="185470" y="307987"/>
                </a:lnTo>
                <a:lnTo>
                  <a:pt x="184797" y="308673"/>
                </a:lnTo>
                <a:lnTo>
                  <a:pt x="184797" y="311404"/>
                </a:lnTo>
                <a:lnTo>
                  <a:pt x="185483" y="312089"/>
                </a:lnTo>
                <a:lnTo>
                  <a:pt x="186842" y="312089"/>
                </a:lnTo>
                <a:lnTo>
                  <a:pt x="188214" y="312089"/>
                </a:lnTo>
                <a:lnTo>
                  <a:pt x="188899" y="311404"/>
                </a:lnTo>
                <a:lnTo>
                  <a:pt x="188899" y="308660"/>
                </a:lnTo>
                <a:close/>
              </a:path>
              <a:path w="455930" h="435609">
                <a:moveTo>
                  <a:pt x="188899" y="288137"/>
                </a:moveTo>
                <a:lnTo>
                  <a:pt x="188214" y="287451"/>
                </a:lnTo>
                <a:lnTo>
                  <a:pt x="185470" y="287451"/>
                </a:lnTo>
                <a:lnTo>
                  <a:pt x="184797" y="288137"/>
                </a:lnTo>
                <a:lnTo>
                  <a:pt x="184797" y="290880"/>
                </a:lnTo>
                <a:lnTo>
                  <a:pt x="185483" y="291566"/>
                </a:lnTo>
                <a:lnTo>
                  <a:pt x="186842" y="291566"/>
                </a:lnTo>
                <a:lnTo>
                  <a:pt x="188214" y="291566"/>
                </a:lnTo>
                <a:lnTo>
                  <a:pt x="188899" y="290880"/>
                </a:lnTo>
                <a:lnTo>
                  <a:pt x="188899" y="288137"/>
                </a:lnTo>
                <a:close/>
              </a:path>
              <a:path w="455930" h="435609">
                <a:moveTo>
                  <a:pt x="188899" y="267652"/>
                </a:moveTo>
                <a:lnTo>
                  <a:pt x="188214" y="266979"/>
                </a:lnTo>
                <a:lnTo>
                  <a:pt x="185483" y="266979"/>
                </a:lnTo>
                <a:lnTo>
                  <a:pt x="184797" y="267652"/>
                </a:lnTo>
                <a:lnTo>
                  <a:pt x="184797" y="270395"/>
                </a:lnTo>
                <a:lnTo>
                  <a:pt x="185483" y="271081"/>
                </a:lnTo>
                <a:lnTo>
                  <a:pt x="186842" y="271081"/>
                </a:lnTo>
                <a:lnTo>
                  <a:pt x="188214" y="271081"/>
                </a:lnTo>
                <a:lnTo>
                  <a:pt x="188899" y="270395"/>
                </a:lnTo>
                <a:lnTo>
                  <a:pt x="188899" y="267652"/>
                </a:lnTo>
                <a:close/>
              </a:path>
              <a:path w="455930" h="435609">
                <a:moveTo>
                  <a:pt x="188899" y="247078"/>
                </a:moveTo>
                <a:lnTo>
                  <a:pt x="188214" y="246405"/>
                </a:lnTo>
                <a:lnTo>
                  <a:pt x="185483" y="246405"/>
                </a:lnTo>
                <a:lnTo>
                  <a:pt x="184797" y="247078"/>
                </a:lnTo>
                <a:lnTo>
                  <a:pt x="184797" y="249821"/>
                </a:lnTo>
                <a:lnTo>
                  <a:pt x="185483" y="250507"/>
                </a:lnTo>
                <a:lnTo>
                  <a:pt x="186842" y="250507"/>
                </a:lnTo>
                <a:lnTo>
                  <a:pt x="188214" y="250507"/>
                </a:lnTo>
                <a:lnTo>
                  <a:pt x="188899" y="249821"/>
                </a:lnTo>
                <a:lnTo>
                  <a:pt x="188899" y="247078"/>
                </a:lnTo>
                <a:close/>
              </a:path>
              <a:path w="455930" h="435609">
                <a:moveTo>
                  <a:pt x="455803" y="431863"/>
                </a:moveTo>
                <a:lnTo>
                  <a:pt x="455117" y="431177"/>
                </a:lnTo>
                <a:lnTo>
                  <a:pt x="453758" y="431177"/>
                </a:lnTo>
                <a:lnTo>
                  <a:pt x="452386" y="431177"/>
                </a:lnTo>
                <a:lnTo>
                  <a:pt x="451700" y="431863"/>
                </a:lnTo>
                <a:lnTo>
                  <a:pt x="451700" y="434594"/>
                </a:lnTo>
                <a:lnTo>
                  <a:pt x="452386" y="435279"/>
                </a:lnTo>
                <a:lnTo>
                  <a:pt x="455117" y="435279"/>
                </a:lnTo>
                <a:lnTo>
                  <a:pt x="455803" y="434594"/>
                </a:lnTo>
                <a:lnTo>
                  <a:pt x="455803" y="431863"/>
                </a:lnTo>
                <a:close/>
              </a:path>
              <a:path w="455930" h="435609">
                <a:moveTo>
                  <a:pt x="455803" y="411327"/>
                </a:moveTo>
                <a:lnTo>
                  <a:pt x="455117" y="410641"/>
                </a:lnTo>
                <a:lnTo>
                  <a:pt x="453758" y="410641"/>
                </a:lnTo>
                <a:lnTo>
                  <a:pt x="452386" y="410641"/>
                </a:lnTo>
                <a:lnTo>
                  <a:pt x="451700" y="411327"/>
                </a:lnTo>
                <a:lnTo>
                  <a:pt x="451700" y="414070"/>
                </a:lnTo>
                <a:lnTo>
                  <a:pt x="452386" y="414756"/>
                </a:lnTo>
                <a:lnTo>
                  <a:pt x="455117" y="414756"/>
                </a:lnTo>
                <a:lnTo>
                  <a:pt x="455803" y="414070"/>
                </a:lnTo>
                <a:lnTo>
                  <a:pt x="455803" y="411327"/>
                </a:lnTo>
                <a:close/>
              </a:path>
              <a:path w="455930" h="435609">
                <a:moveTo>
                  <a:pt x="455803" y="390804"/>
                </a:moveTo>
                <a:lnTo>
                  <a:pt x="455117" y="390118"/>
                </a:lnTo>
                <a:lnTo>
                  <a:pt x="453758" y="390118"/>
                </a:lnTo>
                <a:lnTo>
                  <a:pt x="452386" y="390118"/>
                </a:lnTo>
                <a:lnTo>
                  <a:pt x="451700" y="390804"/>
                </a:lnTo>
                <a:lnTo>
                  <a:pt x="451700" y="393534"/>
                </a:lnTo>
                <a:lnTo>
                  <a:pt x="452386" y="394220"/>
                </a:lnTo>
                <a:lnTo>
                  <a:pt x="455117" y="394220"/>
                </a:lnTo>
                <a:lnTo>
                  <a:pt x="455803" y="393534"/>
                </a:lnTo>
                <a:lnTo>
                  <a:pt x="455803" y="390804"/>
                </a:lnTo>
                <a:close/>
              </a:path>
              <a:path w="455930" h="435609">
                <a:moveTo>
                  <a:pt x="455803" y="370268"/>
                </a:moveTo>
                <a:lnTo>
                  <a:pt x="455117" y="369595"/>
                </a:lnTo>
                <a:lnTo>
                  <a:pt x="453758" y="369595"/>
                </a:lnTo>
                <a:lnTo>
                  <a:pt x="452386" y="369595"/>
                </a:lnTo>
                <a:lnTo>
                  <a:pt x="451700" y="370268"/>
                </a:lnTo>
                <a:lnTo>
                  <a:pt x="451700" y="373011"/>
                </a:lnTo>
                <a:lnTo>
                  <a:pt x="452386" y="373697"/>
                </a:lnTo>
                <a:lnTo>
                  <a:pt x="455117" y="373697"/>
                </a:lnTo>
                <a:lnTo>
                  <a:pt x="455803" y="373011"/>
                </a:lnTo>
                <a:lnTo>
                  <a:pt x="455803" y="370268"/>
                </a:lnTo>
                <a:close/>
              </a:path>
              <a:path w="455930" h="435609">
                <a:moveTo>
                  <a:pt x="455803" y="349745"/>
                </a:moveTo>
                <a:lnTo>
                  <a:pt x="455117" y="349059"/>
                </a:lnTo>
                <a:lnTo>
                  <a:pt x="453758" y="349059"/>
                </a:lnTo>
                <a:lnTo>
                  <a:pt x="452386" y="349059"/>
                </a:lnTo>
                <a:lnTo>
                  <a:pt x="451700" y="349745"/>
                </a:lnTo>
                <a:lnTo>
                  <a:pt x="451700" y="352488"/>
                </a:lnTo>
                <a:lnTo>
                  <a:pt x="452386" y="353161"/>
                </a:lnTo>
                <a:lnTo>
                  <a:pt x="455117" y="353161"/>
                </a:lnTo>
                <a:lnTo>
                  <a:pt x="455803" y="352488"/>
                </a:lnTo>
                <a:lnTo>
                  <a:pt x="455803" y="349745"/>
                </a:lnTo>
                <a:close/>
              </a:path>
              <a:path w="455930" h="435609">
                <a:moveTo>
                  <a:pt x="455803" y="329196"/>
                </a:moveTo>
                <a:lnTo>
                  <a:pt x="455117" y="328510"/>
                </a:lnTo>
                <a:lnTo>
                  <a:pt x="453758" y="328510"/>
                </a:lnTo>
                <a:lnTo>
                  <a:pt x="452386" y="328510"/>
                </a:lnTo>
                <a:lnTo>
                  <a:pt x="451700" y="329196"/>
                </a:lnTo>
                <a:lnTo>
                  <a:pt x="451700" y="331927"/>
                </a:lnTo>
                <a:lnTo>
                  <a:pt x="452386" y="332613"/>
                </a:lnTo>
                <a:lnTo>
                  <a:pt x="455117" y="332613"/>
                </a:lnTo>
                <a:lnTo>
                  <a:pt x="455803" y="331927"/>
                </a:lnTo>
                <a:lnTo>
                  <a:pt x="455803" y="329196"/>
                </a:lnTo>
                <a:close/>
              </a:path>
              <a:path w="455930" h="435609">
                <a:moveTo>
                  <a:pt x="455803" y="308660"/>
                </a:moveTo>
                <a:lnTo>
                  <a:pt x="455117" y="307987"/>
                </a:lnTo>
                <a:lnTo>
                  <a:pt x="453758" y="307987"/>
                </a:lnTo>
                <a:lnTo>
                  <a:pt x="452386" y="307987"/>
                </a:lnTo>
                <a:lnTo>
                  <a:pt x="451700" y="308660"/>
                </a:lnTo>
                <a:lnTo>
                  <a:pt x="451700" y="311404"/>
                </a:lnTo>
                <a:lnTo>
                  <a:pt x="452386" y="312089"/>
                </a:lnTo>
                <a:lnTo>
                  <a:pt x="455117" y="312089"/>
                </a:lnTo>
                <a:lnTo>
                  <a:pt x="455803" y="311404"/>
                </a:lnTo>
                <a:lnTo>
                  <a:pt x="455803" y="308660"/>
                </a:lnTo>
                <a:close/>
              </a:path>
              <a:path w="455930" h="435609">
                <a:moveTo>
                  <a:pt x="455803" y="288137"/>
                </a:moveTo>
                <a:lnTo>
                  <a:pt x="455117" y="287451"/>
                </a:lnTo>
                <a:lnTo>
                  <a:pt x="453758" y="287451"/>
                </a:lnTo>
                <a:lnTo>
                  <a:pt x="452386" y="287451"/>
                </a:lnTo>
                <a:lnTo>
                  <a:pt x="451700" y="288137"/>
                </a:lnTo>
                <a:lnTo>
                  <a:pt x="451700" y="290880"/>
                </a:lnTo>
                <a:lnTo>
                  <a:pt x="452386" y="291566"/>
                </a:lnTo>
                <a:lnTo>
                  <a:pt x="455117" y="291566"/>
                </a:lnTo>
                <a:lnTo>
                  <a:pt x="455803" y="290880"/>
                </a:lnTo>
                <a:lnTo>
                  <a:pt x="455803" y="288137"/>
                </a:lnTo>
                <a:close/>
              </a:path>
              <a:path w="455930" h="435609">
                <a:moveTo>
                  <a:pt x="455803" y="267614"/>
                </a:moveTo>
                <a:lnTo>
                  <a:pt x="455117" y="266928"/>
                </a:lnTo>
                <a:lnTo>
                  <a:pt x="453758" y="266928"/>
                </a:lnTo>
                <a:lnTo>
                  <a:pt x="452386" y="266928"/>
                </a:lnTo>
                <a:lnTo>
                  <a:pt x="451700" y="267614"/>
                </a:lnTo>
                <a:lnTo>
                  <a:pt x="451700" y="270344"/>
                </a:lnTo>
                <a:lnTo>
                  <a:pt x="452386" y="271030"/>
                </a:lnTo>
                <a:lnTo>
                  <a:pt x="455117" y="271030"/>
                </a:lnTo>
                <a:lnTo>
                  <a:pt x="455803" y="270344"/>
                </a:lnTo>
                <a:lnTo>
                  <a:pt x="455803" y="267614"/>
                </a:lnTo>
                <a:close/>
              </a:path>
              <a:path w="455930" h="435609">
                <a:moveTo>
                  <a:pt x="455803" y="247078"/>
                </a:moveTo>
                <a:lnTo>
                  <a:pt x="455117" y="246405"/>
                </a:lnTo>
                <a:lnTo>
                  <a:pt x="453758" y="246405"/>
                </a:lnTo>
                <a:lnTo>
                  <a:pt x="452386" y="246405"/>
                </a:lnTo>
                <a:lnTo>
                  <a:pt x="451700" y="247078"/>
                </a:lnTo>
                <a:lnTo>
                  <a:pt x="451700" y="249821"/>
                </a:lnTo>
                <a:lnTo>
                  <a:pt x="452386" y="250507"/>
                </a:lnTo>
                <a:lnTo>
                  <a:pt x="455117" y="250507"/>
                </a:lnTo>
                <a:lnTo>
                  <a:pt x="455803" y="249821"/>
                </a:lnTo>
                <a:lnTo>
                  <a:pt x="455803" y="247078"/>
                </a:lnTo>
                <a:close/>
              </a:path>
              <a:path w="455930" h="435609">
                <a:moveTo>
                  <a:pt x="455803" y="226529"/>
                </a:moveTo>
                <a:lnTo>
                  <a:pt x="455117" y="225844"/>
                </a:lnTo>
                <a:lnTo>
                  <a:pt x="453758" y="225844"/>
                </a:lnTo>
                <a:lnTo>
                  <a:pt x="452386" y="225844"/>
                </a:lnTo>
                <a:lnTo>
                  <a:pt x="451700" y="226529"/>
                </a:lnTo>
                <a:lnTo>
                  <a:pt x="451700" y="229273"/>
                </a:lnTo>
                <a:lnTo>
                  <a:pt x="452386" y="229958"/>
                </a:lnTo>
                <a:lnTo>
                  <a:pt x="455117" y="229958"/>
                </a:lnTo>
                <a:lnTo>
                  <a:pt x="455803" y="229273"/>
                </a:lnTo>
                <a:lnTo>
                  <a:pt x="455803" y="226529"/>
                </a:lnTo>
                <a:close/>
              </a:path>
              <a:path w="455930" h="435609">
                <a:moveTo>
                  <a:pt x="455803" y="206006"/>
                </a:moveTo>
                <a:lnTo>
                  <a:pt x="455117" y="205320"/>
                </a:lnTo>
                <a:lnTo>
                  <a:pt x="453758" y="205320"/>
                </a:lnTo>
                <a:lnTo>
                  <a:pt x="452386" y="205320"/>
                </a:lnTo>
                <a:lnTo>
                  <a:pt x="451700" y="206006"/>
                </a:lnTo>
                <a:lnTo>
                  <a:pt x="451700" y="208737"/>
                </a:lnTo>
                <a:lnTo>
                  <a:pt x="452386" y="209423"/>
                </a:lnTo>
                <a:lnTo>
                  <a:pt x="455117" y="209423"/>
                </a:lnTo>
                <a:lnTo>
                  <a:pt x="455803" y="208737"/>
                </a:lnTo>
                <a:lnTo>
                  <a:pt x="455803" y="206006"/>
                </a:lnTo>
                <a:close/>
              </a:path>
              <a:path w="455930" h="435609">
                <a:moveTo>
                  <a:pt x="455803" y="185470"/>
                </a:moveTo>
                <a:lnTo>
                  <a:pt x="455117" y="184797"/>
                </a:lnTo>
                <a:lnTo>
                  <a:pt x="453758" y="184797"/>
                </a:lnTo>
                <a:lnTo>
                  <a:pt x="452386" y="184797"/>
                </a:lnTo>
                <a:lnTo>
                  <a:pt x="451700" y="185470"/>
                </a:lnTo>
                <a:lnTo>
                  <a:pt x="451700" y="188214"/>
                </a:lnTo>
                <a:lnTo>
                  <a:pt x="452386" y="188899"/>
                </a:lnTo>
                <a:lnTo>
                  <a:pt x="455117" y="188899"/>
                </a:lnTo>
                <a:lnTo>
                  <a:pt x="455803" y="188214"/>
                </a:lnTo>
                <a:lnTo>
                  <a:pt x="455803" y="185470"/>
                </a:lnTo>
                <a:close/>
              </a:path>
              <a:path w="455930" h="435609">
                <a:moveTo>
                  <a:pt x="455803" y="164947"/>
                </a:moveTo>
                <a:lnTo>
                  <a:pt x="455117" y="164261"/>
                </a:lnTo>
                <a:lnTo>
                  <a:pt x="453758" y="164261"/>
                </a:lnTo>
                <a:lnTo>
                  <a:pt x="452386" y="164261"/>
                </a:lnTo>
                <a:lnTo>
                  <a:pt x="451700" y="164947"/>
                </a:lnTo>
                <a:lnTo>
                  <a:pt x="451700" y="167690"/>
                </a:lnTo>
                <a:lnTo>
                  <a:pt x="452386" y="168376"/>
                </a:lnTo>
                <a:lnTo>
                  <a:pt x="455117" y="168376"/>
                </a:lnTo>
                <a:lnTo>
                  <a:pt x="455803" y="167690"/>
                </a:lnTo>
                <a:lnTo>
                  <a:pt x="455803" y="164947"/>
                </a:lnTo>
                <a:close/>
              </a:path>
              <a:path w="455930" h="435609">
                <a:moveTo>
                  <a:pt x="455803" y="144424"/>
                </a:moveTo>
                <a:lnTo>
                  <a:pt x="455117" y="143738"/>
                </a:lnTo>
                <a:lnTo>
                  <a:pt x="453758" y="143738"/>
                </a:lnTo>
                <a:lnTo>
                  <a:pt x="452386" y="143738"/>
                </a:lnTo>
                <a:lnTo>
                  <a:pt x="451700" y="144424"/>
                </a:lnTo>
                <a:lnTo>
                  <a:pt x="451700" y="147154"/>
                </a:lnTo>
                <a:lnTo>
                  <a:pt x="452386" y="147840"/>
                </a:lnTo>
                <a:lnTo>
                  <a:pt x="455117" y="147840"/>
                </a:lnTo>
                <a:lnTo>
                  <a:pt x="455803" y="147154"/>
                </a:lnTo>
                <a:lnTo>
                  <a:pt x="455803" y="144424"/>
                </a:lnTo>
                <a:close/>
              </a:path>
              <a:path w="455930" h="435609">
                <a:moveTo>
                  <a:pt x="455803" y="123875"/>
                </a:moveTo>
                <a:lnTo>
                  <a:pt x="455117" y="123190"/>
                </a:lnTo>
                <a:lnTo>
                  <a:pt x="453758" y="123190"/>
                </a:lnTo>
                <a:lnTo>
                  <a:pt x="452386" y="123190"/>
                </a:lnTo>
                <a:lnTo>
                  <a:pt x="451700" y="123875"/>
                </a:lnTo>
                <a:lnTo>
                  <a:pt x="451700" y="126606"/>
                </a:lnTo>
                <a:lnTo>
                  <a:pt x="452386" y="127292"/>
                </a:lnTo>
                <a:lnTo>
                  <a:pt x="455117" y="127292"/>
                </a:lnTo>
                <a:lnTo>
                  <a:pt x="455803" y="126606"/>
                </a:lnTo>
                <a:lnTo>
                  <a:pt x="455803" y="123875"/>
                </a:lnTo>
                <a:close/>
              </a:path>
              <a:path w="455930" h="435609">
                <a:moveTo>
                  <a:pt x="455803" y="103390"/>
                </a:moveTo>
                <a:lnTo>
                  <a:pt x="455117" y="102704"/>
                </a:lnTo>
                <a:lnTo>
                  <a:pt x="453758" y="102704"/>
                </a:lnTo>
                <a:lnTo>
                  <a:pt x="452386" y="102704"/>
                </a:lnTo>
                <a:lnTo>
                  <a:pt x="451700" y="103390"/>
                </a:lnTo>
                <a:lnTo>
                  <a:pt x="451700" y="106121"/>
                </a:lnTo>
                <a:lnTo>
                  <a:pt x="452386" y="106807"/>
                </a:lnTo>
                <a:lnTo>
                  <a:pt x="455117" y="106807"/>
                </a:lnTo>
                <a:lnTo>
                  <a:pt x="455803" y="106121"/>
                </a:lnTo>
                <a:lnTo>
                  <a:pt x="455803" y="103390"/>
                </a:lnTo>
                <a:close/>
              </a:path>
              <a:path w="455930" h="435609">
                <a:moveTo>
                  <a:pt x="455803" y="82816"/>
                </a:moveTo>
                <a:lnTo>
                  <a:pt x="455117" y="82130"/>
                </a:lnTo>
                <a:lnTo>
                  <a:pt x="453758" y="82130"/>
                </a:lnTo>
                <a:lnTo>
                  <a:pt x="452386" y="82130"/>
                </a:lnTo>
                <a:lnTo>
                  <a:pt x="451700" y="82816"/>
                </a:lnTo>
                <a:lnTo>
                  <a:pt x="451700" y="85547"/>
                </a:lnTo>
                <a:lnTo>
                  <a:pt x="452386" y="86233"/>
                </a:lnTo>
                <a:lnTo>
                  <a:pt x="455117" y="86233"/>
                </a:lnTo>
                <a:lnTo>
                  <a:pt x="455803" y="85547"/>
                </a:lnTo>
                <a:lnTo>
                  <a:pt x="455803" y="82816"/>
                </a:lnTo>
                <a:close/>
              </a:path>
              <a:path w="455930" h="435609">
                <a:moveTo>
                  <a:pt x="455803" y="62280"/>
                </a:moveTo>
                <a:lnTo>
                  <a:pt x="455117" y="61607"/>
                </a:lnTo>
                <a:lnTo>
                  <a:pt x="453758" y="61607"/>
                </a:lnTo>
                <a:lnTo>
                  <a:pt x="452386" y="61607"/>
                </a:lnTo>
                <a:lnTo>
                  <a:pt x="451700" y="62280"/>
                </a:lnTo>
                <a:lnTo>
                  <a:pt x="451700" y="65024"/>
                </a:lnTo>
                <a:lnTo>
                  <a:pt x="452386" y="65709"/>
                </a:lnTo>
                <a:lnTo>
                  <a:pt x="455117" y="65709"/>
                </a:lnTo>
                <a:lnTo>
                  <a:pt x="455803" y="65024"/>
                </a:lnTo>
                <a:lnTo>
                  <a:pt x="455803" y="62280"/>
                </a:lnTo>
                <a:close/>
              </a:path>
              <a:path w="455930" h="435609">
                <a:moveTo>
                  <a:pt x="455803" y="21209"/>
                </a:moveTo>
                <a:lnTo>
                  <a:pt x="455117" y="20523"/>
                </a:lnTo>
                <a:lnTo>
                  <a:pt x="453758" y="20523"/>
                </a:lnTo>
                <a:lnTo>
                  <a:pt x="452386" y="20523"/>
                </a:lnTo>
                <a:lnTo>
                  <a:pt x="451700" y="21209"/>
                </a:lnTo>
                <a:lnTo>
                  <a:pt x="451700" y="23939"/>
                </a:lnTo>
                <a:lnTo>
                  <a:pt x="452386" y="24625"/>
                </a:lnTo>
                <a:lnTo>
                  <a:pt x="455117" y="24625"/>
                </a:lnTo>
                <a:lnTo>
                  <a:pt x="455803" y="23939"/>
                </a:lnTo>
                <a:lnTo>
                  <a:pt x="455803" y="21209"/>
                </a:lnTo>
                <a:close/>
              </a:path>
              <a:path w="455930" h="435609">
                <a:moveTo>
                  <a:pt x="455803" y="685"/>
                </a:moveTo>
                <a:lnTo>
                  <a:pt x="455117" y="0"/>
                </a:lnTo>
                <a:lnTo>
                  <a:pt x="453758" y="0"/>
                </a:lnTo>
                <a:lnTo>
                  <a:pt x="452386" y="0"/>
                </a:lnTo>
                <a:lnTo>
                  <a:pt x="451700" y="685"/>
                </a:lnTo>
                <a:lnTo>
                  <a:pt x="451700" y="3416"/>
                </a:lnTo>
                <a:lnTo>
                  <a:pt x="452386" y="4102"/>
                </a:lnTo>
                <a:lnTo>
                  <a:pt x="455117" y="4102"/>
                </a:lnTo>
                <a:lnTo>
                  <a:pt x="455803" y="3416"/>
                </a:lnTo>
                <a:lnTo>
                  <a:pt x="455803" y="685"/>
                </a:lnTo>
                <a:close/>
              </a:path>
              <a:path w="455930" h="435609">
                <a:moveTo>
                  <a:pt x="455866" y="44500"/>
                </a:moveTo>
                <a:lnTo>
                  <a:pt x="455841" y="41719"/>
                </a:lnTo>
                <a:lnTo>
                  <a:pt x="455142" y="41033"/>
                </a:lnTo>
                <a:lnTo>
                  <a:pt x="453758" y="41046"/>
                </a:lnTo>
                <a:lnTo>
                  <a:pt x="452374" y="41046"/>
                </a:lnTo>
                <a:lnTo>
                  <a:pt x="451688" y="41744"/>
                </a:lnTo>
                <a:lnTo>
                  <a:pt x="451700" y="43129"/>
                </a:lnTo>
                <a:lnTo>
                  <a:pt x="451700" y="44513"/>
                </a:lnTo>
                <a:lnTo>
                  <a:pt x="452399" y="45212"/>
                </a:lnTo>
                <a:lnTo>
                  <a:pt x="455168" y="45199"/>
                </a:lnTo>
                <a:lnTo>
                  <a:pt x="455866" y="445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4649" y="339914"/>
            <a:ext cx="302260" cy="415290"/>
          </a:xfrm>
          <a:custGeom>
            <a:avLst/>
            <a:gdLst/>
            <a:ahLst/>
            <a:cxnLst/>
            <a:rect l="l" t="t" r="r" b="b"/>
            <a:pathLst>
              <a:path w="302259" h="415290">
                <a:moveTo>
                  <a:pt x="4102" y="411340"/>
                </a:moveTo>
                <a:lnTo>
                  <a:pt x="3416" y="410654"/>
                </a:lnTo>
                <a:lnTo>
                  <a:pt x="673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73" y="414756"/>
                </a:lnTo>
                <a:lnTo>
                  <a:pt x="2044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302259" h="415290">
                <a:moveTo>
                  <a:pt x="4102" y="390804"/>
                </a:moveTo>
                <a:lnTo>
                  <a:pt x="3416" y="390118"/>
                </a:lnTo>
                <a:lnTo>
                  <a:pt x="673" y="390118"/>
                </a:lnTo>
                <a:lnTo>
                  <a:pt x="0" y="390804"/>
                </a:lnTo>
                <a:lnTo>
                  <a:pt x="0" y="393547"/>
                </a:lnTo>
                <a:lnTo>
                  <a:pt x="673" y="394233"/>
                </a:lnTo>
                <a:lnTo>
                  <a:pt x="2044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04"/>
                </a:lnTo>
                <a:close/>
              </a:path>
              <a:path w="302259" h="415290">
                <a:moveTo>
                  <a:pt x="4102" y="370281"/>
                </a:moveTo>
                <a:lnTo>
                  <a:pt x="3416" y="369595"/>
                </a:lnTo>
                <a:lnTo>
                  <a:pt x="673" y="369595"/>
                </a:lnTo>
                <a:lnTo>
                  <a:pt x="0" y="370281"/>
                </a:lnTo>
                <a:lnTo>
                  <a:pt x="0" y="373011"/>
                </a:lnTo>
                <a:lnTo>
                  <a:pt x="673" y="373697"/>
                </a:lnTo>
                <a:lnTo>
                  <a:pt x="2044" y="373697"/>
                </a:lnTo>
                <a:lnTo>
                  <a:pt x="3416" y="373697"/>
                </a:lnTo>
                <a:lnTo>
                  <a:pt x="4102" y="373011"/>
                </a:lnTo>
                <a:lnTo>
                  <a:pt x="4102" y="370281"/>
                </a:lnTo>
                <a:close/>
              </a:path>
              <a:path w="302259" h="415290">
                <a:moveTo>
                  <a:pt x="4102" y="349745"/>
                </a:moveTo>
                <a:lnTo>
                  <a:pt x="3416" y="349072"/>
                </a:lnTo>
                <a:lnTo>
                  <a:pt x="673" y="349072"/>
                </a:lnTo>
                <a:lnTo>
                  <a:pt x="0" y="349745"/>
                </a:lnTo>
                <a:lnTo>
                  <a:pt x="0" y="352488"/>
                </a:lnTo>
                <a:lnTo>
                  <a:pt x="673" y="353174"/>
                </a:lnTo>
                <a:lnTo>
                  <a:pt x="2044" y="353174"/>
                </a:lnTo>
                <a:lnTo>
                  <a:pt x="3416" y="353174"/>
                </a:lnTo>
                <a:lnTo>
                  <a:pt x="4102" y="352488"/>
                </a:lnTo>
                <a:lnTo>
                  <a:pt x="4102" y="349745"/>
                </a:lnTo>
                <a:close/>
              </a:path>
              <a:path w="302259" h="415290">
                <a:moveTo>
                  <a:pt x="4102" y="329222"/>
                </a:moveTo>
                <a:lnTo>
                  <a:pt x="3416" y="328536"/>
                </a:lnTo>
                <a:lnTo>
                  <a:pt x="673" y="328536"/>
                </a:lnTo>
                <a:lnTo>
                  <a:pt x="0" y="329222"/>
                </a:lnTo>
                <a:lnTo>
                  <a:pt x="0" y="331965"/>
                </a:lnTo>
                <a:lnTo>
                  <a:pt x="673" y="332638"/>
                </a:lnTo>
                <a:lnTo>
                  <a:pt x="2044" y="332638"/>
                </a:lnTo>
                <a:lnTo>
                  <a:pt x="3416" y="332638"/>
                </a:lnTo>
                <a:lnTo>
                  <a:pt x="4102" y="331965"/>
                </a:lnTo>
                <a:lnTo>
                  <a:pt x="4102" y="329222"/>
                </a:lnTo>
                <a:close/>
              </a:path>
              <a:path w="302259" h="415290">
                <a:moveTo>
                  <a:pt x="4102" y="308673"/>
                </a:moveTo>
                <a:lnTo>
                  <a:pt x="3416" y="307987"/>
                </a:lnTo>
                <a:lnTo>
                  <a:pt x="673" y="307987"/>
                </a:lnTo>
                <a:lnTo>
                  <a:pt x="0" y="308673"/>
                </a:lnTo>
                <a:lnTo>
                  <a:pt x="0" y="311404"/>
                </a:lnTo>
                <a:lnTo>
                  <a:pt x="673" y="312089"/>
                </a:lnTo>
                <a:lnTo>
                  <a:pt x="2044" y="312089"/>
                </a:lnTo>
                <a:lnTo>
                  <a:pt x="3416" y="312089"/>
                </a:lnTo>
                <a:lnTo>
                  <a:pt x="4102" y="311404"/>
                </a:lnTo>
                <a:lnTo>
                  <a:pt x="4102" y="308673"/>
                </a:lnTo>
                <a:close/>
              </a:path>
              <a:path w="302259" h="415290">
                <a:moveTo>
                  <a:pt x="14338" y="401878"/>
                </a:moveTo>
                <a:lnTo>
                  <a:pt x="14135" y="401396"/>
                </a:lnTo>
                <a:lnTo>
                  <a:pt x="13335" y="400583"/>
                </a:lnTo>
                <a:lnTo>
                  <a:pt x="12852" y="400380"/>
                </a:lnTo>
                <a:lnTo>
                  <a:pt x="11722" y="400392"/>
                </a:lnTo>
                <a:lnTo>
                  <a:pt x="11239" y="400583"/>
                </a:lnTo>
                <a:lnTo>
                  <a:pt x="10833" y="400989"/>
                </a:lnTo>
                <a:lnTo>
                  <a:pt x="10439" y="401396"/>
                </a:lnTo>
                <a:lnTo>
                  <a:pt x="10236" y="401878"/>
                </a:lnTo>
                <a:lnTo>
                  <a:pt x="10236" y="402437"/>
                </a:lnTo>
                <a:lnTo>
                  <a:pt x="10236" y="403809"/>
                </a:lnTo>
                <a:lnTo>
                  <a:pt x="10922" y="404495"/>
                </a:lnTo>
                <a:lnTo>
                  <a:pt x="12293" y="404495"/>
                </a:lnTo>
                <a:lnTo>
                  <a:pt x="13652" y="404495"/>
                </a:lnTo>
                <a:lnTo>
                  <a:pt x="14338" y="403809"/>
                </a:lnTo>
                <a:lnTo>
                  <a:pt x="14338" y="402437"/>
                </a:lnTo>
                <a:lnTo>
                  <a:pt x="14338" y="401878"/>
                </a:lnTo>
                <a:close/>
              </a:path>
              <a:path w="302259" h="415290">
                <a:moveTo>
                  <a:pt x="14338" y="380542"/>
                </a:moveTo>
                <a:lnTo>
                  <a:pt x="13652" y="379857"/>
                </a:lnTo>
                <a:lnTo>
                  <a:pt x="10922" y="379857"/>
                </a:lnTo>
                <a:lnTo>
                  <a:pt x="10236" y="380542"/>
                </a:lnTo>
                <a:lnTo>
                  <a:pt x="10236" y="383273"/>
                </a:lnTo>
                <a:lnTo>
                  <a:pt x="10922" y="383959"/>
                </a:lnTo>
                <a:lnTo>
                  <a:pt x="12293" y="383959"/>
                </a:lnTo>
                <a:lnTo>
                  <a:pt x="13652" y="383959"/>
                </a:lnTo>
                <a:lnTo>
                  <a:pt x="14338" y="383273"/>
                </a:lnTo>
                <a:lnTo>
                  <a:pt x="14338" y="380542"/>
                </a:lnTo>
                <a:close/>
              </a:path>
              <a:path w="302259" h="415290">
                <a:moveTo>
                  <a:pt x="14338" y="360019"/>
                </a:moveTo>
                <a:lnTo>
                  <a:pt x="13652" y="359333"/>
                </a:lnTo>
                <a:lnTo>
                  <a:pt x="10922" y="359333"/>
                </a:lnTo>
                <a:lnTo>
                  <a:pt x="10236" y="360019"/>
                </a:lnTo>
                <a:lnTo>
                  <a:pt x="10236" y="362750"/>
                </a:lnTo>
                <a:lnTo>
                  <a:pt x="10922" y="363435"/>
                </a:lnTo>
                <a:lnTo>
                  <a:pt x="12293" y="363435"/>
                </a:lnTo>
                <a:lnTo>
                  <a:pt x="13652" y="363435"/>
                </a:lnTo>
                <a:lnTo>
                  <a:pt x="14338" y="362750"/>
                </a:lnTo>
                <a:lnTo>
                  <a:pt x="14338" y="360019"/>
                </a:lnTo>
                <a:close/>
              </a:path>
              <a:path w="302259" h="415290">
                <a:moveTo>
                  <a:pt x="14338" y="339394"/>
                </a:moveTo>
                <a:lnTo>
                  <a:pt x="13652" y="338709"/>
                </a:lnTo>
                <a:lnTo>
                  <a:pt x="10922" y="338709"/>
                </a:lnTo>
                <a:lnTo>
                  <a:pt x="10236" y="339394"/>
                </a:lnTo>
                <a:lnTo>
                  <a:pt x="10236" y="342125"/>
                </a:lnTo>
                <a:lnTo>
                  <a:pt x="10922" y="342811"/>
                </a:lnTo>
                <a:lnTo>
                  <a:pt x="12293" y="342811"/>
                </a:lnTo>
                <a:lnTo>
                  <a:pt x="13652" y="342811"/>
                </a:lnTo>
                <a:lnTo>
                  <a:pt x="14338" y="342125"/>
                </a:lnTo>
                <a:lnTo>
                  <a:pt x="14338" y="339394"/>
                </a:lnTo>
                <a:close/>
              </a:path>
              <a:path w="302259" h="415290">
                <a:moveTo>
                  <a:pt x="14338" y="298411"/>
                </a:moveTo>
                <a:lnTo>
                  <a:pt x="13652" y="297726"/>
                </a:lnTo>
                <a:lnTo>
                  <a:pt x="10922" y="297726"/>
                </a:lnTo>
                <a:lnTo>
                  <a:pt x="10236" y="298411"/>
                </a:lnTo>
                <a:lnTo>
                  <a:pt x="10236" y="301142"/>
                </a:lnTo>
                <a:lnTo>
                  <a:pt x="10922" y="301828"/>
                </a:lnTo>
                <a:lnTo>
                  <a:pt x="12293" y="301828"/>
                </a:lnTo>
                <a:lnTo>
                  <a:pt x="13652" y="301828"/>
                </a:lnTo>
                <a:lnTo>
                  <a:pt x="14338" y="301142"/>
                </a:lnTo>
                <a:lnTo>
                  <a:pt x="14338" y="298411"/>
                </a:lnTo>
                <a:close/>
              </a:path>
              <a:path w="302259" h="415290">
                <a:moveTo>
                  <a:pt x="14338" y="277876"/>
                </a:moveTo>
                <a:lnTo>
                  <a:pt x="13652" y="277190"/>
                </a:lnTo>
                <a:lnTo>
                  <a:pt x="10922" y="277190"/>
                </a:lnTo>
                <a:lnTo>
                  <a:pt x="10236" y="277876"/>
                </a:lnTo>
                <a:lnTo>
                  <a:pt x="10236" y="280619"/>
                </a:lnTo>
                <a:lnTo>
                  <a:pt x="10922" y="281305"/>
                </a:lnTo>
                <a:lnTo>
                  <a:pt x="12293" y="281305"/>
                </a:lnTo>
                <a:lnTo>
                  <a:pt x="13652" y="281305"/>
                </a:lnTo>
                <a:lnTo>
                  <a:pt x="14338" y="280619"/>
                </a:lnTo>
                <a:lnTo>
                  <a:pt x="14338" y="277876"/>
                </a:lnTo>
                <a:close/>
              </a:path>
              <a:path w="302259" h="415290">
                <a:moveTo>
                  <a:pt x="14554" y="320255"/>
                </a:moveTo>
                <a:lnTo>
                  <a:pt x="14401" y="319519"/>
                </a:lnTo>
                <a:lnTo>
                  <a:pt x="13741" y="318871"/>
                </a:lnTo>
                <a:lnTo>
                  <a:pt x="13347" y="318465"/>
                </a:lnTo>
                <a:lnTo>
                  <a:pt x="12865" y="318262"/>
                </a:lnTo>
                <a:lnTo>
                  <a:pt x="12293" y="318274"/>
                </a:lnTo>
                <a:lnTo>
                  <a:pt x="11722" y="318262"/>
                </a:lnTo>
                <a:lnTo>
                  <a:pt x="11226" y="318465"/>
                </a:lnTo>
                <a:lnTo>
                  <a:pt x="10833" y="318871"/>
                </a:lnTo>
                <a:lnTo>
                  <a:pt x="10172" y="319519"/>
                </a:lnTo>
                <a:lnTo>
                  <a:pt x="10020" y="320255"/>
                </a:lnTo>
                <a:lnTo>
                  <a:pt x="10731" y="321957"/>
                </a:lnTo>
                <a:lnTo>
                  <a:pt x="11366" y="322376"/>
                </a:lnTo>
                <a:lnTo>
                  <a:pt x="12293" y="322351"/>
                </a:lnTo>
                <a:lnTo>
                  <a:pt x="13208" y="322376"/>
                </a:lnTo>
                <a:lnTo>
                  <a:pt x="13843" y="321957"/>
                </a:lnTo>
                <a:lnTo>
                  <a:pt x="14554" y="320255"/>
                </a:lnTo>
                <a:close/>
              </a:path>
              <a:path w="302259" h="415290">
                <a:moveTo>
                  <a:pt x="24599" y="411340"/>
                </a:moveTo>
                <a:lnTo>
                  <a:pt x="23914" y="410654"/>
                </a:lnTo>
                <a:lnTo>
                  <a:pt x="21183" y="410654"/>
                </a:lnTo>
                <a:lnTo>
                  <a:pt x="20497" y="411340"/>
                </a:lnTo>
                <a:lnTo>
                  <a:pt x="20497" y="414070"/>
                </a:lnTo>
                <a:lnTo>
                  <a:pt x="21183" y="414756"/>
                </a:lnTo>
                <a:lnTo>
                  <a:pt x="22555" y="414756"/>
                </a:lnTo>
                <a:lnTo>
                  <a:pt x="23914" y="414756"/>
                </a:lnTo>
                <a:lnTo>
                  <a:pt x="24599" y="414070"/>
                </a:lnTo>
                <a:lnTo>
                  <a:pt x="24599" y="411340"/>
                </a:lnTo>
                <a:close/>
              </a:path>
              <a:path w="302259" h="415290">
                <a:moveTo>
                  <a:pt x="24599" y="390804"/>
                </a:moveTo>
                <a:lnTo>
                  <a:pt x="23914" y="390118"/>
                </a:lnTo>
                <a:lnTo>
                  <a:pt x="21183" y="390118"/>
                </a:lnTo>
                <a:lnTo>
                  <a:pt x="20497" y="390804"/>
                </a:lnTo>
                <a:lnTo>
                  <a:pt x="20497" y="393547"/>
                </a:lnTo>
                <a:lnTo>
                  <a:pt x="21183" y="394233"/>
                </a:lnTo>
                <a:lnTo>
                  <a:pt x="22555" y="394233"/>
                </a:lnTo>
                <a:lnTo>
                  <a:pt x="23914" y="394233"/>
                </a:lnTo>
                <a:lnTo>
                  <a:pt x="24599" y="393547"/>
                </a:lnTo>
                <a:lnTo>
                  <a:pt x="24599" y="390804"/>
                </a:lnTo>
                <a:close/>
              </a:path>
              <a:path w="302259" h="415290">
                <a:moveTo>
                  <a:pt x="24599" y="370281"/>
                </a:moveTo>
                <a:lnTo>
                  <a:pt x="23914" y="369595"/>
                </a:lnTo>
                <a:lnTo>
                  <a:pt x="21183" y="369595"/>
                </a:lnTo>
                <a:lnTo>
                  <a:pt x="20497" y="370281"/>
                </a:lnTo>
                <a:lnTo>
                  <a:pt x="20497" y="373011"/>
                </a:lnTo>
                <a:lnTo>
                  <a:pt x="21183" y="373697"/>
                </a:lnTo>
                <a:lnTo>
                  <a:pt x="22555" y="373697"/>
                </a:lnTo>
                <a:lnTo>
                  <a:pt x="23914" y="373697"/>
                </a:lnTo>
                <a:lnTo>
                  <a:pt x="24599" y="373011"/>
                </a:lnTo>
                <a:lnTo>
                  <a:pt x="24599" y="370281"/>
                </a:lnTo>
                <a:close/>
              </a:path>
              <a:path w="302259" h="415290">
                <a:moveTo>
                  <a:pt x="24599" y="349745"/>
                </a:moveTo>
                <a:lnTo>
                  <a:pt x="23914" y="349072"/>
                </a:lnTo>
                <a:lnTo>
                  <a:pt x="21183" y="349072"/>
                </a:lnTo>
                <a:lnTo>
                  <a:pt x="20497" y="349745"/>
                </a:lnTo>
                <a:lnTo>
                  <a:pt x="20497" y="352488"/>
                </a:lnTo>
                <a:lnTo>
                  <a:pt x="21183" y="353174"/>
                </a:lnTo>
                <a:lnTo>
                  <a:pt x="22555" y="353174"/>
                </a:lnTo>
                <a:lnTo>
                  <a:pt x="23914" y="353174"/>
                </a:lnTo>
                <a:lnTo>
                  <a:pt x="24599" y="352488"/>
                </a:lnTo>
                <a:lnTo>
                  <a:pt x="24599" y="349745"/>
                </a:lnTo>
                <a:close/>
              </a:path>
              <a:path w="302259" h="415290">
                <a:moveTo>
                  <a:pt x="24599" y="329222"/>
                </a:moveTo>
                <a:lnTo>
                  <a:pt x="23914" y="328536"/>
                </a:lnTo>
                <a:lnTo>
                  <a:pt x="21183" y="328536"/>
                </a:lnTo>
                <a:lnTo>
                  <a:pt x="20497" y="329222"/>
                </a:lnTo>
                <a:lnTo>
                  <a:pt x="20497" y="331965"/>
                </a:lnTo>
                <a:lnTo>
                  <a:pt x="21183" y="332638"/>
                </a:lnTo>
                <a:lnTo>
                  <a:pt x="22555" y="332638"/>
                </a:lnTo>
                <a:lnTo>
                  <a:pt x="23914" y="332638"/>
                </a:lnTo>
                <a:lnTo>
                  <a:pt x="24599" y="331965"/>
                </a:lnTo>
                <a:lnTo>
                  <a:pt x="24599" y="329222"/>
                </a:lnTo>
                <a:close/>
              </a:path>
              <a:path w="302259" h="415290">
                <a:moveTo>
                  <a:pt x="24599" y="308673"/>
                </a:moveTo>
                <a:lnTo>
                  <a:pt x="23914" y="307987"/>
                </a:lnTo>
                <a:lnTo>
                  <a:pt x="21183" y="307987"/>
                </a:lnTo>
                <a:lnTo>
                  <a:pt x="20497" y="308673"/>
                </a:lnTo>
                <a:lnTo>
                  <a:pt x="20497" y="311404"/>
                </a:lnTo>
                <a:lnTo>
                  <a:pt x="21183" y="312089"/>
                </a:lnTo>
                <a:lnTo>
                  <a:pt x="22555" y="312089"/>
                </a:lnTo>
                <a:lnTo>
                  <a:pt x="23914" y="312089"/>
                </a:lnTo>
                <a:lnTo>
                  <a:pt x="24599" y="311404"/>
                </a:lnTo>
                <a:lnTo>
                  <a:pt x="24599" y="308673"/>
                </a:lnTo>
                <a:close/>
              </a:path>
              <a:path w="302259" h="415290">
                <a:moveTo>
                  <a:pt x="24599" y="288137"/>
                </a:moveTo>
                <a:lnTo>
                  <a:pt x="23914" y="287464"/>
                </a:lnTo>
                <a:lnTo>
                  <a:pt x="21183" y="287464"/>
                </a:lnTo>
                <a:lnTo>
                  <a:pt x="20497" y="288150"/>
                </a:lnTo>
                <a:lnTo>
                  <a:pt x="20497" y="290880"/>
                </a:lnTo>
                <a:lnTo>
                  <a:pt x="21183" y="291566"/>
                </a:lnTo>
                <a:lnTo>
                  <a:pt x="22555" y="291566"/>
                </a:lnTo>
                <a:lnTo>
                  <a:pt x="23914" y="291566"/>
                </a:lnTo>
                <a:lnTo>
                  <a:pt x="24599" y="290880"/>
                </a:lnTo>
                <a:lnTo>
                  <a:pt x="24599" y="288137"/>
                </a:lnTo>
                <a:close/>
              </a:path>
              <a:path w="302259" h="415290">
                <a:moveTo>
                  <a:pt x="24599" y="267614"/>
                </a:moveTo>
                <a:lnTo>
                  <a:pt x="23914" y="266928"/>
                </a:lnTo>
                <a:lnTo>
                  <a:pt x="21183" y="266928"/>
                </a:lnTo>
                <a:lnTo>
                  <a:pt x="20497" y="267614"/>
                </a:lnTo>
                <a:lnTo>
                  <a:pt x="20497" y="270357"/>
                </a:lnTo>
                <a:lnTo>
                  <a:pt x="21183" y="271043"/>
                </a:lnTo>
                <a:lnTo>
                  <a:pt x="22555" y="271043"/>
                </a:lnTo>
                <a:lnTo>
                  <a:pt x="23914" y="271043"/>
                </a:lnTo>
                <a:lnTo>
                  <a:pt x="24599" y="270357"/>
                </a:lnTo>
                <a:lnTo>
                  <a:pt x="24599" y="267614"/>
                </a:lnTo>
                <a:close/>
              </a:path>
              <a:path w="302259" h="415290">
                <a:moveTo>
                  <a:pt x="34874" y="402437"/>
                </a:moveTo>
                <a:lnTo>
                  <a:pt x="34861" y="401878"/>
                </a:lnTo>
                <a:lnTo>
                  <a:pt x="34658" y="401396"/>
                </a:lnTo>
                <a:lnTo>
                  <a:pt x="33870" y="400583"/>
                </a:lnTo>
                <a:lnTo>
                  <a:pt x="33388" y="400380"/>
                </a:lnTo>
                <a:lnTo>
                  <a:pt x="31445" y="400380"/>
                </a:lnTo>
                <a:lnTo>
                  <a:pt x="30759" y="401066"/>
                </a:lnTo>
                <a:lnTo>
                  <a:pt x="30759" y="403809"/>
                </a:lnTo>
                <a:lnTo>
                  <a:pt x="31445" y="404495"/>
                </a:lnTo>
                <a:lnTo>
                  <a:pt x="32816" y="404495"/>
                </a:lnTo>
                <a:lnTo>
                  <a:pt x="34188" y="404495"/>
                </a:lnTo>
                <a:lnTo>
                  <a:pt x="34874" y="403809"/>
                </a:lnTo>
                <a:lnTo>
                  <a:pt x="34874" y="402437"/>
                </a:lnTo>
                <a:close/>
              </a:path>
              <a:path w="302259" h="415290">
                <a:moveTo>
                  <a:pt x="34874" y="380542"/>
                </a:moveTo>
                <a:lnTo>
                  <a:pt x="34188" y="379857"/>
                </a:lnTo>
                <a:lnTo>
                  <a:pt x="31445" y="379857"/>
                </a:lnTo>
                <a:lnTo>
                  <a:pt x="30759" y="380542"/>
                </a:lnTo>
                <a:lnTo>
                  <a:pt x="30759" y="383273"/>
                </a:lnTo>
                <a:lnTo>
                  <a:pt x="31445" y="383959"/>
                </a:lnTo>
                <a:lnTo>
                  <a:pt x="32816" y="383959"/>
                </a:lnTo>
                <a:lnTo>
                  <a:pt x="34188" y="383959"/>
                </a:lnTo>
                <a:lnTo>
                  <a:pt x="34874" y="383273"/>
                </a:lnTo>
                <a:lnTo>
                  <a:pt x="34874" y="380542"/>
                </a:lnTo>
                <a:close/>
              </a:path>
              <a:path w="302259" h="415290">
                <a:moveTo>
                  <a:pt x="34874" y="360019"/>
                </a:moveTo>
                <a:lnTo>
                  <a:pt x="34188" y="359333"/>
                </a:lnTo>
                <a:lnTo>
                  <a:pt x="31445" y="359333"/>
                </a:lnTo>
                <a:lnTo>
                  <a:pt x="30759" y="360019"/>
                </a:lnTo>
                <a:lnTo>
                  <a:pt x="30759" y="362750"/>
                </a:lnTo>
                <a:lnTo>
                  <a:pt x="31445" y="363435"/>
                </a:lnTo>
                <a:lnTo>
                  <a:pt x="32816" y="363435"/>
                </a:lnTo>
                <a:lnTo>
                  <a:pt x="34188" y="363435"/>
                </a:lnTo>
                <a:lnTo>
                  <a:pt x="34874" y="362750"/>
                </a:lnTo>
                <a:lnTo>
                  <a:pt x="34874" y="360019"/>
                </a:lnTo>
                <a:close/>
              </a:path>
              <a:path w="302259" h="415290">
                <a:moveTo>
                  <a:pt x="34874" y="339394"/>
                </a:moveTo>
                <a:lnTo>
                  <a:pt x="34188" y="338709"/>
                </a:lnTo>
                <a:lnTo>
                  <a:pt x="31445" y="338709"/>
                </a:lnTo>
                <a:lnTo>
                  <a:pt x="30759" y="339394"/>
                </a:lnTo>
                <a:lnTo>
                  <a:pt x="30759" y="342125"/>
                </a:lnTo>
                <a:lnTo>
                  <a:pt x="31445" y="342811"/>
                </a:lnTo>
                <a:lnTo>
                  <a:pt x="32816" y="342811"/>
                </a:lnTo>
                <a:lnTo>
                  <a:pt x="34188" y="342811"/>
                </a:lnTo>
                <a:lnTo>
                  <a:pt x="34874" y="342125"/>
                </a:lnTo>
                <a:lnTo>
                  <a:pt x="34874" y="339394"/>
                </a:lnTo>
                <a:close/>
              </a:path>
              <a:path w="302259" h="415290">
                <a:moveTo>
                  <a:pt x="34874" y="298411"/>
                </a:moveTo>
                <a:lnTo>
                  <a:pt x="34188" y="297726"/>
                </a:lnTo>
                <a:lnTo>
                  <a:pt x="31445" y="297726"/>
                </a:lnTo>
                <a:lnTo>
                  <a:pt x="30759" y="298411"/>
                </a:lnTo>
                <a:lnTo>
                  <a:pt x="30759" y="301142"/>
                </a:lnTo>
                <a:lnTo>
                  <a:pt x="31445" y="301828"/>
                </a:lnTo>
                <a:lnTo>
                  <a:pt x="32816" y="301828"/>
                </a:lnTo>
                <a:lnTo>
                  <a:pt x="34188" y="301828"/>
                </a:lnTo>
                <a:lnTo>
                  <a:pt x="34874" y="301142"/>
                </a:lnTo>
                <a:lnTo>
                  <a:pt x="34874" y="298411"/>
                </a:lnTo>
                <a:close/>
              </a:path>
              <a:path w="302259" h="415290">
                <a:moveTo>
                  <a:pt x="34874" y="277876"/>
                </a:moveTo>
                <a:lnTo>
                  <a:pt x="34188" y="277190"/>
                </a:lnTo>
                <a:lnTo>
                  <a:pt x="31445" y="277190"/>
                </a:lnTo>
                <a:lnTo>
                  <a:pt x="30759" y="277876"/>
                </a:lnTo>
                <a:lnTo>
                  <a:pt x="30759" y="280619"/>
                </a:lnTo>
                <a:lnTo>
                  <a:pt x="31445" y="281305"/>
                </a:lnTo>
                <a:lnTo>
                  <a:pt x="32816" y="281305"/>
                </a:lnTo>
                <a:lnTo>
                  <a:pt x="34188" y="281305"/>
                </a:lnTo>
                <a:lnTo>
                  <a:pt x="34874" y="280619"/>
                </a:lnTo>
                <a:lnTo>
                  <a:pt x="34874" y="277876"/>
                </a:lnTo>
                <a:close/>
              </a:path>
              <a:path w="302259" h="415290">
                <a:moveTo>
                  <a:pt x="34874" y="257352"/>
                </a:moveTo>
                <a:lnTo>
                  <a:pt x="34188" y="256667"/>
                </a:lnTo>
                <a:lnTo>
                  <a:pt x="31445" y="256667"/>
                </a:lnTo>
                <a:lnTo>
                  <a:pt x="30759" y="257352"/>
                </a:lnTo>
                <a:lnTo>
                  <a:pt x="30759" y="260083"/>
                </a:lnTo>
                <a:lnTo>
                  <a:pt x="31445" y="260769"/>
                </a:lnTo>
                <a:lnTo>
                  <a:pt x="32816" y="260769"/>
                </a:lnTo>
                <a:lnTo>
                  <a:pt x="34188" y="260769"/>
                </a:lnTo>
                <a:lnTo>
                  <a:pt x="34874" y="260083"/>
                </a:lnTo>
                <a:lnTo>
                  <a:pt x="34874" y="257352"/>
                </a:lnTo>
                <a:close/>
              </a:path>
              <a:path w="302259" h="415290">
                <a:moveTo>
                  <a:pt x="35077" y="320255"/>
                </a:moveTo>
                <a:lnTo>
                  <a:pt x="34925" y="319519"/>
                </a:lnTo>
                <a:lnTo>
                  <a:pt x="34264" y="318871"/>
                </a:lnTo>
                <a:lnTo>
                  <a:pt x="33870" y="318465"/>
                </a:lnTo>
                <a:lnTo>
                  <a:pt x="33388" y="318262"/>
                </a:lnTo>
                <a:lnTo>
                  <a:pt x="32816" y="318274"/>
                </a:lnTo>
                <a:lnTo>
                  <a:pt x="31305" y="318109"/>
                </a:lnTo>
                <a:lnTo>
                  <a:pt x="30543" y="318795"/>
                </a:lnTo>
                <a:lnTo>
                  <a:pt x="30543" y="321843"/>
                </a:lnTo>
                <a:lnTo>
                  <a:pt x="31305" y="322516"/>
                </a:lnTo>
                <a:lnTo>
                  <a:pt x="32816" y="322351"/>
                </a:lnTo>
                <a:lnTo>
                  <a:pt x="33731" y="322376"/>
                </a:lnTo>
                <a:lnTo>
                  <a:pt x="34366" y="321957"/>
                </a:lnTo>
                <a:lnTo>
                  <a:pt x="35077" y="320255"/>
                </a:lnTo>
                <a:close/>
              </a:path>
              <a:path w="302259" h="415290">
                <a:moveTo>
                  <a:pt x="45135" y="370281"/>
                </a:moveTo>
                <a:lnTo>
                  <a:pt x="44450" y="369595"/>
                </a:lnTo>
                <a:lnTo>
                  <a:pt x="41706" y="369595"/>
                </a:lnTo>
                <a:lnTo>
                  <a:pt x="41021" y="370281"/>
                </a:lnTo>
                <a:lnTo>
                  <a:pt x="41021" y="373011"/>
                </a:lnTo>
                <a:lnTo>
                  <a:pt x="41706" y="373697"/>
                </a:lnTo>
                <a:lnTo>
                  <a:pt x="43078" y="373697"/>
                </a:lnTo>
                <a:lnTo>
                  <a:pt x="44450" y="373697"/>
                </a:lnTo>
                <a:lnTo>
                  <a:pt x="45135" y="373011"/>
                </a:lnTo>
                <a:lnTo>
                  <a:pt x="45135" y="370281"/>
                </a:lnTo>
                <a:close/>
              </a:path>
              <a:path w="302259" h="415290">
                <a:moveTo>
                  <a:pt x="45135" y="349745"/>
                </a:moveTo>
                <a:lnTo>
                  <a:pt x="44450" y="349072"/>
                </a:lnTo>
                <a:lnTo>
                  <a:pt x="41706" y="349072"/>
                </a:lnTo>
                <a:lnTo>
                  <a:pt x="41021" y="349745"/>
                </a:lnTo>
                <a:lnTo>
                  <a:pt x="41021" y="352488"/>
                </a:lnTo>
                <a:lnTo>
                  <a:pt x="41706" y="353174"/>
                </a:lnTo>
                <a:lnTo>
                  <a:pt x="43078" y="353174"/>
                </a:lnTo>
                <a:lnTo>
                  <a:pt x="44450" y="353174"/>
                </a:lnTo>
                <a:lnTo>
                  <a:pt x="45135" y="352488"/>
                </a:lnTo>
                <a:lnTo>
                  <a:pt x="45135" y="349745"/>
                </a:lnTo>
                <a:close/>
              </a:path>
              <a:path w="302259" h="415290">
                <a:moveTo>
                  <a:pt x="45135" y="329222"/>
                </a:moveTo>
                <a:lnTo>
                  <a:pt x="44450" y="328536"/>
                </a:lnTo>
                <a:lnTo>
                  <a:pt x="41706" y="328536"/>
                </a:lnTo>
                <a:lnTo>
                  <a:pt x="41021" y="329222"/>
                </a:lnTo>
                <a:lnTo>
                  <a:pt x="41021" y="331965"/>
                </a:lnTo>
                <a:lnTo>
                  <a:pt x="41706" y="332638"/>
                </a:lnTo>
                <a:lnTo>
                  <a:pt x="43078" y="332638"/>
                </a:lnTo>
                <a:lnTo>
                  <a:pt x="44450" y="332638"/>
                </a:lnTo>
                <a:lnTo>
                  <a:pt x="45135" y="331965"/>
                </a:lnTo>
                <a:lnTo>
                  <a:pt x="45135" y="329222"/>
                </a:lnTo>
                <a:close/>
              </a:path>
              <a:path w="302259" h="415290">
                <a:moveTo>
                  <a:pt x="45135" y="308673"/>
                </a:moveTo>
                <a:lnTo>
                  <a:pt x="44450" y="307987"/>
                </a:lnTo>
                <a:lnTo>
                  <a:pt x="41706" y="307987"/>
                </a:lnTo>
                <a:lnTo>
                  <a:pt x="41021" y="308673"/>
                </a:lnTo>
                <a:lnTo>
                  <a:pt x="41021" y="311404"/>
                </a:lnTo>
                <a:lnTo>
                  <a:pt x="41706" y="312089"/>
                </a:lnTo>
                <a:lnTo>
                  <a:pt x="43078" y="312089"/>
                </a:lnTo>
                <a:lnTo>
                  <a:pt x="44450" y="312089"/>
                </a:lnTo>
                <a:lnTo>
                  <a:pt x="45135" y="311404"/>
                </a:lnTo>
                <a:lnTo>
                  <a:pt x="45135" y="308673"/>
                </a:lnTo>
                <a:close/>
              </a:path>
              <a:path w="302259" h="415290">
                <a:moveTo>
                  <a:pt x="45135" y="288137"/>
                </a:moveTo>
                <a:lnTo>
                  <a:pt x="44450" y="287464"/>
                </a:lnTo>
                <a:lnTo>
                  <a:pt x="41706" y="287464"/>
                </a:lnTo>
                <a:lnTo>
                  <a:pt x="41021" y="288150"/>
                </a:lnTo>
                <a:lnTo>
                  <a:pt x="41021" y="290880"/>
                </a:lnTo>
                <a:lnTo>
                  <a:pt x="41706" y="291566"/>
                </a:lnTo>
                <a:lnTo>
                  <a:pt x="43078" y="291566"/>
                </a:lnTo>
                <a:lnTo>
                  <a:pt x="44450" y="291566"/>
                </a:lnTo>
                <a:lnTo>
                  <a:pt x="45135" y="290880"/>
                </a:lnTo>
                <a:lnTo>
                  <a:pt x="45135" y="288137"/>
                </a:lnTo>
                <a:close/>
              </a:path>
              <a:path w="302259" h="415290">
                <a:moveTo>
                  <a:pt x="45135" y="267614"/>
                </a:moveTo>
                <a:lnTo>
                  <a:pt x="44450" y="266928"/>
                </a:lnTo>
                <a:lnTo>
                  <a:pt x="41706" y="266928"/>
                </a:lnTo>
                <a:lnTo>
                  <a:pt x="41021" y="267614"/>
                </a:lnTo>
                <a:lnTo>
                  <a:pt x="41021" y="270357"/>
                </a:lnTo>
                <a:lnTo>
                  <a:pt x="41706" y="271043"/>
                </a:lnTo>
                <a:lnTo>
                  <a:pt x="43078" y="271043"/>
                </a:lnTo>
                <a:lnTo>
                  <a:pt x="44450" y="271043"/>
                </a:lnTo>
                <a:lnTo>
                  <a:pt x="45135" y="270357"/>
                </a:lnTo>
                <a:lnTo>
                  <a:pt x="45135" y="267614"/>
                </a:lnTo>
                <a:close/>
              </a:path>
              <a:path w="302259" h="415290">
                <a:moveTo>
                  <a:pt x="45135" y="247129"/>
                </a:moveTo>
                <a:lnTo>
                  <a:pt x="44450" y="246456"/>
                </a:lnTo>
                <a:lnTo>
                  <a:pt x="41706" y="246456"/>
                </a:lnTo>
                <a:lnTo>
                  <a:pt x="41021" y="247129"/>
                </a:lnTo>
                <a:lnTo>
                  <a:pt x="41021" y="249872"/>
                </a:lnTo>
                <a:lnTo>
                  <a:pt x="41706" y="250558"/>
                </a:lnTo>
                <a:lnTo>
                  <a:pt x="43078" y="250558"/>
                </a:lnTo>
                <a:lnTo>
                  <a:pt x="44450" y="250558"/>
                </a:lnTo>
                <a:lnTo>
                  <a:pt x="45135" y="249872"/>
                </a:lnTo>
                <a:lnTo>
                  <a:pt x="45135" y="247129"/>
                </a:lnTo>
                <a:close/>
              </a:path>
              <a:path w="302259" h="415290">
                <a:moveTo>
                  <a:pt x="55422" y="298411"/>
                </a:moveTo>
                <a:lnTo>
                  <a:pt x="54737" y="297726"/>
                </a:lnTo>
                <a:lnTo>
                  <a:pt x="51993" y="297726"/>
                </a:lnTo>
                <a:lnTo>
                  <a:pt x="51308" y="298411"/>
                </a:lnTo>
                <a:lnTo>
                  <a:pt x="51308" y="301142"/>
                </a:lnTo>
                <a:lnTo>
                  <a:pt x="51993" y="301828"/>
                </a:lnTo>
                <a:lnTo>
                  <a:pt x="53365" y="301828"/>
                </a:lnTo>
                <a:lnTo>
                  <a:pt x="54737" y="301828"/>
                </a:lnTo>
                <a:lnTo>
                  <a:pt x="55422" y="301142"/>
                </a:lnTo>
                <a:lnTo>
                  <a:pt x="55422" y="298411"/>
                </a:lnTo>
                <a:close/>
              </a:path>
              <a:path w="302259" h="415290">
                <a:moveTo>
                  <a:pt x="55422" y="277876"/>
                </a:moveTo>
                <a:lnTo>
                  <a:pt x="54737" y="277190"/>
                </a:lnTo>
                <a:lnTo>
                  <a:pt x="51993" y="277190"/>
                </a:lnTo>
                <a:lnTo>
                  <a:pt x="51308" y="277876"/>
                </a:lnTo>
                <a:lnTo>
                  <a:pt x="51308" y="280619"/>
                </a:lnTo>
                <a:lnTo>
                  <a:pt x="51993" y="281305"/>
                </a:lnTo>
                <a:lnTo>
                  <a:pt x="53365" y="281305"/>
                </a:lnTo>
                <a:lnTo>
                  <a:pt x="54737" y="281305"/>
                </a:lnTo>
                <a:lnTo>
                  <a:pt x="55422" y="280619"/>
                </a:lnTo>
                <a:lnTo>
                  <a:pt x="55422" y="277876"/>
                </a:lnTo>
                <a:close/>
              </a:path>
              <a:path w="302259" h="415290">
                <a:moveTo>
                  <a:pt x="55422" y="236829"/>
                </a:moveTo>
                <a:lnTo>
                  <a:pt x="54737" y="236143"/>
                </a:lnTo>
                <a:lnTo>
                  <a:pt x="51993" y="236143"/>
                </a:lnTo>
                <a:lnTo>
                  <a:pt x="51308" y="236829"/>
                </a:lnTo>
                <a:lnTo>
                  <a:pt x="51308" y="238188"/>
                </a:lnTo>
                <a:lnTo>
                  <a:pt x="51308" y="238467"/>
                </a:lnTo>
                <a:lnTo>
                  <a:pt x="51358" y="238721"/>
                </a:lnTo>
                <a:lnTo>
                  <a:pt x="51473" y="238975"/>
                </a:lnTo>
                <a:lnTo>
                  <a:pt x="51828" y="239814"/>
                </a:lnTo>
                <a:lnTo>
                  <a:pt x="52451" y="240245"/>
                </a:lnTo>
                <a:lnTo>
                  <a:pt x="53365" y="240245"/>
                </a:lnTo>
                <a:lnTo>
                  <a:pt x="54267" y="240233"/>
                </a:lnTo>
                <a:lnTo>
                  <a:pt x="54902" y="239801"/>
                </a:lnTo>
                <a:lnTo>
                  <a:pt x="55359" y="238721"/>
                </a:lnTo>
                <a:lnTo>
                  <a:pt x="55410" y="238467"/>
                </a:lnTo>
                <a:lnTo>
                  <a:pt x="55422" y="236829"/>
                </a:lnTo>
                <a:close/>
              </a:path>
              <a:path w="302259" h="415290">
                <a:moveTo>
                  <a:pt x="65684" y="411340"/>
                </a:moveTo>
                <a:lnTo>
                  <a:pt x="64998" y="410654"/>
                </a:lnTo>
                <a:lnTo>
                  <a:pt x="62255" y="410654"/>
                </a:lnTo>
                <a:lnTo>
                  <a:pt x="61582" y="411340"/>
                </a:lnTo>
                <a:lnTo>
                  <a:pt x="61582" y="414070"/>
                </a:lnTo>
                <a:lnTo>
                  <a:pt x="62268" y="414756"/>
                </a:lnTo>
                <a:lnTo>
                  <a:pt x="63627" y="414756"/>
                </a:lnTo>
                <a:lnTo>
                  <a:pt x="64998" y="414756"/>
                </a:lnTo>
                <a:lnTo>
                  <a:pt x="65684" y="414070"/>
                </a:lnTo>
                <a:lnTo>
                  <a:pt x="65684" y="411340"/>
                </a:lnTo>
                <a:close/>
              </a:path>
              <a:path w="302259" h="415290">
                <a:moveTo>
                  <a:pt x="65684" y="390804"/>
                </a:moveTo>
                <a:lnTo>
                  <a:pt x="64998" y="390118"/>
                </a:lnTo>
                <a:lnTo>
                  <a:pt x="62268" y="390118"/>
                </a:lnTo>
                <a:lnTo>
                  <a:pt x="61582" y="390804"/>
                </a:lnTo>
                <a:lnTo>
                  <a:pt x="61582" y="393547"/>
                </a:lnTo>
                <a:lnTo>
                  <a:pt x="62268" y="394233"/>
                </a:lnTo>
                <a:lnTo>
                  <a:pt x="63627" y="394233"/>
                </a:lnTo>
                <a:lnTo>
                  <a:pt x="64998" y="394233"/>
                </a:lnTo>
                <a:lnTo>
                  <a:pt x="65684" y="393547"/>
                </a:lnTo>
                <a:lnTo>
                  <a:pt x="65684" y="390804"/>
                </a:lnTo>
                <a:close/>
              </a:path>
              <a:path w="302259" h="415290">
                <a:moveTo>
                  <a:pt x="65684" y="370281"/>
                </a:moveTo>
                <a:lnTo>
                  <a:pt x="64998" y="369595"/>
                </a:lnTo>
                <a:lnTo>
                  <a:pt x="62268" y="369595"/>
                </a:lnTo>
                <a:lnTo>
                  <a:pt x="61582" y="370281"/>
                </a:lnTo>
                <a:lnTo>
                  <a:pt x="61582" y="373011"/>
                </a:lnTo>
                <a:lnTo>
                  <a:pt x="62268" y="373697"/>
                </a:lnTo>
                <a:lnTo>
                  <a:pt x="63627" y="373697"/>
                </a:lnTo>
                <a:lnTo>
                  <a:pt x="64998" y="373697"/>
                </a:lnTo>
                <a:lnTo>
                  <a:pt x="65684" y="373011"/>
                </a:lnTo>
                <a:lnTo>
                  <a:pt x="65684" y="370281"/>
                </a:lnTo>
                <a:close/>
              </a:path>
              <a:path w="302259" h="415290">
                <a:moveTo>
                  <a:pt x="65684" y="349745"/>
                </a:moveTo>
                <a:lnTo>
                  <a:pt x="64998" y="349072"/>
                </a:lnTo>
                <a:lnTo>
                  <a:pt x="62268" y="349072"/>
                </a:lnTo>
                <a:lnTo>
                  <a:pt x="61582" y="349745"/>
                </a:lnTo>
                <a:lnTo>
                  <a:pt x="61582" y="352488"/>
                </a:lnTo>
                <a:lnTo>
                  <a:pt x="62268" y="353174"/>
                </a:lnTo>
                <a:lnTo>
                  <a:pt x="63627" y="353174"/>
                </a:lnTo>
                <a:lnTo>
                  <a:pt x="64998" y="353174"/>
                </a:lnTo>
                <a:lnTo>
                  <a:pt x="65684" y="352488"/>
                </a:lnTo>
                <a:lnTo>
                  <a:pt x="65684" y="349745"/>
                </a:lnTo>
                <a:close/>
              </a:path>
              <a:path w="302259" h="415290">
                <a:moveTo>
                  <a:pt x="65684" y="308673"/>
                </a:moveTo>
                <a:lnTo>
                  <a:pt x="64998" y="307987"/>
                </a:lnTo>
                <a:lnTo>
                  <a:pt x="62268" y="307987"/>
                </a:lnTo>
                <a:lnTo>
                  <a:pt x="61582" y="308673"/>
                </a:lnTo>
                <a:lnTo>
                  <a:pt x="61582" y="311404"/>
                </a:lnTo>
                <a:lnTo>
                  <a:pt x="62268" y="312089"/>
                </a:lnTo>
                <a:lnTo>
                  <a:pt x="63627" y="312089"/>
                </a:lnTo>
                <a:lnTo>
                  <a:pt x="64998" y="312089"/>
                </a:lnTo>
                <a:lnTo>
                  <a:pt x="65684" y="311404"/>
                </a:lnTo>
                <a:lnTo>
                  <a:pt x="65684" y="308673"/>
                </a:lnTo>
                <a:close/>
              </a:path>
              <a:path w="302259" h="415290">
                <a:moveTo>
                  <a:pt x="75946" y="402170"/>
                </a:moveTo>
                <a:lnTo>
                  <a:pt x="73329" y="400380"/>
                </a:lnTo>
                <a:lnTo>
                  <a:pt x="72847" y="400583"/>
                </a:lnTo>
                <a:lnTo>
                  <a:pt x="72047" y="401396"/>
                </a:lnTo>
                <a:lnTo>
                  <a:pt x="71843" y="401878"/>
                </a:lnTo>
                <a:lnTo>
                  <a:pt x="71843" y="402437"/>
                </a:lnTo>
                <a:lnTo>
                  <a:pt x="71843" y="403809"/>
                </a:lnTo>
                <a:lnTo>
                  <a:pt x="72529" y="404495"/>
                </a:lnTo>
                <a:lnTo>
                  <a:pt x="73888" y="404495"/>
                </a:lnTo>
                <a:lnTo>
                  <a:pt x="74803" y="404495"/>
                </a:lnTo>
                <a:lnTo>
                  <a:pt x="75425" y="404075"/>
                </a:lnTo>
                <a:lnTo>
                  <a:pt x="75780" y="403250"/>
                </a:lnTo>
                <a:lnTo>
                  <a:pt x="75882" y="402983"/>
                </a:lnTo>
                <a:lnTo>
                  <a:pt x="75946" y="402717"/>
                </a:lnTo>
                <a:lnTo>
                  <a:pt x="75946" y="402437"/>
                </a:lnTo>
                <a:lnTo>
                  <a:pt x="75946" y="402170"/>
                </a:lnTo>
                <a:close/>
              </a:path>
              <a:path w="302259" h="415290">
                <a:moveTo>
                  <a:pt x="75946" y="340487"/>
                </a:moveTo>
                <a:lnTo>
                  <a:pt x="75882" y="340220"/>
                </a:lnTo>
                <a:lnTo>
                  <a:pt x="75780" y="339953"/>
                </a:lnTo>
                <a:lnTo>
                  <a:pt x="75349" y="338924"/>
                </a:lnTo>
                <a:lnTo>
                  <a:pt x="74587" y="338518"/>
                </a:lnTo>
                <a:lnTo>
                  <a:pt x="72377" y="338963"/>
                </a:lnTo>
                <a:lnTo>
                  <a:pt x="71831" y="339636"/>
                </a:lnTo>
                <a:lnTo>
                  <a:pt x="71843" y="341325"/>
                </a:lnTo>
                <a:lnTo>
                  <a:pt x="72047" y="341807"/>
                </a:lnTo>
                <a:lnTo>
                  <a:pt x="72847" y="342620"/>
                </a:lnTo>
                <a:lnTo>
                  <a:pt x="73329" y="342823"/>
                </a:lnTo>
                <a:lnTo>
                  <a:pt x="73888" y="342811"/>
                </a:lnTo>
                <a:lnTo>
                  <a:pt x="74803" y="342811"/>
                </a:lnTo>
                <a:lnTo>
                  <a:pt x="75438" y="342379"/>
                </a:lnTo>
                <a:lnTo>
                  <a:pt x="75882" y="341299"/>
                </a:lnTo>
                <a:lnTo>
                  <a:pt x="75946" y="341033"/>
                </a:lnTo>
                <a:lnTo>
                  <a:pt x="75946" y="340766"/>
                </a:lnTo>
                <a:lnTo>
                  <a:pt x="75946" y="340487"/>
                </a:lnTo>
                <a:close/>
              </a:path>
              <a:path w="302259" h="415290">
                <a:moveTo>
                  <a:pt x="75946" y="299504"/>
                </a:moveTo>
                <a:lnTo>
                  <a:pt x="75882" y="299237"/>
                </a:lnTo>
                <a:lnTo>
                  <a:pt x="75438" y="298157"/>
                </a:lnTo>
                <a:lnTo>
                  <a:pt x="74803" y="297738"/>
                </a:lnTo>
                <a:lnTo>
                  <a:pt x="73329" y="297726"/>
                </a:lnTo>
                <a:lnTo>
                  <a:pt x="72847" y="297916"/>
                </a:lnTo>
                <a:lnTo>
                  <a:pt x="72047" y="298729"/>
                </a:lnTo>
                <a:lnTo>
                  <a:pt x="71843" y="299212"/>
                </a:lnTo>
                <a:lnTo>
                  <a:pt x="71843" y="301142"/>
                </a:lnTo>
                <a:lnTo>
                  <a:pt x="72529" y="301828"/>
                </a:lnTo>
                <a:lnTo>
                  <a:pt x="73888" y="301828"/>
                </a:lnTo>
                <a:lnTo>
                  <a:pt x="74803" y="301828"/>
                </a:lnTo>
                <a:lnTo>
                  <a:pt x="75425" y="301421"/>
                </a:lnTo>
                <a:lnTo>
                  <a:pt x="75780" y="300583"/>
                </a:lnTo>
                <a:lnTo>
                  <a:pt x="75882" y="300329"/>
                </a:lnTo>
                <a:lnTo>
                  <a:pt x="75946" y="300050"/>
                </a:lnTo>
                <a:lnTo>
                  <a:pt x="75946" y="299770"/>
                </a:lnTo>
                <a:lnTo>
                  <a:pt x="75946" y="299504"/>
                </a:lnTo>
                <a:close/>
              </a:path>
              <a:path w="302259" h="415290">
                <a:moveTo>
                  <a:pt x="75946" y="237909"/>
                </a:moveTo>
                <a:lnTo>
                  <a:pt x="75882" y="237642"/>
                </a:lnTo>
                <a:lnTo>
                  <a:pt x="75780" y="237388"/>
                </a:lnTo>
                <a:lnTo>
                  <a:pt x="75349" y="236347"/>
                </a:lnTo>
                <a:lnTo>
                  <a:pt x="74587" y="235953"/>
                </a:lnTo>
                <a:lnTo>
                  <a:pt x="72377" y="236397"/>
                </a:lnTo>
                <a:lnTo>
                  <a:pt x="71831" y="237070"/>
                </a:lnTo>
                <a:lnTo>
                  <a:pt x="71843" y="238188"/>
                </a:lnTo>
                <a:lnTo>
                  <a:pt x="71831" y="238467"/>
                </a:lnTo>
                <a:lnTo>
                  <a:pt x="71894" y="238721"/>
                </a:lnTo>
                <a:lnTo>
                  <a:pt x="72009" y="238975"/>
                </a:lnTo>
                <a:lnTo>
                  <a:pt x="72097" y="239229"/>
                </a:lnTo>
                <a:lnTo>
                  <a:pt x="72250" y="239458"/>
                </a:lnTo>
                <a:lnTo>
                  <a:pt x="72847" y="240055"/>
                </a:lnTo>
                <a:lnTo>
                  <a:pt x="73329" y="240245"/>
                </a:lnTo>
                <a:lnTo>
                  <a:pt x="73888" y="240245"/>
                </a:lnTo>
                <a:lnTo>
                  <a:pt x="74803" y="240233"/>
                </a:lnTo>
                <a:lnTo>
                  <a:pt x="75438" y="239814"/>
                </a:lnTo>
                <a:lnTo>
                  <a:pt x="75882" y="238721"/>
                </a:lnTo>
                <a:lnTo>
                  <a:pt x="75946" y="238467"/>
                </a:lnTo>
                <a:lnTo>
                  <a:pt x="75946" y="238188"/>
                </a:lnTo>
                <a:lnTo>
                  <a:pt x="75946" y="237909"/>
                </a:lnTo>
                <a:close/>
              </a:path>
              <a:path w="302259" h="415290">
                <a:moveTo>
                  <a:pt x="75946" y="217373"/>
                </a:moveTo>
                <a:lnTo>
                  <a:pt x="75882" y="217106"/>
                </a:lnTo>
                <a:lnTo>
                  <a:pt x="75438" y="216027"/>
                </a:lnTo>
                <a:lnTo>
                  <a:pt x="74803" y="215595"/>
                </a:lnTo>
                <a:lnTo>
                  <a:pt x="73317" y="215582"/>
                </a:lnTo>
                <a:lnTo>
                  <a:pt x="72834" y="215785"/>
                </a:lnTo>
                <a:lnTo>
                  <a:pt x="72440" y="216217"/>
                </a:lnTo>
                <a:lnTo>
                  <a:pt x="71475" y="217170"/>
                </a:lnTo>
                <a:lnTo>
                  <a:pt x="71475" y="218135"/>
                </a:lnTo>
                <a:lnTo>
                  <a:pt x="72440" y="219100"/>
                </a:lnTo>
                <a:lnTo>
                  <a:pt x="72834" y="219519"/>
                </a:lnTo>
                <a:lnTo>
                  <a:pt x="73317" y="219722"/>
                </a:lnTo>
                <a:lnTo>
                  <a:pt x="73888" y="219722"/>
                </a:lnTo>
                <a:lnTo>
                  <a:pt x="75946" y="217919"/>
                </a:lnTo>
                <a:lnTo>
                  <a:pt x="75946" y="217639"/>
                </a:lnTo>
                <a:lnTo>
                  <a:pt x="75946" y="217373"/>
                </a:lnTo>
                <a:close/>
              </a:path>
              <a:path w="302259" h="415290">
                <a:moveTo>
                  <a:pt x="76009" y="381647"/>
                </a:moveTo>
                <a:lnTo>
                  <a:pt x="75780" y="381101"/>
                </a:lnTo>
                <a:lnTo>
                  <a:pt x="75425" y="380288"/>
                </a:lnTo>
                <a:lnTo>
                  <a:pt x="74790" y="379869"/>
                </a:lnTo>
                <a:lnTo>
                  <a:pt x="73329" y="379857"/>
                </a:lnTo>
                <a:lnTo>
                  <a:pt x="72847" y="380060"/>
                </a:lnTo>
                <a:lnTo>
                  <a:pt x="72047" y="380860"/>
                </a:lnTo>
                <a:lnTo>
                  <a:pt x="71843" y="381342"/>
                </a:lnTo>
                <a:lnTo>
                  <a:pt x="71843" y="383273"/>
                </a:lnTo>
                <a:lnTo>
                  <a:pt x="72529" y="383959"/>
                </a:lnTo>
                <a:lnTo>
                  <a:pt x="73888" y="383959"/>
                </a:lnTo>
                <a:lnTo>
                  <a:pt x="74803" y="383971"/>
                </a:lnTo>
                <a:lnTo>
                  <a:pt x="75425" y="383552"/>
                </a:lnTo>
                <a:lnTo>
                  <a:pt x="76009" y="382181"/>
                </a:lnTo>
                <a:lnTo>
                  <a:pt x="76009" y="381647"/>
                </a:lnTo>
                <a:close/>
              </a:path>
              <a:path w="302259" h="415290">
                <a:moveTo>
                  <a:pt x="76009" y="361111"/>
                </a:moveTo>
                <a:lnTo>
                  <a:pt x="75349" y="359537"/>
                </a:lnTo>
                <a:lnTo>
                  <a:pt x="74587" y="359143"/>
                </a:lnTo>
                <a:lnTo>
                  <a:pt x="72377" y="359587"/>
                </a:lnTo>
                <a:lnTo>
                  <a:pt x="71831" y="360260"/>
                </a:lnTo>
                <a:lnTo>
                  <a:pt x="71843" y="361950"/>
                </a:lnTo>
                <a:lnTo>
                  <a:pt x="72047" y="362432"/>
                </a:lnTo>
                <a:lnTo>
                  <a:pt x="72847" y="363245"/>
                </a:lnTo>
                <a:lnTo>
                  <a:pt x="73329" y="363435"/>
                </a:lnTo>
                <a:lnTo>
                  <a:pt x="73888" y="363435"/>
                </a:lnTo>
                <a:lnTo>
                  <a:pt x="74790" y="363423"/>
                </a:lnTo>
                <a:lnTo>
                  <a:pt x="75425" y="363004"/>
                </a:lnTo>
                <a:lnTo>
                  <a:pt x="75780" y="362191"/>
                </a:lnTo>
                <a:lnTo>
                  <a:pt x="76009" y="361657"/>
                </a:lnTo>
                <a:lnTo>
                  <a:pt x="76009" y="361111"/>
                </a:lnTo>
                <a:close/>
              </a:path>
              <a:path w="302259" h="415290">
                <a:moveTo>
                  <a:pt x="76009" y="320052"/>
                </a:moveTo>
                <a:lnTo>
                  <a:pt x="75679" y="319278"/>
                </a:lnTo>
                <a:lnTo>
                  <a:pt x="75539" y="319062"/>
                </a:lnTo>
                <a:lnTo>
                  <a:pt x="74955" y="318465"/>
                </a:lnTo>
                <a:lnTo>
                  <a:pt x="74460" y="318262"/>
                </a:lnTo>
                <a:lnTo>
                  <a:pt x="73888" y="318274"/>
                </a:lnTo>
                <a:lnTo>
                  <a:pt x="73317" y="318262"/>
                </a:lnTo>
                <a:lnTo>
                  <a:pt x="72834" y="318465"/>
                </a:lnTo>
                <a:lnTo>
                  <a:pt x="72440" y="318871"/>
                </a:lnTo>
                <a:lnTo>
                  <a:pt x="71475" y="319836"/>
                </a:lnTo>
                <a:lnTo>
                  <a:pt x="71475" y="320802"/>
                </a:lnTo>
                <a:lnTo>
                  <a:pt x="72440" y="321754"/>
                </a:lnTo>
                <a:lnTo>
                  <a:pt x="72834" y="322173"/>
                </a:lnTo>
                <a:lnTo>
                  <a:pt x="73317" y="322376"/>
                </a:lnTo>
                <a:lnTo>
                  <a:pt x="73888" y="322351"/>
                </a:lnTo>
                <a:lnTo>
                  <a:pt x="74803" y="322364"/>
                </a:lnTo>
                <a:lnTo>
                  <a:pt x="75425" y="321945"/>
                </a:lnTo>
                <a:lnTo>
                  <a:pt x="76009" y="320586"/>
                </a:lnTo>
                <a:lnTo>
                  <a:pt x="76009" y="320052"/>
                </a:lnTo>
                <a:close/>
              </a:path>
              <a:path w="302259" h="415290">
                <a:moveTo>
                  <a:pt x="76009" y="278980"/>
                </a:moveTo>
                <a:lnTo>
                  <a:pt x="75780" y="278447"/>
                </a:lnTo>
                <a:lnTo>
                  <a:pt x="75425" y="277622"/>
                </a:lnTo>
                <a:lnTo>
                  <a:pt x="74790" y="277202"/>
                </a:lnTo>
                <a:lnTo>
                  <a:pt x="73329" y="277190"/>
                </a:lnTo>
                <a:lnTo>
                  <a:pt x="72847" y="277393"/>
                </a:lnTo>
                <a:lnTo>
                  <a:pt x="72047" y="278193"/>
                </a:lnTo>
                <a:lnTo>
                  <a:pt x="71843" y="278676"/>
                </a:lnTo>
                <a:lnTo>
                  <a:pt x="71843" y="280619"/>
                </a:lnTo>
                <a:lnTo>
                  <a:pt x="72529" y="281305"/>
                </a:lnTo>
                <a:lnTo>
                  <a:pt x="73888" y="281305"/>
                </a:lnTo>
                <a:lnTo>
                  <a:pt x="74803" y="281305"/>
                </a:lnTo>
                <a:lnTo>
                  <a:pt x="75425" y="280885"/>
                </a:lnTo>
                <a:lnTo>
                  <a:pt x="76009" y="279514"/>
                </a:lnTo>
                <a:lnTo>
                  <a:pt x="76009" y="278980"/>
                </a:lnTo>
                <a:close/>
              </a:path>
              <a:path w="302259" h="415290">
                <a:moveTo>
                  <a:pt x="76009" y="258457"/>
                </a:moveTo>
                <a:lnTo>
                  <a:pt x="75349" y="256882"/>
                </a:lnTo>
                <a:lnTo>
                  <a:pt x="74587" y="256476"/>
                </a:lnTo>
                <a:lnTo>
                  <a:pt x="72377" y="256921"/>
                </a:lnTo>
                <a:lnTo>
                  <a:pt x="71831" y="257594"/>
                </a:lnTo>
                <a:lnTo>
                  <a:pt x="71843" y="259283"/>
                </a:lnTo>
                <a:lnTo>
                  <a:pt x="72047" y="259765"/>
                </a:lnTo>
                <a:lnTo>
                  <a:pt x="72847" y="260578"/>
                </a:lnTo>
                <a:lnTo>
                  <a:pt x="73329" y="260781"/>
                </a:lnTo>
                <a:lnTo>
                  <a:pt x="73888" y="260769"/>
                </a:lnTo>
                <a:lnTo>
                  <a:pt x="74803" y="260769"/>
                </a:lnTo>
                <a:lnTo>
                  <a:pt x="75425" y="260362"/>
                </a:lnTo>
                <a:lnTo>
                  <a:pt x="76009" y="258991"/>
                </a:lnTo>
                <a:lnTo>
                  <a:pt x="76009" y="258457"/>
                </a:lnTo>
                <a:close/>
              </a:path>
              <a:path w="302259" h="415290">
                <a:moveTo>
                  <a:pt x="188874" y="144424"/>
                </a:moveTo>
                <a:lnTo>
                  <a:pt x="188188" y="143738"/>
                </a:lnTo>
                <a:lnTo>
                  <a:pt x="185458" y="143738"/>
                </a:lnTo>
                <a:lnTo>
                  <a:pt x="184772" y="144424"/>
                </a:lnTo>
                <a:lnTo>
                  <a:pt x="184772" y="147167"/>
                </a:lnTo>
                <a:lnTo>
                  <a:pt x="185458" y="147853"/>
                </a:lnTo>
                <a:lnTo>
                  <a:pt x="186817" y="147853"/>
                </a:lnTo>
                <a:lnTo>
                  <a:pt x="188188" y="147853"/>
                </a:lnTo>
                <a:lnTo>
                  <a:pt x="188874" y="147167"/>
                </a:lnTo>
                <a:lnTo>
                  <a:pt x="188874" y="144424"/>
                </a:lnTo>
                <a:close/>
              </a:path>
              <a:path w="302259" h="415290">
                <a:moveTo>
                  <a:pt x="281266" y="403009"/>
                </a:moveTo>
                <a:lnTo>
                  <a:pt x="281254" y="402437"/>
                </a:lnTo>
                <a:lnTo>
                  <a:pt x="281241" y="401535"/>
                </a:lnTo>
                <a:lnTo>
                  <a:pt x="280822" y="400913"/>
                </a:lnTo>
                <a:lnTo>
                  <a:pt x="279158" y="400215"/>
                </a:lnTo>
                <a:lnTo>
                  <a:pt x="278409" y="400354"/>
                </a:lnTo>
                <a:lnTo>
                  <a:pt x="277761" y="400989"/>
                </a:lnTo>
                <a:lnTo>
                  <a:pt x="277088" y="401624"/>
                </a:lnTo>
                <a:lnTo>
                  <a:pt x="276923" y="402374"/>
                </a:lnTo>
                <a:lnTo>
                  <a:pt x="277634" y="404088"/>
                </a:lnTo>
                <a:lnTo>
                  <a:pt x="278269" y="404507"/>
                </a:lnTo>
                <a:lnTo>
                  <a:pt x="279196" y="404495"/>
                </a:lnTo>
                <a:lnTo>
                  <a:pt x="279768" y="404495"/>
                </a:lnTo>
                <a:lnTo>
                  <a:pt x="280250" y="404291"/>
                </a:lnTo>
                <a:lnTo>
                  <a:pt x="280644" y="403898"/>
                </a:lnTo>
                <a:lnTo>
                  <a:pt x="281063" y="403491"/>
                </a:lnTo>
                <a:lnTo>
                  <a:pt x="281266" y="403009"/>
                </a:lnTo>
                <a:close/>
              </a:path>
              <a:path w="302259" h="415290">
                <a:moveTo>
                  <a:pt x="281266" y="382485"/>
                </a:moveTo>
                <a:lnTo>
                  <a:pt x="281254" y="381914"/>
                </a:lnTo>
                <a:lnTo>
                  <a:pt x="281254" y="381342"/>
                </a:lnTo>
                <a:lnTo>
                  <a:pt x="281063" y="380860"/>
                </a:lnTo>
                <a:lnTo>
                  <a:pt x="280136" y="379945"/>
                </a:lnTo>
                <a:lnTo>
                  <a:pt x="279514" y="379755"/>
                </a:lnTo>
                <a:lnTo>
                  <a:pt x="278079" y="380034"/>
                </a:lnTo>
                <a:lnTo>
                  <a:pt x="277583" y="380453"/>
                </a:lnTo>
                <a:lnTo>
                  <a:pt x="277025" y="381800"/>
                </a:lnTo>
                <a:lnTo>
                  <a:pt x="277088" y="382447"/>
                </a:lnTo>
                <a:lnTo>
                  <a:pt x="277901" y="383654"/>
                </a:lnTo>
                <a:lnTo>
                  <a:pt x="278460" y="383959"/>
                </a:lnTo>
                <a:lnTo>
                  <a:pt x="279196" y="383959"/>
                </a:lnTo>
                <a:lnTo>
                  <a:pt x="279768" y="383971"/>
                </a:lnTo>
                <a:lnTo>
                  <a:pt x="280250" y="383768"/>
                </a:lnTo>
                <a:lnTo>
                  <a:pt x="280644" y="383362"/>
                </a:lnTo>
                <a:lnTo>
                  <a:pt x="281063" y="382968"/>
                </a:lnTo>
                <a:lnTo>
                  <a:pt x="281266" y="382485"/>
                </a:lnTo>
                <a:close/>
              </a:path>
              <a:path w="302259" h="415290">
                <a:moveTo>
                  <a:pt x="281266" y="360807"/>
                </a:moveTo>
                <a:lnTo>
                  <a:pt x="281063" y="360324"/>
                </a:lnTo>
                <a:lnTo>
                  <a:pt x="280644" y="359930"/>
                </a:lnTo>
                <a:lnTo>
                  <a:pt x="280136" y="359410"/>
                </a:lnTo>
                <a:lnTo>
                  <a:pt x="279514" y="359232"/>
                </a:lnTo>
                <a:lnTo>
                  <a:pt x="278079" y="359511"/>
                </a:lnTo>
                <a:lnTo>
                  <a:pt x="277583" y="359918"/>
                </a:lnTo>
                <a:lnTo>
                  <a:pt x="277025" y="361276"/>
                </a:lnTo>
                <a:lnTo>
                  <a:pt x="277088" y="361911"/>
                </a:lnTo>
                <a:lnTo>
                  <a:pt x="277901" y="363131"/>
                </a:lnTo>
                <a:lnTo>
                  <a:pt x="278460" y="363435"/>
                </a:lnTo>
                <a:lnTo>
                  <a:pt x="279196" y="363435"/>
                </a:lnTo>
                <a:lnTo>
                  <a:pt x="279768" y="363435"/>
                </a:lnTo>
                <a:lnTo>
                  <a:pt x="280250" y="363245"/>
                </a:lnTo>
                <a:lnTo>
                  <a:pt x="280644" y="362839"/>
                </a:lnTo>
                <a:lnTo>
                  <a:pt x="281063" y="362432"/>
                </a:lnTo>
                <a:lnTo>
                  <a:pt x="281254" y="361950"/>
                </a:lnTo>
                <a:lnTo>
                  <a:pt x="281254" y="361378"/>
                </a:lnTo>
                <a:lnTo>
                  <a:pt x="281266" y="360807"/>
                </a:lnTo>
                <a:close/>
              </a:path>
              <a:path w="302259" h="415290">
                <a:moveTo>
                  <a:pt x="281266" y="340194"/>
                </a:moveTo>
                <a:lnTo>
                  <a:pt x="281063" y="339699"/>
                </a:lnTo>
                <a:lnTo>
                  <a:pt x="280644" y="339305"/>
                </a:lnTo>
                <a:lnTo>
                  <a:pt x="280136" y="338797"/>
                </a:lnTo>
                <a:lnTo>
                  <a:pt x="279514" y="338607"/>
                </a:lnTo>
                <a:lnTo>
                  <a:pt x="278079" y="338886"/>
                </a:lnTo>
                <a:lnTo>
                  <a:pt x="277583" y="339305"/>
                </a:lnTo>
                <a:lnTo>
                  <a:pt x="277025" y="340652"/>
                </a:lnTo>
                <a:lnTo>
                  <a:pt x="277088" y="341299"/>
                </a:lnTo>
                <a:lnTo>
                  <a:pt x="277901" y="342506"/>
                </a:lnTo>
                <a:lnTo>
                  <a:pt x="278460" y="342811"/>
                </a:lnTo>
                <a:lnTo>
                  <a:pt x="279196" y="342811"/>
                </a:lnTo>
                <a:lnTo>
                  <a:pt x="279768" y="342823"/>
                </a:lnTo>
                <a:lnTo>
                  <a:pt x="280250" y="342620"/>
                </a:lnTo>
                <a:lnTo>
                  <a:pt x="280644" y="342214"/>
                </a:lnTo>
                <a:lnTo>
                  <a:pt x="281063" y="341820"/>
                </a:lnTo>
                <a:lnTo>
                  <a:pt x="281254" y="341337"/>
                </a:lnTo>
                <a:lnTo>
                  <a:pt x="281254" y="340766"/>
                </a:lnTo>
                <a:lnTo>
                  <a:pt x="281266" y="340194"/>
                </a:lnTo>
                <a:close/>
              </a:path>
              <a:path w="302259" h="415290">
                <a:moveTo>
                  <a:pt x="281266" y="279819"/>
                </a:moveTo>
                <a:lnTo>
                  <a:pt x="281254" y="279247"/>
                </a:lnTo>
                <a:lnTo>
                  <a:pt x="281254" y="278676"/>
                </a:lnTo>
                <a:lnTo>
                  <a:pt x="281063" y="278193"/>
                </a:lnTo>
                <a:lnTo>
                  <a:pt x="280136" y="277279"/>
                </a:lnTo>
                <a:lnTo>
                  <a:pt x="279514" y="277088"/>
                </a:lnTo>
                <a:lnTo>
                  <a:pt x="278079" y="277380"/>
                </a:lnTo>
                <a:lnTo>
                  <a:pt x="277583" y="277787"/>
                </a:lnTo>
                <a:lnTo>
                  <a:pt x="277025" y="279133"/>
                </a:lnTo>
                <a:lnTo>
                  <a:pt x="277088" y="279781"/>
                </a:lnTo>
                <a:lnTo>
                  <a:pt x="277901" y="281000"/>
                </a:lnTo>
                <a:lnTo>
                  <a:pt x="278460" y="281305"/>
                </a:lnTo>
                <a:lnTo>
                  <a:pt x="279196" y="281305"/>
                </a:lnTo>
                <a:lnTo>
                  <a:pt x="279768" y="281305"/>
                </a:lnTo>
                <a:lnTo>
                  <a:pt x="280250" y="281101"/>
                </a:lnTo>
                <a:lnTo>
                  <a:pt x="280644" y="280695"/>
                </a:lnTo>
                <a:lnTo>
                  <a:pt x="281063" y="280301"/>
                </a:lnTo>
                <a:lnTo>
                  <a:pt x="281266" y="279819"/>
                </a:lnTo>
                <a:close/>
              </a:path>
              <a:path w="302259" h="415290">
                <a:moveTo>
                  <a:pt x="281266" y="258152"/>
                </a:moveTo>
                <a:lnTo>
                  <a:pt x="281063" y="257657"/>
                </a:lnTo>
                <a:lnTo>
                  <a:pt x="280644" y="257263"/>
                </a:lnTo>
                <a:lnTo>
                  <a:pt x="280136" y="256755"/>
                </a:lnTo>
                <a:lnTo>
                  <a:pt x="279514" y="256565"/>
                </a:lnTo>
                <a:lnTo>
                  <a:pt x="278079" y="256844"/>
                </a:lnTo>
                <a:lnTo>
                  <a:pt x="277583" y="257263"/>
                </a:lnTo>
                <a:lnTo>
                  <a:pt x="277025" y="258610"/>
                </a:lnTo>
                <a:lnTo>
                  <a:pt x="277088" y="259257"/>
                </a:lnTo>
                <a:lnTo>
                  <a:pt x="277901" y="260464"/>
                </a:lnTo>
                <a:lnTo>
                  <a:pt x="278460" y="260769"/>
                </a:lnTo>
                <a:lnTo>
                  <a:pt x="279196" y="260769"/>
                </a:lnTo>
                <a:lnTo>
                  <a:pt x="279768" y="260781"/>
                </a:lnTo>
                <a:lnTo>
                  <a:pt x="280250" y="260578"/>
                </a:lnTo>
                <a:lnTo>
                  <a:pt x="280644" y="260172"/>
                </a:lnTo>
                <a:lnTo>
                  <a:pt x="281063" y="259778"/>
                </a:lnTo>
                <a:lnTo>
                  <a:pt x="281254" y="259295"/>
                </a:lnTo>
                <a:lnTo>
                  <a:pt x="281254" y="258724"/>
                </a:lnTo>
                <a:lnTo>
                  <a:pt x="281266" y="258152"/>
                </a:lnTo>
                <a:close/>
              </a:path>
              <a:path w="302259" h="415290">
                <a:moveTo>
                  <a:pt x="281266" y="237617"/>
                </a:moveTo>
                <a:lnTo>
                  <a:pt x="281063" y="237134"/>
                </a:lnTo>
                <a:lnTo>
                  <a:pt x="280644" y="236740"/>
                </a:lnTo>
                <a:lnTo>
                  <a:pt x="279996" y="236093"/>
                </a:lnTo>
                <a:lnTo>
                  <a:pt x="279260" y="235940"/>
                </a:lnTo>
                <a:lnTo>
                  <a:pt x="277558" y="236639"/>
                </a:lnTo>
                <a:lnTo>
                  <a:pt x="277139" y="237274"/>
                </a:lnTo>
                <a:lnTo>
                  <a:pt x="277152" y="238467"/>
                </a:lnTo>
                <a:lnTo>
                  <a:pt x="277202" y="238721"/>
                </a:lnTo>
                <a:lnTo>
                  <a:pt x="277660" y="239801"/>
                </a:lnTo>
                <a:lnTo>
                  <a:pt x="278295" y="240233"/>
                </a:lnTo>
                <a:lnTo>
                  <a:pt x="279768" y="240245"/>
                </a:lnTo>
                <a:lnTo>
                  <a:pt x="280250" y="240055"/>
                </a:lnTo>
                <a:lnTo>
                  <a:pt x="280644" y="239649"/>
                </a:lnTo>
                <a:lnTo>
                  <a:pt x="280847" y="239458"/>
                </a:lnTo>
                <a:lnTo>
                  <a:pt x="280987" y="239229"/>
                </a:lnTo>
                <a:lnTo>
                  <a:pt x="281089" y="238975"/>
                </a:lnTo>
                <a:lnTo>
                  <a:pt x="281203" y="238721"/>
                </a:lnTo>
                <a:lnTo>
                  <a:pt x="281254" y="238467"/>
                </a:lnTo>
                <a:lnTo>
                  <a:pt x="281254" y="238188"/>
                </a:lnTo>
                <a:lnTo>
                  <a:pt x="281266" y="237617"/>
                </a:lnTo>
                <a:close/>
              </a:path>
              <a:path w="302259" h="415290">
                <a:moveTo>
                  <a:pt x="281266" y="197688"/>
                </a:moveTo>
                <a:lnTo>
                  <a:pt x="281254" y="197116"/>
                </a:lnTo>
                <a:lnTo>
                  <a:pt x="281254" y="196545"/>
                </a:lnTo>
                <a:lnTo>
                  <a:pt x="281063" y="196062"/>
                </a:lnTo>
                <a:lnTo>
                  <a:pt x="280644" y="195656"/>
                </a:lnTo>
                <a:lnTo>
                  <a:pt x="280250" y="195262"/>
                </a:lnTo>
                <a:lnTo>
                  <a:pt x="279768" y="195059"/>
                </a:lnTo>
                <a:lnTo>
                  <a:pt x="279196" y="195059"/>
                </a:lnTo>
                <a:lnTo>
                  <a:pt x="277850" y="195084"/>
                </a:lnTo>
                <a:lnTo>
                  <a:pt x="277177" y="195770"/>
                </a:lnTo>
                <a:lnTo>
                  <a:pt x="277139" y="197116"/>
                </a:lnTo>
                <a:lnTo>
                  <a:pt x="277139" y="198488"/>
                </a:lnTo>
                <a:lnTo>
                  <a:pt x="277825" y="199161"/>
                </a:lnTo>
                <a:lnTo>
                  <a:pt x="279196" y="199161"/>
                </a:lnTo>
                <a:lnTo>
                  <a:pt x="279768" y="199174"/>
                </a:lnTo>
                <a:lnTo>
                  <a:pt x="280250" y="198970"/>
                </a:lnTo>
                <a:lnTo>
                  <a:pt x="280644" y="198564"/>
                </a:lnTo>
                <a:lnTo>
                  <a:pt x="281063" y="198170"/>
                </a:lnTo>
                <a:lnTo>
                  <a:pt x="281266" y="197688"/>
                </a:lnTo>
                <a:close/>
              </a:path>
              <a:path w="302259" h="415290">
                <a:moveTo>
                  <a:pt x="281330" y="320217"/>
                </a:moveTo>
                <a:lnTo>
                  <a:pt x="280784" y="318897"/>
                </a:lnTo>
                <a:lnTo>
                  <a:pt x="280301" y="318490"/>
                </a:lnTo>
                <a:lnTo>
                  <a:pt x="278892" y="318198"/>
                </a:lnTo>
                <a:lnTo>
                  <a:pt x="278282" y="318376"/>
                </a:lnTo>
                <a:lnTo>
                  <a:pt x="277761" y="318871"/>
                </a:lnTo>
                <a:lnTo>
                  <a:pt x="277342" y="319265"/>
                </a:lnTo>
                <a:lnTo>
                  <a:pt x="277139" y="319747"/>
                </a:lnTo>
                <a:lnTo>
                  <a:pt x="277139" y="321691"/>
                </a:lnTo>
                <a:lnTo>
                  <a:pt x="277825" y="322376"/>
                </a:lnTo>
                <a:lnTo>
                  <a:pt x="279196" y="322351"/>
                </a:lnTo>
                <a:lnTo>
                  <a:pt x="279920" y="322351"/>
                </a:lnTo>
                <a:lnTo>
                  <a:pt x="280479" y="322046"/>
                </a:lnTo>
                <a:lnTo>
                  <a:pt x="281266" y="320852"/>
                </a:lnTo>
                <a:lnTo>
                  <a:pt x="281330" y="320217"/>
                </a:lnTo>
                <a:close/>
              </a:path>
              <a:path w="302259" h="415290">
                <a:moveTo>
                  <a:pt x="281622" y="217170"/>
                </a:moveTo>
                <a:lnTo>
                  <a:pt x="280644" y="216217"/>
                </a:lnTo>
                <a:lnTo>
                  <a:pt x="280250" y="215785"/>
                </a:lnTo>
                <a:lnTo>
                  <a:pt x="279768" y="215582"/>
                </a:lnTo>
                <a:lnTo>
                  <a:pt x="279196" y="215595"/>
                </a:lnTo>
                <a:lnTo>
                  <a:pt x="277952" y="215722"/>
                </a:lnTo>
                <a:lnTo>
                  <a:pt x="277342" y="216408"/>
                </a:lnTo>
                <a:lnTo>
                  <a:pt x="277342" y="218897"/>
                </a:lnTo>
                <a:lnTo>
                  <a:pt x="277952" y="219583"/>
                </a:lnTo>
                <a:lnTo>
                  <a:pt x="279196" y="219722"/>
                </a:lnTo>
                <a:lnTo>
                  <a:pt x="279768" y="219722"/>
                </a:lnTo>
                <a:lnTo>
                  <a:pt x="280250" y="219519"/>
                </a:lnTo>
                <a:lnTo>
                  <a:pt x="280644" y="219100"/>
                </a:lnTo>
                <a:lnTo>
                  <a:pt x="281622" y="218135"/>
                </a:lnTo>
                <a:lnTo>
                  <a:pt x="281622" y="217170"/>
                </a:lnTo>
                <a:close/>
              </a:path>
              <a:path w="302259" h="415290">
                <a:moveTo>
                  <a:pt x="291541" y="103352"/>
                </a:moveTo>
                <a:lnTo>
                  <a:pt x="290855" y="102666"/>
                </a:lnTo>
                <a:lnTo>
                  <a:pt x="288112" y="102666"/>
                </a:lnTo>
                <a:lnTo>
                  <a:pt x="287426" y="103352"/>
                </a:lnTo>
                <a:lnTo>
                  <a:pt x="287426" y="106083"/>
                </a:lnTo>
                <a:lnTo>
                  <a:pt x="288112" y="106768"/>
                </a:lnTo>
                <a:lnTo>
                  <a:pt x="289483" y="106768"/>
                </a:lnTo>
                <a:lnTo>
                  <a:pt x="290855" y="106768"/>
                </a:lnTo>
                <a:lnTo>
                  <a:pt x="291541" y="106083"/>
                </a:lnTo>
                <a:lnTo>
                  <a:pt x="291541" y="103352"/>
                </a:lnTo>
                <a:close/>
              </a:path>
              <a:path w="302259" h="415290">
                <a:moveTo>
                  <a:pt x="291541" y="82816"/>
                </a:moveTo>
                <a:lnTo>
                  <a:pt x="290855" y="82130"/>
                </a:lnTo>
                <a:lnTo>
                  <a:pt x="288112" y="82130"/>
                </a:lnTo>
                <a:lnTo>
                  <a:pt x="287426" y="82816"/>
                </a:lnTo>
                <a:lnTo>
                  <a:pt x="287426" y="85559"/>
                </a:lnTo>
                <a:lnTo>
                  <a:pt x="288112" y="86245"/>
                </a:lnTo>
                <a:lnTo>
                  <a:pt x="289483" y="86245"/>
                </a:lnTo>
                <a:lnTo>
                  <a:pt x="290855" y="86245"/>
                </a:lnTo>
                <a:lnTo>
                  <a:pt x="291541" y="85559"/>
                </a:lnTo>
                <a:lnTo>
                  <a:pt x="291541" y="82816"/>
                </a:lnTo>
                <a:close/>
              </a:path>
              <a:path w="302259" h="415290">
                <a:moveTo>
                  <a:pt x="291541" y="62293"/>
                </a:moveTo>
                <a:lnTo>
                  <a:pt x="290855" y="61607"/>
                </a:lnTo>
                <a:lnTo>
                  <a:pt x="288112" y="61607"/>
                </a:lnTo>
                <a:lnTo>
                  <a:pt x="287426" y="62293"/>
                </a:lnTo>
                <a:lnTo>
                  <a:pt x="287426" y="65024"/>
                </a:lnTo>
                <a:lnTo>
                  <a:pt x="288112" y="65709"/>
                </a:lnTo>
                <a:lnTo>
                  <a:pt x="289483" y="65709"/>
                </a:lnTo>
                <a:lnTo>
                  <a:pt x="290855" y="65709"/>
                </a:lnTo>
                <a:lnTo>
                  <a:pt x="291541" y="65024"/>
                </a:lnTo>
                <a:lnTo>
                  <a:pt x="291541" y="62293"/>
                </a:lnTo>
                <a:close/>
              </a:path>
              <a:path w="302259" h="415290">
                <a:moveTo>
                  <a:pt x="291541" y="41859"/>
                </a:moveTo>
                <a:lnTo>
                  <a:pt x="290855" y="41173"/>
                </a:lnTo>
                <a:lnTo>
                  <a:pt x="288112" y="41173"/>
                </a:lnTo>
                <a:lnTo>
                  <a:pt x="287426" y="41859"/>
                </a:lnTo>
                <a:lnTo>
                  <a:pt x="287426" y="44589"/>
                </a:lnTo>
                <a:lnTo>
                  <a:pt x="288112" y="45275"/>
                </a:lnTo>
                <a:lnTo>
                  <a:pt x="289483" y="45275"/>
                </a:lnTo>
                <a:lnTo>
                  <a:pt x="290855" y="45275"/>
                </a:lnTo>
                <a:lnTo>
                  <a:pt x="291541" y="44589"/>
                </a:lnTo>
                <a:lnTo>
                  <a:pt x="291541" y="41859"/>
                </a:lnTo>
                <a:close/>
              </a:path>
              <a:path w="302259" h="415290">
                <a:moveTo>
                  <a:pt x="291541" y="685"/>
                </a:moveTo>
                <a:lnTo>
                  <a:pt x="290855" y="0"/>
                </a:lnTo>
                <a:lnTo>
                  <a:pt x="288112" y="0"/>
                </a:lnTo>
                <a:lnTo>
                  <a:pt x="287426" y="685"/>
                </a:lnTo>
                <a:lnTo>
                  <a:pt x="287426" y="3416"/>
                </a:lnTo>
                <a:lnTo>
                  <a:pt x="288112" y="4102"/>
                </a:lnTo>
                <a:lnTo>
                  <a:pt x="289483" y="4102"/>
                </a:lnTo>
                <a:lnTo>
                  <a:pt x="290855" y="4102"/>
                </a:lnTo>
                <a:lnTo>
                  <a:pt x="291541" y="3416"/>
                </a:lnTo>
                <a:lnTo>
                  <a:pt x="291541" y="685"/>
                </a:lnTo>
                <a:close/>
              </a:path>
              <a:path w="302259" h="415290">
                <a:moveTo>
                  <a:pt x="301815" y="13703"/>
                </a:moveTo>
                <a:lnTo>
                  <a:pt x="301802" y="12319"/>
                </a:lnTo>
                <a:lnTo>
                  <a:pt x="301802" y="10922"/>
                </a:lnTo>
                <a:lnTo>
                  <a:pt x="301104" y="10236"/>
                </a:lnTo>
                <a:lnTo>
                  <a:pt x="298323" y="10248"/>
                </a:lnTo>
                <a:lnTo>
                  <a:pt x="297637" y="10947"/>
                </a:lnTo>
                <a:lnTo>
                  <a:pt x="297662" y="13716"/>
                </a:lnTo>
                <a:lnTo>
                  <a:pt x="298361" y="14414"/>
                </a:lnTo>
                <a:lnTo>
                  <a:pt x="299745" y="14389"/>
                </a:lnTo>
                <a:lnTo>
                  <a:pt x="301129" y="14389"/>
                </a:lnTo>
                <a:lnTo>
                  <a:pt x="301815" y="137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1266" y="309117"/>
            <a:ext cx="66040" cy="445770"/>
          </a:xfrm>
          <a:custGeom>
            <a:avLst/>
            <a:gdLst/>
            <a:ahLst/>
            <a:cxnLst/>
            <a:rect l="l" t="t" r="r" b="b"/>
            <a:pathLst>
              <a:path w="66040" h="445770">
                <a:moveTo>
                  <a:pt x="4102" y="432676"/>
                </a:moveTo>
                <a:lnTo>
                  <a:pt x="3898" y="432193"/>
                </a:lnTo>
                <a:lnTo>
                  <a:pt x="3098" y="431380"/>
                </a:lnTo>
                <a:lnTo>
                  <a:pt x="2616" y="431177"/>
                </a:lnTo>
                <a:lnTo>
                  <a:pt x="1485" y="431190"/>
                </a:lnTo>
                <a:lnTo>
                  <a:pt x="1003" y="431380"/>
                </a:lnTo>
                <a:lnTo>
                  <a:pt x="596" y="431787"/>
                </a:lnTo>
                <a:lnTo>
                  <a:pt x="203" y="432193"/>
                </a:lnTo>
                <a:lnTo>
                  <a:pt x="0" y="432676"/>
                </a:lnTo>
                <a:lnTo>
                  <a:pt x="0" y="433235"/>
                </a:lnTo>
                <a:lnTo>
                  <a:pt x="0" y="434606"/>
                </a:lnTo>
                <a:lnTo>
                  <a:pt x="685" y="435292"/>
                </a:lnTo>
                <a:lnTo>
                  <a:pt x="2057" y="435292"/>
                </a:lnTo>
                <a:lnTo>
                  <a:pt x="3416" y="435292"/>
                </a:lnTo>
                <a:lnTo>
                  <a:pt x="4102" y="434606"/>
                </a:lnTo>
                <a:lnTo>
                  <a:pt x="4102" y="433235"/>
                </a:lnTo>
                <a:lnTo>
                  <a:pt x="4102" y="432676"/>
                </a:lnTo>
                <a:close/>
              </a:path>
              <a:path w="66040" h="445770">
                <a:moveTo>
                  <a:pt x="4102" y="411340"/>
                </a:moveTo>
                <a:lnTo>
                  <a:pt x="3416" y="410654"/>
                </a:lnTo>
                <a:lnTo>
                  <a:pt x="685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85" y="414756"/>
                </a:lnTo>
                <a:lnTo>
                  <a:pt x="2057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66040" h="445770">
                <a:moveTo>
                  <a:pt x="4102" y="390817"/>
                </a:moveTo>
                <a:lnTo>
                  <a:pt x="3416" y="390131"/>
                </a:lnTo>
                <a:lnTo>
                  <a:pt x="685" y="390131"/>
                </a:lnTo>
                <a:lnTo>
                  <a:pt x="0" y="390817"/>
                </a:lnTo>
                <a:lnTo>
                  <a:pt x="0" y="393547"/>
                </a:lnTo>
                <a:lnTo>
                  <a:pt x="685" y="394233"/>
                </a:lnTo>
                <a:lnTo>
                  <a:pt x="2057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17"/>
                </a:lnTo>
                <a:close/>
              </a:path>
              <a:path w="66040" h="445770">
                <a:moveTo>
                  <a:pt x="4102" y="370192"/>
                </a:moveTo>
                <a:lnTo>
                  <a:pt x="3416" y="369506"/>
                </a:lnTo>
                <a:lnTo>
                  <a:pt x="685" y="369506"/>
                </a:lnTo>
                <a:lnTo>
                  <a:pt x="0" y="370192"/>
                </a:lnTo>
                <a:lnTo>
                  <a:pt x="0" y="372922"/>
                </a:lnTo>
                <a:lnTo>
                  <a:pt x="685" y="373608"/>
                </a:lnTo>
                <a:lnTo>
                  <a:pt x="2057" y="373608"/>
                </a:lnTo>
                <a:lnTo>
                  <a:pt x="3416" y="373608"/>
                </a:lnTo>
                <a:lnTo>
                  <a:pt x="4102" y="372922"/>
                </a:lnTo>
                <a:lnTo>
                  <a:pt x="4102" y="370192"/>
                </a:lnTo>
                <a:close/>
              </a:path>
              <a:path w="66040" h="445770">
                <a:moveTo>
                  <a:pt x="14363" y="442137"/>
                </a:moveTo>
                <a:lnTo>
                  <a:pt x="13690" y="441452"/>
                </a:lnTo>
                <a:lnTo>
                  <a:pt x="10947" y="441452"/>
                </a:lnTo>
                <a:lnTo>
                  <a:pt x="10261" y="442137"/>
                </a:lnTo>
                <a:lnTo>
                  <a:pt x="10261" y="444868"/>
                </a:lnTo>
                <a:lnTo>
                  <a:pt x="10947" y="445554"/>
                </a:lnTo>
                <a:lnTo>
                  <a:pt x="12319" y="445554"/>
                </a:lnTo>
                <a:lnTo>
                  <a:pt x="13690" y="445554"/>
                </a:lnTo>
                <a:lnTo>
                  <a:pt x="14363" y="444868"/>
                </a:lnTo>
                <a:lnTo>
                  <a:pt x="14363" y="442137"/>
                </a:lnTo>
                <a:close/>
              </a:path>
              <a:path w="66040" h="445770">
                <a:moveTo>
                  <a:pt x="14363" y="421601"/>
                </a:moveTo>
                <a:lnTo>
                  <a:pt x="13690" y="420916"/>
                </a:lnTo>
                <a:lnTo>
                  <a:pt x="10947" y="420916"/>
                </a:lnTo>
                <a:lnTo>
                  <a:pt x="10261" y="421601"/>
                </a:lnTo>
                <a:lnTo>
                  <a:pt x="10261" y="424345"/>
                </a:lnTo>
                <a:lnTo>
                  <a:pt x="10947" y="425030"/>
                </a:lnTo>
                <a:lnTo>
                  <a:pt x="12319" y="425030"/>
                </a:lnTo>
                <a:lnTo>
                  <a:pt x="13690" y="425030"/>
                </a:lnTo>
                <a:lnTo>
                  <a:pt x="14363" y="424345"/>
                </a:lnTo>
                <a:lnTo>
                  <a:pt x="14363" y="421601"/>
                </a:lnTo>
                <a:close/>
              </a:path>
              <a:path w="66040" h="445770">
                <a:moveTo>
                  <a:pt x="14363" y="401078"/>
                </a:moveTo>
                <a:lnTo>
                  <a:pt x="13690" y="400392"/>
                </a:lnTo>
                <a:lnTo>
                  <a:pt x="10947" y="400392"/>
                </a:lnTo>
                <a:lnTo>
                  <a:pt x="10261" y="401078"/>
                </a:lnTo>
                <a:lnTo>
                  <a:pt x="10261" y="403809"/>
                </a:lnTo>
                <a:lnTo>
                  <a:pt x="10947" y="404495"/>
                </a:lnTo>
                <a:lnTo>
                  <a:pt x="12319" y="404495"/>
                </a:lnTo>
                <a:lnTo>
                  <a:pt x="13690" y="404495"/>
                </a:lnTo>
                <a:lnTo>
                  <a:pt x="14363" y="403809"/>
                </a:lnTo>
                <a:lnTo>
                  <a:pt x="14363" y="401078"/>
                </a:lnTo>
                <a:close/>
              </a:path>
              <a:path w="66040" h="445770">
                <a:moveTo>
                  <a:pt x="14363" y="380542"/>
                </a:moveTo>
                <a:lnTo>
                  <a:pt x="13690" y="379869"/>
                </a:lnTo>
                <a:lnTo>
                  <a:pt x="10947" y="379869"/>
                </a:lnTo>
                <a:lnTo>
                  <a:pt x="10261" y="380542"/>
                </a:lnTo>
                <a:lnTo>
                  <a:pt x="10261" y="383286"/>
                </a:lnTo>
                <a:lnTo>
                  <a:pt x="10947" y="383971"/>
                </a:lnTo>
                <a:lnTo>
                  <a:pt x="12319" y="383971"/>
                </a:lnTo>
                <a:lnTo>
                  <a:pt x="13690" y="383971"/>
                </a:lnTo>
                <a:lnTo>
                  <a:pt x="14363" y="383286"/>
                </a:lnTo>
                <a:lnTo>
                  <a:pt x="14363" y="380542"/>
                </a:lnTo>
                <a:close/>
              </a:path>
              <a:path w="66040" h="445770">
                <a:moveTo>
                  <a:pt x="14363" y="360019"/>
                </a:moveTo>
                <a:lnTo>
                  <a:pt x="13690" y="359333"/>
                </a:lnTo>
                <a:lnTo>
                  <a:pt x="10947" y="359333"/>
                </a:lnTo>
                <a:lnTo>
                  <a:pt x="10261" y="360019"/>
                </a:lnTo>
                <a:lnTo>
                  <a:pt x="10261" y="362762"/>
                </a:lnTo>
                <a:lnTo>
                  <a:pt x="10947" y="363435"/>
                </a:lnTo>
                <a:lnTo>
                  <a:pt x="12319" y="363435"/>
                </a:lnTo>
                <a:lnTo>
                  <a:pt x="13690" y="363435"/>
                </a:lnTo>
                <a:lnTo>
                  <a:pt x="14363" y="362762"/>
                </a:lnTo>
                <a:lnTo>
                  <a:pt x="14363" y="360019"/>
                </a:lnTo>
                <a:close/>
              </a:path>
              <a:path w="66040" h="445770">
                <a:moveTo>
                  <a:pt x="14363" y="339471"/>
                </a:moveTo>
                <a:lnTo>
                  <a:pt x="13690" y="338785"/>
                </a:lnTo>
                <a:lnTo>
                  <a:pt x="10947" y="338785"/>
                </a:lnTo>
                <a:lnTo>
                  <a:pt x="10261" y="339471"/>
                </a:lnTo>
                <a:lnTo>
                  <a:pt x="10261" y="342201"/>
                </a:lnTo>
                <a:lnTo>
                  <a:pt x="10947" y="342887"/>
                </a:lnTo>
                <a:lnTo>
                  <a:pt x="12319" y="342887"/>
                </a:lnTo>
                <a:lnTo>
                  <a:pt x="13690" y="342887"/>
                </a:lnTo>
                <a:lnTo>
                  <a:pt x="14363" y="342201"/>
                </a:lnTo>
                <a:lnTo>
                  <a:pt x="14363" y="339471"/>
                </a:lnTo>
                <a:close/>
              </a:path>
              <a:path w="66040" h="445770">
                <a:moveTo>
                  <a:pt x="14363" y="318935"/>
                </a:moveTo>
                <a:lnTo>
                  <a:pt x="13690" y="318262"/>
                </a:lnTo>
                <a:lnTo>
                  <a:pt x="10947" y="318262"/>
                </a:lnTo>
                <a:lnTo>
                  <a:pt x="10261" y="318947"/>
                </a:lnTo>
                <a:lnTo>
                  <a:pt x="10261" y="321678"/>
                </a:lnTo>
                <a:lnTo>
                  <a:pt x="10947" y="322364"/>
                </a:lnTo>
                <a:lnTo>
                  <a:pt x="12319" y="322364"/>
                </a:lnTo>
                <a:lnTo>
                  <a:pt x="13690" y="322364"/>
                </a:lnTo>
                <a:lnTo>
                  <a:pt x="14363" y="321678"/>
                </a:lnTo>
                <a:lnTo>
                  <a:pt x="14363" y="318935"/>
                </a:lnTo>
                <a:close/>
              </a:path>
              <a:path w="66040" h="445770">
                <a:moveTo>
                  <a:pt x="14363" y="298411"/>
                </a:moveTo>
                <a:lnTo>
                  <a:pt x="13690" y="297726"/>
                </a:lnTo>
                <a:lnTo>
                  <a:pt x="10947" y="297726"/>
                </a:lnTo>
                <a:lnTo>
                  <a:pt x="10261" y="298411"/>
                </a:lnTo>
                <a:lnTo>
                  <a:pt x="10261" y="301155"/>
                </a:lnTo>
                <a:lnTo>
                  <a:pt x="10947" y="301840"/>
                </a:lnTo>
                <a:lnTo>
                  <a:pt x="12319" y="301840"/>
                </a:lnTo>
                <a:lnTo>
                  <a:pt x="13690" y="301840"/>
                </a:lnTo>
                <a:lnTo>
                  <a:pt x="14363" y="301155"/>
                </a:lnTo>
                <a:lnTo>
                  <a:pt x="14363" y="298411"/>
                </a:lnTo>
                <a:close/>
              </a:path>
              <a:path w="66040" h="445770">
                <a:moveTo>
                  <a:pt x="14363" y="277926"/>
                </a:moveTo>
                <a:lnTo>
                  <a:pt x="13690" y="277253"/>
                </a:lnTo>
                <a:lnTo>
                  <a:pt x="10947" y="277253"/>
                </a:lnTo>
                <a:lnTo>
                  <a:pt x="10261" y="277926"/>
                </a:lnTo>
                <a:lnTo>
                  <a:pt x="10261" y="280670"/>
                </a:lnTo>
                <a:lnTo>
                  <a:pt x="10947" y="281355"/>
                </a:lnTo>
                <a:lnTo>
                  <a:pt x="12319" y="281355"/>
                </a:lnTo>
                <a:lnTo>
                  <a:pt x="13690" y="281355"/>
                </a:lnTo>
                <a:lnTo>
                  <a:pt x="14363" y="280670"/>
                </a:lnTo>
                <a:lnTo>
                  <a:pt x="14363" y="277926"/>
                </a:lnTo>
                <a:close/>
              </a:path>
              <a:path w="66040" h="445770">
                <a:moveTo>
                  <a:pt x="14363" y="257352"/>
                </a:moveTo>
                <a:lnTo>
                  <a:pt x="13690" y="256679"/>
                </a:lnTo>
                <a:lnTo>
                  <a:pt x="10947" y="256679"/>
                </a:lnTo>
                <a:lnTo>
                  <a:pt x="10261" y="257352"/>
                </a:lnTo>
                <a:lnTo>
                  <a:pt x="10261" y="260096"/>
                </a:lnTo>
                <a:lnTo>
                  <a:pt x="10947" y="260781"/>
                </a:lnTo>
                <a:lnTo>
                  <a:pt x="12319" y="260781"/>
                </a:lnTo>
                <a:lnTo>
                  <a:pt x="13690" y="260781"/>
                </a:lnTo>
                <a:lnTo>
                  <a:pt x="14363" y="260096"/>
                </a:lnTo>
                <a:lnTo>
                  <a:pt x="14363" y="257352"/>
                </a:lnTo>
                <a:close/>
              </a:path>
              <a:path w="66040" h="445770">
                <a:moveTo>
                  <a:pt x="14363" y="236804"/>
                </a:moveTo>
                <a:lnTo>
                  <a:pt x="13690" y="236118"/>
                </a:lnTo>
                <a:lnTo>
                  <a:pt x="10947" y="236118"/>
                </a:lnTo>
                <a:lnTo>
                  <a:pt x="10261" y="236804"/>
                </a:lnTo>
                <a:lnTo>
                  <a:pt x="10261" y="239547"/>
                </a:lnTo>
                <a:lnTo>
                  <a:pt x="10947" y="240233"/>
                </a:lnTo>
                <a:lnTo>
                  <a:pt x="12319" y="240233"/>
                </a:lnTo>
                <a:lnTo>
                  <a:pt x="13690" y="240233"/>
                </a:lnTo>
                <a:lnTo>
                  <a:pt x="14363" y="239547"/>
                </a:lnTo>
                <a:lnTo>
                  <a:pt x="14363" y="236804"/>
                </a:lnTo>
                <a:close/>
              </a:path>
              <a:path w="66040" h="445770">
                <a:moveTo>
                  <a:pt x="14363" y="216281"/>
                </a:moveTo>
                <a:lnTo>
                  <a:pt x="13690" y="215595"/>
                </a:lnTo>
                <a:lnTo>
                  <a:pt x="10947" y="215595"/>
                </a:lnTo>
                <a:lnTo>
                  <a:pt x="10261" y="216281"/>
                </a:lnTo>
                <a:lnTo>
                  <a:pt x="10261" y="219011"/>
                </a:lnTo>
                <a:lnTo>
                  <a:pt x="10947" y="219697"/>
                </a:lnTo>
                <a:lnTo>
                  <a:pt x="12319" y="219697"/>
                </a:lnTo>
                <a:lnTo>
                  <a:pt x="13690" y="219697"/>
                </a:lnTo>
                <a:lnTo>
                  <a:pt x="14363" y="219011"/>
                </a:lnTo>
                <a:lnTo>
                  <a:pt x="14363" y="216281"/>
                </a:lnTo>
                <a:close/>
              </a:path>
              <a:path w="66040" h="445770">
                <a:moveTo>
                  <a:pt x="14363" y="195745"/>
                </a:moveTo>
                <a:lnTo>
                  <a:pt x="13690" y="195072"/>
                </a:lnTo>
                <a:lnTo>
                  <a:pt x="10947" y="195072"/>
                </a:lnTo>
                <a:lnTo>
                  <a:pt x="10261" y="195745"/>
                </a:lnTo>
                <a:lnTo>
                  <a:pt x="10261" y="198488"/>
                </a:lnTo>
                <a:lnTo>
                  <a:pt x="10947" y="199174"/>
                </a:lnTo>
                <a:lnTo>
                  <a:pt x="12319" y="199174"/>
                </a:lnTo>
                <a:lnTo>
                  <a:pt x="13690" y="199174"/>
                </a:lnTo>
                <a:lnTo>
                  <a:pt x="14363" y="198488"/>
                </a:lnTo>
                <a:lnTo>
                  <a:pt x="14363" y="195745"/>
                </a:lnTo>
                <a:close/>
              </a:path>
              <a:path w="66040" h="445770">
                <a:moveTo>
                  <a:pt x="14363" y="175221"/>
                </a:moveTo>
                <a:lnTo>
                  <a:pt x="13690" y="174536"/>
                </a:lnTo>
                <a:lnTo>
                  <a:pt x="10947" y="174536"/>
                </a:lnTo>
                <a:lnTo>
                  <a:pt x="10261" y="175221"/>
                </a:lnTo>
                <a:lnTo>
                  <a:pt x="10261" y="177965"/>
                </a:lnTo>
                <a:lnTo>
                  <a:pt x="10947" y="178650"/>
                </a:lnTo>
                <a:lnTo>
                  <a:pt x="12319" y="178650"/>
                </a:lnTo>
                <a:lnTo>
                  <a:pt x="13690" y="178650"/>
                </a:lnTo>
                <a:lnTo>
                  <a:pt x="14363" y="177965"/>
                </a:lnTo>
                <a:lnTo>
                  <a:pt x="14363" y="175221"/>
                </a:lnTo>
                <a:close/>
              </a:path>
              <a:path w="66040" h="445770">
                <a:moveTo>
                  <a:pt x="14363" y="154698"/>
                </a:moveTo>
                <a:lnTo>
                  <a:pt x="13690" y="154012"/>
                </a:lnTo>
                <a:lnTo>
                  <a:pt x="10947" y="154012"/>
                </a:lnTo>
                <a:lnTo>
                  <a:pt x="10261" y="154698"/>
                </a:lnTo>
                <a:lnTo>
                  <a:pt x="10261" y="157429"/>
                </a:lnTo>
                <a:lnTo>
                  <a:pt x="10947" y="158115"/>
                </a:lnTo>
                <a:lnTo>
                  <a:pt x="12319" y="158115"/>
                </a:lnTo>
                <a:lnTo>
                  <a:pt x="13690" y="158115"/>
                </a:lnTo>
                <a:lnTo>
                  <a:pt x="14363" y="157429"/>
                </a:lnTo>
                <a:lnTo>
                  <a:pt x="14363" y="154698"/>
                </a:lnTo>
                <a:close/>
              </a:path>
              <a:path w="66040" h="445770">
                <a:moveTo>
                  <a:pt x="14363" y="134150"/>
                </a:moveTo>
                <a:lnTo>
                  <a:pt x="13690" y="133464"/>
                </a:lnTo>
                <a:lnTo>
                  <a:pt x="10947" y="133464"/>
                </a:lnTo>
                <a:lnTo>
                  <a:pt x="10261" y="134150"/>
                </a:lnTo>
                <a:lnTo>
                  <a:pt x="10261" y="136880"/>
                </a:lnTo>
                <a:lnTo>
                  <a:pt x="10947" y="137566"/>
                </a:lnTo>
                <a:lnTo>
                  <a:pt x="12319" y="137566"/>
                </a:lnTo>
                <a:lnTo>
                  <a:pt x="13690" y="137566"/>
                </a:lnTo>
                <a:lnTo>
                  <a:pt x="14363" y="136880"/>
                </a:lnTo>
                <a:lnTo>
                  <a:pt x="14363" y="134150"/>
                </a:lnTo>
                <a:close/>
              </a:path>
              <a:path w="66040" h="445770">
                <a:moveTo>
                  <a:pt x="14363" y="113614"/>
                </a:moveTo>
                <a:lnTo>
                  <a:pt x="13690" y="112928"/>
                </a:lnTo>
                <a:lnTo>
                  <a:pt x="10947" y="112928"/>
                </a:lnTo>
                <a:lnTo>
                  <a:pt x="10261" y="113614"/>
                </a:lnTo>
                <a:lnTo>
                  <a:pt x="10261" y="116357"/>
                </a:lnTo>
                <a:lnTo>
                  <a:pt x="10947" y="117043"/>
                </a:lnTo>
                <a:lnTo>
                  <a:pt x="12319" y="117043"/>
                </a:lnTo>
                <a:lnTo>
                  <a:pt x="13690" y="117043"/>
                </a:lnTo>
                <a:lnTo>
                  <a:pt x="14363" y="116357"/>
                </a:lnTo>
                <a:lnTo>
                  <a:pt x="14363" y="113614"/>
                </a:lnTo>
                <a:close/>
              </a:path>
              <a:path w="66040" h="445770">
                <a:moveTo>
                  <a:pt x="14363" y="93091"/>
                </a:moveTo>
                <a:lnTo>
                  <a:pt x="13690" y="92405"/>
                </a:lnTo>
                <a:lnTo>
                  <a:pt x="10947" y="92405"/>
                </a:lnTo>
                <a:lnTo>
                  <a:pt x="10261" y="93091"/>
                </a:lnTo>
                <a:lnTo>
                  <a:pt x="10261" y="95821"/>
                </a:lnTo>
                <a:lnTo>
                  <a:pt x="10947" y="96507"/>
                </a:lnTo>
                <a:lnTo>
                  <a:pt x="12319" y="96507"/>
                </a:lnTo>
                <a:lnTo>
                  <a:pt x="13690" y="96507"/>
                </a:lnTo>
                <a:lnTo>
                  <a:pt x="14363" y="95821"/>
                </a:lnTo>
                <a:lnTo>
                  <a:pt x="14363" y="93091"/>
                </a:lnTo>
                <a:close/>
              </a:path>
              <a:path w="66040" h="445770">
                <a:moveTo>
                  <a:pt x="14363" y="72656"/>
                </a:moveTo>
                <a:lnTo>
                  <a:pt x="13690" y="71970"/>
                </a:lnTo>
                <a:lnTo>
                  <a:pt x="10947" y="71970"/>
                </a:lnTo>
                <a:lnTo>
                  <a:pt x="10261" y="72656"/>
                </a:lnTo>
                <a:lnTo>
                  <a:pt x="10261" y="75387"/>
                </a:lnTo>
                <a:lnTo>
                  <a:pt x="10947" y="76073"/>
                </a:lnTo>
                <a:lnTo>
                  <a:pt x="12319" y="76073"/>
                </a:lnTo>
                <a:lnTo>
                  <a:pt x="13690" y="76073"/>
                </a:lnTo>
                <a:lnTo>
                  <a:pt x="14363" y="75387"/>
                </a:lnTo>
                <a:lnTo>
                  <a:pt x="14363" y="72656"/>
                </a:lnTo>
                <a:close/>
              </a:path>
              <a:path w="66040" h="445770">
                <a:moveTo>
                  <a:pt x="14389" y="52006"/>
                </a:moveTo>
                <a:lnTo>
                  <a:pt x="13690" y="51308"/>
                </a:lnTo>
                <a:lnTo>
                  <a:pt x="10909" y="51295"/>
                </a:lnTo>
                <a:lnTo>
                  <a:pt x="10210" y="51993"/>
                </a:lnTo>
                <a:lnTo>
                  <a:pt x="10223" y="54775"/>
                </a:lnTo>
                <a:lnTo>
                  <a:pt x="10922" y="55473"/>
                </a:lnTo>
                <a:lnTo>
                  <a:pt x="12319" y="55448"/>
                </a:lnTo>
                <a:lnTo>
                  <a:pt x="13690" y="55448"/>
                </a:lnTo>
                <a:lnTo>
                  <a:pt x="14363" y="54775"/>
                </a:lnTo>
                <a:lnTo>
                  <a:pt x="14363" y="53403"/>
                </a:lnTo>
                <a:lnTo>
                  <a:pt x="14389" y="52006"/>
                </a:lnTo>
                <a:close/>
              </a:path>
              <a:path w="66040" h="445770">
                <a:moveTo>
                  <a:pt x="24638" y="145211"/>
                </a:moveTo>
                <a:lnTo>
                  <a:pt x="24434" y="144741"/>
                </a:lnTo>
                <a:lnTo>
                  <a:pt x="24028" y="144348"/>
                </a:lnTo>
                <a:lnTo>
                  <a:pt x="23634" y="143929"/>
                </a:lnTo>
                <a:lnTo>
                  <a:pt x="23152" y="143713"/>
                </a:lnTo>
                <a:lnTo>
                  <a:pt x="21209" y="143725"/>
                </a:lnTo>
                <a:lnTo>
                  <a:pt x="20523" y="144411"/>
                </a:lnTo>
                <a:lnTo>
                  <a:pt x="20523" y="145770"/>
                </a:lnTo>
                <a:lnTo>
                  <a:pt x="20535" y="146050"/>
                </a:lnTo>
                <a:lnTo>
                  <a:pt x="20586" y="146329"/>
                </a:lnTo>
                <a:lnTo>
                  <a:pt x="20688" y="146583"/>
                </a:lnTo>
                <a:lnTo>
                  <a:pt x="21043" y="147408"/>
                </a:lnTo>
                <a:lnTo>
                  <a:pt x="21678" y="147828"/>
                </a:lnTo>
                <a:lnTo>
                  <a:pt x="23152" y="147828"/>
                </a:lnTo>
                <a:lnTo>
                  <a:pt x="23634" y="147637"/>
                </a:lnTo>
                <a:lnTo>
                  <a:pt x="24028" y="147231"/>
                </a:lnTo>
                <a:lnTo>
                  <a:pt x="24231" y="147053"/>
                </a:lnTo>
                <a:lnTo>
                  <a:pt x="24371" y="146837"/>
                </a:lnTo>
                <a:lnTo>
                  <a:pt x="24472" y="146583"/>
                </a:lnTo>
                <a:lnTo>
                  <a:pt x="24587" y="146329"/>
                </a:lnTo>
                <a:lnTo>
                  <a:pt x="24638" y="146062"/>
                </a:lnTo>
                <a:lnTo>
                  <a:pt x="24638" y="145770"/>
                </a:lnTo>
                <a:lnTo>
                  <a:pt x="24638" y="145211"/>
                </a:lnTo>
                <a:close/>
              </a:path>
              <a:path w="66040" h="445770">
                <a:moveTo>
                  <a:pt x="24650" y="370992"/>
                </a:moveTo>
                <a:lnTo>
                  <a:pt x="24447" y="370497"/>
                </a:lnTo>
                <a:lnTo>
                  <a:pt x="24028" y="370103"/>
                </a:lnTo>
                <a:lnTo>
                  <a:pt x="23520" y="369595"/>
                </a:lnTo>
                <a:lnTo>
                  <a:pt x="22898" y="369404"/>
                </a:lnTo>
                <a:lnTo>
                  <a:pt x="21463" y="369684"/>
                </a:lnTo>
                <a:lnTo>
                  <a:pt x="20967" y="370103"/>
                </a:lnTo>
                <a:lnTo>
                  <a:pt x="20408" y="371449"/>
                </a:lnTo>
                <a:lnTo>
                  <a:pt x="20472" y="372097"/>
                </a:lnTo>
                <a:lnTo>
                  <a:pt x="21285" y="373303"/>
                </a:lnTo>
                <a:lnTo>
                  <a:pt x="21844" y="373608"/>
                </a:lnTo>
                <a:lnTo>
                  <a:pt x="22580" y="373608"/>
                </a:lnTo>
                <a:lnTo>
                  <a:pt x="23152" y="373621"/>
                </a:lnTo>
                <a:lnTo>
                  <a:pt x="23634" y="373418"/>
                </a:lnTo>
                <a:lnTo>
                  <a:pt x="24028" y="373011"/>
                </a:lnTo>
                <a:lnTo>
                  <a:pt x="24447" y="372618"/>
                </a:lnTo>
                <a:lnTo>
                  <a:pt x="24638" y="372135"/>
                </a:lnTo>
                <a:lnTo>
                  <a:pt x="24638" y="371563"/>
                </a:lnTo>
                <a:lnTo>
                  <a:pt x="24650" y="370992"/>
                </a:lnTo>
                <a:close/>
              </a:path>
              <a:path w="66040" h="445770">
                <a:moveTo>
                  <a:pt x="24650" y="331152"/>
                </a:moveTo>
                <a:lnTo>
                  <a:pt x="24638" y="330568"/>
                </a:lnTo>
                <a:lnTo>
                  <a:pt x="24638" y="330009"/>
                </a:lnTo>
                <a:lnTo>
                  <a:pt x="24447" y="329514"/>
                </a:lnTo>
                <a:lnTo>
                  <a:pt x="23520" y="328599"/>
                </a:lnTo>
                <a:lnTo>
                  <a:pt x="22898" y="328422"/>
                </a:lnTo>
                <a:lnTo>
                  <a:pt x="21463" y="328701"/>
                </a:lnTo>
                <a:lnTo>
                  <a:pt x="20967" y="329107"/>
                </a:lnTo>
                <a:lnTo>
                  <a:pt x="20408" y="330466"/>
                </a:lnTo>
                <a:lnTo>
                  <a:pt x="20472" y="331101"/>
                </a:lnTo>
                <a:lnTo>
                  <a:pt x="21285" y="332320"/>
                </a:lnTo>
                <a:lnTo>
                  <a:pt x="21844" y="332625"/>
                </a:lnTo>
                <a:lnTo>
                  <a:pt x="22580" y="332625"/>
                </a:lnTo>
                <a:lnTo>
                  <a:pt x="23152" y="332625"/>
                </a:lnTo>
                <a:lnTo>
                  <a:pt x="23634" y="332435"/>
                </a:lnTo>
                <a:lnTo>
                  <a:pt x="24028" y="332028"/>
                </a:lnTo>
                <a:lnTo>
                  <a:pt x="24447" y="331635"/>
                </a:lnTo>
                <a:lnTo>
                  <a:pt x="24650" y="331152"/>
                </a:lnTo>
                <a:close/>
              </a:path>
              <a:path w="66040" h="445770">
                <a:moveTo>
                  <a:pt x="24650" y="186283"/>
                </a:moveTo>
                <a:lnTo>
                  <a:pt x="24447" y="185801"/>
                </a:lnTo>
                <a:lnTo>
                  <a:pt x="24028" y="185407"/>
                </a:lnTo>
                <a:lnTo>
                  <a:pt x="23520" y="184886"/>
                </a:lnTo>
                <a:lnTo>
                  <a:pt x="22898" y="184696"/>
                </a:lnTo>
                <a:lnTo>
                  <a:pt x="21463" y="184988"/>
                </a:lnTo>
                <a:lnTo>
                  <a:pt x="20967" y="185394"/>
                </a:lnTo>
                <a:lnTo>
                  <a:pt x="20408" y="186740"/>
                </a:lnTo>
                <a:lnTo>
                  <a:pt x="20472" y="187388"/>
                </a:lnTo>
                <a:lnTo>
                  <a:pt x="21285" y="188607"/>
                </a:lnTo>
                <a:lnTo>
                  <a:pt x="21844" y="188912"/>
                </a:lnTo>
                <a:lnTo>
                  <a:pt x="22580" y="188912"/>
                </a:lnTo>
                <a:lnTo>
                  <a:pt x="23152" y="188912"/>
                </a:lnTo>
                <a:lnTo>
                  <a:pt x="23634" y="188709"/>
                </a:lnTo>
                <a:lnTo>
                  <a:pt x="24028" y="188302"/>
                </a:lnTo>
                <a:lnTo>
                  <a:pt x="24447" y="187909"/>
                </a:lnTo>
                <a:lnTo>
                  <a:pt x="24638" y="187426"/>
                </a:lnTo>
                <a:lnTo>
                  <a:pt x="24638" y="186855"/>
                </a:lnTo>
                <a:lnTo>
                  <a:pt x="24650" y="186283"/>
                </a:lnTo>
                <a:close/>
              </a:path>
              <a:path w="66040" h="445770">
                <a:moveTo>
                  <a:pt x="24650" y="165709"/>
                </a:moveTo>
                <a:lnTo>
                  <a:pt x="24447" y="165227"/>
                </a:lnTo>
                <a:lnTo>
                  <a:pt x="24028" y="164833"/>
                </a:lnTo>
                <a:lnTo>
                  <a:pt x="23520" y="164312"/>
                </a:lnTo>
                <a:lnTo>
                  <a:pt x="22898" y="164122"/>
                </a:lnTo>
                <a:lnTo>
                  <a:pt x="21463" y="164414"/>
                </a:lnTo>
                <a:lnTo>
                  <a:pt x="20967" y="164820"/>
                </a:lnTo>
                <a:lnTo>
                  <a:pt x="20408" y="166166"/>
                </a:lnTo>
                <a:lnTo>
                  <a:pt x="20472" y="166814"/>
                </a:lnTo>
                <a:lnTo>
                  <a:pt x="21285" y="168033"/>
                </a:lnTo>
                <a:lnTo>
                  <a:pt x="21844" y="168338"/>
                </a:lnTo>
                <a:lnTo>
                  <a:pt x="22580" y="168338"/>
                </a:lnTo>
                <a:lnTo>
                  <a:pt x="23152" y="168338"/>
                </a:lnTo>
                <a:lnTo>
                  <a:pt x="23634" y="168135"/>
                </a:lnTo>
                <a:lnTo>
                  <a:pt x="24028" y="167728"/>
                </a:lnTo>
                <a:lnTo>
                  <a:pt x="24447" y="167335"/>
                </a:lnTo>
                <a:lnTo>
                  <a:pt x="24638" y="166852"/>
                </a:lnTo>
                <a:lnTo>
                  <a:pt x="24638" y="166281"/>
                </a:lnTo>
                <a:lnTo>
                  <a:pt x="24650" y="165709"/>
                </a:lnTo>
                <a:close/>
              </a:path>
              <a:path w="66040" h="445770">
                <a:moveTo>
                  <a:pt x="24650" y="125818"/>
                </a:moveTo>
                <a:lnTo>
                  <a:pt x="24638" y="125247"/>
                </a:lnTo>
                <a:lnTo>
                  <a:pt x="24638" y="124675"/>
                </a:lnTo>
                <a:lnTo>
                  <a:pt x="24447" y="124193"/>
                </a:lnTo>
                <a:lnTo>
                  <a:pt x="23520" y="123278"/>
                </a:lnTo>
                <a:lnTo>
                  <a:pt x="22898" y="123088"/>
                </a:lnTo>
                <a:lnTo>
                  <a:pt x="21463" y="123380"/>
                </a:lnTo>
                <a:lnTo>
                  <a:pt x="20967" y="123786"/>
                </a:lnTo>
                <a:lnTo>
                  <a:pt x="20408" y="125133"/>
                </a:lnTo>
                <a:lnTo>
                  <a:pt x="20472" y="125780"/>
                </a:lnTo>
                <a:lnTo>
                  <a:pt x="21285" y="127000"/>
                </a:lnTo>
                <a:lnTo>
                  <a:pt x="21844" y="127304"/>
                </a:lnTo>
                <a:lnTo>
                  <a:pt x="22580" y="127304"/>
                </a:lnTo>
                <a:lnTo>
                  <a:pt x="23152" y="127304"/>
                </a:lnTo>
                <a:lnTo>
                  <a:pt x="23634" y="127101"/>
                </a:lnTo>
                <a:lnTo>
                  <a:pt x="24028" y="126707"/>
                </a:lnTo>
                <a:lnTo>
                  <a:pt x="24447" y="126301"/>
                </a:lnTo>
                <a:lnTo>
                  <a:pt x="24650" y="125818"/>
                </a:lnTo>
                <a:close/>
              </a:path>
              <a:path w="66040" h="445770">
                <a:moveTo>
                  <a:pt x="24650" y="83616"/>
                </a:moveTo>
                <a:lnTo>
                  <a:pt x="24447" y="83134"/>
                </a:lnTo>
                <a:lnTo>
                  <a:pt x="24028" y="82740"/>
                </a:lnTo>
                <a:lnTo>
                  <a:pt x="23520" y="82219"/>
                </a:lnTo>
                <a:lnTo>
                  <a:pt x="22898" y="82042"/>
                </a:lnTo>
                <a:lnTo>
                  <a:pt x="21463" y="82321"/>
                </a:lnTo>
                <a:lnTo>
                  <a:pt x="20967" y="82727"/>
                </a:lnTo>
                <a:lnTo>
                  <a:pt x="20408" y="84086"/>
                </a:lnTo>
                <a:lnTo>
                  <a:pt x="20472" y="84721"/>
                </a:lnTo>
                <a:lnTo>
                  <a:pt x="21285" y="85940"/>
                </a:lnTo>
                <a:lnTo>
                  <a:pt x="21844" y="86245"/>
                </a:lnTo>
                <a:lnTo>
                  <a:pt x="22580" y="86245"/>
                </a:lnTo>
                <a:lnTo>
                  <a:pt x="23152" y="86245"/>
                </a:lnTo>
                <a:lnTo>
                  <a:pt x="23634" y="86055"/>
                </a:lnTo>
                <a:lnTo>
                  <a:pt x="24028" y="85648"/>
                </a:lnTo>
                <a:lnTo>
                  <a:pt x="24447" y="85242"/>
                </a:lnTo>
                <a:lnTo>
                  <a:pt x="24638" y="84759"/>
                </a:lnTo>
                <a:lnTo>
                  <a:pt x="24638" y="84188"/>
                </a:lnTo>
                <a:lnTo>
                  <a:pt x="24650" y="83616"/>
                </a:lnTo>
                <a:close/>
              </a:path>
              <a:path w="66040" h="445770">
                <a:moveTo>
                  <a:pt x="24650" y="63093"/>
                </a:moveTo>
                <a:lnTo>
                  <a:pt x="24447" y="62611"/>
                </a:lnTo>
                <a:lnTo>
                  <a:pt x="24028" y="62217"/>
                </a:lnTo>
                <a:lnTo>
                  <a:pt x="23520" y="61696"/>
                </a:lnTo>
                <a:lnTo>
                  <a:pt x="22898" y="61506"/>
                </a:lnTo>
                <a:lnTo>
                  <a:pt x="21463" y="61798"/>
                </a:lnTo>
                <a:lnTo>
                  <a:pt x="20967" y="62204"/>
                </a:lnTo>
                <a:lnTo>
                  <a:pt x="20408" y="63550"/>
                </a:lnTo>
                <a:lnTo>
                  <a:pt x="20472" y="64198"/>
                </a:lnTo>
                <a:lnTo>
                  <a:pt x="21285" y="65417"/>
                </a:lnTo>
                <a:lnTo>
                  <a:pt x="21844" y="65722"/>
                </a:lnTo>
                <a:lnTo>
                  <a:pt x="22580" y="65722"/>
                </a:lnTo>
                <a:lnTo>
                  <a:pt x="23952" y="65722"/>
                </a:lnTo>
                <a:lnTo>
                  <a:pt x="24638" y="65036"/>
                </a:lnTo>
                <a:lnTo>
                  <a:pt x="24638" y="63665"/>
                </a:lnTo>
                <a:lnTo>
                  <a:pt x="24650" y="63093"/>
                </a:lnTo>
                <a:close/>
              </a:path>
              <a:path w="66040" h="445770">
                <a:moveTo>
                  <a:pt x="25006" y="206895"/>
                </a:moveTo>
                <a:lnTo>
                  <a:pt x="23520" y="205409"/>
                </a:lnTo>
                <a:lnTo>
                  <a:pt x="22898" y="205232"/>
                </a:lnTo>
                <a:lnTo>
                  <a:pt x="21463" y="205511"/>
                </a:lnTo>
                <a:lnTo>
                  <a:pt x="20967" y="205917"/>
                </a:lnTo>
                <a:lnTo>
                  <a:pt x="20408" y="207276"/>
                </a:lnTo>
                <a:lnTo>
                  <a:pt x="20472" y="207911"/>
                </a:lnTo>
                <a:lnTo>
                  <a:pt x="21285" y="209130"/>
                </a:lnTo>
                <a:lnTo>
                  <a:pt x="21844" y="209435"/>
                </a:lnTo>
                <a:lnTo>
                  <a:pt x="22580" y="209435"/>
                </a:lnTo>
                <a:lnTo>
                  <a:pt x="23152" y="209435"/>
                </a:lnTo>
                <a:lnTo>
                  <a:pt x="23634" y="209245"/>
                </a:lnTo>
                <a:lnTo>
                  <a:pt x="25006" y="207873"/>
                </a:lnTo>
                <a:lnTo>
                  <a:pt x="25006" y="206895"/>
                </a:lnTo>
                <a:close/>
              </a:path>
              <a:path w="66040" h="445770">
                <a:moveTo>
                  <a:pt x="25006" y="104241"/>
                </a:moveTo>
                <a:lnTo>
                  <a:pt x="23075" y="102298"/>
                </a:lnTo>
                <a:lnTo>
                  <a:pt x="22110" y="102298"/>
                </a:lnTo>
                <a:lnTo>
                  <a:pt x="21145" y="103263"/>
                </a:lnTo>
                <a:lnTo>
                  <a:pt x="20726" y="103657"/>
                </a:lnTo>
                <a:lnTo>
                  <a:pt x="20523" y="104140"/>
                </a:lnTo>
                <a:lnTo>
                  <a:pt x="20523" y="106095"/>
                </a:lnTo>
                <a:lnTo>
                  <a:pt x="21209" y="106768"/>
                </a:lnTo>
                <a:lnTo>
                  <a:pt x="22580" y="106768"/>
                </a:lnTo>
                <a:lnTo>
                  <a:pt x="23152" y="106781"/>
                </a:lnTo>
                <a:lnTo>
                  <a:pt x="23634" y="106578"/>
                </a:lnTo>
                <a:lnTo>
                  <a:pt x="25006" y="105206"/>
                </a:lnTo>
                <a:lnTo>
                  <a:pt x="25006" y="104241"/>
                </a:lnTo>
                <a:close/>
              </a:path>
              <a:path w="66040" h="445770">
                <a:moveTo>
                  <a:pt x="25006" y="42646"/>
                </a:moveTo>
                <a:lnTo>
                  <a:pt x="24028" y="41681"/>
                </a:lnTo>
                <a:lnTo>
                  <a:pt x="23634" y="41262"/>
                </a:lnTo>
                <a:lnTo>
                  <a:pt x="23152" y="41059"/>
                </a:lnTo>
                <a:lnTo>
                  <a:pt x="22580" y="41059"/>
                </a:lnTo>
                <a:lnTo>
                  <a:pt x="21336" y="41198"/>
                </a:lnTo>
                <a:lnTo>
                  <a:pt x="20726" y="41884"/>
                </a:lnTo>
                <a:lnTo>
                  <a:pt x="20726" y="44373"/>
                </a:lnTo>
                <a:lnTo>
                  <a:pt x="21336" y="45059"/>
                </a:lnTo>
                <a:lnTo>
                  <a:pt x="22580" y="45186"/>
                </a:lnTo>
                <a:lnTo>
                  <a:pt x="23152" y="45199"/>
                </a:lnTo>
                <a:lnTo>
                  <a:pt x="23634" y="44983"/>
                </a:lnTo>
                <a:lnTo>
                  <a:pt x="24028" y="44564"/>
                </a:lnTo>
                <a:lnTo>
                  <a:pt x="25006" y="43611"/>
                </a:lnTo>
                <a:lnTo>
                  <a:pt x="25006" y="42646"/>
                </a:lnTo>
                <a:close/>
              </a:path>
              <a:path w="66040" h="445770">
                <a:moveTo>
                  <a:pt x="34925" y="442137"/>
                </a:moveTo>
                <a:lnTo>
                  <a:pt x="34239" y="441452"/>
                </a:lnTo>
                <a:lnTo>
                  <a:pt x="31496" y="441452"/>
                </a:lnTo>
                <a:lnTo>
                  <a:pt x="30810" y="442137"/>
                </a:lnTo>
                <a:lnTo>
                  <a:pt x="30810" y="444868"/>
                </a:lnTo>
                <a:lnTo>
                  <a:pt x="31496" y="445554"/>
                </a:lnTo>
                <a:lnTo>
                  <a:pt x="32867" y="445554"/>
                </a:lnTo>
                <a:lnTo>
                  <a:pt x="34239" y="445554"/>
                </a:lnTo>
                <a:lnTo>
                  <a:pt x="34925" y="444868"/>
                </a:lnTo>
                <a:lnTo>
                  <a:pt x="34925" y="442137"/>
                </a:lnTo>
                <a:close/>
              </a:path>
              <a:path w="66040" h="445770">
                <a:moveTo>
                  <a:pt x="34925" y="421601"/>
                </a:moveTo>
                <a:lnTo>
                  <a:pt x="34239" y="420916"/>
                </a:lnTo>
                <a:lnTo>
                  <a:pt x="31496" y="420916"/>
                </a:lnTo>
                <a:lnTo>
                  <a:pt x="30810" y="421601"/>
                </a:lnTo>
                <a:lnTo>
                  <a:pt x="30810" y="424345"/>
                </a:lnTo>
                <a:lnTo>
                  <a:pt x="31496" y="425030"/>
                </a:lnTo>
                <a:lnTo>
                  <a:pt x="32867" y="425030"/>
                </a:lnTo>
                <a:lnTo>
                  <a:pt x="34239" y="425030"/>
                </a:lnTo>
                <a:lnTo>
                  <a:pt x="34925" y="424345"/>
                </a:lnTo>
                <a:lnTo>
                  <a:pt x="34925" y="421601"/>
                </a:lnTo>
                <a:close/>
              </a:path>
              <a:path w="66040" h="445770">
                <a:moveTo>
                  <a:pt x="34925" y="401078"/>
                </a:moveTo>
                <a:lnTo>
                  <a:pt x="34239" y="400392"/>
                </a:lnTo>
                <a:lnTo>
                  <a:pt x="31496" y="400392"/>
                </a:lnTo>
                <a:lnTo>
                  <a:pt x="30810" y="401078"/>
                </a:lnTo>
                <a:lnTo>
                  <a:pt x="30810" y="403809"/>
                </a:lnTo>
                <a:lnTo>
                  <a:pt x="31496" y="404495"/>
                </a:lnTo>
                <a:lnTo>
                  <a:pt x="32867" y="404495"/>
                </a:lnTo>
                <a:lnTo>
                  <a:pt x="34239" y="404495"/>
                </a:lnTo>
                <a:lnTo>
                  <a:pt x="34925" y="403809"/>
                </a:lnTo>
                <a:lnTo>
                  <a:pt x="34925" y="401078"/>
                </a:lnTo>
                <a:close/>
              </a:path>
              <a:path w="66040" h="445770">
                <a:moveTo>
                  <a:pt x="34925" y="380542"/>
                </a:moveTo>
                <a:lnTo>
                  <a:pt x="34239" y="379869"/>
                </a:lnTo>
                <a:lnTo>
                  <a:pt x="31496" y="379869"/>
                </a:lnTo>
                <a:lnTo>
                  <a:pt x="30810" y="380542"/>
                </a:lnTo>
                <a:lnTo>
                  <a:pt x="30810" y="383286"/>
                </a:lnTo>
                <a:lnTo>
                  <a:pt x="31496" y="383971"/>
                </a:lnTo>
                <a:lnTo>
                  <a:pt x="32867" y="383971"/>
                </a:lnTo>
                <a:lnTo>
                  <a:pt x="34239" y="383971"/>
                </a:lnTo>
                <a:lnTo>
                  <a:pt x="34925" y="383286"/>
                </a:lnTo>
                <a:lnTo>
                  <a:pt x="34925" y="380542"/>
                </a:lnTo>
                <a:close/>
              </a:path>
              <a:path w="66040" h="445770">
                <a:moveTo>
                  <a:pt x="34925" y="360019"/>
                </a:moveTo>
                <a:lnTo>
                  <a:pt x="34239" y="359333"/>
                </a:lnTo>
                <a:lnTo>
                  <a:pt x="31496" y="359333"/>
                </a:lnTo>
                <a:lnTo>
                  <a:pt x="30810" y="360019"/>
                </a:lnTo>
                <a:lnTo>
                  <a:pt x="30810" y="362762"/>
                </a:lnTo>
                <a:lnTo>
                  <a:pt x="31496" y="363435"/>
                </a:lnTo>
                <a:lnTo>
                  <a:pt x="32867" y="363435"/>
                </a:lnTo>
                <a:lnTo>
                  <a:pt x="34239" y="363435"/>
                </a:lnTo>
                <a:lnTo>
                  <a:pt x="34925" y="362762"/>
                </a:lnTo>
                <a:lnTo>
                  <a:pt x="34925" y="360019"/>
                </a:lnTo>
                <a:close/>
              </a:path>
              <a:path w="66040" h="445770">
                <a:moveTo>
                  <a:pt x="34925" y="339471"/>
                </a:moveTo>
                <a:lnTo>
                  <a:pt x="34239" y="338785"/>
                </a:lnTo>
                <a:lnTo>
                  <a:pt x="31496" y="338785"/>
                </a:lnTo>
                <a:lnTo>
                  <a:pt x="30810" y="339471"/>
                </a:lnTo>
                <a:lnTo>
                  <a:pt x="30810" y="342201"/>
                </a:lnTo>
                <a:lnTo>
                  <a:pt x="31496" y="342887"/>
                </a:lnTo>
                <a:lnTo>
                  <a:pt x="32867" y="342887"/>
                </a:lnTo>
                <a:lnTo>
                  <a:pt x="34239" y="342887"/>
                </a:lnTo>
                <a:lnTo>
                  <a:pt x="34925" y="342201"/>
                </a:lnTo>
                <a:lnTo>
                  <a:pt x="34925" y="339471"/>
                </a:lnTo>
                <a:close/>
              </a:path>
              <a:path w="66040" h="445770">
                <a:moveTo>
                  <a:pt x="34925" y="318935"/>
                </a:moveTo>
                <a:lnTo>
                  <a:pt x="34239" y="318262"/>
                </a:lnTo>
                <a:lnTo>
                  <a:pt x="31496" y="318262"/>
                </a:lnTo>
                <a:lnTo>
                  <a:pt x="30810" y="318947"/>
                </a:lnTo>
                <a:lnTo>
                  <a:pt x="30810" y="321678"/>
                </a:lnTo>
                <a:lnTo>
                  <a:pt x="31496" y="322364"/>
                </a:lnTo>
                <a:lnTo>
                  <a:pt x="32867" y="322364"/>
                </a:lnTo>
                <a:lnTo>
                  <a:pt x="34239" y="322364"/>
                </a:lnTo>
                <a:lnTo>
                  <a:pt x="34925" y="321678"/>
                </a:lnTo>
                <a:lnTo>
                  <a:pt x="34925" y="318935"/>
                </a:lnTo>
                <a:close/>
              </a:path>
              <a:path w="66040" h="445770">
                <a:moveTo>
                  <a:pt x="34925" y="298411"/>
                </a:moveTo>
                <a:lnTo>
                  <a:pt x="34239" y="297726"/>
                </a:lnTo>
                <a:lnTo>
                  <a:pt x="31496" y="297726"/>
                </a:lnTo>
                <a:lnTo>
                  <a:pt x="30810" y="298411"/>
                </a:lnTo>
                <a:lnTo>
                  <a:pt x="30810" y="301155"/>
                </a:lnTo>
                <a:lnTo>
                  <a:pt x="31496" y="301840"/>
                </a:lnTo>
                <a:lnTo>
                  <a:pt x="32867" y="301840"/>
                </a:lnTo>
                <a:lnTo>
                  <a:pt x="34239" y="301840"/>
                </a:lnTo>
                <a:lnTo>
                  <a:pt x="34925" y="301155"/>
                </a:lnTo>
                <a:lnTo>
                  <a:pt x="34925" y="298411"/>
                </a:lnTo>
                <a:close/>
              </a:path>
              <a:path w="66040" h="445770">
                <a:moveTo>
                  <a:pt x="34925" y="277926"/>
                </a:moveTo>
                <a:lnTo>
                  <a:pt x="34239" y="277253"/>
                </a:lnTo>
                <a:lnTo>
                  <a:pt x="31496" y="277253"/>
                </a:lnTo>
                <a:lnTo>
                  <a:pt x="30810" y="277926"/>
                </a:lnTo>
                <a:lnTo>
                  <a:pt x="30810" y="280670"/>
                </a:lnTo>
                <a:lnTo>
                  <a:pt x="31496" y="281355"/>
                </a:lnTo>
                <a:lnTo>
                  <a:pt x="32867" y="281355"/>
                </a:lnTo>
                <a:lnTo>
                  <a:pt x="34239" y="281355"/>
                </a:lnTo>
                <a:lnTo>
                  <a:pt x="34925" y="280670"/>
                </a:lnTo>
                <a:lnTo>
                  <a:pt x="34925" y="277926"/>
                </a:lnTo>
                <a:close/>
              </a:path>
              <a:path w="66040" h="445770">
                <a:moveTo>
                  <a:pt x="34925" y="257352"/>
                </a:moveTo>
                <a:lnTo>
                  <a:pt x="34239" y="256679"/>
                </a:lnTo>
                <a:lnTo>
                  <a:pt x="31496" y="256679"/>
                </a:lnTo>
                <a:lnTo>
                  <a:pt x="30810" y="257352"/>
                </a:lnTo>
                <a:lnTo>
                  <a:pt x="30810" y="260096"/>
                </a:lnTo>
                <a:lnTo>
                  <a:pt x="31496" y="260781"/>
                </a:lnTo>
                <a:lnTo>
                  <a:pt x="32867" y="260781"/>
                </a:lnTo>
                <a:lnTo>
                  <a:pt x="34239" y="260781"/>
                </a:lnTo>
                <a:lnTo>
                  <a:pt x="34925" y="260096"/>
                </a:lnTo>
                <a:lnTo>
                  <a:pt x="34925" y="257352"/>
                </a:lnTo>
                <a:close/>
              </a:path>
              <a:path w="66040" h="445770">
                <a:moveTo>
                  <a:pt x="34925" y="236804"/>
                </a:moveTo>
                <a:lnTo>
                  <a:pt x="34239" y="236118"/>
                </a:lnTo>
                <a:lnTo>
                  <a:pt x="31496" y="236118"/>
                </a:lnTo>
                <a:lnTo>
                  <a:pt x="30810" y="236804"/>
                </a:lnTo>
                <a:lnTo>
                  <a:pt x="30810" y="239547"/>
                </a:lnTo>
                <a:lnTo>
                  <a:pt x="31496" y="240233"/>
                </a:lnTo>
                <a:lnTo>
                  <a:pt x="32867" y="240233"/>
                </a:lnTo>
                <a:lnTo>
                  <a:pt x="34239" y="240233"/>
                </a:lnTo>
                <a:lnTo>
                  <a:pt x="34925" y="239547"/>
                </a:lnTo>
                <a:lnTo>
                  <a:pt x="34925" y="236804"/>
                </a:lnTo>
                <a:close/>
              </a:path>
              <a:path w="66040" h="445770">
                <a:moveTo>
                  <a:pt x="34925" y="216281"/>
                </a:moveTo>
                <a:lnTo>
                  <a:pt x="34239" y="215595"/>
                </a:lnTo>
                <a:lnTo>
                  <a:pt x="31496" y="215595"/>
                </a:lnTo>
                <a:lnTo>
                  <a:pt x="30810" y="216281"/>
                </a:lnTo>
                <a:lnTo>
                  <a:pt x="30810" y="219011"/>
                </a:lnTo>
                <a:lnTo>
                  <a:pt x="31496" y="219697"/>
                </a:lnTo>
                <a:lnTo>
                  <a:pt x="32867" y="219697"/>
                </a:lnTo>
                <a:lnTo>
                  <a:pt x="34239" y="219697"/>
                </a:lnTo>
                <a:lnTo>
                  <a:pt x="34925" y="219011"/>
                </a:lnTo>
                <a:lnTo>
                  <a:pt x="34925" y="216281"/>
                </a:lnTo>
                <a:close/>
              </a:path>
              <a:path w="66040" h="445770">
                <a:moveTo>
                  <a:pt x="34925" y="195745"/>
                </a:moveTo>
                <a:lnTo>
                  <a:pt x="34239" y="195072"/>
                </a:lnTo>
                <a:lnTo>
                  <a:pt x="31496" y="195072"/>
                </a:lnTo>
                <a:lnTo>
                  <a:pt x="30810" y="195745"/>
                </a:lnTo>
                <a:lnTo>
                  <a:pt x="30810" y="198488"/>
                </a:lnTo>
                <a:lnTo>
                  <a:pt x="31496" y="199174"/>
                </a:lnTo>
                <a:lnTo>
                  <a:pt x="32867" y="199174"/>
                </a:lnTo>
                <a:lnTo>
                  <a:pt x="34239" y="199174"/>
                </a:lnTo>
                <a:lnTo>
                  <a:pt x="34925" y="198488"/>
                </a:lnTo>
                <a:lnTo>
                  <a:pt x="34925" y="195745"/>
                </a:lnTo>
                <a:close/>
              </a:path>
              <a:path w="66040" h="445770">
                <a:moveTo>
                  <a:pt x="34925" y="175221"/>
                </a:moveTo>
                <a:lnTo>
                  <a:pt x="34239" y="174536"/>
                </a:lnTo>
                <a:lnTo>
                  <a:pt x="31496" y="174536"/>
                </a:lnTo>
                <a:lnTo>
                  <a:pt x="30810" y="175221"/>
                </a:lnTo>
                <a:lnTo>
                  <a:pt x="30810" y="177965"/>
                </a:lnTo>
                <a:lnTo>
                  <a:pt x="31496" y="178650"/>
                </a:lnTo>
                <a:lnTo>
                  <a:pt x="32867" y="178650"/>
                </a:lnTo>
                <a:lnTo>
                  <a:pt x="34239" y="178650"/>
                </a:lnTo>
                <a:lnTo>
                  <a:pt x="34925" y="177965"/>
                </a:lnTo>
                <a:lnTo>
                  <a:pt x="34925" y="175221"/>
                </a:lnTo>
                <a:close/>
              </a:path>
              <a:path w="66040" h="445770">
                <a:moveTo>
                  <a:pt x="34925" y="154698"/>
                </a:moveTo>
                <a:lnTo>
                  <a:pt x="34239" y="154012"/>
                </a:lnTo>
                <a:lnTo>
                  <a:pt x="31496" y="154012"/>
                </a:lnTo>
                <a:lnTo>
                  <a:pt x="30810" y="154698"/>
                </a:lnTo>
                <a:lnTo>
                  <a:pt x="30810" y="157429"/>
                </a:lnTo>
                <a:lnTo>
                  <a:pt x="31496" y="158115"/>
                </a:lnTo>
                <a:lnTo>
                  <a:pt x="32867" y="158115"/>
                </a:lnTo>
                <a:lnTo>
                  <a:pt x="34239" y="158115"/>
                </a:lnTo>
                <a:lnTo>
                  <a:pt x="34925" y="157429"/>
                </a:lnTo>
                <a:lnTo>
                  <a:pt x="34925" y="154698"/>
                </a:lnTo>
                <a:close/>
              </a:path>
              <a:path w="66040" h="445770">
                <a:moveTo>
                  <a:pt x="34937" y="52006"/>
                </a:moveTo>
                <a:lnTo>
                  <a:pt x="34251" y="51308"/>
                </a:lnTo>
                <a:lnTo>
                  <a:pt x="31457" y="51295"/>
                </a:lnTo>
                <a:lnTo>
                  <a:pt x="30759" y="51993"/>
                </a:lnTo>
                <a:lnTo>
                  <a:pt x="30772" y="54775"/>
                </a:lnTo>
                <a:lnTo>
                  <a:pt x="31470" y="55473"/>
                </a:lnTo>
                <a:lnTo>
                  <a:pt x="32867" y="55448"/>
                </a:lnTo>
                <a:lnTo>
                  <a:pt x="34239" y="55448"/>
                </a:lnTo>
                <a:lnTo>
                  <a:pt x="34925" y="54775"/>
                </a:lnTo>
                <a:lnTo>
                  <a:pt x="34925" y="53403"/>
                </a:lnTo>
                <a:lnTo>
                  <a:pt x="34937" y="52006"/>
                </a:lnTo>
                <a:close/>
              </a:path>
              <a:path w="66040" h="445770">
                <a:moveTo>
                  <a:pt x="45186" y="62293"/>
                </a:moveTo>
                <a:lnTo>
                  <a:pt x="44500" y="61607"/>
                </a:lnTo>
                <a:lnTo>
                  <a:pt x="41757" y="61607"/>
                </a:lnTo>
                <a:lnTo>
                  <a:pt x="41071" y="62293"/>
                </a:lnTo>
                <a:lnTo>
                  <a:pt x="41071" y="65036"/>
                </a:lnTo>
                <a:lnTo>
                  <a:pt x="41757" y="65722"/>
                </a:lnTo>
                <a:lnTo>
                  <a:pt x="43129" y="65722"/>
                </a:lnTo>
                <a:lnTo>
                  <a:pt x="44500" y="65722"/>
                </a:lnTo>
                <a:lnTo>
                  <a:pt x="45186" y="65036"/>
                </a:lnTo>
                <a:lnTo>
                  <a:pt x="45186" y="62293"/>
                </a:lnTo>
                <a:close/>
              </a:path>
              <a:path w="66040" h="445770">
                <a:moveTo>
                  <a:pt x="45186" y="22021"/>
                </a:moveTo>
                <a:lnTo>
                  <a:pt x="44983" y="21539"/>
                </a:lnTo>
                <a:lnTo>
                  <a:pt x="44589" y="21132"/>
                </a:lnTo>
                <a:lnTo>
                  <a:pt x="44183" y="20739"/>
                </a:lnTo>
                <a:lnTo>
                  <a:pt x="43700" y="20535"/>
                </a:lnTo>
                <a:lnTo>
                  <a:pt x="42557" y="20535"/>
                </a:lnTo>
                <a:lnTo>
                  <a:pt x="42075" y="20726"/>
                </a:lnTo>
                <a:lnTo>
                  <a:pt x="41275" y="21539"/>
                </a:lnTo>
                <a:lnTo>
                  <a:pt x="41084" y="22021"/>
                </a:lnTo>
                <a:lnTo>
                  <a:pt x="41071" y="23952"/>
                </a:lnTo>
                <a:lnTo>
                  <a:pt x="41757" y="24638"/>
                </a:lnTo>
                <a:lnTo>
                  <a:pt x="43129" y="24638"/>
                </a:lnTo>
                <a:lnTo>
                  <a:pt x="44500" y="24638"/>
                </a:lnTo>
                <a:lnTo>
                  <a:pt x="45186" y="23952"/>
                </a:lnTo>
                <a:lnTo>
                  <a:pt x="45186" y="22021"/>
                </a:lnTo>
                <a:close/>
              </a:path>
              <a:path w="66040" h="445770">
                <a:moveTo>
                  <a:pt x="55448" y="442137"/>
                </a:moveTo>
                <a:lnTo>
                  <a:pt x="54762" y="441452"/>
                </a:lnTo>
                <a:lnTo>
                  <a:pt x="52031" y="441452"/>
                </a:lnTo>
                <a:lnTo>
                  <a:pt x="51346" y="442137"/>
                </a:lnTo>
                <a:lnTo>
                  <a:pt x="51346" y="444868"/>
                </a:lnTo>
                <a:lnTo>
                  <a:pt x="52031" y="445554"/>
                </a:lnTo>
                <a:lnTo>
                  <a:pt x="53390" y="445554"/>
                </a:lnTo>
                <a:lnTo>
                  <a:pt x="54762" y="445554"/>
                </a:lnTo>
                <a:lnTo>
                  <a:pt x="55448" y="444868"/>
                </a:lnTo>
                <a:lnTo>
                  <a:pt x="55448" y="442137"/>
                </a:lnTo>
                <a:close/>
              </a:path>
              <a:path w="66040" h="445770">
                <a:moveTo>
                  <a:pt x="55448" y="421601"/>
                </a:moveTo>
                <a:lnTo>
                  <a:pt x="54762" y="420916"/>
                </a:lnTo>
                <a:lnTo>
                  <a:pt x="52031" y="420916"/>
                </a:lnTo>
                <a:lnTo>
                  <a:pt x="51346" y="421601"/>
                </a:lnTo>
                <a:lnTo>
                  <a:pt x="51346" y="424345"/>
                </a:lnTo>
                <a:lnTo>
                  <a:pt x="52031" y="425030"/>
                </a:lnTo>
                <a:lnTo>
                  <a:pt x="53390" y="425030"/>
                </a:lnTo>
                <a:lnTo>
                  <a:pt x="54762" y="425030"/>
                </a:lnTo>
                <a:lnTo>
                  <a:pt x="55448" y="424345"/>
                </a:lnTo>
                <a:lnTo>
                  <a:pt x="55448" y="421601"/>
                </a:lnTo>
                <a:close/>
              </a:path>
              <a:path w="66040" h="445770">
                <a:moveTo>
                  <a:pt x="55448" y="401078"/>
                </a:moveTo>
                <a:lnTo>
                  <a:pt x="54762" y="400392"/>
                </a:lnTo>
                <a:lnTo>
                  <a:pt x="52031" y="400392"/>
                </a:lnTo>
                <a:lnTo>
                  <a:pt x="51346" y="401078"/>
                </a:lnTo>
                <a:lnTo>
                  <a:pt x="51346" y="403809"/>
                </a:lnTo>
                <a:lnTo>
                  <a:pt x="52031" y="404495"/>
                </a:lnTo>
                <a:lnTo>
                  <a:pt x="53390" y="404495"/>
                </a:lnTo>
                <a:lnTo>
                  <a:pt x="54762" y="404495"/>
                </a:lnTo>
                <a:lnTo>
                  <a:pt x="55448" y="403809"/>
                </a:lnTo>
                <a:lnTo>
                  <a:pt x="55448" y="401078"/>
                </a:lnTo>
                <a:close/>
              </a:path>
              <a:path w="66040" h="445770">
                <a:moveTo>
                  <a:pt x="55448" y="380542"/>
                </a:moveTo>
                <a:lnTo>
                  <a:pt x="54762" y="379869"/>
                </a:lnTo>
                <a:lnTo>
                  <a:pt x="52031" y="379869"/>
                </a:lnTo>
                <a:lnTo>
                  <a:pt x="51346" y="380542"/>
                </a:lnTo>
                <a:lnTo>
                  <a:pt x="51346" y="383286"/>
                </a:lnTo>
                <a:lnTo>
                  <a:pt x="52031" y="383971"/>
                </a:lnTo>
                <a:lnTo>
                  <a:pt x="53390" y="383971"/>
                </a:lnTo>
                <a:lnTo>
                  <a:pt x="54762" y="383971"/>
                </a:lnTo>
                <a:lnTo>
                  <a:pt x="55448" y="383286"/>
                </a:lnTo>
                <a:lnTo>
                  <a:pt x="55448" y="380542"/>
                </a:lnTo>
                <a:close/>
              </a:path>
              <a:path w="66040" h="445770">
                <a:moveTo>
                  <a:pt x="55448" y="360019"/>
                </a:moveTo>
                <a:lnTo>
                  <a:pt x="54762" y="359333"/>
                </a:lnTo>
                <a:lnTo>
                  <a:pt x="52031" y="359333"/>
                </a:lnTo>
                <a:lnTo>
                  <a:pt x="51346" y="360019"/>
                </a:lnTo>
                <a:lnTo>
                  <a:pt x="51346" y="362762"/>
                </a:lnTo>
                <a:lnTo>
                  <a:pt x="52031" y="363435"/>
                </a:lnTo>
                <a:lnTo>
                  <a:pt x="53390" y="363435"/>
                </a:lnTo>
                <a:lnTo>
                  <a:pt x="54762" y="363435"/>
                </a:lnTo>
                <a:lnTo>
                  <a:pt x="55448" y="362762"/>
                </a:lnTo>
                <a:lnTo>
                  <a:pt x="55448" y="360019"/>
                </a:lnTo>
                <a:close/>
              </a:path>
              <a:path w="66040" h="445770">
                <a:moveTo>
                  <a:pt x="55448" y="339471"/>
                </a:moveTo>
                <a:lnTo>
                  <a:pt x="54762" y="338785"/>
                </a:lnTo>
                <a:lnTo>
                  <a:pt x="52031" y="338785"/>
                </a:lnTo>
                <a:lnTo>
                  <a:pt x="51346" y="339471"/>
                </a:lnTo>
                <a:lnTo>
                  <a:pt x="51346" y="342201"/>
                </a:lnTo>
                <a:lnTo>
                  <a:pt x="52031" y="342887"/>
                </a:lnTo>
                <a:lnTo>
                  <a:pt x="53390" y="342887"/>
                </a:lnTo>
                <a:lnTo>
                  <a:pt x="54762" y="342887"/>
                </a:lnTo>
                <a:lnTo>
                  <a:pt x="55448" y="342201"/>
                </a:lnTo>
                <a:lnTo>
                  <a:pt x="55448" y="339471"/>
                </a:lnTo>
                <a:close/>
              </a:path>
              <a:path w="66040" h="445770">
                <a:moveTo>
                  <a:pt x="55448" y="318935"/>
                </a:moveTo>
                <a:lnTo>
                  <a:pt x="54762" y="318262"/>
                </a:lnTo>
                <a:lnTo>
                  <a:pt x="52031" y="318262"/>
                </a:lnTo>
                <a:lnTo>
                  <a:pt x="51346" y="318947"/>
                </a:lnTo>
                <a:lnTo>
                  <a:pt x="51346" y="321678"/>
                </a:lnTo>
                <a:lnTo>
                  <a:pt x="52031" y="322364"/>
                </a:lnTo>
                <a:lnTo>
                  <a:pt x="53390" y="322364"/>
                </a:lnTo>
                <a:lnTo>
                  <a:pt x="54762" y="322364"/>
                </a:lnTo>
                <a:lnTo>
                  <a:pt x="55448" y="321678"/>
                </a:lnTo>
                <a:lnTo>
                  <a:pt x="55448" y="318935"/>
                </a:lnTo>
                <a:close/>
              </a:path>
              <a:path w="66040" h="445770">
                <a:moveTo>
                  <a:pt x="55448" y="298411"/>
                </a:moveTo>
                <a:lnTo>
                  <a:pt x="54762" y="297726"/>
                </a:lnTo>
                <a:lnTo>
                  <a:pt x="52031" y="297726"/>
                </a:lnTo>
                <a:lnTo>
                  <a:pt x="51346" y="298411"/>
                </a:lnTo>
                <a:lnTo>
                  <a:pt x="51346" y="301155"/>
                </a:lnTo>
                <a:lnTo>
                  <a:pt x="52031" y="301840"/>
                </a:lnTo>
                <a:lnTo>
                  <a:pt x="53390" y="301840"/>
                </a:lnTo>
                <a:lnTo>
                  <a:pt x="54762" y="301840"/>
                </a:lnTo>
                <a:lnTo>
                  <a:pt x="55448" y="301155"/>
                </a:lnTo>
                <a:lnTo>
                  <a:pt x="55448" y="298411"/>
                </a:lnTo>
                <a:close/>
              </a:path>
              <a:path w="66040" h="445770">
                <a:moveTo>
                  <a:pt x="65786" y="390817"/>
                </a:moveTo>
                <a:lnTo>
                  <a:pt x="65100" y="390131"/>
                </a:lnTo>
                <a:lnTo>
                  <a:pt x="62357" y="390131"/>
                </a:lnTo>
                <a:lnTo>
                  <a:pt x="61671" y="390817"/>
                </a:lnTo>
                <a:lnTo>
                  <a:pt x="61671" y="393547"/>
                </a:lnTo>
                <a:lnTo>
                  <a:pt x="62357" y="394233"/>
                </a:lnTo>
                <a:lnTo>
                  <a:pt x="63728" y="394233"/>
                </a:lnTo>
                <a:lnTo>
                  <a:pt x="65100" y="394233"/>
                </a:lnTo>
                <a:lnTo>
                  <a:pt x="65786" y="393547"/>
                </a:lnTo>
                <a:lnTo>
                  <a:pt x="65786" y="390817"/>
                </a:lnTo>
                <a:close/>
              </a:path>
              <a:path w="66040" h="445770">
                <a:moveTo>
                  <a:pt x="65786" y="164909"/>
                </a:moveTo>
                <a:lnTo>
                  <a:pt x="65100" y="164223"/>
                </a:lnTo>
                <a:lnTo>
                  <a:pt x="62357" y="164223"/>
                </a:lnTo>
                <a:lnTo>
                  <a:pt x="61671" y="164909"/>
                </a:lnTo>
                <a:lnTo>
                  <a:pt x="61671" y="167652"/>
                </a:lnTo>
                <a:lnTo>
                  <a:pt x="62357" y="168338"/>
                </a:lnTo>
                <a:lnTo>
                  <a:pt x="63728" y="168338"/>
                </a:lnTo>
                <a:lnTo>
                  <a:pt x="65100" y="168338"/>
                </a:lnTo>
                <a:lnTo>
                  <a:pt x="65786" y="167652"/>
                </a:lnTo>
                <a:lnTo>
                  <a:pt x="65786" y="164909"/>
                </a:lnTo>
                <a:close/>
              </a:path>
              <a:path w="66040" h="445770">
                <a:moveTo>
                  <a:pt x="65786" y="144411"/>
                </a:moveTo>
                <a:lnTo>
                  <a:pt x="65100" y="143725"/>
                </a:lnTo>
                <a:lnTo>
                  <a:pt x="62357" y="143725"/>
                </a:lnTo>
                <a:lnTo>
                  <a:pt x="61671" y="144411"/>
                </a:lnTo>
                <a:lnTo>
                  <a:pt x="61671" y="145770"/>
                </a:lnTo>
                <a:lnTo>
                  <a:pt x="61671" y="146062"/>
                </a:lnTo>
                <a:lnTo>
                  <a:pt x="61722" y="146329"/>
                </a:lnTo>
                <a:lnTo>
                  <a:pt x="61836" y="146583"/>
                </a:lnTo>
                <a:lnTo>
                  <a:pt x="62191" y="147421"/>
                </a:lnTo>
                <a:lnTo>
                  <a:pt x="62814" y="147840"/>
                </a:lnTo>
                <a:lnTo>
                  <a:pt x="63728" y="147828"/>
                </a:lnTo>
                <a:lnTo>
                  <a:pt x="64630" y="147828"/>
                </a:lnTo>
                <a:lnTo>
                  <a:pt x="65786" y="145770"/>
                </a:lnTo>
                <a:lnTo>
                  <a:pt x="65786" y="144411"/>
                </a:lnTo>
                <a:close/>
              </a:path>
              <a:path w="66040" h="445770">
                <a:moveTo>
                  <a:pt x="65786" y="123875"/>
                </a:moveTo>
                <a:lnTo>
                  <a:pt x="65100" y="123190"/>
                </a:lnTo>
                <a:lnTo>
                  <a:pt x="62357" y="123190"/>
                </a:lnTo>
                <a:lnTo>
                  <a:pt x="61671" y="123875"/>
                </a:lnTo>
                <a:lnTo>
                  <a:pt x="61671" y="126619"/>
                </a:lnTo>
                <a:lnTo>
                  <a:pt x="62357" y="127304"/>
                </a:lnTo>
                <a:lnTo>
                  <a:pt x="63728" y="127304"/>
                </a:lnTo>
                <a:lnTo>
                  <a:pt x="65100" y="127304"/>
                </a:lnTo>
                <a:lnTo>
                  <a:pt x="65786" y="126619"/>
                </a:lnTo>
                <a:lnTo>
                  <a:pt x="65786" y="123875"/>
                </a:lnTo>
                <a:close/>
              </a:path>
              <a:path w="66040" h="445770">
                <a:moveTo>
                  <a:pt x="65786" y="82829"/>
                </a:moveTo>
                <a:lnTo>
                  <a:pt x="65100" y="82143"/>
                </a:lnTo>
                <a:lnTo>
                  <a:pt x="62357" y="82143"/>
                </a:lnTo>
                <a:lnTo>
                  <a:pt x="61671" y="82829"/>
                </a:lnTo>
                <a:lnTo>
                  <a:pt x="61671" y="85559"/>
                </a:lnTo>
                <a:lnTo>
                  <a:pt x="62357" y="86245"/>
                </a:lnTo>
                <a:lnTo>
                  <a:pt x="63728" y="86245"/>
                </a:lnTo>
                <a:lnTo>
                  <a:pt x="65100" y="86245"/>
                </a:lnTo>
                <a:lnTo>
                  <a:pt x="65786" y="85559"/>
                </a:lnTo>
                <a:lnTo>
                  <a:pt x="65786" y="82829"/>
                </a:lnTo>
                <a:close/>
              </a:path>
              <a:path w="66040" h="445770">
                <a:moveTo>
                  <a:pt x="65786" y="62293"/>
                </a:moveTo>
                <a:lnTo>
                  <a:pt x="65100" y="61607"/>
                </a:lnTo>
                <a:lnTo>
                  <a:pt x="62357" y="61607"/>
                </a:lnTo>
                <a:lnTo>
                  <a:pt x="61671" y="62293"/>
                </a:lnTo>
                <a:lnTo>
                  <a:pt x="61671" y="65036"/>
                </a:lnTo>
                <a:lnTo>
                  <a:pt x="62357" y="65722"/>
                </a:lnTo>
                <a:lnTo>
                  <a:pt x="63728" y="65722"/>
                </a:lnTo>
                <a:lnTo>
                  <a:pt x="65100" y="65722"/>
                </a:lnTo>
                <a:lnTo>
                  <a:pt x="65786" y="65036"/>
                </a:lnTo>
                <a:lnTo>
                  <a:pt x="65786" y="62293"/>
                </a:lnTo>
                <a:close/>
              </a:path>
              <a:path w="66040" h="445770">
                <a:moveTo>
                  <a:pt x="65786" y="21221"/>
                </a:moveTo>
                <a:lnTo>
                  <a:pt x="65100" y="20535"/>
                </a:lnTo>
                <a:lnTo>
                  <a:pt x="63157" y="20535"/>
                </a:lnTo>
                <a:lnTo>
                  <a:pt x="62674" y="20726"/>
                </a:lnTo>
                <a:lnTo>
                  <a:pt x="61874" y="21539"/>
                </a:lnTo>
                <a:lnTo>
                  <a:pt x="61671" y="22021"/>
                </a:lnTo>
                <a:lnTo>
                  <a:pt x="61671" y="23952"/>
                </a:lnTo>
                <a:lnTo>
                  <a:pt x="62357" y="24638"/>
                </a:lnTo>
                <a:lnTo>
                  <a:pt x="63728" y="24638"/>
                </a:lnTo>
                <a:lnTo>
                  <a:pt x="65100" y="24638"/>
                </a:lnTo>
                <a:lnTo>
                  <a:pt x="65786" y="23952"/>
                </a:lnTo>
                <a:lnTo>
                  <a:pt x="65786" y="21221"/>
                </a:lnTo>
                <a:close/>
              </a:path>
              <a:path w="66040" h="445770">
                <a:moveTo>
                  <a:pt x="65786" y="685"/>
                </a:moveTo>
                <a:lnTo>
                  <a:pt x="65100" y="0"/>
                </a:lnTo>
                <a:lnTo>
                  <a:pt x="62357" y="0"/>
                </a:lnTo>
                <a:lnTo>
                  <a:pt x="61671" y="685"/>
                </a:lnTo>
                <a:lnTo>
                  <a:pt x="61671" y="3429"/>
                </a:lnTo>
                <a:lnTo>
                  <a:pt x="62357" y="4114"/>
                </a:lnTo>
                <a:lnTo>
                  <a:pt x="63728" y="4114"/>
                </a:lnTo>
                <a:lnTo>
                  <a:pt x="65100" y="4114"/>
                </a:lnTo>
                <a:lnTo>
                  <a:pt x="65786" y="3429"/>
                </a:lnTo>
                <a:lnTo>
                  <a:pt x="65786" y="685"/>
                </a:lnTo>
                <a:close/>
              </a:path>
              <a:path w="66040" h="445770">
                <a:moveTo>
                  <a:pt x="65798" y="44500"/>
                </a:moveTo>
                <a:lnTo>
                  <a:pt x="65786" y="43116"/>
                </a:lnTo>
                <a:lnTo>
                  <a:pt x="65786" y="41719"/>
                </a:lnTo>
                <a:lnTo>
                  <a:pt x="65087" y="41033"/>
                </a:lnTo>
                <a:lnTo>
                  <a:pt x="62306" y="41046"/>
                </a:lnTo>
                <a:lnTo>
                  <a:pt x="61620" y="41744"/>
                </a:lnTo>
                <a:lnTo>
                  <a:pt x="61633" y="44513"/>
                </a:lnTo>
                <a:lnTo>
                  <a:pt x="62344" y="45212"/>
                </a:lnTo>
                <a:lnTo>
                  <a:pt x="63728" y="45186"/>
                </a:lnTo>
                <a:lnTo>
                  <a:pt x="65112" y="45186"/>
                </a:lnTo>
                <a:lnTo>
                  <a:pt x="65798" y="44500"/>
                </a:lnTo>
                <a:close/>
              </a:path>
              <a:path w="66040" h="445770">
                <a:moveTo>
                  <a:pt x="65976" y="104660"/>
                </a:moveTo>
                <a:lnTo>
                  <a:pt x="65824" y="103911"/>
                </a:lnTo>
                <a:lnTo>
                  <a:pt x="64782" y="102870"/>
                </a:lnTo>
                <a:lnTo>
                  <a:pt x="64300" y="102666"/>
                </a:lnTo>
                <a:lnTo>
                  <a:pt x="62357" y="102666"/>
                </a:lnTo>
                <a:lnTo>
                  <a:pt x="61671" y="103352"/>
                </a:lnTo>
                <a:lnTo>
                  <a:pt x="61671" y="106095"/>
                </a:lnTo>
                <a:lnTo>
                  <a:pt x="62357" y="106768"/>
                </a:lnTo>
                <a:lnTo>
                  <a:pt x="63728" y="106768"/>
                </a:lnTo>
                <a:lnTo>
                  <a:pt x="64643" y="106781"/>
                </a:lnTo>
                <a:lnTo>
                  <a:pt x="65278" y="106349"/>
                </a:lnTo>
                <a:lnTo>
                  <a:pt x="65976" y="10466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1"/>
            <a:ext cx="1028700" cy="1027430"/>
          </a:xfrm>
          <a:custGeom>
            <a:avLst/>
            <a:gdLst/>
            <a:ahLst/>
            <a:cxnLst/>
            <a:rect l="l" t="t" r="r" b="b"/>
            <a:pathLst>
              <a:path w="1028700" h="1027430">
                <a:moveTo>
                  <a:pt x="613524" y="504850"/>
                </a:moveTo>
                <a:lnTo>
                  <a:pt x="612838" y="504177"/>
                </a:lnTo>
                <a:lnTo>
                  <a:pt x="610108" y="504177"/>
                </a:lnTo>
                <a:lnTo>
                  <a:pt x="609422" y="504850"/>
                </a:lnTo>
                <a:lnTo>
                  <a:pt x="609422" y="507593"/>
                </a:lnTo>
                <a:lnTo>
                  <a:pt x="610108" y="508279"/>
                </a:lnTo>
                <a:lnTo>
                  <a:pt x="611466" y="508279"/>
                </a:lnTo>
                <a:lnTo>
                  <a:pt x="612838" y="508279"/>
                </a:lnTo>
                <a:lnTo>
                  <a:pt x="613524" y="507593"/>
                </a:lnTo>
                <a:lnTo>
                  <a:pt x="613524" y="504850"/>
                </a:lnTo>
                <a:close/>
              </a:path>
              <a:path w="1028700" h="1027430">
                <a:moveTo>
                  <a:pt x="634022" y="751243"/>
                </a:moveTo>
                <a:lnTo>
                  <a:pt x="633349" y="750557"/>
                </a:lnTo>
                <a:lnTo>
                  <a:pt x="630605" y="750557"/>
                </a:lnTo>
                <a:lnTo>
                  <a:pt x="629920" y="751243"/>
                </a:lnTo>
                <a:lnTo>
                  <a:pt x="629920" y="753973"/>
                </a:lnTo>
                <a:lnTo>
                  <a:pt x="630605" y="754659"/>
                </a:lnTo>
                <a:lnTo>
                  <a:pt x="631977" y="754659"/>
                </a:lnTo>
                <a:lnTo>
                  <a:pt x="633349" y="754659"/>
                </a:lnTo>
                <a:lnTo>
                  <a:pt x="634022" y="753973"/>
                </a:lnTo>
                <a:lnTo>
                  <a:pt x="634022" y="751243"/>
                </a:lnTo>
                <a:close/>
              </a:path>
              <a:path w="1028700" h="1027430">
                <a:moveTo>
                  <a:pt x="634022" y="730707"/>
                </a:moveTo>
                <a:lnTo>
                  <a:pt x="633349" y="730021"/>
                </a:lnTo>
                <a:lnTo>
                  <a:pt x="630605" y="730021"/>
                </a:lnTo>
                <a:lnTo>
                  <a:pt x="629920" y="730707"/>
                </a:lnTo>
                <a:lnTo>
                  <a:pt x="629920" y="733450"/>
                </a:lnTo>
                <a:lnTo>
                  <a:pt x="630605" y="734136"/>
                </a:lnTo>
                <a:lnTo>
                  <a:pt x="631977" y="734136"/>
                </a:lnTo>
                <a:lnTo>
                  <a:pt x="633349" y="734136"/>
                </a:lnTo>
                <a:lnTo>
                  <a:pt x="634022" y="733450"/>
                </a:lnTo>
                <a:lnTo>
                  <a:pt x="634022" y="730707"/>
                </a:lnTo>
                <a:close/>
              </a:path>
              <a:path w="1028700" h="1027430">
                <a:moveTo>
                  <a:pt x="634022" y="710184"/>
                </a:moveTo>
                <a:lnTo>
                  <a:pt x="633349" y="709498"/>
                </a:lnTo>
                <a:lnTo>
                  <a:pt x="630605" y="709498"/>
                </a:lnTo>
                <a:lnTo>
                  <a:pt x="629920" y="710184"/>
                </a:lnTo>
                <a:lnTo>
                  <a:pt x="629920" y="712914"/>
                </a:lnTo>
                <a:lnTo>
                  <a:pt x="630605" y="713600"/>
                </a:lnTo>
                <a:lnTo>
                  <a:pt x="631977" y="713600"/>
                </a:lnTo>
                <a:lnTo>
                  <a:pt x="633349" y="713600"/>
                </a:lnTo>
                <a:lnTo>
                  <a:pt x="634022" y="712914"/>
                </a:lnTo>
                <a:lnTo>
                  <a:pt x="634022" y="710184"/>
                </a:lnTo>
                <a:close/>
              </a:path>
              <a:path w="1028700" h="1027430">
                <a:moveTo>
                  <a:pt x="634022" y="689648"/>
                </a:moveTo>
                <a:lnTo>
                  <a:pt x="633349" y="688975"/>
                </a:lnTo>
                <a:lnTo>
                  <a:pt x="630605" y="688975"/>
                </a:lnTo>
                <a:lnTo>
                  <a:pt x="629920" y="689648"/>
                </a:lnTo>
                <a:lnTo>
                  <a:pt x="629920" y="692391"/>
                </a:lnTo>
                <a:lnTo>
                  <a:pt x="630605" y="693077"/>
                </a:lnTo>
                <a:lnTo>
                  <a:pt x="631977" y="693077"/>
                </a:lnTo>
                <a:lnTo>
                  <a:pt x="633349" y="693077"/>
                </a:lnTo>
                <a:lnTo>
                  <a:pt x="634022" y="692391"/>
                </a:lnTo>
                <a:lnTo>
                  <a:pt x="634022" y="689648"/>
                </a:lnTo>
                <a:close/>
              </a:path>
              <a:path w="1028700" h="1027430">
                <a:moveTo>
                  <a:pt x="634022" y="669124"/>
                </a:moveTo>
                <a:lnTo>
                  <a:pt x="633349" y="668439"/>
                </a:lnTo>
                <a:lnTo>
                  <a:pt x="630605" y="668439"/>
                </a:lnTo>
                <a:lnTo>
                  <a:pt x="629920" y="669124"/>
                </a:lnTo>
                <a:lnTo>
                  <a:pt x="629920" y="671868"/>
                </a:lnTo>
                <a:lnTo>
                  <a:pt x="630605" y="672541"/>
                </a:lnTo>
                <a:lnTo>
                  <a:pt x="631977" y="672541"/>
                </a:lnTo>
                <a:lnTo>
                  <a:pt x="633349" y="672541"/>
                </a:lnTo>
                <a:lnTo>
                  <a:pt x="634022" y="671868"/>
                </a:lnTo>
                <a:lnTo>
                  <a:pt x="634022" y="669124"/>
                </a:lnTo>
                <a:close/>
              </a:path>
              <a:path w="1028700" h="1027430">
                <a:moveTo>
                  <a:pt x="634022" y="648576"/>
                </a:moveTo>
                <a:lnTo>
                  <a:pt x="633349" y="647890"/>
                </a:lnTo>
                <a:lnTo>
                  <a:pt x="630605" y="647890"/>
                </a:lnTo>
                <a:lnTo>
                  <a:pt x="629920" y="648576"/>
                </a:lnTo>
                <a:lnTo>
                  <a:pt x="629920" y="651306"/>
                </a:lnTo>
                <a:lnTo>
                  <a:pt x="630605" y="651992"/>
                </a:lnTo>
                <a:lnTo>
                  <a:pt x="631977" y="651992"/>
                </a:lnTo>
                <a:lnTo>
                  <a:pt x="633349" y="651992"/>
                </a:lnTo>
                <a:lnTo>
                  <a:pt x="634022" y="651306"/>
                </a:lnTo>
                <a:lnTo>
                  <a:pt x="634022" y="648576"/>
                </a:lnTo>
                <a:close/>
              </a:path>
              <a:path w="1028700" h="1027430">
                <a:moveTo>
                  <a:pt x="634022" y="628040"/>
                </a:moveTo>
                <a:lnTo>
                  <a:pt x="633349" y="627367"/>
                </a:lnTo>
                <a:lnTo>
                  <a:pt x="630605" y="627367"/>
                </a:lnTo>
                <a:lnTo>
                  <a:pt x="629920" y="628053"/>
                </a:lnTo>
                <a:lnTo>
                  <a:pt x="629920" y="630783"/>
                </a:lnTo>
                <a:lnTo>
                  <a:pt x="630605" y="631469"/>
                </a:lnTo>
                <a:lnTo>
                  <a:pt x="631977" y="631469"/>
                </a:lnTo>
                <a:lnTo>
                  <a:pt x="633349" y="631469"/>
                </a:lnTo>
                <a:lnTo>
                  <a:pt x="634022" y="630783"/>
                </a:lnTo>
                <a:lnTo>
                  <a:pt x="634022" y="628040"/>
                </a:lnTo>
                <a:close/>
              </a:path>
              <a:path w="1028700" h="1027430">
                <a:moveTo>
                  <a:pt x="634022" y="607517"/>
                </a:moveTo>
                <a:lnTo>
                  <a:pt x="633349" y="606831"/>
                </a:lnTo>
                <a:lnTo>
                  <a:pt x="630605" y="606831"/>
                </a:lnTo>
                <a:lnTo>
                  <a:pt x="629920" y="607517"/>
                </a:lnTo>
                <a:lnTo>
                  <a:pt x="629920" y="610260"/>
                </a:lnTo>
                <a:lnTo>
                  <a:pt x="630605" y="610946"/>
                </a:lnTo>
                <a:lnTo>
                  <a:pt x="631977" y="610946"/>
                </a:lnTo>
                <a:lnTo>
                  <a:pt x="633349" y="610946"/>
                </a:lnTo>
                <a:lnTo>
                  <a:pt x="634022" y="610260"/>
                </a:lnTo>
                <a:lnTo>
                  <a:pt x="634022" y="607517"/>
                </a:lnTo>
                <a:close/>
              </a:path>
              <a:path w="1028700" h="1027430">
                <a:moveTo>
                  <a:pt x="634022" y="587032"/>
                </a:moveTo>
                <a:lnTo>
                  <a:pt x="633349" y="586359"/>
                </a:lnTo>
                <a:lnTo>
                  <a:pt x="630605" y="586359"/>
                </a:lnTo>
                <a:lnTo>
                  <a:pt x="629920" y="587032"/>
                </a:lnTo>
                <a:lnTo>
                  <a:pt x="629920" y="589775"/>
                </a:lnTo>
                <a:lnTo>
                  <a:pt x="630605" y="590461"/>
                </a:lnTo>
                <a:lnTo>
                  <a:pt x="631977" y="590461"/>
                </a:lnTo>
                <a:lnTo>
                  <a:pt x="633349" y="590461"/>
                </a:lnTo>
                <a:lnTo>
                  <a:pt x="634022" y="589775"/>
                </a:lnTo>
                <a:lnTo>
                  <a:pt x="634022" y="587032"/>
                </a:lnTo>
                <a:close/>
              </a:path>
              <a:path w="1028700" h="1027430">
                <a:moveTo>
                  <a:pt x="634022" y="566458"/>
                </a:moveTo>
                <a:lnTo>
                  <a:pt x="633349" y="565785"/>
                </a:lnTo>
                <a:lnTo>
                  <a:pt x="630605" y="565785"/>
                </a:lnTo>
                <a:lnTo>
                  <a:pt x="629920" y="566458"/>
                </a:lnTo>
                <a:lnTo>
                  <a:pt x="629920" y="569201"/>
                </a:lnTo>
                <a:lnTo>
                  <a:pt x="630605" y="569887"/>
                </a:lnTo>
                <a:lnTo>
                  <a:pt x="631977" y="569887"/>
                </a:lnTo>
                <a:lnTo>
                  <a:pt x="633349" y="569887"/>
                </a:lnTo>
                <a:lnTo>
                  <a:pt x="634022" y="569201"/>
                </a:lnTo>
                <a:lnTo>
                  <a:pt x="634022" y="566458"/>
                </a:lnTo>
                <a:close/>
              </a:path>
              <a:path w="1028700" h="1027430">
                <a:moveTo>
                  <a:pt x="634022" y="545909"/>
                </a:moveTo>
                <a:lnTo>
                  <a:pt x="633349" y="545223"/>
                </a:lnTo>
                <a:lnTo>
                  <a:pt x="630605" y="545223"/>
                </a:lnTo>
                <a:lnTo>
                  <a:pt x="629920" y="545909"/>
                </a:lnTo>
                <a:lnTo>
                  <a:pt x="629920" y="548652"/>
                </a:lnTo>
                <a:lnTo>
                  <a:pt x="630605" y="549338"/>
                </a:lnTo>
                <a:lnTo>
                  <a:pt x="631977" y="549338"/>
                </a:lnTo>
                <a:lnTo>
                  <a:pt x="633349" y="549338"/>
                </a:lnTo>
                <a:lnTo>
                  <a:pt x="634022" y="548652"/>
                </a:lnTo>
                <a:lnTo>
                  <a:pt x="634022" y="545909"/>
                </a:lnTo>
                <a:close/>
              </a:path>
              <a:path w="1028700" h="1027430">
                <a:moveTo>
                  <a:pt x="634022" y="525386"/>
                </a:moveTo>
                <a:lnTo>
                  <a:pt x="633349" y="524700"/>
                </a:lnTo>
                <a:lnTo>
                  <a:pt x="630605" y="524700"/>
                </a:lnTo>
                <a:lnTo>
                  <a:pt x="629920" y="525386"/>
                </a:lnTo>
                <a:lnTo>
                  <a:pt x="629920" y="528116"/>
                </a:lnTo>
                <a:lnTo>
                  <a:pt x="630605" y="528802"/>
                </a:lnTo>
                <a:lnTo>
                  <a:pt x="631977" y="528802"/>
                </a:lnTo>
                <a:lnTo>
                  <a:pt x="633349" y="528802"/>
                </a:lnTo>
                <a:lnTo>
                  <a:pt x="634022" y="528116"/>
                </a:lnTo>
                <a:lnTo>
                  <a:pt x="634022" y="525386"/>
                </a:lnTo>
                <a:close/>
              </a:path>
              <a:path w="1028700" h="1027430">
                <a:moveTo>
                  <a:pt x="644309" y="741781"/>
                </a:moveTo>
                <a:lnTo>
                  <a:pt x="644105" y="741299"/>
                </a:lnTo>
                <a:lnTo>
                  <a:pt x="643712" y="740892"/>
                </a:lnTo>
                <a:lnTo>
                  <a:pt x="642747" y="739914"/>
                </a:lnTo>
                <a:lnTo>
                  <a:pt x="641781" y="739914"/>
                </a:lnTo>
                <a:lnTo>
                  <a:pt x="640803" y="740892"/>
                </a:lnTo>
                <a:lnTo>
                  <a:pt x="640410" y="741299"/>
                </a:lnTo>
                <a:lnTo>
                  <a:pt x="640219" y="741781"/>
                </a:lnTo>
                <a:lnTo>
                  <a:pt x="640207" y="742340"/>
                </a:lnTo>
                <a:lnTo>
                  <a:pt x="640207" y="743712"/>
                </a:lnTo>
                <a:lnTo>
                  <a:pt x="640892" y="744397"/>
                </a:lnTo>
                <a:lnTo>
                  <a:pt x="642264" y="744397"/>
                </a:lnTo>
                <a:lnTo>
                  <a:pt x="643636" y="744397"/>
                </a:lnTo>
                <a:lnTo>
                  <a:pt x="644309" y="743712"/>
                </a:lnTo>
                <a:lnTo>
                  <a:pt x="644309" y="742340"/>
                </a:lnTo>
                <a:lnTo>
                  <a:pt x="644309" y="741781"/>
                </a:lnTo>
                <a:close/>
              </a:path>
              <a:path w="1028700" h="1027430">
                <a:moveTo>
                  <a:pt x="644309" y="720445"/>
                </a:moveTo>
                <a:lnTo>
                  <a:pt x="643636" y="719759"/>
                </a:lnTo>
                <a:lnTo>
                  <a:pt x="640892" y="719759"/>
                </a:lnTo>
                <a:lnTo>
                  <a:pt x="640207" y="720445"/>
                </a:lnTo>
                <a:lnTo>
                  <a:pt x="640207" y="723176"/>
                </a:lnTo>
                <a:lnTo>
                  <a:pt x="640892" y="723861"/>
                </a:lnTo>
                <a:lnTo>
                  <a:pt x="642264" y="723861"/>
                </a:lnTo>
                <a:lnTo>
                  <a:pt x="643636" y="723861"/>
                </a:lnTo>
                <a:lnTo>
                  <a:pt x="644309" y="723176"/>
                </a:lnTo>
                <a:lnTo>
                  <a:pt x="644309" y="720445"/>
                </a:lnTo>
                <a:close/>
              </a:path>
              <a:path w="1028700" h="1027430">
                <a:moveTo>
                  <a:pt x="644309" y="699922"/>
                </a:moveTo>
                <a:lnTo>
                  <a:pt x="643636" y="699236"/>
                </a:lnTo>
                <a:lnTo>
                  <a:pt x="640892" y="699236"/>
                </a:lnTo>
                <a:lnTo>
                  <a:pt x="640207" y="699922"/>
                </a:lnTo>
                <a:lnTo>
                  <a:pt x="640207" y="702652"/>
                </a:lnTo>
                <a:lnTo>
                  <a:pt x="640892" y="703338"/>
                </a:lnTo>
                <a:lnTo>
                  <a:pt x="642264" y="703338"/>
                </a:lnTo>
                <a:lnTo>
                  <a:pt x="643636" y="703338"/>
                </a:lnTo>
                <a:lnTo>
                  <a:pt x="644309" y="702652"/>
                </a:lnTo>
                <a:lnTo>
                  <a:pt x="644309" y="699922"/>
                </a:lnTo>
                <a:close/>
              </a:path>
              <a:path w="1028700" h="1027430">
                <a:moveTo>
                  <a:pt x="644309" y="679297"/>
                </a:moveTo>
                <a:lnTo>
                  <a:pt x="643636" y="678611"/>
                </a:lnTo>
                <a:lnTo>
                  <a:pt x="640892" y="678611"/>
                </a:lnTo>
                <a:lnTo>
                  <a:pt x="640207" y="679297"/>
                </a:lnTo>
                <a:lnTo>
                  <a:pt x="640207" y="682028"/>
                </a:lnTo>
                <a:lnTo>
                  <a:pt x="640892" y="682713"/>
                </a:lnTo>
                <a:lnTo>
                  <a:pt x="642264" y="682713"/>
                </a:lnTo>
                <a:lnTo>
                  <a:pt x="643636" y="682713"/>
                </a:lnTo>
                <a:lnTo>
                  <a:pt x="644309" y="682028"/>
                </a:lnTo>
                <a:lnTo>
                  <a:pt x="644309" y="679297"/>
                </a:lnTo>
                <a:close/>
              </a:path>
              <a:path w="1028700" h="1027430">
                <a:moveTo>
                  <a:pt x="644309" y="536448"/>
                </a:moveTo>
                <a:lnTo>
                  <a:pt x="644118" y="535965"/>
                </a:lnTo>
                <a:lnTo>
                  <a:pt x="642747" y="534593"/>
                </a:lnTo>
                <a:lnTo>
                  <a:pt x="641781" y="534593"/>
                </a:lnTo>
                <a:lnTo>
                  <a:pt x="640410" y="535965"/>
                </a:lnTo>
                <a:lnTo>
                  <a:pt x="640207" y="536448"/>
                </a:lnTo>
                <a:lnTo>
                  <a:pt x="640207" y="538391"/>
                </a:lnTo>
                <a:lnTo>
                  <a:pt x="640892" y="539064"/>
                </a:lnTo>
                <a:lnTo>
                  <a:pt x="642264" y="539064"/>
                </a:lnTo>
                <a:lnTo>
                  <a:pt x="643636" y="539064"/>
                </a:lnTo>
                <a:lnTo>
                  <a:pt x="644309" y="538391"/>
                </a:lnTo>
                <a:lnTo>
                  <a:pt x="644309" y="536448"/>
                </a:lnTo>
                <a:close/>
              </a:path>
              <a:path w="1028700" h="1027430">
                <a:moveTo>
                  <a:pt x="644309" y="474014"/>
                </a:moveTo>
                <a:lnTo>
                  <a:pt x="643636" y="473329"/>
                </a:lnTo>
                <a:lnTo>
                  <a:pt x="640892" y="473329"/>
                </a:lnTo>
                <a:lnTo>
                  <a:pt x="640207" y="474014"/>
                </a:lnTo>
                <a:lnTo>
                  <a:pt x="640207" y="476758"/>
                </a:lnTo>
                <a:lnTo>
                  <a:pt x="640892" y="477443"/>
                </a:lnTo>
                <a:lnTo>
                  <a:pt x="642264" y="477443"/>
                </a:lnTo>
                <a:lnTo>
                  <a:pt x="643636" y="477443"/>
                </a:lnTo>
                <a:lnTo>
                  <a:pt x="644309" y="476758"/>
                </a:lnTo>
                <a:lnTo>
                  <a:pt x="644309" y="474014"/>
                </a:lnTo>
                <a:close/>
              </a:path>
              <a:path w="1028700" h="1027430">
                <a:moveTo>
                  <a:pt x="644309" y="453517"/>
                </a:moveTo>
                <a:lnTo>
                  <a:pt x="643636" y="452831"/>
                </a:lnTo>
                <a:lnTo>
                  <a:pt x="640892" y="452831"/>
                </a:lnTo>
                <a:lnTo>
                  <a:pt x="640207" y="453517"/>
                </a:lnTo>
                <a:lnTo>
                  <a:pt x="640207" y="454875"/>
                </a:lnTo>
                <a:lnTo>
                  <a:pt x="640207" y="455168"/>
                </a:lnTo>
                <a:lnTo>
                  <a:pt x="640257" y="455434"/>
                </a:lnTo>
                <a:lnTo>
                  <a:pt x="640372" y="455688"/>
                </a:lnTo>
                <a:lnTo>
                  <a:pt x="640727" y="456526"/>
                </a:lnTo>
                <a:lnTo>
                  <a:pt x="641350" y="456946"/>
                </a:lnTo>
                <a:lnTo>
                  <a:pt x="642264" y="456933"/>
                </a:lnTo>
                <a:lnTo>
                  <a:pt x="643166" y="456933"/>
                </a:lnTo>
                <a:lnTo>
                  <a:pt x="643801" y="456526"/>
                </a:lnTo>
                <a:lnTo>
                  <a:pt x="644156" y="455688"/>
                </a:lnTo>
                <a:lnTo>
                  <a:pt x="644258" y="455434"/>
                </a:lnTo>
                <a:lnTo>
                  <a:pt x="644309" y="455155"/>
                </a:lnTo>
                <a:lnTo>
                  <a:pt x="644309" y="454875"/>
                </a:lnTo>
                <a:lnTo>
                  <a:pt x="644309" y="453517"/>
                </a:lnTo>
                <a:close/>
              </a:path>
              <a:path w="1028700" h="1027430">
                <a:moveTo>
                  <a:pt x="644309" y="432981"/>
                </a:moveTo>
                <a:lnTo>
                  <a:pt x="643636" y="432295"/>
                </a:lnTo>
                <a:lnTo>
                  <a:pt x="640892" y="432295"/>
                </a:lnTo>
                <a:lnTo>
                  <a:pt x="640207" y="432981"/>
                </a:lnTo>
                <a:lnTo>
                  <a:pt x="640207" y="435724"/>
                </a:lnTo>
                <a:lnTo>
                  <a:pt x="640892" y="436410"/>
                </a:lnTo>
                <a:lnTo>
                  <a:pt x="642264" y="436410"/>
                </a:lnTo>
                <a:lnTo>
                  <a:pt x="643636" y="436410"/>
                </a:lnTo>
                <a:lnTo>
                  <a:pt x="644309" y="435724"/>
                </a:lnTo>
                <a:lnTo>
                  <a:pt x="644309" y="432981"/>
                </a:lnTo>
                <a:close/>
              </a:path>
              <a:path w="1028700" h="1027430">
                <a:moveTo>
                  <a:pt x="644309" y="412457"/>
                </a:moveTo>
                <a:lnTo>
                  <a:pt x="643636" y="411772"/>
                </a:lnTo>
                <a:lnTo>
                  <a:pt x="640892" y="411772"/>
                </a:lnTo>
                <a:lnTo>
                  <a:pt x="640207" y="412457"/>
                </a:lnTo>
                <a:lnTo>
                  <a:pt x="640207" y="415201"/>
                </a:lnTo>
                <a:lnTo>
                  <a:pt x="640892" y="415874"/>
                </a:lnTo>
                <a:lnTo>
                  <a:pt x="642264" y="415874"/>
                </a:lnTo>
                <a:lnTo>
                  <a:pt x="643636" y="415874"/>
                </a:lnTo>
                <a:lnTo>
                  <a:pt x="644309" y="415201"/>
                </a:lnTo>
                <a:lnTo>
                  <a:pt x="644309" y="412457"/>
                </a:lnTo>
                <a:close/>
              </a:path>
              <a:path w="1028700" h="1027430">
                <a:moveTo>
                  <a:pt x="654583" y="443255"/>
                </a:moveTo>
                <a:lnTo>
                  <a:pt x="653897" y="442569"/>
                </a:lnTo>
                <a:lnTo>
                  <a:pt x="651154" y="442569"/>
                </a:lnTo>
                <a:lnTo>
                  <a:pt x="650468" y="443255"/>
                </a:lnTo>
                <a:lnTo>
                  <a:pt x="650468" y="445985"/>
                </a:lnTo>
                <a:lnTo>
                  <a:pt x="651154" y="446671"/>
                </a:lnTo>
                <a:lnTo>
                  <a:pt x="652526" y="446671"/>
                </a:lnTo>
                <a:lnTo>
                  <a:pt x="653897" y="446671"/>
                </a:lnTo>
                <a:lnTo>
                  <a:pt x="654583" y="445985"/>
                </a:lnTo>
                <a:lnTo>
                  <a:pt x="654583" y="443255"/>
                </a:lnTo>
                <a:close/>
              </a:path>
              <a:path w="1028700" h="1027430">
                <a:moveTo>
                  <a:pt x="654583" y="402196"/>
                </a:moveTo>
                <a:lnTo>
                  <a:pt x="653897" y="401510"/>
                </a:lnTo>
                <a:lnTo>
                  <a:pt x="651154" y="401510"/>
                </a:lnTo>
                <a:lnTo>
                  <a:pt x="650468" y="402196"/>
                </a:lnTo>
                <a:lnTo>
                  <a:pt x="650468" y="404926"/>
                </a:lnTo>
                <a:lnTo>
                  <a:pt x="651154" y="405612"/>
                </a:lnTo>
                <a:lnTo>
                  <a:pt x="652526" y="405612"/>
                </a:lnTo>
                <a:lnTo>
                  <a:pt x="653897" y="405612"/>
                </a:lnTo>
                <a:lnTo>
                  <a:pt x="654583" y="404926"/>
                </a:lnTo>
                <a:lnTo>
                  <a:pt x="654583" y="402196"/>
                </a:lnTo>
                <a:close/>
              </a:path>
              <a:path w="1028700" h="1027430">
                <a:moveTo>
                  <a:pt x="726452" y="740968"/>
                </a:moveTo>
                <a:lnTo>
                  <a:pt x="725766" y="740283"/>
                </a:lnTo>
                <a:lnTo>
                  <a:pt x="723823" y="740283"/>
                </a:lnTo>
                <a:lnTo>
                  <a:pt x="723341" y="740486"/>
                </a:lnTo>
                <a:lnTo>
                  <a:pt x="722553" y="741299"/>
                </a:lnTo>
                <a:lnTo>
                  <a:pt x="722350" y="741781"/>
                </a:lnTo>
                <a:lnTo>
                  <a:pt x="722337" y="742340"/>
                </a:lnTo>
                <a:lnTo>
                  <a:pt x="722337" y="743712"/>
                </a:lnTo>
                <a:lnTo>
                  <a:pt x="723023" y="744397"/>
                </a:lnTo>
                <a:lnTo>
                  <a:pt x="724395" y="744397"/>
                </a:lnTo>
                <a:lnTo>
                  <a:pt x="725766" y="744397"/>
                </a:lnTo>
                <a:lnTo>
                  <a:pt x="726452" y="743712"/>
                </a:lnTo>
                <a:lnTo>
                  <a:pt x="726452" y="740968"/>
                </a:lnTo>
                <a:close/>
              </a:path>
              <a:path w="1028700" h="1027430">
                <a:moveTo>
                  <a:pt x="726452" y="699922"/>
                </a:moveTo>
                <a:lnTo>
                  <a:pt x="725766" y="699236"/>
                </a:lnTo>
                <a:lnTo>
                  <a:pt x="723023" y="699236"/>
                </a:lnTo>
                <a:lnTo>
                  <a:pt x="722337" y="699922"/>
                </a:lnTo>
                <a:lnTo>
                  <a:pt x="722337" y="702652"/>
                </a:lnTo>
                <a:lnTo>
                  <a:pt x="723023" y="703338"/>
                </a:lnTo>
                <a:lnTo>
                  <a:pt x="724395" y="703338"/>
                </a:lnTo>
                <a:lnTo>
                  <a:pt x="725766" y="703338"/>
                </a:lnTo>
                <a:lnTo>
                  <a:pt x="726452" y="702652"/>
                </a:lnTo>
                <a:lnTo>
                  <a:pt x="726452" y="699922"/>
                </a:lnTo>
                <a:close/>
              </a:path>
              <a:path w="1028700" h="1027430">
                <a:moveTo>
                  <a:pt x="726452" y="679297"/>
                </a:moveTo>
                <a:lnTo>
                  <a:pt x="725766" y="678611"/>
                </a:lnTo>
                <a:lnTo>
                  <a:pt x="723023" y="678611"/>
                </a:lnTo>
                <a:lnTo>
                  <a:pt x="722337" y="679297"/>
                </a:lnTo>
                <a:lnTo>
                  <a:pt x="722337" y="682028"/>
                </a:lnTo>
                <a:lnTo>
                  <a:pt x="723023" y="682713"/>
                </a:lnTo>
                <a:lnTo>
                  <a:pt x="724395" y="682713"/>
                </a:lnTo>
                <a:lnTo>
                  <a:pt x="725766" y="682713"/>
                </a:lnTo>
                <a:lnTo>
                  <a:pt x="726452" y="682028"/>
                </a:lnTo>
                <a:lnTo>
                  <a:pt x="726452" y="679297"/>
                </a:lnTo>
                <a:close/>
              </a:path>
              <a:path w="1028700" h="1027430">
                <a:moveTo>
                  <a:pt x="726452" y="638314"/>
                </a:moveTo>
                <a:lnTo>
                  <a:pt x="725766" y="637628"/>
                </a:lnTo>
                <a:lnTo>
                  <a:pt x="723023" y="637628"/>
                </a:lnTo>
                <a:lnTo>
                  <a:pt x="722337" y="638314"/>
                </a:lnTo>
                <a:lnTo>
                  <a:pt x="722337" y="641045"/>
                </a:lnTo>
                <a:lnTo>
                  <a:pt x="723023" y="641731"/>
                </a:lnTo>
                <a:lnTo>
                  <a:pt x="724395" y="641731"/>
                </a:lnTo>
                <a:lnTo>
                  <a:pt x="725766" y="641731"/>
                </a:lnTo>
                <a:lnTo>
                  <a:pt x="726452" y="641045"/>
                </a:lnTo>
                <a:lnTo>
                  <a:pt x="726452" y="638314"/>
                </a:lnTo>
                <a:close/>
              </a:path>
              <a:path w="1028700" h="1027430">
                <a:moveTo>
                  <a:pt x="726452" y="617778"/>
                </a:moveTo>
                <a:lnTo>
                  <a:pt x="725766" y="617093"/>
                </a:lnTo>
                <a:lnTo>
                  <a:pt x="723023" y="617093"/>
                </a:lnTo>
                <a:lnTo>
                  <a:pt x="722337" y="617778"/>
                </a:lnTo>
                <a:lnTo>
                  <a:pt x="722337" y="620522"/>
                </a:lnTo>
                <a:lnTo>
                  <a:pt x="723023" y="621207"/>
                </a:lnTo>
                <a:lnTo>
                  <a:pt x="724395" y="621207"/>
                </a:lnTo>
                <a:lnTo>
                  <a:pt x="725766" y="621207"/>
                </a:lnTo>
                <a:lnTo>
                  <a:pt x="726452" y="620522"/>
                </a:lnTo>
                <a:lnTo>
                  <a:pt x="726452" y="617778"/>
                </a:lnTo>
                <a:close/>
              </a:path>
              <a:path w="1028700" h="1027430">
                <a:moveTo>
                  <a:pt x="726452" y="597255"/>
                </a:moveTo>
                <a:lnTo>
                  <a:pt x="725766" y="596569"/>
                </a:lnTo>
                <a:lnTo>
                  <a:pt x="723023" y="596569"/>
                </a:lnTo>
                <a:lnTo>
                  <a:pt x="722337" y="597255"/>
                </a:lnTo>
                <a:lnTo>
                  <a:pt x="722337" y="599986"/>
                </a:lnTo>
                <a:lnTo>
                  <a:pt x="723023" y="600671"/>
                </a:lnTo>
                <a:lnTo>
                  <a:pt x="724395" y="600671"/>
                </a:lnTo>
                <a:lnTo>
                  <a:pt x="725766" y="600671"/>
                </a:lnTo>
                <a:lnTo>
                  <a:pt x="726452" y="599986"/>
                </a:lnTo>
                <a:lnTo>
                  <a:pt x="726452" y="597255"/>
                </a:lnTo>
                <a:close/>
              </a:path>
              <a:path w="1028700" h="1027430">
                <a:moveTo>
                  <a:pt x="726452" y="576732"/>
                </a:moveTo>
                <a:lnTo>
                  <a:pt x="725766" y="576046"/>
                </a:lnTo>
                <a:lnTo>
                  <a:pt x="723023" y="576046"/>
                </a:lnTo>
                <a:lnTo>
                  <a:pt x="722337" y="576732"/>
                </a:lnTo>
                <a:lnTo>
                  <a:pt x="722337" y="578091"/>
                </a:lnTo>
                <a:lnTo>
                  <a:pt x="722337" y="578370"/>
                </a:lnTo>
                <a:lnTo>
                  <a:pt x="722388" y="578624"/>
                </a:lnTo>
                <a:lnTo>
                  <a:pt x="722503" y="578878"/>
                </a:lnTo>
                <a:lnTo>
                  <a:pt x="722858" y="579716"/>
                </a:lnTo>
                <a:lnTo>
                  <a:pt x="723480" y="580148"/>
                </a:lnTo>
                <a:lnTo>
                  <a:pt x="724395" y="580148"/>
                </a:lnTo>
                <a:lnTo>
                  <a:pt x="725309" y="580136"/>
                </a:lnTo>
                <a:lnTo>
                  <a:pt x="725932" y="579716"/>
                </a:lnTo>
                <a:lnTo>
                  <a:pt x="726389" y="578624"/>
                </a:lnTo>
                <a:lnTo>
                  <a:pt x="726440" y="578370"/>
                </a:lnTo>
                <a:lnTo>
                  <a:pt x="726452" y="576732"/>
                </a:lnTo>
                <a:close/>
              </a:path>
              <a:path w="1028700" h="1027430">
                <a:moveTo>
                  <a:pt x="726452" y="536448"/>
                </a:moveTo>
                <a:lnTo>
                  <a:pt x="723823" y="534962"/>
                </a:lnTo>
                <a:lnTo>
                  <a:pt x="723341" y="535165"/>
                </a:lnTo>
                <a:lnTo>
                  <a:pt x="722541" y="535965"/>
                </a:lnTo>
                <a:lnTo>
                  <a:pt x="722350" y="536448"/>
                </a:lnTo>
                <a:lnTo>
                  <a:pt x="722337" y="538391"/>
                </a:lnTo>
                <a:lnTo>
                  <a:pt x="723023" y="539064"/>
                </a:lnTo>
                <a:lnTo>
                  <a:pt x="724395" y="539064"/>
                </a:lnTo>
                <a:lnTo>
                  <a:pt x="725766" y="539064"/>
                </a:lnTo>
                <a:lnTo>
                  <a:pt x="726452" y="538391"/>
                </a:lnTo>
                <a:lnTo>
                  <a:pt x="726452" y="536448"/>
                </a:lnTo>
                <a:close/>
              </a:path>
              <a:path w="1028700" h="1027430">
                <a:moveTo>
                  <a:pt x="726452" y="515124"/>
                </a:moveTo>
                <a:lnTo>
                  <a:pt x="725766" y="514438"/>
                </a:lnTo>
                <a:lnTo>
                  <a:pt x="723023" y="514438"/>
                </a:lnTo>
                <a:lnTo>
                  <a:pt x="722337" y="515124"/>
                </a:lnTo>
                <a:lnTo>
                  <a:pt x="722337" y="517855"/>
                </a:lnTo>
                <a:lnTo>
                  <a:pt x="723023" y="518541"/>
                </a:lnTo>
                <a:lnTo>
                  <a:pt x="724395" y="518541"/>
                </a:lnTo>
                <a:lnTo>
                  <a:pt x="725766" y="518541"/>
                </a:lnTo>
                <a:lnTo>
                  <a:pt x="726452" y="517855"/>
                </a:lnTo>
                <a:lnTo>
                  <a:pt x="726452" y="515124"/>
                </a:lnTo>
                <a:close/>
              </a:path>
              <a:path w="1028700" h="1027430">
                <a:moveTo>
                  <a:pt x="726452" y="474014"/>
                </a:moveTo>
                <a:lnTo>
                  <a:pt x="725766" y="473329"/>
                </a:lnTo>
                <a:lnTo>
                  <a:pt x="723023" y="473329"/>
                </a:lnTo>
                <a:lnTo>
                  <a:pt x="722337" y="474014"/>
                </a:lnTo>
                <a:lnTo>
                  <a:pt x="722337" y="476758"/>
                </a:lnTo>
                <a:lnTo>
                  <a:pt x="723023" y="477443"/>
                </a:lnTo>
                <a:lnTo>
                  <a:pt x="724395" y="477443"/>
                </a:lnTo>
                <a:lnTo>
                  <a:pt x="725766" y="477443"/>
                </a:lnTo>
                <a:lnTo>
                  <a:pt x="726452" y="476758"/>
                </a:lnTo>
                <a:lnTo>
                  <a:pt x="726452" y="474014"/>
                </a:lnTo>
                <a:close/>
              </a:path>
              <a:path w="1028700" h="1027430">
                <a:moveTo>
                  <a:pt x="726452" y="453517"/>
                </a:moveTo>
                <a:lnTo>
                  <a:pt x="725766" y="452831"/>
                </a:lnTo>
                <a:lnTo>
                  <a:pt x="723023" y="452831"/>
                </a:lnTo>
                <a:lnTo>
                  <a:pt x="722337" y="453517"/>
                </a:lnTo>
                <a:lnTo>
                  <a:pt x="722337" y="454875"/>
                </a:lnTo>
                <a:lnTo>
                  <a:pt x="722337" y="455168"/>
                </a:lnTo>
                <a:lnTo>
                  <a:pt x="722388" y="455434"/>
                </a:lnTo>
                <a:lnTo>
                  <a:pt x="722503" y="455688"/>
                </a:lnTo>
                <a:lnTo>
                  <a:pt x="722858" y="456526"/>
                </a:lnTo>
                <a:lnTo>
                  <a:pt x="723493" y="456946"/>
                </a:lnTo>
                <a:lnTo>
                  <a:pt x="724395" y="456933"/>
                </a:lnTo>
                <a:lnTo>
                  <a:pt x="725297" y="456933"/>
                </a:lnTo>
                <a:lnTo>
                  <a:pt x="726452" y="454875"/>
                </a:lnTo>
                <a:lnTo>
                  <a:pt x="726452" y="453517"/>
                </a:lnTo>
                <a:close/>
              </a:path>
              <a:path w="1028700" h="1027430">
                <a:moveTo>
                  <a:pt x="726452" y="432981"/>
                </a:moveTo>
                <a:lnTo>
                  <a:pt x="725766" y="432295"/>
                </a:lnTo>
                <a:lnTo>
                  <a:pt x="723023" y="432295"/>
                </a:lnTo>
                <a:lnTo>
                  <a:pt x="722337" y="432981"/>
                </a:lnTo>
                <a:lnTo>
                  <a:pt x="722337" y="435724"/>
                </a:lnTo>
                <a:lnTo>
                  <a:pt x="723023" y="436410"/>
                </a:lnTo>
                <a:lnTo>
                  <a:pt x="724395" y="436410"/>
                </a:lnTo>
                <a:lnTo>
                  <a:pt x="725766" y="436410"/>
                </a:lnTo>
                <a:lnTo>
                  <a:pt x="726452" y="435724"/>
                </a:lnTo>
                <a:lnTo>
                  <a:pt x="726452" y="432981"/>
                </a:lnTo>
                <a:close/>
              </a:path>
              <a:path w="1028700" h="1027430">
                <a:moveTo>
                  <a:pt x="726452" y="391934"/>
                </a:moveTo>
                <a:lnTo>
                  <a:pt x="725766" y="391248"/>
                </a:lnTo>
                <a:lnTo>
                  <a:pt x="723023" y="391248"/>
                </a:lnTo>
                <a:lnTo>
                  <a:pt x="722337" y="391934"/>
                </a:lnTo>
                <a:lnTo>
                  <a:pt x="722337" y="394665"/>
                </a:lnTo>
                <a:lnTo>
                  <a:pt x="723023" y="395351"/>
                </a:lnTo>
                <a:lnTo>
                  <a:pt x="724395" y="395351"/>
                </a:lnTo>
                <a:lnTo>
                  <a:pt x="725766" y="395351"/>
                </a:lnTo>
                <a:lnTo>
                  <a:pt x="726452" y="394665"/>
                </a:lnTo>
                <a:lnTo>
                  <a:pt x="726452" y="391934"/>
                </a:lnTo>
                <a:close/>
              </a:path>
              <a:path w="1028700" h="1027430">
                <a:moveTo>
                  <a:pt x="726465" y="558927"/>
                </a:moveTo>
                <a:lnTo>
                  <a:pt x="726452" y="557542"/>
                </a:lnTo>
                <a:lnTo>
                  <a:pt x="726452" y="556158"/>
                </a:lnTo>
                <a:lnTo>
                  <a:pt x="725754" y="555459"/>
                </a:lnTo>
                <a:lnTo>
                  <a:pt x="722972" y="555472"/>
                </a:lnTo>
                <a:lnTo>
                  <a:pt x="722287" y="556171"/>
                </a:lnTo>
                <a:lnTo>
                  <a:pt x="722312" y="558952"/>
                </a:lnTo>
                <a:lnTo>
                  <a:pt x="723011" y="559638"/>
                </a:lnTo>
                <a:lnTo>
                  <a:pt x="724395" y="559625"/>
                </a:lnTo>
                <a:lnTo>
                  <a:pt x="725779" y="559625"/>
                </a:lnTo>
                <a:lnTo>
                  <a:pt x="726465" y="558927"/>
                </a:lnTo>
                <a:close/>
              </a:path>
              <a:path w="1028700" h="1027430">
                <a:moveTo>
                  <a:pt x="726592" y="497370"/>
                </a:moveTo>
                <a:lnTo>
                  <a:pt x="726490" y="494563"/>
                </a:lnTo>
                <a:lnTo>
                  <a:pt x="725805" y="493903"/>
                </a:lnTo>
                <a:lnTo>
                  <a:pt x="723138" y="493915"/>
                </a:lnTo>
                <a:lnTo>
                  <a:pt x="722464" y="494588"/>
                </a:lnTo>
                <a:lnTo>
                  <a:pt x="722414" y="497255"/>
                </a:lnTo>
                <a:lnTo>
                  <a:pt x="723061" y="497954"/>
                </a:lnTo>
                <a:lnTo>
                  <a:pt x="724395" y="498017"/>
                </a:lnTo>
                <a:lnTo>
                  <a:pt x="725881" y="498081"/>
                </a:lnTo>
                <a:lnTo>
                  <a:pt x="726592" y="497370"/>
                </a:lnTo>
                <a:close/>
              </a:path>
              <a:path w="1028700" h="1027430">
                <a:moveTo>
                  <a:pt x="726617" y="720559"/>
                </a:moveTo>
                <a:lnTo>
                  <a:pt x="725970" y="719836"/>
                </a:lnTo>
                <a:lnTo>
                  <a:pt x="723226" y="719696"/>
                </a:lnTo>
                <a:lnTo>
                  <a:pt x="722515" y="720344"/>
                </a:lnTo>
                <a:lnTo>
                  <a:pt x="722376" y="723087"/>
                </a:lnTo>
                <a:lnTo>
                  <a:pt x="723023" y="723798"/>
                </a:lnTo>
                <a:lnTo>
                  <a:pt x="724395" y="723861"/>
                </a:lnTo>
                <a:lnTo>
                  <a:pt x="725754" y="723925"/>
                </a:lnTo>
                <a:lnTo>
                  <a:pt x="726465" y="723277"/>
                </a:lnTo>
                <a:lnTo>
                  <a:pt x="726617" y="720559"/>
                </a:lnTo>
                <a:close/>
              </a:path>
              <a:path w="1028700" h="1027430">
                <a:moveTo>
                  <a:pt x="726643" y="413766"/>
                </a:moveTo>
                <a:lnTo>
                  <a:pt x="724395" y="411772"/>
                </a:lnTo>
                <a:lnTo>
                  <a:pt x="723023" y="411772"/>
                </a:lnTo>
                <a:lnTo>
                  <a:pt x="722337" y="412457"/>
                </a:lnTo>
                <a:lnTo>
                  <a:pt x="722337" y="415201"/>
                </a:lnTo>
                <a:lnTo>
                  <a:pt x="723023" y="415874"/>
                </a:lnTo>
                <a:lnTo>
                  <a:pt x="724395" y="415874"/>
                </a:lnTo>
                <a:lnTo>
                  <a:pt x="725309" y="415886"/>
                </a:lnTo>
                <a:lnTo>
                  <a:pt x="725944" y="415455"/>
                </a:lnTo>
                <a:lnTo>
                  <a:pt x="726643" y="413766"/>
                </a:lnTo>
                <a:close/>
              </a:path>
              <a:path w="1028700" h="1027430">
                <a:moveTo>
                  <a:pt x="726668" y="658698"/>
                </a:moveTo>
                <a:lnTo>
                  <a:pt x="725906" y="658012"/>
                </a:lnTo>
                <a:lnTo>
                  <a:pt x="724395" y="658177"/>
                </a:lnTo>
                <a:lnTo>
                  <a:pt x="723823" y="658164"/>
                </a:lnTo>
                <a:lnTo>
                  <a:pt x="723341" y="658368"/>
                </a:lnTo>
                <a:lnTo>
                  <a:pt x="722947" y="658774"/>
                </a:lnTo>
                <a:lnTo>
                  <a:pt x="722287" y="659422"/>
                </a:lnTo>
                <a:lnTo>
                  <a:pt x="722134" y="660158"/>
                </a:lnTo>
                <a:lnTo>
                  <a:pt x="722845" y="661860"/>
                </a:lnTo>
                <a:lnTo>
                  <a:pt x="723480" y="662279"/>
                </a:lnTo>
                <a:lnTo>
                  <a:pt x="724395" y="662254"/>
                </a:lnTo>
                <a:lnTo>
                  <a:pt x="725906" y="662419"/>
                </a:lnTo>
                <a:lnTo>
                  <a:pt x="726668" y="661746"/>
                </a:lnTo>
                <a:lnTo>
                  <a:pt x="726668" y="658698"/>
                </a:lnTo>
                <a:close/>
              </a:path>
              <a:path w="1028700" h="1027430">
                <a:moveTo>
                  <a:pt x="736714" y="607517"/>
                </a:moveTo>
                <a:lnTo>
                  <a:pt x="736028" y="606831"/>
                </a:lnTo>
                <a:lnTo>
                  <a:pt x="733298" y="606831"/>
                </a:lnTo>
                <a:lnTo>
                  <a:pt x="732612" y="607517"/>
                </a:lnTo>
                <a:lnTo>
                  <a:pt x="732612" y="610260"/>
                </a:lnTo>
                <a:lnTo>
                  <a:pt x="733298" y="610946"/>
                </a:lnTo>
                <a:lnTo>
                  <a:pt x="734656" y="610946"/>
                </a:lnTo>
                <a:lnTo>
                  <a:pt x="736028" y="610946"/>
                </a:lnTo>
                <a:lnTo>
                  <a:pt x="736714" y="610260"/>
                </a:lnTo>
                <a:lnTo>
                  <a:pt x="736714" y="607517"/>
                </a:lnTo>
                <a:close/>
              </a:path>
              <a:path w="1028700" h="1027430">
                <a:moveTo>
                  <a:pt x="736714" y="587032"/>
                </a:moveTo>
                <a:lnTo>
                  <a:pt x="736028" y="586359"/>
                </a:lnTo>
                <a:lnTo>
                  <a:pt x="733298" y="586359"/>
                </a:lnTo>
                <a:lnTo>
                  <a:pt x="732612" y="587032"/>
                </a:lnTo>
                <a:lnTo>
                  <a:pt x="732612" y="589775"/>
                </a:lnTo>
                <a:lnTo>
                  <a:pt x="733298" y="590461"/>
                </a:lnTo>
                <a:lnTo>
                  <a:pt x="734656" y="590461"/>
                </a:lnTo>
                <a:lnTo>
                  <a:pt x="736028" y="590461"/>
                </a:lnTo>
                <a:lnTo>
                  <a:pt x="736714" y="589775"/>
                </a:lnTo>
                <a:lnTo>
                  <a:pt x="736714" y="587032"/>
                </a:lnTo>
                <a:close/>
              </a:path>
              <a:path w="1028700" h="1027430">
                <a:moveTo>
                  <a:pt x="736714" y="566458"/>
                </a:moveTo>
                <a:lnTo>
                  <a:pt x="736028" y="565785"/>
                </a:lnTo>
                <a:lnTo>
                  <a:pt x="733298" y="565785"/>
                </a:lnTo>
                <a:lnTo>
                  <a:pt x="732612" y="566458"/>
                </a:lnTo>
                <a:lnTo>
                  <a:pt x="732612" y="569201"/>
                </a:lnTo>
                <a:lnTo>
                  <a:pt x="733298" y="569887"/>
                </a:lnTo>
                <a:lnTo>
                  <a:pt x="734656" y="569887"/>
                </a:lnTo>
                <a:lnTo>
                  <a:pt x="736028" y="569887"/>
                </a:lnTo>
                <a:lnTo>
                  <a:pt x="736714" y="569201"/>
                </a:lnTo>
                <a:lnTo>
                  <a:pt x="736714" y="566458"/>
                </a:lnTo>
                <a:close/>
              </a:path>
              <a:path w="1028700" h="1027430">
                <a:moveTo>
                  <a:pt x="736714" y="545909"/>
                </a:moveTo>
                <a:lnTo>
                  <a:pt x="736028" y="545223"/>
                </a:lnTo>
                <a:lnTo>
                  <a:pt x="733298" y="545223"/>
                </a:lnTo>
                <a:lnTo>
                  <a:pt x="732612" y="545909"/>
                </a:lnTo>
                <a:lnTo>
                  <a:pt x="732612" y="548652"/>
                </a:lnTo>
                <a:lnTo>
                  <a:pt x="733298" y="549338"/>
                </a:lnTo>
                <a:lnTo>
                  <a:pt x="734656" y="549338"/>
                </a:lnTo>
                <a:lnTo>
                  <a:pt x="736028" y="549338"/>
                </a:lnTo>
                <a:lnTo>
                  <a:pt x="736714" y="548652"/>
                </a:lnTo>
                <a:lnTo>
                  <a:pt x="736714" y="545909"/>
                </a:lnTo>
                <a:close/>
              </a:path>
              <a:path w="1028700" h="1027430">
                <a:moveTo>
                  <a:pt x="736714" y="525386"/>
                </a:moveTo>
                <a:lnTo>
                  <a:pt x="736028" y="524700"/>
                </a:lnTo>
                <a:lnTo>
                  <a:pt x="733298" y="524700"/>
                </a:lnTo>
                <a:lnTo>
                  <a:pt x="732612" y="525386"/>
                </a:lnTo>
                <a:lnTo>
                  <a:pt x="732612" y="528116"/>
                </a:lnTo>
                <a:lnTo>
                  <a:pt x="733298" y="528802"/>
                </a:lnTo>
                <a:lnTo>
                  <a:pt x="734656" y="528802"/>
                </a:lnTo>
                <a:lnTo>
                  <a:pt x="736028" y="528802"/>
                </a:lnTo>
                <a:lnTo>
                  <a:pt x="736714" y="528116"/>
                </a:lnTo>
                <a:lnTo>
                  <a:pt x="736714" y="525386"/>
                </a:lnTo>
                <a:close/>
              </a:path>
              <a:path w="1028700" h="1027430">
                <a:moveTo>
                  <a:pt x="736714" y="504850"/>
                </a:moveTo>
                <a:lnTo>
                  <a:pt x="736028" y="504177"/>
                </a:lnTo>
                <a:lnTo>
                  <a:pt x="733298" y="504177"/>
                </a:lnTo>
                <a:lnTo>
                  <a:pt x="732612" y="504850"/>
                </a:lnTo>
                <a:lnTo>
                  <a:pt x="732612" y="507593"/>
                </a:lnTo>
                <a:lnTo>
                  <a:pt x="733298" y="508279"/>
                </a:lnTo>
                <a:lnTo>
                  <a:pt x="734656" y="508279"/>
                </a:lnTo>
                <a:lnTo>
                  <a:pt x="736028" y="508279"/>
                </a:lnTo>
                <a:lnTo>
                  <a:pt x="736714" y="507593"/>
                </a:lnTo>
                <a:lnTo>
                  <a:pt x="736714" y="504850"/>
                </a:lnTo>
                <a:close/>
              </a:path>
              <a:path w="1028700" h="1027430">
                <a:moveTo>
                  <a:pt x="736714" y="484327"/>
                </a:moveTo>
                <a:lnTo>
                  <a:pt x="736028" y="483641"/>
                </a:lnTo>
                <a:lnTo>
                  <a:pt x="733298" y="483641"/>
                </a:lnTo>
                <a:lnTo>
                  <a:pt x="732612" y="484327"/>
                </a:lnTo>
                <a:lnTo>
                  <a:pt x="732612" y="487070"/>
                </a:lnTo>
                <a:lnTo>
                  <a:pt x="733298" y="487756"/>
                </a:lnTo>
                <a:lnTo>
                  <a:pt x="734656" y="487756"/>
                </a:lnTo>
                <a:lnTo>
                  <a:pt x="736028" y="487756"/>
                </a:lnTo>
                <a:lnTo>
                  <a:pt x="736714" y="487070"/>
                </a:lnTo>
                <a:lnTo>
                  <a:pt x="736714" y="484327"/>
                </a:lnTo>
                <a:close/>
              </a:path>
              <a:path w="1028700" h="1027430">
                <a:moveTo>
                  <a:pt x="736714" y="463804"/>
                </a:moveTo>
                <a:lnTo>
                  <a:pt x="736028" y="463118"/>
                </a:lnTo>
                <a:lnTo>
                  <a:pt x="733298" y="463118"/>
                </a:lnTo>
                <a:lnTo>
                  <a:pt x="732612" y="463804"/>
                </a:lnTo>
                <a:lnTo>
                  <a:pt x="732612" y="466534"/>
                </a:lnTo>
                <a:lnTo>
                  <a:pt x="733298" y="467220"/>
                </a:lnTo>
                <a:lnTo>
                  <a:pt x="734656" y="467220"/>
                </a:lnTo>
                <a:lnTo>
                  <a:pt x="736028" y="467220"/>
                </a:lnTo>
                <a:lnTo>
                  <a:pt x="736714" y="466534"/>
                </a:lnTo>
                <a:lnTo>
                  <a:pt x="736714" y="463804"/>
                </a:lnTo>
                <a:close/>
              </a:path>
              <a:path w="1028700" h="1027430">
                <a:moveTo>
                  <a:pt x="736714" y="443255"/>
                </a:moveTo>
                <a:lnTo>
                  <a:pt x="736028" y="442569"/>
                </a:lnTo>
                <a:lnTo>
                  <a:pt x="733298" y="442569"/>
                </a:lnTo>
                <a:lnTo>
                  <a:pt x="732612" y="443255"/>
                </a:lnTo>
                <a:lnTo>
                  <a:pt x="732612" y="445985"/>
                </a:lnTo>
                <a:lnTo>
                  <a:pt x="733298" y="446671"/>
                </a:lnTo>
                <a:lnTo>
                  <a:pt x="734656" y="446671"/>
                </a:lnTo>
                <a:lnTo>
                  <a:pt x="736028" y="446671"/>
                </a:lnTo>
                <a:lnTo>
                  <a:pt x="736714" y="445985"/>
                </a:lnTo>
                <a:lnTo>
                  <a:pt x="736714" y="443255"/>
                </a:lnTo>
                <a:close/>
              </a:path>
              <a:path w="1028700" h="1027430">
                <a:moveTo>
                  <a:pt x="736714" y="422719"/>
                </a:moveTo>
                <a:lnTo>
                  <a:pt x="736028" y="422033"/>
                </a:lnTo>
                <a:lnTo>
                  <a:pt x="733298" y="422033"/>
                </a:lnTo>
                <a:lnTo>
                  <a:pt x="732612" y="422719"/>
                </a:lnTo>
                <a:lnTo>
                  <a:pt x="732612" y="425462"/>
                </a:lnTo>
                <a:lnTo>
                  <a:pt x="733298" y="426148"/>
                </a:lnTo>
                <a:lnTo>
                  <a:pt x="734656" y="426148"/>
                </a:lnTo>
                <a:lnTo>
                  <a:pt x="736028" y="426148"/>
                </a:lnTo>
                <a:lnTo>
                  <a:pt x="736714" y="425462"/>
                </a:lnTo>
                <a:lnTo>
                  <a:pt x="736714" y="422719"/>
                </a:lnTo>
                <a:close/>
              </a:path>
              <a:path w="1028700" h="1027430">
                <a:moveTo>
                  <a:pt x="736714" y="402196"/>
                </a:moveTo>
                <a:lnTo>
                  <a:pt x="736028" y="401510"/>
                </a:lnTo>
                <a:lnTo>
                  <a:pt x="733298" y="401510"/>
                </a:lnTo>
                <a:lnTo>
                  <a:pt x="732612" y="402196"/>
                </a:lnTo>
                <a:lnTo>
                  <a:pt x="732612" y="404926"/>
                </a:lnTo>
                <a:lnTo>
                  <a:pt x="733298" y="405612"/>
                </a:lnTo>
                <a:lnTo>
                  <a:pt x="734656" y="405612"/>
                </a:lnTo>
                <a:lnTo>
                  <a:pt x="736028" y="405612"/>
                </a:lnTo>
                <a:lnTo>
                  <a:pt x="736714" y="404926"/>
                </a:lnTo>
                <a:lnTo>
                  <a:pt x="736714" y="402196"/>
                </a:lnTo>
                <a:close/>
              </a:path>
              <a:path w="1028700" h="1027430">
                <a:moveTo>
                  <a:pt x="736714" y="381762"/>
                </a:moveTo>
                <a:lnTo>
                  <a:pt x="736028" y="381076"/>
                </a:lnTo>
                <a:lnTo>
                  <a:pt x="733298" y="381076"/>
                </a:lnTo>
                <a:lnTo>
                  <a:pt x="732612" y="381762"/>
                </a:lnTo>
                <a:lnTo>
                  <a:pt x="732612" y="384492"/>
                </a:lnTo>
                <a:lnTo>
                  <a:pt x="733298" y="385178"/>
                </a:lnTo>
                <a:lnTo>
                  <a:pt x="734656" y="385178"/>
                </a:lnTo>
                <a:lnTo>
                  <a:pt x="736028" y="385178"/>
                </a:lnTo>
                <a:lnTo>
                  <a:pt x="736714" y="384492"/>
                </a:lnTo>
                <a:lnTo>
                  <a:pt x="736714" y="381762"/>
                </a:lnTo>
                <a:close/>
              </a:path>
              <a:path w="1028700" h="1027430">
                <a:moveTo>
                  <a:pt x="736714" y="340588"/>
                </a:moveTo>
                <a:lnTo>
                  <a:pt x="736028" y="339902"/>
                </a:lnTo>
                <a:lnTo>
                  <a:pt x="733298" y="339902"/>
                </a:lnTo>
                <a:lnTo>
                  <a:pt x="732612" y="340588"/>
                </a:lnTo>
                <a:lnTo>
                  <a:pt x="732612" y="343319"/>
                </a:lnTo>
                <a:lnTo>
                  <a:pt x="733298" y="344004"/>
                </a:lnTo>
                <a:lnTo>
                  <a:pt x="734656" y="344004"/>
                </a:lnTo>
                <a:lnTo>
                  <a:pt x="736028" y="344004"/>
                </a:lnTo>
                <a:lnTo>
                  <a:pt x="736714" y="343319"/>
                </a:lnTo>
                <a:lnTo>
                  <a:pt x="736714" y="340588"/>
                </a:lnTo>
                <a:close/>
              </a:path>
              <a:path w="1028700" h="1027430">
                <a:moveTo>
                  <a:pt x="736714" y="320065"/>
                </a:moveTo>
                <a:lnTo>
                  <a:pt x="736028" y="319379"/>
                </a:lnTo>
                <a:lnTo>
                  <a:pt x="733298" y="319379"/>
                </a:lnTo>
                <a:lnTo>
                  <a:pt x="732612" y="320065"/>
                </a:lnTo>
                <a:lnTo>
                  <a:pt x="732612" y="322795"/>
                </a:lnTo>
                <a:lnTo>
                  <a:pt x="733298" y="323481"/>
                </a:lnTo>
                <a:lnTo>
                  <a:pt x="734656" y="323481"/>
                </a:lnTo>
                <a:lnTo>
                  <a:pt x="736028" y="323481"/>
                </a:lnTo>
                <a:lnTo>
                  <a:pt x="736714" y="322795"/>
                </a:lnTo>
                <a:lnTo>
                  <a:pt x="736714" y="320065"/>
                </a:lnTo>
                <a:close/>
              </a:path>
              <a:path w="1028700" h="1027430">
                <a:moveTo>
                  <a:pt x="736727" y="361111"/>
                </a:moveTo>
                <a:lnTo>
                  <a:pt x="736041" y="360413"/>
                </a:lnTo>
                <a:lnTo>
                  <a:pt x="733247" y="360400"/>
                </a:lnTo>
                <a:lnTo>
                  <a:pt x="732561" y="361099"/>
                </a:lnTo>
                <a:lnTo>
                  <a:pt x="732561" y="363880"/>
                </a:lnTo>
                <a:lnTo>
                  <a:pt x="733272" y="364578"/>
                </a:lnTo>
                <a:lnTo>
                  <a:pt x="734656" y="364553"/>
                </a:lnTo>
                <a:lnTo>
                  <a:pt x="736028" y="364553"/>
                </a:lnTo>
                <a:lnTo>
                  <a:pt x="736714" y="363880"/>
                </a:lnTo>
                <a:lnTo>
                  <a:pt x="736714" y="362508"/>
                </a:lnTo>
                <a:lnTo>
                  <a:pt x="736727" y="361111"/>
                </a:lnTo>
                <a:close/>
              </a:path>
              <a:path w="1028700" h="1027430">
                <a:moveTo>
                  <a:pt x="747052" y="742429"/>
                </a:moveTo>
                <a:lnTo>
                  <a:pt x="745566" y="740384"/>
                </a:lnTo>
                <a:lnTo>
                  <a:pt x="744994" y="740384"/>
                </a:lnTo>
                <a:lnTo>
                  <a:pt x="744435" y="740346"/>
                </a:lnTo>
                <a:lnTo>
                  <a:pt x="742937" y="742340"/>
                </a:lnTo>
                <a:lnTo>
                  <a:pt x="742937" y="743712"/>
                </a:lnTo>
                <a:lnTo>
                  <a:pt x="743623" y="744397"/>
                </a:lnTo>
                <a:lnTo>
                  <a:pt x="744994" y="744397"/>
                </a:lnTo>
                <a:lnTo>
                  <a:pt x="746302" y="744397"/>
                </a:lnTo>
                <a:lnTo>
                  <a:pt x="746988" y="743737"/>
                </a:lnTo>
                <a:lnTo>
                  <a:pt x="747052" y="742429"/>
                </a:lnTo>
                <a:close/>
              </a:path>
              <a:path w="1028700" h="1027430">
                <a:moveTo>
                  <a:pt x="747052" y="720445"/>
                </a:moveTo>
                <a:lnTo>
                  <a:pt x="746366" y="719759"/>
                </a:lnTo>
                <a:lnTo>
                  <a:pt x="743623" y="719759"/>
                </a:lnTo>
                <a:lnTo>
                  <a:pt x="742937" y="720445"/>
                </a:lnTo>
                <a:lnTo>
                  <a:pt x="742937" y="723176"/>
                </a:lnTo>
                <a:lnTo>
                  <a:pt x="743623" y="723861"/>
                </a:lnTo>
                <a:lnTo>
                  <a:pt x="744994" y="723861"/>
                </a:lnTo>
                <a:lnTo>
                  <a:pt x="746366" y="723861"/>
                </a:lnTo>
                <a:lnTo>
                  <a:pt x="747052" y="723176"/>
                </a:lnTo>
                <a:lnTo>
                  <a:pt x="747052" y="720445"/>
                </a:lnTo>
                <a:close/>
              </a:path>
              <a:path w="1028700" h="1027430">
                <a:moveTo>
                  <a:pt x="747052" y="679297"/>
                </a:moveTo>
                <a:lnTo>
                  <a:pt x="746366" y="678611"/>
                </a:lnTo>
                <a:lnTo>
                  <a:pt x="743623" y="678611"/>
                </a:lnTo>
                <a:lnTo>
                  <a:pt x="742937" y="679297"/>
                </a:lnTo>
                <a:lnTo>
                  <a:pt x="742937" y="682028"/>
                </a:lnTo>
                <a:lnTo>
                  <a:pt x="743623" y="682713"/>
                </a:lnTo>
                <a:lnTo>
                  <a:pt x="744994" y="682713"/>
                </a:lnTo>
                <a:lnTo>
                  <a:pt x="746366" y="682713"/>
                </a:lnTo>
                <a:lnTo>
                  <a:pt x="747052" y="682028"/>
                </a:lnTo>
                <a:lnTo>
                  <a:pt x="747052" y="679297"/>
                </a:lnTo>
                <a:close/>
              </a:path>
              <a:path w="1028700" h="1027430">
                <a:moveTo>
                  <a:pt x="747052" y="638314"/>
                </a:moveTo>
                <a:lnTo>
                  <a:pt x="746366" y="637628"/>
                </a:lnTo>
                <a:lnTo>
                  <a:pt x="743623" y="637628"/>
                </a:lnTo>
                <a:lnTo>
                  <a:pt x="742937" y="638314"/>
                </a:lnTo>
                <a:lnTo>
                  <a:pt x="742937" y="641045"/>
                </a:lnTo>
                <a:lnTo>
                  <a:pt x="743623" y="641731"/>
                </a:lnTo>
                <a:lnTo>
                  <a:pt x="744994" y="641731"/>
                </a:lnTo>
                <a:lnTo>
                  <a:pt x="746366" y="641731"/>
                </a:lnTo>
                <a:lnTo>
                  <a:pt x="747052" y="641045"/>
                </a:lnTo>
                <a:lnTo>
                  <a:pt x="747052" y="638314"/>
                </a:lnTo>
                <a:close/>
              </a:path>
              <a:path w="1028700" h="1027430">
                <a:moveTo>
                  <a:pt x="747052" y="617778"/>
                </a:moveTo>
                <a:lnTo>
                  <a:pt x="746366" y="617093"/>
                </a:lnTo>
                <a:lnTo>
                  <a:pt x="743623" y="617093"/>
                </a:lnTo>
                <a:lnTo>
                  <a:pt x="742937" y="617778"/>
                </a:lnTo>
                <a:lnTo>
                  <a:pt x="742937" y="620522"/>
                </a:lnTo>
                <a:lnTo>
                  <a:pt x="743623" y="621207"/>
                </a:lnTo>
                <a:lnTo>
                  <a:pt x="744994" y="621207"/>
                </a:lnTo>
                <a:lnTo>
                  <a:pt x="746366" y="621207"/>
                </a:lnTo>
                <a:lnTo>
                  <a:pt x="747052" y="620522"/>
                </a:lnTo>
                <a:lnTo>
                  <a:pt x="747052" y="617778"/>
                </a:lnTo>
                <a:close/>
              </a:path>
              <a:path w="1028700" h="1027430">
                <a:moveTo>
                  <a:pt x="747052" y="597255"/>
                </a:moveTo>
                <a:lnTo>
                  <a:pt x="746366" y="596569"/>
                </a:lnTo>
                <a:lnTo>
                  <a:pt x="743623" y="596569"/>
                </a:lnTo>
                <a:lnTo>
                  <a:pt x="742937" y="597255"/>
                </a:lnTo>
                <a:lnTo>
                  <a:pt x="742937" y="599986"/>
                </a:lnTo>
                <a:lnTo>
                  <a:pt x="743623" y="600671"/>
                </a:lnTo>
                <a:lnTo>
                  <a:pt x="744994" y="600671"/>
                </a:lnTo>
                <a:lnTo>
                  <a:pt x="746366" y="600671"/>
                </a:lnTo>
                <a:lnTo>
                  <a:pt x="747052" y="599986"/>
                </a:lnTo>
                <a:lnTo>
                  <a:pt x="747052" y="597255"/>
                </a:lnTo>
                <a:close/>
              </a:path>
              <a:path w="1028700" h="1027430">
                <a:moveTo>
                  <a:pt x="747052" y="576732"/>
                </a:moveTo>
                <a:lnTo>
                  <a:pt x="746366" y="576046"/>
                </a:lnTo>
                <a:lnTo>
                  <a:pt x="743623" y="576046"/>
                </a:lnTo>
                <a:lnTo>
                  <a:pt x="742937" y="576732"/>
                </a:lnTo>
                <a:lnTo>
                  <a:pt x="742937" y="578091"/>
                </a:lnTo>
                <a:lnTo>
                  <a:pt x="742937" y="578370"/>
                </a:lnTo>
                <a:lnTo>
                  <a:pt x="742988" y="578624"/>
                </a:lnTo>
                <a:lnTo>
                  <a:pt x="743102" y="578878"/>
                </a:lnTo>
                <a:lnTo>
                  <a:pt x="743445" y="579716"/>
                </a:lnTo>
                <a:lnTo>
                  <a:pt x="744080" y="580148"/>
                </a:lnTo>
                <a:lnTo>
                  <a:pt x="744994" y="580148"/>
                </a:lnTo>
                <a:lnTo>
                  <a:pt x="745896" y="580136"/>
                </a:lnTo>
                <a:lnTo>
                  <a:pt x="746531" y="579716"/>
                </a:lnTo>
                <a:lnTo>
                  <a:pt x="746988" y="578624"/>
                </a:lnTo>
                <a:lnTo>
                  <a:pt x="747039" y="578370"/>
                </a:lnTo>
                <a:lnTo>
                  <a:pt x="747052" y="576732"/>
                </a:lnTo>
                <a:close/>
              </a:path>
              <a:path w="1028700" h="1027430">
                <a:moveTo>
                  <a:pt x="747052" y="535647"/>
                </a:moveTo>
                <a:lnTo>
                  <a:pt x="746366" y="534962"/>
                </a:lnTo>
                <a:lnTo>
                  <a:pt x="744423" y="534962"/>
                </a:lnTo>
                <a:lnTo>
                  <a:pt x="743940" y="535165"/>
                </a:lnTo>
                <a:lnTo>
                  <a:pt x="743140" y="535965"/>
                </a:lnTo>
                <a:lnTo>
                  <a:pt x="742937" y="536448"/>
                </a:lnTo>
                <a:lnTo>
                  <a:pt x="742937" y="538391"/>
                </a:lnTo>
                <a:lnTo>
                  <a:pt x="743623" y="539064"/>
                </a:lnTo>
                <a:lnTo>
                  <a:pt x="744994" y="539064"/>
                </a:lnTo>
                <a:lnTo>
                  <a:pt x="746366" y="539064"/>
                </a:lnTo>
                <a:lnTo>
                  <a:pt x="747052" y="538391"/>
                </a:lnTo>
                <a:lnTo>
                  <a:pt x="747052" y="535647"/>
                </a:lnTo>
                <a:close/>
              </a:path>
              <a:path w="1028700" h="1027430">
                <a:moveTo>
                  <a:pt x="747052" y="515124"/>
                </a:moveTo>
                <a:lnTo>
                  <a:pt x="746366" y="514438"/>
                </a:lnTo>
                <a:lnTo>
                  <a:pt x="743623" y="514438"/>
                </a:lnTo>
                <a:lnTo>
                  <a:pt x="742937" y="515124"/>
                </a:lnTo>
                <a:lnTo>
                  <a:pt x="742937" y="517855"/>
                </a:lnTo>
                <a:lnTo>
                  <a:pt x="743623" y="518541"/>
                </a:lnTo>
                <a:lnTo>
                  <a:pt x="744994" y="518541"/>
                </a:lnTo>
                <a:lnTo>
                  <a:pt x="746366" y="518541"/>
                </a:lnTo>
                <a:lnTo>
                  <a:pt x="747052" y="517855"/>
                </a:lnTo>
                <a:lnTo>
                  <a:pt x="747052" y="515124"/>
                </a:lnTo>
                <a:close/>
              </a:path>
              <a:path w="1028700" h="1027430">
                <a:moveTo>
                  <a:pt x="747052" y="494588"/>
                </a:moveTo>
                <a:lnTo>
                  <a:pt x="746366" y="493903"/>
                </a:lnTo>
                <a:lnTo>
                  <a:pt x="743623" y="493903"/>
                </a:lnTo>
                <a:lnTo>
                  <a:pt x="742937" y="494588"/>
                </a:lnTo>
                <a:lnTo>
                  <a:pt x="742937" y="497332"/>
                </a:lnTo>
                <a:lnTo>
                  <a:pt x="743623" y="498017"/>
                </a:lnTo>
                <a:lnTo>
                  <a:pt x="744994" y="498017"/>
                </a:lnTo>
                <a:lnTo>
                  <a:pt x="746366" y="498017"/>
                </a:lnTo>
                <a:lnTo>
                  <a:pt x="747052" y="497332"/>
                </a:lnTo>
                <a:lnTo>
                  <a:pt x="747052" y="494588"/>
                </a:lnTo>
                <a:close/>
              </a:path>
              <a:path w="1028700" h="1027430">
                <a:moveTo>
                  <a:pt x="747064" y="558927"/>
                </a:moveTo>
                <a:lnTo>
                  <a:pt x="747052" y="557542"/>
                </a:lnTo>
                <a:lnTo>
                  <a:pt x="747052" y="556158"/>
                </a:lnTo>
                <a:lnTo>
                  <a:pt x="746353" y="555459"/>
                </a:lnTo>
                <a:lnTo>
                  <a:pt x="743572" y="555472"/>
                </a:lnTo>
                <a:lnTo>
                  <a:pt x="742886" y="556171"/>
                </a:lnTo>
                <a:lnTo>
                  <a:pt x="742899" y="558952"/>
                </a:lnTo>
                <a:lnTo>
                  <a:pt x="743610" y="559638"/>
                </a:lnTo>
                <a:lnTo>
                  <a:pt x="744994" y="559625"/>
                </a:lnTo>
                <a:lnTo>
                  <a:pt x="746379" y="559625"/>
                </a:lnTo>
                <a:lnTo>
                  <a:pt x="747064" y="558927"/>
                </a:lnTo>
                <a:close/>
              </a:path>
              <a:path w="1028700" h="1027430">
                <a:moveTo>
                  <a:pt x="747255" y="660158"/>
                </a:moveTo>
                <a:lnTo>
                  <a:pt x="747102" y="659422"/>
                </a:lnTo>
                <a:lnTo>
                  <a:pt x="746442" y="658774"/>
                </a:lnTo>
                <a:lnTo>
                  <a:pt x="746048" y="658368"/>
                </a:lnTo>
                <a:lnTo>
                  <a:pt x="745566" y="658164"/>
                </a:lnTo>
                <a:lnTo>
                  <a:pt x="744994" y="658177"/>
                </a:lnTo>
                <a:lnTo>
                  <a:pt x="744423" y="658164"/>
                </a:lnTo>
                <a:lnTo>
                  <a:pt x="743940" y="658368"/>
                </a:lnTo>
                <a:lnTo>
                  <a:pt x="743546" y="658774"/>
                </a:lnTo>
                <a:lnTo>
                  <a:pt x="742886" y="659422"/>
                </a:lnTo>
                <a:lnTo>
                  <a:pt x="742734" y="660158"/>
                </a:lnTo>
                <a:lnTo>
                  <a:pt x="743432" y="661860"/>
                </a:lnTo>
                <a:lnTo>
                  <a:pt x="744080" y="662279"/>
                </a:lnTo>
                <a:lnTo>
                  <a:pt x="744994" y="662254"/>
                </a:lnTo>
                <a:lnTo>
                  <a:pt x="745909" y="662279"/>
                </a:lnTo>
                <a:lnTo>
                  <a:pt x="746544" y="661860"/>
                </a:lnTo>
                <a:lnTo>
                  <a:pt x="747255" y="660158"/>
                </a:lnTo>
                <a:close/>
              </a:path>
              <a:path w="1028700" h="1027430">
                <a:moveTo>
                  <a:pt x="757237" y="299529"/>
                </a:moveTo>
                <a:lnTo>
                  <a:pt x="756551" y="298843"/>
                </a:lnTo>
                <a:lnTo>
                  <a:pt x="753821" y="298843"/>
                </a:lnTo>
                <a:lnTo>
                  <a:pt x="753135" y="299529"/>
                </a:lnTo>
                <a:lnTo>
                  <a:pt x="753135" y="302272"/>
                </a:lnTo>
                <a:lnTo>
                  <a:pt x="753821" y="302958"/>
                </a:lnTo>
                <a:lnTo>
                  <a:pt x="755192" y="302958"/>
                </a:lnTo>
                <a:lnTo>
                  <a:pt x="756551" y="302958"/>
                </a:lnTo>
                <a:lnTo>
                  <a:pt x="757237" y="302272"/>
                </a:lnTo>
                <a:lnTo>
                  <a:pt x="757237" y="299529"/>
                </a:lnTo>
                <a:close/>
              </a:path>
              <a:path w="1028700" h="1027430">
                <a:moveTo>
                  <a:pt x="1028687" y="2540"/>
                </a:moveTo>
                <a:lnTo>
                  <a:pt x="1028242" y="1270"/>
                </a:lnTo>
                <a:lnTo>
                  <a:pt x="1026439" y="0"/>
                </a:lnTo>
                <a:lnTo>
                  <a:pt x="1019467" y="0"/>
                </a:lnTo>
                <a:lnTo>
                  <a:pt x="1019467" y="8890"/>
                </a:lnTo>
                <a:lnTo>
                  <a:pt x="1019467" y="1018540"/>
                </a:lnTo>
                <a:lnTo>
                  <a:pt x="264198" y="1018540"/>
                </a:lnTo>
                <a:lnTo>
                  <a:pt x="264414" y="770890"/>
                </a:lnTo>
                <a:lnTo>
                  <a:pt x="769594" y="770890"/>
                </a:lnTo>
                <a:lnTo>
                  <a:pt x="771385" y="769620"/>
                </a:lnTo>
                <a:lnTo>
                  <a:pt x="771842" y="768350"/>
                </a:lnTo>
                <a:lnTo>
                  <a:pt x="771842" y="260350"/>
                </a:lnTo>
                <a:lnTo>
                  <a:pt x="771842" y="259080"/>
                </a:lnTo>
                <a:lnTo>
                  <a:pt x="771550" y="257810"/>
                </a:lnTo>
                <a:lnTo>
                  <a:pt x="770928" y="257810"/>
                </a:lnTo>
                <a:lnTo>
                  <a:pt x="770496" y="256540"/>
                </a:lnTo>
                <a:lnTo>
                  <a:pt x="762889" y="256540"/>
                </a:lnTo>
                <a:lnTo>
                  <a:pt x="762889" y="271780"/>
                </a:lnTo>
                <a:lnTo>
                  <a:pt x="762889" y="762000"/>
                </a:lnTo>
                <a:lnTo>
                  <a:pt x="747026" y="762000"/>
                </a:lnTo>
                <a:lnTo>
                  <a:pt x="746988" y="760730"/>
                </a:lnTo>
                <a:lnTo>
                  <a:pt x="742988" y="760730"/>
                </a:lnTo>
                <a:lnTo>
                  <a:pt x="742937" y="762000"/>
                </a:lnTo>
                <a:lnTo>
                  <a:pt x="726490" y="762000"/>
                </a:lnTo>
                <a:lnTo>
                  <a:pt x="726363" y="760730"/>
                </a:lnTo>
                <a:lnTo>
                  <a:pt x="722541" y="760730"/>
                </a:lnTo>
                <a:lnTo>
                  <a:pt x="722414" y="762000"/>
                </a:lnTo>
                <a:lnTo>
                  <a:pt x="705954" y="762000"/>
                </a:lnTo>
                <a:lnTo>
                  <a:pt x="705764" y="760730"/>
                </a:lnTo>
                <a:lnTo>
                  <a:pt x="704735" y="760730"/>
                </a:lnTo>
                <a:lnTo>
                  <a:pt x="703999" y="759460"/>
                </a:lnTo>
                <a:lnTo>
                  <a:pt x="702322" y="760730"/>
                </a:lnTo>
                <a:lnTo>
                  <a:pt x="701903" y="760730"/>
                </a:lnTo>
                <a:lnTo>
                  <a:pt x="701890" y="762000"/>
                </a:lnTo>
                <a:lnTo>
                  <a:pt x="685444" y="762000"/>
                </a:lnTo>
                <a:lnTo>
                  <a:pt x="685304" y="760730"/>
                </a:lnTo>
                <a:lnTo>
                  <a:pt x="681482" y="760730"/>
                </a:lnTo>
                <a:lnTo>
                  <a:pt x="681355" y="762000"/>
                </a:lnTo>
                <a:lnTo>
                  <a:pt x="664908" y="762000"/>
                </a:lnTo>
                <a:lnTo>
                  <a:pt x="664883" y="760730"/>
                </a:lnTo>
                <a:lnTo>
                  <a:pt x="664451" y="760730"/>
                </a:lnTo>
                <a:lnTo>
                  <a:pt x="662774" y="759460"/>
                </a:lnTo>
                <a:lnTo>
                  <a:pt x="662038" y="760730"/>
                </a:lnTo>
                <a:lnTo>
                  <a:pt x="661022" y="760730"/>
                </a:lnTo>
                <a:lnTo>
                  <a:pt x="660831" y="762000"/>
                </a:lnTo>
                <a:lnTo>
                  <a:pt x="644359" y="762000"/>
                </a:lnTo>
                <a:lnTo>
                  <a:pt x="644334" y="760730"/>
                </a:lnTo>
                <a:lnTo>
                  <a:pt x="640321" y="760730"/>
                </a:lnTo>
                <a:lnTo>
                  <a:pt x="640283" y="762000"/>
                </a:lnTo>
                <a:lnTo>
                  <a:pt x="623836" y="762000"/>
                </a:lnTo>
                <a:lnTo>
                  <a:pt x="623798" y="760730"/>
                </a:lnTo>
                <a:lnTo>
                  <a:pt x="619798" y="760730"/>
                </a:lnTo>
                <a:lnTo>
                  <a:pt x="619747" y="762000"/>
                </a:lnTo>
                <a:lnTo>
                  <a:pt x="603300" y="762000"/>
                </a:lnTo>
                <a:lnTo>
                  <a:pt x="603173" y="760730"/>
                </a:lnTo>
                <a:lnTo>
                  <a:pt x="599351" y="760730"/>
                </a:lnTo>
                <a:lnTo>
                  <a:pt x="599224" y="762000"/>
                </a:lnTo>
                <a:lnTo>
                  <a:pt x="582777" y="762000"/>
                </a:lnTo>
                <a:lnTo>
                  <a:pt x="582726" y="760730"/>
                </a:lnTo>
                <a:lnTo>
                  <a:pt x="578904" y="760730"/>
                </a:lnTo>
                <a:lnTo>
                  <a:pt x="578700" y="762000"/>
                </a:lnTo>
                <a:lnTo>
                  <a:pt x="562254" y="762000"/>
                </a:lnTo>
                <a:lnTo>
                  <a:pt x="562203" y="760730"/>
                </a:lnTo>
                <a:lnTo>
                  <a:pt x="558203" y="760730"/>
                </a:lnTo>
                <a:lnTo>
                  <a:pt x="558165" y="762000"/>
                </a:lnTo>
                <a:lnTo>
                  <a:pt x="541540" y="762000"/>
                </a:lnTo>
                <a:lnTo>
                  <a:pt x="541489" y="760730"/>
                </a:lnTo>
                <a:lnTo>
                  <a:pt x="537489" y="760730"/>
                </a:lnTo>
                <a:lnTo>
                  <a:pt x="537451" y="762000"/>
                </a:lnTo>
                <a:lnTo>
                  <a:pt x="520992" y="762000"/>
                </a:lnTo>
                <a:lnTo>
                  <a:pt x="520954" y="760730"/>
                </a:lnTo>
                <a:lnTo>
                  <a:pt x="516953" y="760730"/>
                </a:lnTo>
                <a:lnTo>
                  <a:pt x="516902" y="762000"/>
                </a:lnTo>
                <a:lnTo>
                  <a:pt x="500418" y="762000"/>
                </a:lnTo>
                <a:lnTo>
                  <a:pt x="500037" y="760730"/>
                </a:lnTo>
                <a:lnTo>
                  <a:pt x="499529" y="760730"/>
                </a:lnTo>
                <a:lnTo>
                  <a:pt x="498106" y="759460"/>
                </a:lnTo>
                <a:lnTo>
                  <a:pt x="497484" y="760730"/>
                </a:lnTo>
                <a:lnTo>
                  <a:pt x="496582" y="760730"/>
                </a:lnTo>
                <a:lnTo>
                  <a:pt x="496379" y="762000"/>
                </a:lnTo>
                <a:lnTo>
                  <a:pt x="479933" y="762000"/>
                </a:lnTo>
                <a:lnTo>
                  <a:pt x="479806" y="760730"/>
                </a:lnTo>
                <a:lnTo>
                  <a:pt x="475983" y="760730"/>
                </a:lnTo>
                <a:lnTo>
                  <a:pt x="475843" y="762000"/>
                </a:lnTo>
                <a:lnTo>
                  <a:pt x="459397" y="762000"/>
                </a:lnTo>
                <a:lnTo>
                  <a:pt x="459270" y="760730"/>
                </a:lnTo>
                <a:lnTo>
                  <a:pt x="455447" y="760730"/>
                </a:lnTo>
                <a:lnTo>
                  <a:pt x="455320" y="762000"/>
                </a:lnTo>
                <a:lnTo>
                  <a:pt x="438873" y="762000"/>
                </a:lnTo>
                <a:lnTo>
                  <a:pt x="438835" y="760730"/>
                </a:lnTo>
                <a:lnTo>
                  <a:pt x="434822" y="760730"/>
                </a:lnTo>
                <a:lnTo>
                  <a:pt x="434797" y="762000"/>
                </a:lnTo>
                <a:lnTo>
                  <a:pt x="418325" y="762000"/>
                </a:lnTo>
                <a:lnTo>
                  <a:pt x="418134" y="760730"/>
                </a:lnTo>
                <a:lnTo>
                  <a:pt x="417118" y="760730"/>
                </a:lnTo>
                <a:lnTo>
                  <a:pt x="416382" y="759460"/>
                </a:lnTo>
                <a:lnTo>
                  <a:pt x="414705" y="760730"/>
                </a:lnTo>
                <a:lnTo>
                  <a:pt x="414274" y="760730"/>
                </a:lnTo>
                <a:lnTo>
                  <a:pt x="414261" y="762000"/>
                </a:lnTo>
                <a:lnTo>
                  <a:pt x="397802" y="762000"/>
                </a:lnTo>
                <a:lnTo>
                  <a:pt x="397764" y="760730"/>
                </a:lnTo>
                <a:lnTo>
                  <a:pt x="393763" y="760730"/>
                </a:lnTo>
                <a:lnTo>
                  <a:pt x="393712" y="762000"/>
                </a:lnTo>
                <a:lnTo>
                  <a:pt x="377266" y="762000"/>
                </a:lnTo>
                <a:lnTo>
                  <a:pt x="377240" y="760730"/>
                </a:lnTo>
                <a:lnTo>
                  <a:pt x="373227" y="760730"/>
                </a:lnTo>
                <a:lnTo>
                  <a:pt x="373189" y="762000"/>
                </a:lnTo>
                <a:lnTo>
                  <a:pt x="356743" y="762000"/>
                </a:lnTo>
                <a:lnTo>
                  <a:pt x="356616" y="760730"/>
                </a:lnTo>
                <a:lnTo>
                  <a:pt x="352793" y="760730"/>
                </a:lnTo>
                <a:lnTo>
                  <a:pt x="352653" y="762000"/>
                </a:lnTo>
                <a:lnTo>
                  <a:pt x="336207" y="762000"/>
                </a:lnTo>
                <a:lnTo>
                  <a:pt x="336003" y="760730"/>
                </a:lnTo>
                <a:lnTo>
                  <a:pt x="334987" y="760730"/>
                </a:lnTo>
                <a:lnTo>
                  <a:pt x="334251" y="759460"/>
                </a:lnTo>
                <a:lnTo>
                  <a:pt x="332574" y="760730"/>
                </a:lnTo>
                <a:lnTo>
                  <a:pt x="332143" y="760730"/>
                </a:lnTo>
                <a:lnTo>
                  <a:pt x="332130" y="762000"/>
                </a:lnTo>
                <a:lnTo>
                  <a:pt x="315798" y="762000"/>
                </a:lnTo>
                <a:lnTo>
                  <a:pt x="315760" y="760730"/>
                </a:lnTo>
                <a:lnTo>
                  <a:pt x="311746" y="760730"/>
                </a:lnTo>
                <a:lnTo>
                  <a:pt x="311721" y="762000"/>
                </a:lnTo>
                <a:lnTo>
                  <a:pt x="295249" y="762000"/>
                </a:lnTo>
                <a:lnTo>
                  <a:pt x="295249" y="760730"/>
                </a:lnTo>
                <a:lnTo>
                  <a:pt x="291185" y="760730"/>
                </a:lnTo>
                <a:lnTo>
                  <a:pt x="291185" y="762000"/>
                </a:lnTo>
                <a:lnTo>
                  <a:pt x="274701" y="762000"/>
                </a:lnTo>
                <a:lnTo>
                  <a:pt x="274434" y="760730"/>
                </a:lnTo>
                <a:lnTo>
                  <a:pt x="273913" y="760730"/>
                </a:lnTo>
                <a:lnTo>
                  <a:pt x="281368" y="753110"/>
                </a:lnTo>
                <a:lnTo>
                  <a:pt x="281762" y="753110"/>
                </a:lnTo>
                <a:lnTo>
                  <a:pt x="282282" y="754380"/>
                </a:lnTo>
                <a:lnTo>
                  <a:pt x="283933" y="754380"/>
                </a:lnTo>
                <a:lnTo>
                  <a:pt x="285203" y="751840"/>
                </a:lnTo>
                <a:lnTo>
                  <a:pt x="284975" y="750570"/>
                </a:lnTo>
                <a:lnTo>
                  <a:pt x="284200" y="750570"/>
                </a:lnTo>
                <a:lnTo>
                  <a:pt x="291630" y="742950"/>
                </a:lnTo>
                <a:lnTo>
                  <a:pt x="292023" y="742950"/>
                </a:lnTo>
                <a:lnTo>
                  <a:pt x="292557" y="744220"/>
                </a:lnTo>
                <a:lnTo>
                  <a:pt x="294589" y="744220"/>
                </a:lnTo>
                <a:lnTo>
                  <a:pt x="295275" y="742950"/>
                </a:lnTo>
                <a:lnTo>
                  <a:pt x="295275" y="741680"/>
                </a:lnTo>
                <a:lnTo>
                  <a:pt x="295059" y="740410"/>
                </a:lnTo>
                <a:lnTo>
                  <a:pt x="294462" y="740410"/>
                </a:lnTo>
                <a:lnTo>
                  <a:pt x="301891" y="732790"/>
                </a:lnTo>
                <a:lnTo>
                  <a:pt x="302285" y="732790"/>
                </a:lnTo>
                <a:lnTo>
                  <a:pt x="302818" y="734060"/>
                </a:lnTo>
                <a:lnTo>
                  <a:pt x="304850" y="734060"/>
                </a:lnTo>
                <a:lnTo>
                  <a:pt x="305536" y="732790"/>
                </a:lnTo>
                <a:lnTo>
                  <a:pt x="305523" y="730250"/>
                </a:lnTo>
                <a:lnTo>
                  <a:pt x="304723" y="730250"/>
                </a:lnTo>
                <a:lnTo>
                  <a:pt x="312153" y="722630"/>
                </a:lnTo>
                <a:lnTo>
                  <a:pt x="315798" y="722630"/>
                </a:lnTo>
                <a:lnTo>
                  <a:pt x="315798" y="720090"/>
                </a:lnTo>
                <a:lnTo>
                  <a:pt x="314998" y="720090"/>
                </a:lnTo>
                <a:lnTo>
                  <a:pt x="322414" y="712470"/>
                </a:lnTo>
                <a:lnTo>
                  <a:pt x="326059" y="712470"/>
                </a:lnTo>
                <a:lnTo>
                  <a:pt x="326059" y="709930"/>
                </a:lnTo>
                <a:lnTo>
                  <a:pt x="325793" y="709930"/>
                </a:lnTo>
                <a:lnTo>
                  <a:pt x="325259" y="708660"/>
                </a:lnTo>
                <a:lnTo>
                  <a:pt x="332689" y="702310"/>
                </a:lnTo>
                <a:lnTo>
                  <a:pt x="335330" y="702310"/>
                </a:lnTo>
                <a:lnTo>
                  <a:pt x="336130" y="701040"/>
                </a:lnTo>
                <a:lnTo>
                  <a:pt x="336321" y="701040"/>
                </a:lnTo>
                <a:lnTo>
                  <a:pt x="336334" y="699770"/>
                </a:lnTo>
                <a:lnTo>
                  <a:pt x="336130" y="699770"/>
                </a:lnTo>
                <a:lnTo>
                  <a:pt x="335724" y="698500"/>
                </a:lnTo>
                <a:lnTo>
                  <a:pt x="335521" y="698500"/>
                </a:lnTo>
                <a:lnTo>
                  <a:pt x="342950" y="692150"/>
                </a:lnTo>
                <a:lnTo>
                  <a:pt x="346138" y="692150"/>
                </a:lnTo>
                <a:lnTo>
                  <a:pt x="346595" y="690880"/>
                </a:lnTo>
                <a:lnTo>
                  <a:pt x="346595" y="689610"/>
                </a:lnTo>
                <a:lnTo>
                  <a:pt x="346316" y="689610"/>
                </a:lnTo>
                <a:lnTo>
                  <a:pt x="345782" y="688340"/>
                </a:lnTo>
                <a:lnTo>
                  <a:pt x="353212" y="680720"/>
                </a:lnTo>
                <a:lnTo>
                  <a:pt x="353618" y="681990"/>
                </a:lnTo>
                <a:lnTo>
                  <a:pt x="356870" y="681990"/>
                </a:lnTo>
                <a:lnTo>
                  <a:pt x="356857" y="679450"/>
                </a:lnTo>
                <a:lnTo>
                  <a:pt x="356590" y="679450"/>
                </a:lnTo>
                <a:lnTo>
                  <a:pt x="356044" y="678180"/>
                </a:lnTo>
                <a:lnTo>
                  <a:pt x="363474" y="670560"/>
                </a:lnTo>
                <a:lnTo>
                  <a:pt x="364413" y="671830"/>
                </a:lnTo>
                <a:lnTo>
                  <a:pt x="365429" y="671830"/>
                </a:lnTo>
                <a:lnTo>
                  <a:pt x="367665" y="670560"/>
                </a:lnTo>
                <a:lnTo>
                  <a:pt x="367588" y="669290"/>
                </a:lnTo>
                <a:lnTo>
                  <a:pt x="366306" y="668020"/>
                </a:lnTo>
                <a:lnTo>
                  <a:pt x="373761" y="660400"/>
                </a:lnTo>
                <a:lnTo>
                  <a:pt x="374154" y="661670"/>
                </a:lnTo>
                <a:lnTo>
                  <a:pt x="376910" y="661670"/>
                </a:lnTo>
                <a:lnTo>
                  <a:pt x="377621" y="659130"/>
                </a:lnTo>
                <a:lnTo>
                  <a:pt x="377469" y="659130"/>
                </a:lnTo>
                <a:lnTo>
                  <a:pt x="376809" y="657860"/>
                </a:lnTo>
                <a:lnTo>
                  <a:pt x="376580" y="657860"/>
                </a:lnTo>
                <a:lnTo>
                  <a:pt x="384022" y="650240"/>
                </a:lnTo>
                <a:lnTo>
                  <a:pt x="384416" y="651510"/>
                </a:lnTo>
                <a:lnTo>
                  <a:pt x="386981" y="651510"/>
                </a:lnTo>
                <a:lnTo>
                  <a:pt x="387667" y="650240"/>
                </a:lnTo>
                <a:lnTo>
                  <a:pt x="387667" y="648970"/>
                </a:lnTo>
                <a:lnTo>
                  <a:pt x="387375" y="647700"/>
                </a:lnTo>
                <a:lnTo>
                  <a:pt x="386867" y="647700"/>
                </a:lnTo>
                <a:lnTo>
                  <a:pt x="394284" y="640080"/>
                </a:lnTo>
                <a:lnTo>
                  <a:pt x="394690" y="641350"/>
                </a:lnTo>
                <a:lnTo>
                  <a:pt x="397256" y="641350"/>
                </a:lnTo>
                <a:lnTo>
                  <a:pt x="397929" y="640080"/>
                </a:lnTo>
                <a:lnTo>
                  <a:pt x="397929" y="638810"/>
                </a:lnTo>
                <a:lnTo>
                  <a:pt x="397662" y="637540"/>
                </a:lnTo>
                <a:lnTo>
                  <a:pt x="397129" y="637540"/>
                </a:lnTo>
                <a:lnTo>
                  <a:pt x="404558" y="629920"/>
                </a:lnTo>
                <a:lnTo>
                  <a:pt x="404952" y="629920"/>
                </a:lnTo>
                <a:lnTo>
                  <a:pt x="405485" y="631190"/>
                </a:lnTo>
                <a:lnTo>
                  <a:pt x="407517" y="631190"/>
                </a:lnTo>
                <a:lnTo>
                  <a:pt x="408203" y="629920"/>
                </a:lnTo>
                <a:lnTo>
                  <a:pt x="408190" y="628650"/>
                </a:lnTo>
                <a:lnTo>
                  <a:pt x="407924" y="627380"/>
                </a:lnTo>
                <a:lnTo>
                  <a:pt x="407390" y="627380"/>
                </a:lnTo>
                <a:lnTo>
                  <a:pt x="414820" y="619760"/>
                </a:lnTo>
                <a:lnTo>
                  <a:pt x="415213" y="619760"/>
                </a:lnTo>
                <a:lnTo>
                  <a:pt x="415747" y="621030"/>
                </a:lnTo>
                <a:lnTo>
                  <a:pt x="417779" y="621030"/>
                </a:lnTo>
                <a:lnTo>
                  <a:pt x="418465" y="619760"/>
                </a:lnTo>
                <a:lnTo>
                  <a:pt x="418465" y="618490"/>
                </a:lnTo>
                <a:lnTo>
                  <a:pt x="418261" y="617220"/>
                </a:lnTo>
                <a:lnTo>
                  <a:pt x="417652" y="617220"/>
                </a:lnTo>
                <a:lnTo>
                  <a:pt x="425081" y="609600"/>
                </a:lnTo>
                <a:lnTo>
                  <a:pt x="425475" y="609600"/>
                </a:lnTo>
                <a:lnTo>
                  <a:pt x="426008" y="610870"/>
                </a:lnTo>
                <a:lnTo>
                  <a:pt x="428040" y="610870"/>
                </a:lnTo>
                <a:lnTo>
                  <a:pt x="428726" y="609600"/>
                </a:lnTo>
                <a:lnTo>
                  <a:pt x="428726" y="607060"/>
                </a:lnTo>
                <a:lnTo>
                  <a:pt x="427913" y="607060"/>
                </a:lnTo>
                <a:lnTo>
                  <a:pt x="435343" y="599440"/>
                </a:lnTo>
                <a:lnTo>
                  <a:pt x="438988" y="599440"/>
                </a:lnTo>
                <a:lnTo>
                  <a:pt x="438988" y="596900"/>
                </a:lnTo>
                <a:lnTo>
                  <a:pt x="438188" y="596900"/>
                </a:lnTo>
                <a:lnTo>
                  <a:pt x="445604" y="589280"/>
                </a:lnTo>
                <a:lnTo>
                  <a:pt x="449249" y="589280"/>
                </a:lnTo>
                <a:lnTo>
                  <a:pt x="449249" y="586740"/>
                </a:lnTo>
                <a:lnTo>
                  <a:pt x="448983" y="586740"/>
                </a:lnTo>
                <a:lnTo>
                  <a:pt x="448449" y="585470"/>
                </a:lnTo>
                <a:lnTo>
                  <a:pt x="455879" y="579120"/>
                </a:lnTo>
                <a:lnTo>
                  <a:pt x="459003" y="579120"/>
                </a:lnTo>
                <a:lnTo>
                  <a:pt x="459473" y="577850"/>
                </a:lnTo>
                <a:lnTo>
                  <a:pt x="459511" y="576580"/>
                </a:lnTo>
                <a:lnTo>
                  <a:pt x="459244" y="576580"/>
                </a:lnTo>
                <a:lnTo>
                  <a:pt x="458711" y="575310"/>
                </a:lnTo>
                <a:lnTo>
                  <a:pt x="466140" y="568960"/>
                </a:lnTo>
                <a:lnTo>
                  <a:pt x="467067" y="570230"/>
                </a:lnTo>
                <a:lnTo>
                  <a:pt x="468096" y="570230"/>
                </a:lnTo>
                <a:lnTo>
                  <a:pt x="470331" y="567690"/>
                </a:lnTo>
                <a:lnTo>
                  <a:pt x="470242" y="566420"/>
                </a:lnTo>
                <a:lnTo>
                  <a:pt x="468972" y="565150"/>
                </a:lnTo>
                <a:lnTo>
                  <a:pt x="476402" y="557530"/>
                </a:lnTo>
                <a:lnTo>
                  <a:pt x="477329" y="558800"/>
                </a:lnTo>
                <a:lnTo>
                  <a:pt x="478358" y="560070"/>
                </a:lnTo>
                <a:lnTo>
                  <a:pt x="480593" y="557530"/>
                </a:lnTo>
                <a:lnTo>
                  <a:pt x="480517" y="556260"/>
                </a:lnTo>
                <a:lnTo>
                  <a:pt x="479234" y="554990"/>
                </a:lnTo>
                <a:lnTo>
                  <a:pt x="486689" y="547370"/>
                </a:lnTo>
                <a:lnTo>
                  <a:pt x="487083" y="548640"/>
                </a:lnTo>
                <a:lnTo>
                  <a:pt x="489648" y="548640"/>
                </a:lnTo>
                <a:lnTo>
                  <a:pt x="490334" y="547370"/>
                </a:lnTo>
                <a:lnTo>
                  <a:pt x="490334" y="546100"/>
                </a:lnTo>
                <a:lnTo>
                  <a:pt x="490042" y="544830"/>
                </a:lnTo>
                <a:lnTo>
                  <a:pt x="489521" y="544830"/>
                </a:lnTo>
                <a:lnTo>
                  <a:pt x="496951" y="537210"/>
                </a:lnTo>
                <a:lnTo>
                  <a:pt x="497090" y="537210"/>
                </a:lnTo>
                <a:lnTo>
                  <a:pt x="497611" y="538480"/>
                </a:lnTo>
                <a:lnTo>
                  <a:pt x="499656" y="538480"/>
                </a:lnTo>
                <a:lnTo>
                  <a:pt x="500151" y="537210"/>
                </a:lnTo>
                <a:lnTo>
                  <a:pt x="500595" y="537210"/>
                </a:lnTo>
                <a:lnTo>
                  <a:pt x="500595" y="535940"/>
                </a:lnTo>
                <a:lnTo>
                  <a:pt x="500329" y="534670"/>
                </a:lnTo>
                <a:lnTo>
                  <a:pt x="499795" y="534670"/>
                </a:lnTo>
                <a:lnTo>
                  <a:pt x="507212" y="527050"/>
                </a:lnTo>
                <a:lnTo>
                  <a:pt x="507606" y="528320"/>
                </a:lnTo>
                <a:lnTo>
                  <a:pt x="510171" y="528320"/>
                </a:lnTo>
                <a:lnTo>
                  <a:pt x="510857" y="527050"/>
                </a:lnTo>
                <a:lnTo>
                  <a:pt x="510857" y="525780"/>
                </a:lnTo>
                <a:lnTo>
                  <a:pt x="510590" y="524510"/>
                </a:lnTo>
                <a:lnTo>
                  <a:pt x="510057" y="524510"/>
                </a:lnTo>
                <a:lnTo>
                  <a:pt x="517486" y="516890"/>
                </a:lnTo>
                <a:lnTo>
                  <a:pt x="517880" y="518160"/>
                </a:lnTo>
                <a:lnTo>
                  <a:pt x="520446" y="518160"/>
                </a:lnTo>
                <a:lnTo>
                  <a:pt x="521119" y="516890"/>
                </a:lnTo>
                <a:lnTo>
                  <a:pt x="521119" y="515620"/>
                </a:lnTo>
                <a:lnTo>
                  <a:pt x="520852" y="514350"/>
                </a:lnTo>
                <a:lnTo>
                  <a:pt x="520319" y="514350"/>
                </a:lnTo>
                <a:lnTo>
                  <a:pt x="527748" y="506730"/>
                </a:lnTo>
                <a:lnTo>
                  <a:pt x="528142" y="506730"/>
                </a:lnTo>
                <a:lnTo>
                  <a:pt x="528675" y="508000"/>
                </a:lnTo>
                <a:lnTo>
                  <a:pt x="530707" y="508000"/>
                </a:lnTo>
                <a:lnTo>
                  <a:pt x="531393" y="506730"/>
                </a:lnTo>
                <a:lnTo>
                  <a:pt x="531393" y="505460"/>
                </a:lnTo>
                <a:lnTo>
                  <a:pt x="531114" y="504190"/>
                </a:lnTo>
                <a:lnTo>
                  <a:pt x="530580" y="504190"/>
                </a:lnTo>
                <a:lnTo>
                  <a:pt x="538010" y="496570"/>
                </a:lnTo>
                <a:lnTo>
                  <a:pt x="538403" y="496570"/>
                </a:lnTo>
                <a:lnTo>
                  <a:pt x="538937" y="497840"/>
                </a:lnTo>
                <a:lnTo>
                  <a:pt x="540969" y="497840"/>
                </a:lnTo>
                <a:lnTo>
                  <a:pt x="541655" y="496570"/>
                </a:lnTo>
                <a:lnTo>
                  <a:pt x="541655" y="494030"/>
                </a:lnTo>
                <a:lnTo>
                  <a:pt x="540842" y="494030"/>
                </a:lnTo>
                <a:lnTo>
                  <a:pt x="548271" y="486410"/>
                </a:lnTo>
                <a:lnTo>
                  <a:pt x="548665" y="486410"/>
                </a:lnTo>
                <a:lnTo>
                  <a:pt x="549198" y="487680"/>
                </a:lnTo>
                <a:lnTo>
                  <a:pt x="551230" y="487680"/>
                </a:lnTo>
                <a:lnTo>
                  <a:pt x="551916" y="486410"/>
                </a:lnTo>
                <a:lnTo>
                  <a:pt x="551916" y="483870"/>
                </a:lnTo>
                <a:lnTo>
                  <a:pt x="551103" y="483870"/>
                </a:lnTo>
                <a:lnTo>
                  <a:pt x="558533" y="476250"/>
                </a:lnTo>
                <a:lnTo>
                  <a:pt x="562178" y="476250"/>
                </a:lnTo>
                <a:lnTo>
                  <a:pt x="562178" y="473710"/>
                </a:lnTo>
                <a:lnTo>
                  <a:pt x="561378" y="473710"/>
                </a:lnTo>
                <a:lnTo>
                  <a:pt x="568794" y="466090"/>
                </a:lnTo>
                <a:lnTo>
                  <a:pt x="572439" y="466090"/>
                </a:lnTo>
                <a:lnTo>
                  <a:pt x="572439" y="463550"/>
                </a:lnTo>
                <a:lnTo>
                  <a:pt x="572173" y="463550"/>
                </a:lnTo>
                <a:lnTo>
                  <a:pt x="571639" y="462280"/>
                </a:lnTo>
                <a:lnTo>
                  <a:pt x="579069" y="455930"/>
                </a:lnTo>
                <a:lnTo>
                  <a:pt x="582193" y="455930"/>
                </a:lnTo>
                <a:lnTo>
                  <a:pt x="582663" y="454660"/>
                </a:lnTo>
                <a:lnTo>
                  <a:pt x="582701" y="453390"/>
                </a:lnTo>
                <a:lnTo>
                  <a:pt x="582422" y="453390"/>
                </a:lnTo>
                <a:lnTo>
                  <a:pt x="581901" y="452120"/>
                </a:lnTo>
                <a:lnTo>
                  <a:pt x="589330" y="445770"/>
                </a:lnTo>
                <a:lnTo>
                  <a:pt x="592518" y="445770"/>
                </a:lnTo>
                <a:lnTo>
                  <a:pt x="593001" y="444500"/>
                </a:lnTo>
                <a:lnTo>
                  <a:pt x="592975" y="443230"/>
                </a:lnTo>
                <a:lnTo>
                  <a:pt x="592696" y="443230"/>
                </a:lnTo>
                <a:lnTo>
                  <a:pt x="592162" y="441960"/>
                </a:lnTo>
                <a:lnTo>
                  <a:pt x="599617" y="434340"/>
                </a:lnTo>
                <a:lnTo>
                  <a:pt x="600011" y="435610"/>
                </a:lnTo>
                <a:lnTo>
                  <a:pt x="603262" y="435610"/>
                </a:lnTo>
                <a:lnTo>
                  <a:pt x="603262" y="433070"/>
                </a:lnTo>
                <a:lnTo>
                  <a:pt x="602970" y="433070"/>
                </a:lnTo>
                <a:lnTo>
                  <a:pt x="602449" y="431800"/>
                </a:lnTo>
                <a:lnTo>
                  <a:pt x="609879" y="424180"/>
                </a:lnTo>
                <a:lnTo>
                  <a:pt x="610273" y="425450"/>
                </a:lnTo>
                <a:lnTo>
                  <a:pt x="612838" y="425450"/>
                </a:lnTo>
                <a:lnTo>
                  <a:pt x="613524" y="424180"/>
                </a:lnTo>
                <a:lnTo>
                  <a:pt x="613511" y="422910"/>
                </a:lnTo>
                <a:lnTo>
                  <a:pt x="613232" y="421640"/>
                </a:lnTo>
                <a:lnTo>
                  <a:pt x="612711" y="421640"/>
                </a:lnTo>
                <a:lnTo>
                  <a:pt x="620141" y="414020"/>
                </a:lnTo>
                <a:lnTo>
                  <a:pt x="620534" y="415290"/>
                </a:lnTo>
                <a:lnTo>
                  <a:pt x="623277" y="415290"/>
                </a:lnTo>
                <a:lnTo>
                  <a:pt x="623989" y="412750"/>
                </a:lnTo>
                <a:lnTo>
                  <a:pt x="623836" y="412750"/>
                </a:lnTo>
                <a:lnTo>
                  <a:pt x="623189" y="411480"/>
                </a:lnTo>
                <a:lnTo>
                  <a:pt x="622985" y="411480"/>
                </a:lnTo>
                <a:lnTo>
                  <a:pt x="630402" y="403860"/>
                </a:lnTo>
                <a:lnTo>
                  <a:pt x="630796" y="405130"/>
                </a:lnTo>
                <a:lnTo>
                  <a:pt x="633361" y="405130"/>
                </a:lnTo>
                <a:lnTo>
                  <a:pt x="634047" y="403860"/>
                </a:lnTo>
                <a:lnTo>
                  <a:pt x="634047" y="402590"/>
                </a:lnTo>
                <a:lnTo>
                  <a:pt x="633780" y="401320"/>
                </a:lnTo>
                <a:lnTo>
                  <a:pt x="633247" y="401320"/>
                </a:lnTo>
                <a:lnTo>
                  <a:pt x="640676" y="393700"/>
                </a:lnTo>
                <a:lnTo>
                  <a:pt x="641070" y="394970"/>
                </a:lnTo>
                <a:lnTo>
                  <a:pt x="643636" y="394970"/>
                </a:lnTo>
                <a:lnTo>
                  <a:pt x="644309" y="393700"/>
                </a:lnTo>
                <a:lnTo>
                  <a:pt x="644309" y="392430"/>
                </a:lnTo>
                <a:lnTo>
                  <a:pt x="644042" y="391160"/>
                </a:lnTo>
                <a:lnTo>
                  <a:pt x="643509" y="391160"/>
                </a:lnTo>
                <a:lnTo>
                  <a:pt x="650938" y="383540"/>
                </a:lnTo>
                <a:lnTo>
                  <a:pt x="651332" y="383540"/>
                </a:lnTo>
                <a:lnTo>
                  <a:pt x="651865" y="384810"/>
                </a:lnTo>
                <a:lnTo>
                  <a:pt x="653897" y="384810"/>
                </a:lnTo>
                <a:lnTo>
                  <a:pt x="654583" y="383540"/>
                </a:lnTo>
                <a:lnTo>
                  <a:pt x="654583" y="382270"/>
                </a:lnTo>
                <a:lnTo>
                  <a:pt x="654304" y="381000"/>
                </a:lnTo>
                <a:lnTo>
                  <a:pt x="653770" y="381000"/>
                </a:lnTo>
                <a:lnTo>
                  <a:pt x="661200" y="373380"/>
                </a:lnTo>
                <a:lnTo>
                  <a:pt x="661733" y="373380"/>
                </a:lnTo>
                <a:lnTo>
                  <a:pt x="662228" y="374650"/>
                </a:lnTo>
                <a:lnTo>
                  <a:pt x="664159" y="374650"/>
                </a:lnTo>
                <a:lnTo>
                  <a:pt x="664845" y="373380"/>
                </a:lnTo>
                <a:lnTo>
                  <a:pt x="664845" y="370840"/>
                </a:lnTo>
                <a:lnTo>
                  <a:pt x="664032" y="370840"/>
                </a:lnTo>
                <a:lnTo>
                  <a:pt x="671461" y="363220"/>
                </a:lnTo>
                <a:lnTo>
                  <a:pt x="672401" y="363220"/>
                </a:lnTo>
                <a:lnTo>
                  <a:pt x="673049" y="364490"/>
                </a:lnTo>
                <a:lnTo>
                  <a:pt x="674420" y="364490"/>
                </a:lnTo>
                <a:lnTo>
                  <a:pt x="675106" y="363220"/>
                </a:lnTo>
                <a:lnTo>
                  <a:pt x="675106" y="360680"/>
                </a:lnTo>
                <a:lnTo>
                  <a:pt x="674293" y="360680"/>
                </a:lnTo>
                <a:lnTo>
                  <a:pt x="681723" y="353060"/>
                </a:lnTo>
                <a:lnTo>
                  <a:pt x="685380" y="353060"/>
                </a:lnTo>
                <a:lnTo>
                  <a:pt x="685368" y="350520"/>
                </a:lnTo>
                <a:lnTo>
                  <a:pt x="684568" y="350520"/>
                </a:lnTo>
                <a:lnTo>
                  <a:pt x="691946" y="342900"/>
                </a:lnTo>
                <a:lnTo>
                  <a:pt x="692899" y="344170"/>
                </a:lnTo>
                <a:lnTo>
                  <a:pt x="693851" y="344170"/>
                </a:lnTo>
                <a:lnTo>
                  <a:pt x="695782" y="341630"/>
                </a:lnTo>
                <a:lnTo>
                  <a:pt x="695782" y="340360"/>
                </a:lnTo>
                <a:lnTo>
                  <a:pt x="694829" y="339090"/>
                </a:lnTo>
                <a:lnTo>
                  <a:pt x="702271" y="332740"/>
                </a:lnTo>
                <a:lnTo>
                  <a:pt x="704900" y="332740"/>
                </a:lnTo>
                <a:lnTo>
                  <a:pt x="705713" y="331470"/>
                </a:lnTo>
                <a:lnTo>
                  <a:pt x="705916" y="331470"/>
                </a:lnTo>
                <a:lnTo>
                  <a:pt x="705904" y="330200"/>
                </a:lnTo>
                <a:lnTo>
                  <a:pt x="705294" y="330200"/>
                </a:lnTo>
                <a:lnTo>
                  <a:pt x="705256" y="328930"/>
                </a:lnTo>
                <a:lnTo>
                  <a:pt x="705116" y="328930"/>
                </a:lnTo>
                <a:lnTo>
                  <a:pt x="712546" y="322580"/>
                </a:lnTo>
                <a:lnTo>
                  <a:pt x="716191" y="322580"/>
                </a:lnTo>
                <a:lnTo>
                  <a:pt x="716165" y="320040"/>
                </a:lnTo>
                <a:lnTo>
                  <a:pt x="715899" y="320040"/>
                </a:lnTo>
                <a:lnTo>
                  <a:pt x="715378" y="318770"/>
                </a:lnTo>
                <a:lnTo>
                  <a:pt x="722807" y="311150"/>
                </a:lnTo>
                <a:lnTo>
                  <a:pt x="723201" y="312420"/>
                </a:lnTo>
                <a:lnTo>
                  <a:pt x="726452" y="312420"/>
                </a:lnTo>
                <a:lnTo>
                  <a:pt x="726452" y="309880"/>
                </a:lnTo>
                <a:lnTo>
                  <a:pt x="726160" y="309880"/>
                </a:lnTo>
                <a:lnTo>
                  <a:pt x="725639" y="308610"/>
                </a:lnTo>
                <a:lnTo>
                  <a:pt x="733069" y="300990"/>
                </a:lnTo>
                <a:lnTo>
                  <a:pt x="733463" y="302260"/>
                </a:lnTo>
                <a:lnTo>
                  <a:pt x="736028" y="302260"/>
                </a:lnTo>
                <a:lnTo>
                  <a:pt x="736714" y="300990"/>
                </a:lnTo>
                <a:lnTo>
                  <a:pt x="736701" y="299720"/>
                </a:lnTo>
                <a:lnTo>
                  <a:pt x="736434" y="298450"/>
                </a:lnTo>
                <a:lnTo>
                  <a:pt x="735901" y="298450"/>
                </a:lnTo>
                <a:lnTo>
                  <a:pt x="743331" y="290830"/>
                </a:lnTo>
                <a:lnTo>
                  <a:pt x="743724" y="292100"/>
                </a:lnTo>
                <a:lnTo>
                  <a:pt x="746290" y="292100"/>
                </a:lnTo>
                <a:lnTo>
                  <a:pt x="746975" y="290830"/>
                </a:lnTo>
                <a:lnTo>
                  <a:pt x="746975" y="289560"/>
                </a:lnTo>
                <a:lnTo>
                  <a:pt x="746709" y="288290"/>
                </a:lnTo>
                <a:lnTo>
                  <a:pt x="746175" y="288290"/>
                </a:lnTo>
                <a:lnTo>
                  <a:pt x="753592" y="280670"/>
                </a:lnTo>
                <a:lnTo>
                  <a:pt x="753986" y="281940"/>
                </a:lnTo>
                <a:lnTo>
                  <a:pt x="756602" y="281940"/>
                </a:lnTo>
                <a:lnTo>
                  <a:pt x="757313" y="280670"/>
                </a:lnTo>
                <a:lnTo>
                  <a:pt x="757313" y="279400"/>
                </a:lnTo>
                <a:lnTo>
                  <a:pt x="757034" y="278130"/>
                </a:lnTo>
                <a:lnTo>
                  <a:pt x="756500" y="278130"/>
                </a:lnTo>
                <a:lnTo>
                  <a:pt x="762889" y="271780"/>
                </a:lnTo>
                <a:lnTo>
                  <a:pt x="762889" y="256540"/>
                </a:lnTo>
                <a:lnTo>
                  <a:pt x="756297" y="256540"/>
                </a:lnTo>
                <a:lnTo>
                  <a:pt x="756297" y="265430"/>
                </a:lnTo>
                <a:lnTo>
                  <a:pt x="749947" y="271780"/>
                </a:lnTo>
                <a:lnTo>
                  <a:pt x="741045" y="280670"/>
                </a:lnTo>
                <a:lnTo>
                  <a:pt x="730885" y="290830"/>
                </a:lnTo>
                <a:lnTo>
                  <a:pt x="720725" y="300990"/>
                </a:lnTo>
                <a:lnTo>
                  <a:pt x="710552" y="311150"/>
                </a:lnTo>
                <a:lnTo>
                  <a:pt x="678802" y="342900"/>
                </a:lnTo>
                <a:lnTo>
                  <a:pt x="658469" y="363220"/>
                </a:lnTo>
                <a:lnTo>
                  <a:pt x="648309" y="373380"/>
                </a:lnTo>
                <a:lnTo>
                  <a:pt x="638136" y="383540"/>
                </a:lnTo>
                <a:lnTo>
                  <a:pt x="627976" y="393700"/>
                </a:lnTo>
                <a:lnTo>
                  <a:pt x="617816" y="403860"/>
                </a:lnTo>
                <a:lnTo>
                  <a:pt x="607644" y="414020"/>
                </a:lnTo>
                <a:lnTo>
                  <a:pt x="597484" y="424180"/>
                </a:lnTo>
                <a:lnTo>
                  <a:pt x="587324" y="434340"/>
                </a:lnTo>
                <a:lnTo>
                  <a:pt x="535228" y="486410"/>
                </a:lnTo>
                <a:lnTo>
                  <a:pt x="525068" y="496570"/>
                </a:lnTo>
                <a:lnTo>
                  <a:pt x="514908" y="506730"/>
                </a:lnTo>
                <a:lnTo>
                  <a:pt x="504736" y="516890"/>
                </a:lnTo>
                <a:lnTo>
                  <a:pt x="494576" y="527050"/>
                </a:lnTo>
                <a:lnTo>
                  <a:pt x="474243" y="547370"/>
                </a:lnTo>
                <a:lnTo>
                  <a:pt x="464083" y="557530"/>
                </a:lnTo>
                <a:lnTo>
                  <a:pt x="452653" y="568960"/>
                </a:lnTo>
                <a:lnTo>
                  <a:pt x="412000" y="609600"/>
                </a:lnTo>
                <a:lnTo>
                  <a:pt x="401828" y="619760"/>
                </a:lnTo>
                <a:lnTo>
                  <a:pt x="391668" y="629920"/>
                </a:lnTo>
                <a:lnTo>
                  <a:pt x="381508" y="640080"/>
                </a:lnTo>
                <a:lnTo>
                  <a:pt x="371335" y="650240"/>
                </a:lnTo>
                <a:lnTo>
                  <a:pt x="361175" y="660400"/>
                </a:lnTo>
                <a:lnTo>
                  <a:pt x="351015" y="670560"/>
                </a:lnTo>
                <a:lnTo>
                  <a:pt x="340842" y="680720"/>
                </a:lnTo>
                <a:lnTo>
                  <a:pt x="288759" y="732790"/>
                </a:lnTo>
                <a:lnTo>
                  <a:pt x="278599" y="742950"/>
                </a:lnTo>
                <a:lnTo>
                  <a:pt x="268427" y="753110"/>
                </a:lnTo>
                <a:lnTo>
                  <a:pt x="264617" y="756920"/>
                </a:lnTo>
                <a:lnTo>
                  <a:pt x="265442" y="265430"/>
                </a:lnTo>
                <a:lnTo>
                  <a:pt x="756297" y="265430"/>
                </a:lnTo>
                <a:lnTo>
                  <a:pt x="756297" y="256540"/>
                </a:lnTo>
                <a:lnTo>
                  <a:pt x="265442" y="256540"/>
                </a:lnTo>
                <a:lnTo>
                  <a:pt x="265861" y="8890"/>
                </a:lnTo>
                <a:lnTo>
                  <a:pt x="1019467" y="8890"/>
                </a:lnTo>
                <a:lnTo>
                  <a:pt x="1019467" y="0"/>
                </a:lnTo>
                <a:lnTo>
                  <a:pt x="256641" y="0"/>
                </a:lnTo>
                <a:lnTo>
                  <a:pt x="256641" y="8890"/>
                </a:lnTo>
                <a:lnTo>
                  <a:pt x="256222" y="256540"/>
                </a:lnTo>
                <a:lnTo>
                  <a:pt x="256222" y="265430"/>
                </a:lnTo>
                <a:lnTo>
                  <a:pt x="255828" y="502920"/>
                </a:lnTo>
                <a:lnTo>
                  <a:pt x="255803" y="513080"/>
                </a:lnTo>
                <a:lnTo>
                  <a:pt x="255397" y="756920"/>
                </a:lnTo>
                <a:lnTo>
                  <a:pt x="255397" y="762000"/>
                </a:lnTo>
                <a:lnTo>
                  <a:pt x="255371" y="770890"/>
                </a:lnTo>
                <a:lnTo>
                  <a:pt x="254977" y="1018540"/>
                </a:lnTo>
                <a:lnTo>
                  <a:pt x="9220" y="1018540"/>
                </a:lnTo>
                <a:lnTo>
                  <a:pt x="9220" y="770890"/>
                </a:lnTo>
                <a:lnTo>
                  <a:pt x="255371" y="770890"/>
                </a:lnTo>
                <a:lnTo>
                  <a:pt x="255371" y="762000"/>
                </a:lnTo>
                <a:lnTo>
                  <a:pt x="9220" y="762000"/>
                </a:lnTo>
                <a:lnTo>
                  <a:pt x="9220" y="513080"/>
                </a:lnTo>
                <a:lnTo>
                  <a:pt x="255803" y="513080"/>
                </a:lnTo>
                <a:lnTo>
                  <a:pt x="255803" y="502920"/>
                </a:lnTo>
                <a:lnTo>
                  <a:pt x="9220" y="502920"/>
                </a:lnTo>
                <a:lnTo>
                  <a:pt x="9220" y="265430"/>
                </a:lnTo>
                <a:lnTo>
                  <a:pt x="256222" y="265430"/>
                </a:lnTo>
                <a:lnTo>
                  <a:pt x="256222" y="256540"/>
                </a:lnTo>
                <a:lnTo>
                  <a:pt x="9220" y="256540"/>
                </a:lnTo>
                <a:lnTo>
                  <a:pt x="9220" y="8890"/>
                </a:lnTo>
                <a:lnTo>
                  <a:pt x="256641" y="8890"/>
                </a:lnTo>
                <a:lnTo>
                  <a:pt x="256641" y="0"/>
                </a:lnTo>
                <a:lnTo>
                  <a:pt x="2247" y="0"/>
                </a:lnTo>
                <a:lnTo>
                  <a:pt x="444" y="1270"/>
                </a:lnTo>
                <a:lnTo>
                  <a:pt x="0" y="2540"/>
                </a:lnTo>
                <a:lnTo>
                  <a:pt x="0" y="8890"/>
                </a:lnTo>
                <a:lnTo>
                  <a:pt x="0" y="265430"/>
                </a:lnTo>
                <a:lnTo>
                  <a:pt x="0" y="1024890"/>
                </a:lnTo>
                <a:lnTo>
                  <a:pt x="444" y="1026160"/>
                </a:lnTo>
                <a:lnTo>
                  <a:pt x="2247" y="1027430"/>
                </a:lnTo>
                <a:lnTo>
                  <a:pt x="1026439" y="1027430"/>
                </a:lnTo>
                <a:lnTo>
                  <a:pt x="1028242" y="1026160"/>
                </a:lnTo>
                <a:lnTo>
                  <a:pt x="1028687" y="1024890"/>
                </a:lnTo>
                <a:lnTo>
                  <a:pt x="1028687" y="254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09409" y="391260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5">
                <a:moveTo>
                  <a:pt x="4114" y="359994"/>
                </a:moveTo>
                <a:lnTo>
                  <a:pt x="3429" y="359308"/>
                </a:lnTo>
                <a:lnTo>
                  <a:pt x="698" y="359308"/>
                </a:lnTo>
                <a:lnTo>
                  <a:pt x="12" y="359994"/>
                </a:lnTo>
                <a:lnTo>
                  <a:pt x="12" y="362724"/>
                </a:lnTo>
                <a:lnTo>
                  <a:pt x="698" y="363410"/>
                </a:lnTo>
                <a:lnTo>
                  <a:pt x="2057" y="363410"/>
                </a:lnTo>
                <a:lnTo>
                  <a:pt x="3429" y="363410"/>
                </a:lnTo>
                <a:lnTo>
                  <a:pt x="4114" y="362724"/>
                </a:lnTo>
                <a:lnTo>
                  <a:pt x="4114" y="359994"/>
                </a:lnTo>
                <a:close/>
              </a:path>
              <a:path w="76200" h="363855">
                <a:moveTo>
                  <a:pt x="4114" y="339458"/>
                </a:moveTo>
                <a:lnTo>
                  <a:pt x="3429" y="338772"/>
                </a:lnTo>
                <a:lnTo>
                  <a:pt x="698" y="338772"/>
                </a:lnTo>
                <a:lnTo>
                  <a:pt x="12" y="339458"/>
                </a:lnTo>
                <a:lnTo>
                  <a:pt x="12" y="342201"/>
                </a:lnTo>
                <a:lnTo>
                  <a:pt x="698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58"/>
                </a:lnTo>
                <a:close/>
              </a:path>
              <a:path w="76200" h="363855">
                <a:moveTo>
                  <a:pt x="4114" y="318935"/>
                </a:moveTo>
                <a:lnTo>
                  <a:pt x="3429" y="318249"/>
                </a:lnTo>
                <a:lnTo>
                  <a:pt x="698" y="318249"/>
                </a:lnTo>
                <a:lnTo>
                  <a:pt x="12" y="318935"/>
                </a:lnTo>
                <a:lnTo>
                  <a:pt x="12" y="321665"/>
                </a:lnTo>
                <a:lnTo>
                  <a:pt x="698" y="322351"/>
                </a:lnTo>
                <a:lnTo>
                  <a:pt x="2057" y="322351"/>
                </a:lnTo>
                <a:lnTo>
                  <a:pt x="3429" y="322351"/>
                </a:lnTo>
                <a:lnTo>
                  <a:pt x="4114" y="321665"/>
                </a:lnTo>
                <a:lnTo>
                  <a:pt x="4114" y="318935"/>
                </a:lnTo>
                <a:close/>
              </a:path>
              <a:path w="76200" h="363855">
                <a:moveTo>
                  <a:pt x="4114" y="298399"/>
                </a:moveTo>
                <a:lnTo>
                  <a:pt x="3429" y="297726"/>
                </a:lnTo>
                <a:lnTo>
                  <a:pt x="698" y="297726"/>
                </a:lnTo>
                <a:lnTo>
                  <a:pt x="12" y="298399"/>
                </a:lnTo>
                <a:lnTo>
                  <a:pt x="12" y="301142"/>
                </a:lnTo>
                <a:lnTo>
                  <a:pt x="698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42"/>
                </a:lnTo>
                <a:lnTo>
                  <a:pt x="4114" y="298399"/>
                </a:lnTo>
                <a:close/>
              </a:path>
              <a:path w="76200" h="363855">
                <a:moveTo>
                  <a:pt x="4114" y="277876"/>
                </a:moveTo>
                <a:lnTo>
                  <a:pt x="3429" y="277190"/>
                </a:lnTo>
                <a:lnTo>
                  <a:pt x="698" y="277190"/>
                </a:lnTo>
                <a:lnTo>
                  <a:pt x="12" y="277876"/>
                </a:lnTo>
                <a:lnTo>
                  <a:pt x="12" y="280619"/>
                </a:lnTo>
                <a:lnTo>
                  <a:pt x="698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19"/>
                </a:lnTo>
                <a:lnTo>
                  <a:pt x="4114" y="277876"/>
                </a:lnTo>
                <a:close/>
              </a:path>
              <a:path w="76200" h="363855">
                <a:moveTo>
                  <a:pt x="4114" y="257327"/>
                </a:moveTo>
                <a:lnTo>
                  <a:pt x="3429" y="256641"/>
                </a:lnTo>
                <a:lnTo>
                  <a:pt x="698" y="256641"/>
                </a:lnTo>
                <a:lnTo>
                  <a:pt x="12" y="257327"/>
                </a:lnTo>
                <a:lnTo>
                  <a:pt x="12" y="260057"/>
                </a:lnTo>
                <a:lnTo>
                  <a:pt x="698" y="260743"/>
                </a:lnTo>
                <a:lnTo>
                  <a:pt x="2057" y="260743"/>
                </a:lnTo>
                <a:lnTo>
                  <a:pt x="3429" y="260743"/>
                </a:lnTo>
                <a:lnTo>
                  <a:pt x="4114" y="260057"/>
                </a:lnTo>
                <a:lnTo>
                  <a:pt x="4114" y="257327"/>
                </a:lnTo>
                <a:close/>
              </a:path>
              <a:path w="76200" h="363855">
                <a:moveTo>
                  <a:pt x="4114" y="236791"/>
                </a:moveTo>
                <a:lnTo>
                  <a:pt x="3429" y="236118"/>
                </a:lnTo>
                <a:lnTo>
                  <a:pt x="698" y="236118"/>
                </a:lnTo>
                <a:lnTo>
                  <a:pt x="12" y="236804"/>
                </a:lnTo>
                <a:lnTo>
                  <a:pt x="12" y="239534"/>
                </a:lnTo>
                <a:lnTo>
                  <a:pt x="698" y="240220"/>
                </a:lnTo>
                <a:lnTo>
                  <a:pt x="2057" y="240220"/>
                </a:lnTo>
                <a:lnTo>
                  <a:pt x="3429" y="240220"/>
                </a:lnTo>
                <a:lnTo>
                  <a:pt x="4114" y="239534"/>
                </a:lnTo>
                <a:lnTo>
                  <a:pt x="4114" y="236791"/>
                </a:lnTo>
                <a:close/>
              </a:path>
              <a:path w="76200" h="363855">
                <a:moveTo>
                  <a:pt x="4114" y="195783"/>
                </a:moveTo>
                <a:lnTo>
                  <a:pt x="3429" y="195110"/>
                </a:lnTo>
                <a:lnTo>
                  <a:pt x="698" y="195110"/>
                </a:lnTo>
                <a:lnTo>
                  <a:pt x="12" y="195783"/>
                </a:lnTo>
                <a:lnTo>
                  <a:pt x="12" y="198526"/>
                </a:lnTo>
                <a:lnTo>
                  <a:pt x="698" y="199212"/>
                </a:lnTo>
                <a:lnTo>
                  <a:pt x="2057" y="199212"/>
                </a:lnTo>
                <a:lnTo>
                  <a:pt x="3429" y="199212"/>
                </a:lnTo>
                <a:lnTo>
                  <a:pt x="4114" y="198526"/>
                </a:lnTo>
                <a:lnTo>
                  <a:pt x="4114" y="195783"/>
                </a:lnTo>
                <a:close/>
              </a:path>
              <a:path w="76200" h="363855">
                <a:moveTo>
                  <a:pt x="4114" y="175209"/>
                </a:moveTo>
                <a:lnTo>
                  <a:pt x="3429" y="174536"/>
                </a:lnTo>
                <a:lnTo>
                  <a:pt x="698" y="174536"/>
                </a:lnTo>
                <a:lnTo>
                  <a:pt x="12" y="175209"/>
                </a:lnTo>
                <a:lnTo>
                  <a:pt x="12" y="177952"/>
                </a:lnTo>
                <a:lnTo>
                  <a:pt x="698" y="178638"/>
                </a:lnTo>
                <a:lnTo>
                  <a:pt x="2057" y="178638"/>
                </a:lnTo>
                <a:lnTo>
                  <a:pt x="3429" y="178638"/>
                </a:lnTo>
                <a:lnTo>
                  <a:pt x="4114" y="177952"/>
                </a:lnTo>
                <a:lnTo>
                  <a:pt x="4114" y="175209"/>
                </a:lnTo>
                <a:close/>
              </a:path>
              <a:path w="76200" h="363855">
                <a:moveTo>
                  <a:pt x="4114" y="154660"/>
                </a:moveTo>
                <a:lnTo>
                  <a:pt x="3429" y="153974"/>
                </a:lnTo>
                <a:lnTo>
                  <a:pt x="698" y="153974"/>
                </a:lnTo>
                <a:lnTo>
                  <a:pt x="12" y="154660"/>
                </a:lnTo>
                <a:lnTo>
                  <a:pt x="12" y="157403"/>
                </a:lnTo>
                <a:lnTo>
                  <a:pt x="698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60"/>
                </a:lnTo>
                <a:close/>
              </a:path>
              <a:path w="76200" h="363855">
                <a:moveTo>
                  <a:pt x="4114" y="134137"/>
                </a:moveTo>
                <a:lnTo>
                  <a:pt x="3429" y="133451"/>
                </a:lnTo>
                <a:lnTo>
                  <a:pt x="698" y="133451"/>
                </a:lnTo>
                <a:lnTo>
                  <a:pt x="12" y="134137"/>
                </a:lnTo>
                <a:lnTo>
                  <a:pt x="12" y="136867"/>
                </a:lnTo>
                <a:lnTo>
                  <a:pt x="698" y="137553"/>
                </a:lnTo>
                <a:lnTo>
                  <a:pt x="2057" y="137553"/>
                </a:lnTo>
                <a:lnTo>
                  <a:pt x="3429" y="137553"/>
                </a:lnTo>
                <a:lnTo>
                  <a:pt x="4114" y="136867"/>
                </a:lnTo>
                <a:lnTo>
                  <a:pt x="4114" y="134137"/>
                </a:lnTo>
                <a:close/>
              </a:path>
              <a:path w="76200" h="363855">
                <a:moveTo>
                  <a:pt x="4127" y="216293"/>
                </a:moveTo>
                <a:lnTo>
                  <a:pt x="3454" y="215595"/>
                </a:lnTo>
                <a:lnTo>
                  <a:pt x="698" y="215569"/>
                </a:lnTo>
                <a:lnTo>
                  <a:pt x="12" y="216255"/>
                </a:lnTo>
                <a:lnTo>
                  <a:pt x="0" y="218998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27" y="216293"/>
                </a:lnTo>
                <a:close/>
              </a:path>
              <a:path w="76200" h="363855">
                <a:moveTo>
                  <a:pt x="14376" y="350532"/>
                </a:moveTo>
                <a:lnTo>
                  <a:pt x="11760" y="349034"/>
                </a:lnTo>
                <a:lnTo>
                  <a:pt x="11277" y="349237"/>
                </a:lnTo>
                <a:lnTo>
                  <a:pt x="10477" y="350050"/>
                </a:lnTo>
                <a:lnTo>
                  <a:pt x="10274" y="350532"/>
                </a:lnTo>
                <a:lnTo>
                  <a:pt x="10274" y="351091"/>
                </a:lnTo>
                <a:lnTo>
                  <a:pt x="10274" y="352463"/>
                </a:lnTo>
                <a:lnTo>
                  <a:pt x="109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51091"/>
                </a:lnTo>
                <a:lnTo>
                  <a:pt x="14376" y="350532"/>
                </a:lnTo>
                <a:close/>
              </a:path>
              <a:path w="76200" h="363855">
                <a:moveTo>
                  <a:pt x="14376" y="329196"/>
                </a:moveTo>
                <a:lnTo>
                  <a:pt x="13690" y="328510"/>
                </a:lnTo>
                <a:lnTo>
                  <a:pt x="10960" y="328510"/>
                </a:lnTo>
                <a:lnTo>
                  <a:pt x="10274" y="329196"/>
                </a:lnTo>
                <a:lnTo>
                  <a:pt x="10274" y="331927"/>
                </a:lnTo>
                <a:lnTo>
                  <a:pt x="10960" y="332613"/>
                </a:lnTo>
                <a:lnTo>
                  <a:pt x="12319" y="332613"/>
                </a:lnTo>
                <a:lnTo>
                  <a:pt x="13690" y="332613"/>
                </a:lnTo>
                <a:lnTo>
                  <a:pt x="14376" y="331927"/>
                </a:lnTo>
                <a:lnTo>
                  <a:pt x="14376" y="329196"/>
                </a:lnTo>
                <a:close/>
              </a:path>
              <a:path w="76200" h="363855">
                <a:moveTo>
                  <a:pt x="14376" y="308673"/>
                </a:moveTo>
                <a:lnTo>
                  <a:pt x="13690" y="307987"/>
                </a:lnTo>
                <a:lnTo>
                  <a:pt x="10960" y="307987"/>
                </a:lnTo>
                <a:lnTo>
                  <a:pt x="10274" y="308673"/>
                </a:lnTo>
                <a:lnTo>
                  <a:pt x="10274" y="311404"/>
                </a:lnTo>
                <a:lnTo>
                  <a:pt x="10960" y="312089"/>
                </a:lnTo>
                <a:lnTo>
                  <a:pt x="12319" y="312089"/>
                </a:lnTo>
                <a:lnTo>
                  <a:pt x="13690" y="312089"/>
                </a:lnTo>
                <a:lnTo>
                  <a:pt x="14376" y="311404"/>
                </a:lnTo>
                <a:lnTo>
                  <a:pt x="14376" y="308673"/>
                </a:lnTo>
                <a:close/>
              </a:path>
              <a:path w="76200" h="363855">
                <a:moveTo>
                  <a:pt x="14376" y="288048"/>
                </a:moveTo>
                <a:lnTo>
                  <a:pt x="13690" y="287362"/>
                </a:lnTo>
                <a:lnTo>
                  <a:pt x="10960" y="287362"/>
                </a:lnTo>
                <a:lnTo>
                  <a:pt x="10274" y="288048"/>
                </a:lnTo>
                <a:lnTo>
                  <a:pt x="10274" y="290779"/>
                </a:lnTo>
                <a:lnTo>
                  <a:pt x="10960" y="291465"/>
                </a:lnTo>
                <a:lnTo>
                  <a:pt x="12319" y="291465"/>
                </a:lnTo>
                <a:lnTo>
                  <a:pt x="13690" y="291465"/>
                </a:lnTo>
                <a:lnTo>
                  <a:pt x="14376" y="290779"/>
                </a:lnTo>
                <a:lnTo>
                  <a:pt x="14376" y="288048"/>
                </a:lnTo>
                <a:close/>
              </a:path>
              <a:path w="76200" h="363855">
                <a:moveTo>
                  <a:pt x="14376" y="247065"/>
                </a:moveTo>
                <a:lnTo>
                  <a:pt x="13690" y="246380"/>
                </a:lnTo>
                <a:lnTo>
                  <a:pt x="10960" y="246380"/>
                </a:lnTo>
                <a:lnTo>
                  <a:pt x="10274" y="247065"/>
                </a:lnTo>
                <a:lnTo>
                  <a:pt x="10274" y="249796"/>
                </a:lnTo>
                <a:lnTo>
                  <a:pt x="10960" y="250482"/>
                </a:lnTo>
                <a:lnTo>
                  <a:pt x="12319" y="250482"/>
                </a:lnTo>
                <a:lnTo>
                  <a:pt x="13690" y="250482"/>
                </a:lnTo>
                <a:lnTo>
                  <a:pt x="14376" y="249796"/>
                </a:lnTo>
                <a:lnTo>
                  <a:pt x="14376" y="247065"/>
                </a:lnTo>
                <a:close/>
              </a:path>
              <a:path w="76200" h="363855">
                <a:moveTo>
                  <a:pt x="14376" y="226529"/>
                </a:moveTo>
                <a:lnTo>
                  <a:pt x="13690" y="225844"/>
                </a:lnTo>
                <a:lnTo>
                  <a:pt x="10960" y="225844"/>
                </a:lnTo>
                <a:lnTo>
                  <a:pt x="10274" y="226529"/>
                </a:lnTo>
                <a:lnTo>
                  <a:pt x="10274" y="229273"/>
                </a:lnTo>
                <a:lnTo>
                  <a:pt x="10960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29"/>
                </a:lnTo>
                <a:close/>
              </a:path>
              <a:path w="76200" h="363855">
                <a:moveTo>
                  <a:pt x="14376" y="206006"/>
                </a:moveTo>
                <a:lnTo>
                  <a:pt x="13690" y="205320"/>
                </a:lnTo>
                <a:lnTo>
                  <a:pt x="10960" y="205320"/>
                </a:lnTo>
                <a:lnTo>
                  <a:pt x="10274" y="206006"/>
                </a:lnTo>
                <a:lnTo>
                  <a:pt x="10274" y="208737"/>
                </a:lnTo>
                <a:lnTo>
                  <a:pt x="10960" y="209423"/>
                </a:lnTo>
                <a:lnTo>
                  <a:pt x="12319" y="209423"/>
                </a:lnTo>
                <a:lnTo>
                  <a:pt x="13690" y="209423"/>
                </a:lnTo>
                <a:lnTo>
                  <a:pt x="14376" y="208737"/>
                </a:lnTo>
                <a:lnTo>
                  <a:pt x="14376" y="206006"/>
                </a:lnTo>
                <a:close/>
              </a:path>
              <a:path w="76200" h="363855">
                <a:moveTo>
                  <a:pt x="14376" y="185483"/>
                </a:moveTo>
                <a:lnTo>
                  <a:pt x="13690" y="184797"/>
                </a:lnTo>
                <a:lnTo>
                  <a:pt x="10960" y="184797"/>
                </a:lnTo>
                <a:lnTo>
                  <a:pt x="10274" y="185483"/>
                </a:lnTo>
                <a:lnTo>
                  <a:pt x="10274" y="186842"/>
                </a:lnTo>
                <a:lnTo>
                  <a:pt x="10261" y="187121"/>
                </a:lnTo>
                <a:lnTo>
                  <a:pt x="10325" y="187375"/>
                </a:lnTo>
                <a:lnTo>
                  <a:pt x="10439" y="187629"/>
                </a:lnTo>
                <a:lnTo>
                  <a:pt x="10782" y="188468"/>
                </a:lnTo>
                <a:lnTo>
                  <a:pt x="11417" y="188899"/>
                </a:lnTo>
                <a:lnTo>
                  <a:pt x="12319" y="188899"/>
                </a:lnTo>
                <a:lnTo>
                  <a:pt x="13233" y="188887"/>
                </a:lnTo>
                <a:lnTo>
                  <a:pt x="13868" y="188468"/>
                </a:lnTo>
                <a:lnTo>
                  <a:pt x="14312" y="187375"/>
                </a:lnTo>
                <a:lnTo>
                  <a:pt x="14376" y="187121"/>
                </a:lnTo>
                <a:lnTo>
                  <a:pt x="14376" y="185483"/>
                </a:lnTo>
                <a:close/>
              </a:path>
              <a:path w="76200" h="363855">
                <a:moveTo>
                  <a:pt x="14376" y="144399"/>
                </a:moveTo>
                <a:lnTo>
                  <a:pt x="13690" y="143713"/>
                </a:lnTo>
                <a:lnTo>
                  <a:pt x="11760" y="143713"/>
                </a:lnTo>
                <a:lnTo>
                  <a:pt x="11277" y="143916"/>
                </a:lnTo>
                <a:lnTo>
                  <a:pt x="10477" y="144716"/>
                </a:lnTo>
                <a:lnTo>
                  <a:pt x="10274" y="145199"/>
                </a:lnTo>
                <a:lnTo>
                  <a:pt x="10274" y="147142"/>
                </a:lnTo>
                <a:lnTo>
                  <a:pt x="10960" y="147815"/>
                </a:lnTo>
                <a:lnTo>
                  <a:pt x="12319" y="147815"/>
                </a:lnTo>
                <a:lnTo>
                  <a:pt x="13690" y="147815"/>
                </a:lnTo>
                <a:lnTo>
                  <a:pt x="14376" y="147142"/>
                </a:lnTo>
                <a:lnTo>
                  <a:pt x="14376" y="144399"/>
                </a:lnTo>
                <a:close/>
              </a:path>
              <a:path w="76200" h="363855">
                <a:moveTo>
                  <a:pt x="14376" y="123875"/>
                </a:moveTo>
                <a:lnTo>
                  <a:pt x="13690" y="123190"/>
                </a:lnTo>
                <a:lnTo>
                  <a:pt x="10960" y="123190"/>
                </a:lnTo>
                <a:lnTo>
                  <a:pt x="10274" y="123875"/>
                </a:lnTo>
                <a:lnTo>
                  <a:pt x="10274" y="126606"/>
                </a:lnTo>
                <a:lnTo>
                  <a:pt x="10960" y="127292"/>
                </a:lnTo>
                <a:lnTo>
                  <a:pt x="12319" y="127292"/>
                </a:lnTo>
                <a:lnTo>
                  <a:pt x="13690" y="127292"/>
                </a:lnTo>
                <a:lnTo>
                  <a:pt x="14376" y="126606"/>
                </a:lnTo>
                <a:lnTo>
                  <a:pt x="14376" y="123875"/>
                </a:lnTo>
                <a:close/>
              </a:path>
              <a:path w="76200" h="363855">
                <a:moveTo>
                  <a:pt x="14376" y="103339"/>
                </a:moveTo>
                <a:lnTo>
                  <a:pt x="13690" y="102654"/>
                </a:lnTo>
                <a:lnTo>
                  <a:pt x="10960" y="102654"/>
                </a:lnTo>
                <a:lnTo>
                  <a:pt x="10274" y="103339"/>
                </a:lnTo>
                <a:lnTo>
                  <a:pt x="10274" y="106083"/>
                </a:lnTo>
                <a:lnTo>
                  <a:pt x="10960" y="106768"/>
                </a:lnTo>
                <a:lnTo>
                  <a:pt x="12319" y="106768"/>
                </a:lnTo>
                <a:lnTo>
                  <a:pt x="13690" y="106768"/>
                </a:lnTo>
                <a:lnTo>
                  <a:pt x="14376" y="106083"/>
                </a:lnTo>
                <a:lnTo>
                  <a:pt x="14376" y="103339"/>
                </a:lnTo>
                <a:close/>
              </a:path>
              <a:path w="76200" h="363855">
                <a:moveTo>
                  <a:pt x="14376" y="82765"/>
                </a:moveTo>
                <a:lnTo>
                  <a:pt x="13690" y="82080"/>
                </a:lnTo>
                <a:lnTo>
                  <a:pt x="10960" y="82080"/>
                </a:lnTo>
                <a:lnTo>
                  <a:pt x="10274" y="82765"/>
                </a:lnTo>
                <a:lnTo>
                  <a:pt x="10274" y="85509"/>
                </a:lnTo>
                <a:lnTo>
                  <a:pt x="10960" y="86194"/>
                </a:lnTo>
                <a:lnTo>
                  <a:pt x="12319" y="86194"/>
                </a:lnTo>
                <a:lnTo>
                  <a:pt x="13690" y="86194"/>
                </a:lnTo>
                <a:lnTo>
                  <a:pt x="14376" y="85509"/>
                </a:lnTo>
                <a:lnTo>
                  <a:pt x="14376" y="82765"/>
                </a:lnTo>
                <a:close/>
              </a:path>
              <a:path w="76200" h="363855">
                <a:moveTo>
                  <a:pt x="14376" y="62268"/>
                </a:moveTo>
                <a:lnTo>
                  <a:pt x="13690" y="61582"/>
                </a:lnTo>
                <a:lnTo>
                  <a:pt x="10960" y="61582"/>
                </a:lnTo>
                <a:lnTo>
                  <a:pt x="10274" y="62268"/>
                </a:lnTo>
                <a:lnTo>
                  <a:pt x="10274" y="63627"/>
                </a:lnTo>
                <a:lnTo>
                  <a:pt x="10261" y="63919"/>
                </a:lnTo>
                <a:lnTo>
                  <a:pt x="10325" y="64185"/>
                </a:lnTo>
                <a:lnTo>
                  <a:pt x="10439" y="64439"/>
                </a:lnTo>
                <a:lnTo>
                  <a:pt x="10782" y="65278"/>
                </a:lnTo>
                <a:lnTo>
                  <a:pt x="11417" y="65697"/>
                </a:lnTo>
                <a:lnTo>
                  <a:pt x="12319" y="65684"/>
                </a:lnTo>
                <a:lnTo>
                  <a:pt x="13233" y="65684"/>
                </a:lnTo>
                <a:lnTo>
                  <a:pt x="13855" y="65278"/>
                </a:lnTo>
                <a:lnTo>
                  <a:pt x="14211" y="64439"/>
                </a:lnTo>
                <a:lnTo>
                  <a:pt x="14312" y="64185"/>
                </a:lnTo>
                <a:lnTo>
                  <a:pt x="14376" y="63906"/>
                </a:lnTo>
                <a:lnTo>
                  <a:pt x="14376" y="63627"/>
                </a:lnTo>
                <a:lnTo>
                  <a:pt x="14376" y="62268"/>
                </a:lnTo>
                <a:close/>
              </a:path>
              <a:path w="76200" h="363855">
                <a:moveTo>
                  <a:pt x="14376" y="41732"/>
                </a:moveTo>
                <a:lnTo>
                  <a:pt x="13690" y="41046"/>
                </a:lnTo>
                <a:lnTo>
                  <a:pt x="10960" y="41046"/>
                </a:lnTo>
                <a:lnTo>
                  <a:pt x="10274" y="41732"/>
                </a:lnTo>
                <a:lnTo>
                  <a:pt x="10274" y="44475"/>
                </a:lnTo>
                <a:lnTo>
                  <a:pt x="109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75"/>
                </a:lnTo>
                <a:lnTo>
                  <a:pt x="14376" y="41732"/>
                </a:lnTo>
                <a:close/>
              </a:path>
              <a:path w="76200" h="363855">
                <a:moveTo>
                  <a:pt x="14389" y="167678"/>
                </a:moveTo>
                <a:lnTo>
                  <a:pt x="14376" y="166293"/>
                </a:lnTo>
                <a:lnTo>
                  <a:pt x="14376" y="164909"/>
                </a:lnTo>
                <a:lnTo>
                  <a:pt x="13677" y="164211"/>
                </a:lnTo>
                <a:lnTo>
                  <a:pt x="10909" y="164223"/>
                </a:lnTo>
                <a:lnTo>
                  <a:pt x="10210" y="164922"/>
                </a:lnTo>
                <a:lnTo>
                  <a:pt x="10236" y="167703"/>
                </a:lnTo>
                <a:lnTo>
                  <a:pt x="10934" y="168389"/>
                </a:lnTo>
                <a:lnTo>
                  <a:pt x="12319" y="168376"/>
                </a:lnTo>
                <a:lnTo>
                  <a:pt x="13703" y="168376"/>
                </a:lnTo>
                <a:lnTo>
                  <a:pt x="14389" y="167678"/>
                </a:lnTo>
                <a:close/>
              </a:path>
              <a:path w="76200" h="363855">
                <a:moveTo>
                  <a:pt x="14592" y="268909"/>
                </a:moveTo>
                <a:lnTo>
                  <a:pt x="14439" y="268173"/>
                </a:lnTo>
                <a:lnTo>
                  <a:pt x="13779" y="267525"/>
                </a:lnTo>
                <a:lnTo>
                  <a:pt x="13385" y="267119"/>
                </a:lnTo>
                <a:lnTo>
                  <a:pt x="12890" y="266915"/>
                </a:lnTo>
                <a:lnTo>
                  <a:pt x="12319" y="266928"/>
                </a:lnTo>
                <a:lnTo>
                  <a:pt x="11747" y="266915"/>
                </a:lnTo>
                <a:lnTo>
                  <a:pt x="11264" y="267119"/>
                </a:lnTo>
                <a:lnTo>
                  <a:pt x="10871" y="267525"/>
                </a:lnTo>
                <a:lnTo>
                  <a:pt x="10210" y="268173"/>
                </a:lnTo>
                <a:lnTo>
                  <a:pt x="10058" y="268909"/>
                </a:lnTo>
                <a:lnTo>
                  <a:pt x="10769" y="270611"/>
                </a:lnTo>
                <a:lnTo>
                  <a:pt x="11404" y="271030"/>
                </a:lnTo>
                <a:lnTo>
                  <a:pt x="12319" y="271005"/>
                </a:lnTo>
                <a:lnTo>
                  <a:pt x="13246" y="271030"/>
                </a:lnTo>
                <a:lnTo>
                  <a:pt x="13881" y="270611"/>
                </a:lnTo>
                <a:lnTo>
                  <a:pt x="14592" y="268909"/>
                </a:lnTo>
                <a:close/>
              </a:path>
              <a:path w="76200" h="363855">
                <a:moveTo>
                  <a:pt x="24612" y="113601"/>
                </a:moveTo>
                <a:lnTo>
                  <a:pt x="23939" y="112928"/>
                </a:lnTo>
                <a:lnTo>
                  <a:pt x="21196" y="112928"/>
                </a:lnTo>
                <a:lnTo>
                  <a:pt x="20510" y="113601"/>
                </a:lnTo>
                <a:lnTo>
                  <a:pt x="20510" y="116344"/>
                </a:lnTo>
                <a:lnTo>
                  <a:pt x="21196" y="117030"/>
                </a:lnTo>
                <a:lnTo>
                  <a:pt x="22567" y="117030"/>
                </a:lnTo>
                <a:lnTo>
                  <a:pt x="23939" y="117030"/>
                </a:lnTo>
                <a:lnTo>
                  <a:pt x="24612" y="116344"/>
                </a:lnTo>
                <a:lnTo>
                  <a:pt x="24612" y="113601"/>
                </a:lnTo>
                <a:close/>
              </a:path>
              <a:path w="76200" h="363855">
                <a:moveTo>
                  <a:pt x="24612" y="93078"/>
                </a:moveTo>
                <a:lnTo>
                  <a:pt x="23939" y="92392"/>
                </a:lnTo>
                <a:lnTo>
                  <a:pt x="21196" y="92392"/>
                </a:lnTo>
                <a:lnTo>
                  <a:pt x="20510" y="93078"/>
                </a:lnTo>
                <a:lnTo>
                  <a:pt x="20510" y="95821"/>
                </a:lnTo>
                <a:lnTo>
                  <a:pt x="21196" y="96507"/>
                </a:lnTo>
                <a:lnTo>
                  <a:pt x="22567" y="96507"/>
                </a:lnTo>
                <a:lnTo>
                  <a:pt x="23939" y="96507"/>
                </a:lnTo>
                <a:lnTo>
                  <a:pt x="24612" y="95821"/>
                </a:lnTo>
                <a:lnTo>
                  <a:pt x="24612" y="93078"/>
                </a:lnTo>
                <a:close/>
              </a:path>
              <a:path w="76200" h="363855">
                <a:moveTo>
                  <a:pt x="24612" y="72555"/>
                </a:moveTo>
                <a:lnTo>
                  <a:pt x="23939" y="71869"/>
                </a:lnTo>
                <a:lnTo>
                  <a:pt x="21196" y="71869"/>
                </a:lnTo>
                <a:lnTo>
                  <a:pt x="20510" y="72555"/>
                </a:lnTo>
                <a:lnTo>
                  <a:pt x="20510" y="75285"/>
                </a:lnTo>
                <a:lnTo>
                  <a:pt x="21196" y="75971"/>
                </a:lnTo>
                <a:lnTo>
                  <a:pt x="22567" y="75971"/>
                </a:lnTo>
                <a:lnTo>
                  <a:pt x="23939" y="75971"/>
                </a:lnTo>
                <a:lnTo>
                  <a:pt x="24612" y="75285"/>
                </a:lnTo>
                <a:lnTo>
                  <a:pt x="24612" y="72555"/>
                </a:lnTo>
                <a:close/>
              </a:path>
              <a:path w="76200" h="363855">
                <a:moveTo>
                  <a:pt x="24612" y="52006"/>
                </a:moveTo>
                <a:lnTo>
                  <a:pt x="23939" y="51320"/>
                </a:lnTo>
                <a:lnTo>
                  <a:pt x="21196" y="51320"/>
                </a:lnTo>
                <a:lnTo>
                  <a:pt x="20510" y="52006"/>
                </a:lnTo>
                <a:lnTo>
                  <a:pt x="20510" y="54737"/>
                </a:lnTo>
                <a:lnTo>
                  <a:pt x="21196" y="55422"/>
                </a:lnTo>
                <a:lnTo>
                  <a:pt x="22567" y="55422"/>
                </a:lnTo>
                <a:lnTo>
                  <a:pt x="23939" y="55422"/>
                </a:lnTo>
                <a:lnTo>
                  <a:pt x="24612" y="54737"/>
                </a:lnTo>
                <a:lnTo>
                  <a:pt x="24612" y="52006"/>
                </a:lnTo>
                <a:close/>
              </a:path>
              <a:path w="76200" h="363855">
                <a:moveTo>
                  <a:pt x="24612" y="31470"/>
                </a:moveTo>
                <a:lnTo>
                  <a:pt x="23939" y="30784"/>
                </a:lnTo>
                <a:lnTo>
                  <a:pt x="21196" y="30784"/>
                </a:lnTo>
                <a:lnTo>
                  <a:pt x="20510" y="31470"/>
                </a:lnTo>
                <a:lnTo>
                  <a:pt x="20510" y="34213"/>
                </a:lnTo>
                <a:lnTo>
                  <a:pt x="21196" y="34899"/>
                </a:lnTo>
                <a:lnTo>
                  <a:pt x="22567" y="34899"/>
                </a:lnTo>
                <a:lnTo>
                  <a:pt x="23939" y="34899"/>
                </a:lnTo>
                <a:lnTo>
                  <a:pt x="24612" y="34213"/>
                </a:lnTo>
                <a:lnTo>
                  <a:pt x="24612" y="31470"/>
                </a:lnTo>
                <a:close/>
              </a:path>
              <a:path w="76200" h="363855">
                <a:moveTo>
                  <a:pt x="34899" y="247065"/>
                </a:moveTo>
                <a:lnTo>
                  <a:pt x="34226" y="246380"/>
                </a:lnTo>
                <a:lnTo>
                  <a:pt x="31483" y="246380"/>
                </a:lnTo>
                <a:lnTo>
                  <a:pt x="30797" y="247065"/>
                </a:lnTo>
                <a:lnTo>
                  <a:pt x="30797" y="249796"/>
                </a:lnTo>
                <a:lnTo>
                  <a:pt x="31483" y="250482"/>
                </a:lnTo>
                <a:lnTo>
                  <a:pt x="32854" y="250482"/>
                </a:lnTo>
                <a:lnTo>
                  <a:pt x="34226" y="250482"/>
                </a:lnTo>
                <a:lnTo>
                  <a:pt x="34899" y="249796"/>
                </a:lnTo>
                <a:lnTo>
                  <a:pt x="34899" y="247065"/>
                </a:lnTo>
                <a:close/>
              </a:path>
              <a:path w="76200" h="363855">
                <a:moveTo>
                  <a:pt x="34899" y="226529"/>
                </a:moveTo>
                <a:lnTo>
                  <a:pt x="34226" y="225844"/>
                </a:lnTo>
                <a:lnTo>
                  <a:pt x="31483" y="225844"/>
                </a:lnTo>
                <a:lnTo>
                  <a:pt x="30797" y="226529"/>
                </a:lnTo>
                <a:lnTo>
                  <a:pt x="30797" y="229273"/>
                </a:lnTo>
                <a:lnTo>
                  <a:pt x="31483" y="229958"/>
                </a:lnTo>
                <a:lnTo>
                  <a:pt x="32854" y="229958"/>
                </a:lnTo>
                <a:lnTo>
                  <a:pt x="34226" y="229958"/>
                </a:lnTo>
                <a:lnTo>
                  <a:pt x="34899" y="229273"/>
                </a:lnTo>
                <a:lnTo>
                  <a:pt x="34899" y="226529"/>
                </a:lnTo>
                <a:close/>
              </a:path>
              <a:path w="76200" h="363855">
                <a:moveTo>
                  <a:pt x="34899" y="206006"/>
                </a:moveTo>
                <a:lnTo>
                  <a:pt x="34226" y="205320"/>
                </a:lnTo>
                <a:lnTo>
                  <a:pt x="31483" y="205320"/>
                </a:lnTo>
                <a:lnTo>
                  <a:pt x="30797" y="206006"/>
                </a:lnTo>
                <a:lnTo>
                  <a:pt x="30797" y="208737"/>
                </a:lnTo>
                <a:lnTo>
                  <a:pt x="31483" y="209423"/>
                </a:lnTo>
                <a:lnTo>
                  <a:pt x="32854" y="209423"/>
                </a:lnTo>
                <a:lnTo>
                  <a:pt x="34226" y="209423"/>
                </a:lnTo>
                <a:lnTo>
                  <a:pt x="34899" y="208737"/>
                </a:lnTo>
                <a:lnTo>
                  <a:pt x="34899" y="206006"/>
                </a:lnTo>
                <a:close/>
              </a:path>
              <a:path w="76200" h="363855">
                <a:moveTo>
                  <a:pt x="34899" y="185483"/>
                </a:moveTo>
                <a:lnTo>
                  <a:pt x="34226" y="184797"/>
                </a:lnTo>
                <a:lnTo>
                  <a:pt x="31483" y="184797"/>
                </a:lnTo>
                <a:lnTo>
                  <a:pt x="30797" y="185483"/>
                </a:lnTo>
                <a:lnTo>
                  <a:pt x="30797" y="186842"/>
                </a:lnTo>
                <a:lnTo>
                  <a:pt x="30797" y="187121"/>
                </a:lnTo>
                <a:lnTo>
                  <a:pt x="30848" y="187375"/>
                </a:lnTo>
                <a:lnTo>
                  <a:pt x="30962" y="187629"/>
                </a:lnTo>
                <a:lnTo>
                  <a:pt x="31305" y="188468"/>
                </a:lnTo>
                <a:lnTo>
                  <a:pt x="31940" y="188899"/>
                </a:lnTo>
                <a:lnTo>
                  <a:pt x="32854" y="188899"/>
                </a:lnTo>
                <a:lnTo>
                  <a:pt x="33756" y="188887"/>
                </a:lnTo>
                <a:lnTo>
                  <a:pt x="34391" y="188468"/>
                </a:lnTo>
                <a:lnTo>
                  <a:pt x="34848" y="187375"/>
                </a:lnTo>
                <a:lnTo>
                  <a:pt x="34899" y="187121"/>
                </a:lnTo>
                <a:lnTo>
                  <a:pt x="34899" y="185483"/>
                </a:lnTo>
                <a:close/>
              </a:path>
              <a:path w="76200" h="363855">
                <a:moveTo>
                  <a:pt x="34899" y="123875"/>
                </a:moveTo>
                <a:lnTo>
                  <a:pt x="34226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06"/>
                </a:lnTo>
                <a:lnTo>
                  <a:pt x="31483" y="127292"/>
                </a:lnTo>
                <a:lnTo>
                  <a:pt x="32854" y="127292"/>
                </a:lnTo>
                <a:lnTo>
                  <a:pt x="34226" y="127292"/>
                </a:lnTo>
                <a:lnTo>
                  <a:pt x="34899" y="126606"/>
                </a:lnTo>
                <a:lnTo>
                  <a:pt x="34899" y="123875"/>
                </a:lnTo>
                <a:close/>
              </a:path>
              <a:path w="76200" h="363855">
                <a:moveTo>
                  <a:pt x="34899" y="103339"/>
                </a:moveTo>
                <a:lnTo>
                  <a:pt x="34226" y="102654"/>
                </a:lnTo>
                <a:lnTo>
                  <a:pt x="31483" y="102654"/>
                </a:lnTo>
                <a:lnTo>
                  <a:pt x="30797" y="103339"/>
                </a:lnTo>
                <a:lnTo>
                  <a:pt x="30797" y="106083"/>
                </a:lnTo>
                <a:lnTo>
                  <a:pt x="31483" y="106768"/>
                </a:lnTo>
                <a:lnTo>
                  <a:pt x="32854" y="106768"/>
                </a:lnTo>
                <a:lnTo>
                  <a:pt x="34226" y="106768"/>
                </a:lnTo>
                <a:lnTo>
                  <a:pt x="34899" y="106083"/>
                </a:lnTo>
                <a:lnTo>
                  <a:pt x="34899" y="103339"/>
                </a:lnTo>
                <a:close/>
              </a:path>
              <a:path w="76200" h="363855">
                <a:moveTo>
                  <a:pt x="34925" y="167678"/>
                </a:moveTo>
                <a:lnTo>
                  <a:pt x="34899" y="166293"/>
                </a:lnTo>
                <a:lnTo>
                  <a:pt x="34899" y="164909"/>
                </a:lnTo>
                <a:lnTo>
                  <a:pt x="34213" y="164211"/>
                </a:lnTo>
                <a:lnTo>
                  <a:pt x="31432" y="164223"/>
                </a:lnTo>
                <a:lnTo>
                  <a:pt x="30746" y="164922"/>
                </a:lnTo>
                <a:lnTo>
                  <a:pt x="30759" y="167703"/>
                </a:lnTo>
                <a:lnTo>
                  <a:pt x="31457" y="168389"/>
                </a:lnTo>
                <a:lnTo>
                  <a:pt x="32854" y="168376"/>
                </a:lnTo>
                <a:lnTo>
                  <a:pt x="34239" y="168376"/>
                </a:lnTo>
                <a:lnTo>
                  <a:pt x="34925" y="167678"/>
                </a:lnTo>
                <a:close/>
              </a:path>
              <a:path w="76200" h="363855">
                <a:moveTo>
                  <a:pt x="35115" y="268909"/>
                </a:moveTo>
                <a:lnTo>
                  <a:pt x="34963" y="268173"/>
                </a:lnTo>
                <a:lnTo>
                  <a:pt x="33337" y="266560"/>
                </a:lnTo>
                <a:lnTo>
                  <a:pt x="32372" y="266560"/>
                </a:lnTo>
                <a:lnTo>
                  <a:pt x="30746" y="268173"/>
                </a:lnTo>
                <a:lnTo>
                  <a:pt x="30594" y="268909"/>
                </a:lnTo>
                <a:lnTo>
                  <a:pt x="31292" y="270611"/>
                </a:lnTo>
                <a:lnTo>
                  <a:pt x="31902" y="271005"/>
                </a:lnTo>
                <a:lnTo>
                  <a:pt x="32854" y="271005"/>
                </a:lnTo>
                <a:lnTo>
                  <a:pt x="33769" y="271030"/>
                </a:lnTo>
                <a:lnTo>
                  <a:pt x="34404" y="270611"/>
                </a:lnTo>
                <a:lnTo>
                  <a:pt x="35115" y="268909"/>
                </a:lnTo>
                <a:close/>
              </a:path>
              <a:path w="76200" h="363855">
                <a:moveTo>
                  <a:pt x="45173" y="72555"/>
                </a:moveTo>
                <a:lnTo>
                  <a:pt x="44488" y="71869"/>
                </a:lnTo>
                <a:lnTo>
                  <a:pt x="41744" y="71869"/>
                </a:lnTo>
                <a:lnTo>
                  <a:pt x="41059" y="72555"/>
                </a:lnTo>
                <a:lnTo>
                  <a:pt x="41059" y="75285"/>
                </a:lnTo>
                <a:lnTo>
                  <a:pt x="41744" y="75971"/>
                </a:lnTo>
                <a:lnTo>
                  <a:pt x="43116" y="75971"/>
                </a:lnTo>
                <a:lnTo>
                  <a:pt x="44488" y="75971"/>
                </a:lnTo>
                <a:lnTo>
                  <a:pt x="45173" y="75285"/>
                </a:lnTo>
                <a:lnTo>
                  <a:pt x="45173" y="72555"/>
                </a:lnTo>
                <a:close/>
              </a:path>
              <a:path w="76200" h="363855">
                <a:moveTo>
                  <a:pt x="45173" y="52006"/>
                </a:moveTo>
                <a:lnTo>
                  <a:pt x="44488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37"/>
                </a:lnTo>
                <a:lnTo>
                  <a:pt x="41744" y="55422"/>
                </a:lnTo>
                <a:lnTo>
                  <a:pt x="43116" y="55422"/>
                </a:lnTo>
                <a:lnTo>
                  <a:pt x="44488" y="55422"/>
                </a:lnTo>
                <a:lnTo>
                  <a:pt x="45173" y="54737"/>
                </a:lnTo>
                <a:lnTo>
                  <a:pt x="45173" y="52006"/>
                </a:lnTo>
                <a:close/>
              </a:path>
              <a:path w="76200" h="363855">
                <a:moveTo>
                  <a:pt x="45173" y="31470"/>
                </a:moveTo>
                <a:lnTo>
                  <a:pt x="44488" y="30784"/>
                </a:lnTo>
                <a:lnTo>
                  <a:pt x="41744" y="30784"/>
                </a:lnTo>
                <a:lnTo>
                  <a:pt x="41059" y="31470"/>
                </a:lnTo>
                <a:lnTo>
                  <a:pt x="41059" y="34213"/>
                </a:lnTo>
                <a:lnTo>
                  <a:pt x="41744" y="34899"/>
                </a:lnTo>
                <a:lnTo>
                  <a:pt x="43116" y="34899"/>
                </a:lnTo>
                <a:lnTo>
                  <a:pt x="44488" y="34899"/>
                </a:lnTo>
                <a:lnTo>
                  <a:pt x="45173" y="34213"/>
                </a:lnTo>
                <a:lnTo>
                  <a:pt x="45173" y="31470"/>
                </a:lnTo>
                <a:close/>
              </a:path>
              <a:path w="76200" h="363855">
                <a:moveTo>
                  <a:pt x="65697" y="359994"/>
                </a:moveTo>
                <a:lnTo>
                  <a:pt x="65011" y="359308"/>
                </a:lnTo>
                <a:lnTo>
                  <a:pt x="62280" y="359308"/>
                </a:lnTo>
                <a:lnTo>
                  <a:pt x="61595" y="359994"/>
                </a:lnTo>
                <a:lnTo>
                  <a:pt x="61595" y="362724"/>
                </a:lnTo>
                <a:lnTo>
                  <a:pt x="62280" y="363410"/>
                </a:lnTo>
                <a:lnTo>
                  <a:pt x="63639" y="363410"/>
                </a:lnTo>
                <a:lnTo>
                  <a:pt x="65011" y="363410"/>
                </a:lnTo>
                <a:lnTo>
                  <a:pt x="65697" y="362724"/>
                </a:lnTo>
                <a:lnTo>
                  <a:pt x="65697" y="359994"/>
                </a:lnTo>
                <a:close/>
              </a:path>
              <a:path w="76200" h="363855">
                <a:moveTo>
                  <a:pt x="65697" y="339458"/>
                </a:moveTo>
                <a:lnTo>
                  <a:pt x="65011" y="338772"/>
                </a:lnTo>
                <a:lnTo>
                  <a:pt x="62280" y="338772"/>
                </a:lnTo>
                <a:lnTo>
                  <a:pt x="61595" y="339458"/>
                </a:lnTo>
                <a:lnTo>
                  <a:pt x="61595" y="342201"/>
                </a:lnTo>
                <a:lnTo>
                  <a:pt x="62280" y="342887"/>
                </a:lnTo>
                <a:lnTo>
                  <a:pt x="63639" y="342887"/>
                </a:lnTo>
                <a:lnTo>
                  <a:pt x="65011" y="342887"/>
                </a:lnTo>
                <a:lnTo>
                  <a:pt x="65697" y="342201"/>
                </a:lnTo>
                <a:lnTo>
                  <a:pt x="65697" y="339458"/>
                </a:lnTo>
                <a:close/>
              </a:path>
              <a:path w="76200" h="363855">
                <a:moveTo>
                  <a:pt x="65697" y="318935"/>
                </a:moveTo>
                <a:lnTo>
                  <a:pt x="65011" y="318249"/>
                </a:lnTo>
                <a:lnTo>
                  <a:pt x="62280" y="318249"/>
                </a:lnTo>
                <a:lnTo>
                  <a:pt x="61595" y="318935"/>
                </a:lnTo>
                <a:lnTo>
                  <a:pt x="61595" y="321665"/>
                </a:lnTo>
                <a:lnTo>
                  <a:pt x="62280" y="322351"/>
                </a:lnTo>
                <a:lnTo>
                  <a:pt x="63639" y="322351"/>
                </a:lnTo>
                <a:lnTo>
                  <a:pt x="65011" y="322351"/>
                </a:lnTo>
                <a:lnTo>
                  <a:pt x="65697" y="321665"/>
                </a:lnTo>
                <a:lnTo>
                  <a:pt x="65697" y="318935"/>
                </a:lnTo>
                <a:close/>
              </a:path>
              <a:path w="76200" h="363855">
                <a:moveTo>
                  <a:pt x="65697" y="298399"/>
                </a:moveTo>
                <a:lnTo>
                  <a:pt x="65011" y="297726"/>
                </a:lnTo>
                <a:lnTo>
                  <a:pt x="62280" y="297726"/>
                </a:lnTo>
                <a:lnTo>
                  <a:pt x="61595" y="298399"/>
                </a:lnTo>
                <a:lnTo>
                  <a:pt x="61595" y="301142"/>
                </a:lnTo>
                <a:lnTo>
                  <a:pt x="62280" y="301828"/>
                </a:lnTo>
                <a:lnTo>
                  <a:pt x="63639" y="301828"/>
                </a:lnTo>
                <a:lnTo>
                  <a:pt x="65011" y="301828"/>
                </a:lnTo>
                <a:lnTo>
                  <a:pt x="65697" y="301142"/>
                </a:lnTo>
                <a:lnTo>
                  <a:pt x="65697" y="298399"/>
                </a:lnTo>
                <a:close/>
              </a:path>
              <a:path w="76200" h="363855">
                <a:moveTo>
                  <a:pt x="65697" y="277876"/>
                </a:moveTo>
                <a:lnTo>
                  <a:pt x="65011" y="277190"/>
                </a:lnTo>
                <a:lnTo>
                  <a:pt x="62280" y="277190"/>
                </a:lnTo>
                <a:lnTo>
                  <a:pt x="61595" y="277876"/>
                </a:lnTo>
                <a:lnTo>
                  <a:pt x="61595" y="280619"/>
                </a:lnTo>
                <a:lnTo>
                  <a:pt x="62280" y="281292"/>
                </a:lnTo>
                <a:lnTo>
                  <a:pt x="63639" y="281292"/>
                </a:lnTo>
                <a:lnTo>
                  <a:pt x="65011" y="281292"/>
                </a:lnTo>
                <a:lnTo>
                  <a:pt x="65697" y="280619"/>
                </a:lnTo>
                <a:lnTo>
                  <a:pt x="65697" y="277876"/>
                </a:lnTo>
                <a:close/>
              </a:path>
              <a:path w="76200" h="363855">
                <a:moveTo>
                  <a:pt x="65697" y="257327"/>
                </a:moveTo>
                <a:lnTo>
                  <a:pt x="65011" y="256641"/>
                </a:lnTo>
                <a:lnTo>
                  <a:pt x="62280" y="256641"/>
                </a:lnTo>
                <a:lnTo>
                  <a:pt x="61595" y="257327"/>
                </a:lnTo>
                <a:lnTo>
                  <a:pt x="61595" y="260057"/>
                </a:lnTo>
                <a:lnTo>
                  <a:pt x="62280" y="260743"/>
                </a:lnTo>
                <a:lnTo>
                  <a:pt x="63639" y="260743"/>
                </a:lnTo>
                <a:lnTo>
                  <a:pt x="65011" y="260743"/>
                </a:lnTo>
                <a:lnTo>
                  <a:pt x="65697" y="260057"/>
                </a:lnTo>
                <a:lnTo>
                  <a:pt x="65697" y="257327"/>
                </a:lnTo>
                <a:close/>
              </a:path>
              <a:path w="76200" h="363855">
                <a:moveTo>
                  <a:pt x="65697" y="236791"/>
                </a:moveTo>
                <a:lnTo>
                  <a:pt x="65011" y="236118"/>
                </a:lnTo>
                <a:lnTo>
                  <a:pt x="62280" y="236118"/>
                </a:lnTo>
                <a:lnTo>
                  <a:pt x="61595" y="236804"/>
                </a:lnTo>
                <a:lnTo>
                  <a:pt x="61595" y="239534"/>
                </a:lnTo>
                <a:lnTo>
                  <a:pt x="62280" y="240220"/>
                </a:lnTo>
                <a:lnTo>
                  <a:pt x="63639" y="240220"/>
                </a:lnTo>
                <a:lnTo>
                  <a:pt x="65011" y="240220"/>
                </a:lnTo>
                <a:lnTo>
                  <a:pt x="65697" y="239534"/>
                </a:lnTo>
                <a:lnTo>
                  <a:pt x="65697" y="236791"/>
                </a:lnTo>
                <a:close/>
              </a:path>
              <a:path w="76200" h="363855">
                <a:moveTo>
                  <a:pt x="65697" y="216268"/>
                </a:moveTo>
                <a:lnTo>
                  <a:pt x="65011" y="215582"/>
                </a:lnTo>
                <a:lnTo>
                  <a:pt x="62280" y="215582"/>
                </a:lnTo>
                <a:lnTo>
                  <a:pt x="61595" y="216268"/>
                </a:lnTo>
                <a:lnTo>
                  <a:pt x="61595" y="219011"/>
                </a:lnTo>
                <a:lnTo>
                  <a:pt x="62280" y="219697"/>
                </a:lnTo>
                <a:lnTo>
                  <a:pt x="63639" y="219697"/>
                </a:lnTo>
                <a:lnTo>
                  <a:pt x="65011" y="219697"/>
                </a:lnTo>
                <a:lnTo>
                  <a:pt x="65697" y="219011"/>
                </a:lnTo>
                <a:lnTo>
                  <a:pt x="65697" y="216268"/>
                </a:lnTo>
                <a:close/>
              </a:path>
              <a:path w="76200" h="363855">
                <a:moveTo>
                  <a:pt x="65697" y="195783"/>
                </a:moveTo>
                <a:lnTo>
                  <a:pt x="65011" y="195110"/>
                </a:lnTo>
                <a:lnTo>
                  <a:pt x="62280" y="195110"/>
                </a:lnTo>
                <a:lnTo>
                  <a:pt x="61595" y="195783"/>
                </a:lnTo>
                <a:lnTo>
                  <a:pt x="61595" y="198526"/>
                </a:lnTo>
                <a:lnTo>
                  <a:pt x="62280" y="199212"/>
                </a:lnTo>
                <a:lnTo>
                  <a:pt x="63639" y="199212"/>
                </a:lnTo>
                <a:lnTo>
                  <a:pt x="65011" y="199212"/>
                </a:lnTo>
                <a:lnTo>
                  <a:pt x="65697" y="198526"/>
                </a:lnTo>
                <a:lnTo>
                  <a:pt x="65697" y="195783"/>
                </a:lnTo>
                <a:close/>
              </a:path>
              <a:path w="76200" h="363855">
                <a:moveTo>
                  <a:pt x="65697" y="175209"/>
                </a:moveTo>
                <a:lnTo>
                  <a:pt x="65011" y="174536"/>
                </a:lnTo>
                <a:lnTo>
                  <a:pt x="62280" y="174536"/>
                </a:lnTo>
                <a:lnTo>
                  <a:pt x="61595" y="175209"/>
                </a:lnTo>
                <a:lnTo>
                  <a:pt x="61595" y="177952"/>
                </a:lnTo>
                <a:lnTo>
                  <a:pt x="62280" y="178638"/>
                </a:lnTo>
                <a:lnTo>
                  <a:pt x="63639" y="178638"/>
                </a:lnTo>
                <a:lnTo>
                  <a:pt x="65011" y="178638"/>
                </a:lnTo>
                <a:lnTo>
                  <a:pt x="65697" y="177952"/>
                </a:lnTo>
                <a:lnTo>
                  <a:pt x="65697" y="175209"/>
                </a:lnTo>
                <a:close/>
              </a:path>
              <a:path w="76200" h="363855">
                <a:moveTo>
                  <a:pt x="65697" y="154660"/>
                </a:moveTo>
                <a:lnTo>
                  <a:pt x="65011" y="153974"/>
                </a:lnTo>
                <a:lnTo>
                  <a:pt x="62280" y="153974"/>
                </a:lnTo>
                <a:lnTo>
                  <a:pt x="61595" y="154660"/>
                </a:lnTo>
                <a:lnTo>
                  <a:pt x="61595" y="157403"/>
                </a:lnTo>
                <a:lnTo>
                  <a:pt x="62280" y="158089"/>
                </a:lnTo>
                <a:lnTo>
                  <a:pt x="63639" y="158089"/>
                </a:lnTo>
                <a:lnTo>
                  <a:pt x="65011" y="158089"/>
                </a:lnTo>
                <a:lnTo>
                  <a:pt x="65697" y="157403"/>
                </a:lnTo>
                <a:lnTo>
                  <a:pt x="65697" y="154660"/>
                </a:lnTo>
                <a:close/>
              </a:path>
              <a:path w="76200" h="363855">
                <a:moveTo>
                  <a:pt x="65697" y="134137"/>
                </a:moveTo>
                <a:lnTo>
                  <a:pt x="65011" y="133451"/>
                </a:lnTo>
                <a:lnTo>
                  <a:pt x="62280" y="133451"/>
                </a:lnTo>
                <a:lnTo>
                  <a:pt x="61595" y="134137"/>
                </a:lnTo>
                <a:lnTo>
                  <a:pt x="61595" y="136867"/>
                </a:lnTo>
                <a:lnTo>
                  <a:pt x="62280" y="137553"/>
                </a:lnTo>
                <a:lnTo>
                  <a:pt x="63639" y="137553"/>
                </a:lnTo>
                <a:lnTo>
                  <a:pt x="65011" y="137553"/>
                </a:lnTo>
                <a:lnTo>
                  <a:pt x="65697" y="136867"/>
                </a:lnTo>
                <a:lnTo>
                  <a:pt x="65697" y="134137"/>
                </a:lnTo>
                <a:close/>
              </a:path>
              <a:path w="76200" h="363855">
                <a:moveTo>
                  <a:pt x="65697" y="113601"/>
                </a:moveTo>
                <a:lnTo>
                  <a:pt x="65011" y="112928"/>
                </a:lnTo>
                <a:lnTo>
                  <a:pt x="62280" y="112928"/>
                </a:lnTo>
                <a:lnTo>
                  <a:pt x="61595" y="113601"/>
                </a:lnTo>
                <a:lnTo>
                  <a:pt x="61595" y="116344"/>
                </a:lnTo>
                <a:lnTo>
                  <a:pt x="62280" y="117030"/>
                </a:lnTo>
                <a:lnTo>
                  <a:pt x="63639" y="117030"/>
                </a:lnTo>
                <a:lnTo>
                  <a:pt x="65011" y="117030"/>
                </a:lnTo>
                <a:lnTo>
                  <a:pt x="65697" y="116344"/>
                </a:lnTo>
                <a:lnTo>
                  <a:pt x="65697" y="113601"/>
                </a:lnTo>
                <a:close/>
              </a:path>
              <a:path w="76200" h="363855">
                <a:moveTo>
                  <a:pt x="65697" y="93078"/>
                </a:moveTo>
                <a:lnTo>
                  <a:pt x="65011" y="92392"/>
                </a:lnTo>
                <a:lnTo>
                  <a:pt x="62280" y="92392"/>
                </a:lnTo>
                <a:lnTo>
                  <a:pt x="61595" y="93078"/>
                </a:lnTo>
                <a:lnTo>
                  <a:pt x="61595" y="95821"/>
                </a:lnTo>
                <a:lnTo>
                  <a:pt x="62280" y="96507"/>
                </a:lnTo>
                <a:lnTo>
                  <a:pt x="63639" y="96507"/>
                </a:lnTo>
                <a:lnTo>
                  <a:pt x="65011" y="96507"/>
                </a:lnTo>
                <a:lnTo>
                  <a:pt x="65697" y="95821"/>
                </a:lnTo>
                <a:lnTo>
                  <a:pt x="65697" y="93078"/>
                </a:lnTo>
                <a:close/>
              </a:path>
              <a:path w="76200" h="363855">
                <a:moveTo>
                  <a:pt x="65697" y="72555"/>
                </a:moveTo>
                <a:lnTo>
                  <a:pt x="65011" y="71869"/>
                </a:lnTo>
                <a:lnTo>
                  <a:pt x="62280" y="71869"/>
                </a:lnTo>
                <a:lnTo>
                  <a:pt x="61595" y="72555"/>
                </a:lnTo>
                <a:lnTo>
                  <a:pt x="61595" y="75285"/>
                </a:lnTo>
                <a:lnTo>
                  <a:pt x="62280" y="75971"/>
                </a:lnTo>
                <a:lnTo>
                  <a:pt x="63639" y="75971"/>
                </a:lnTo>
                <a:lnTo>
                  <a:pt x="65011" y="75971"/>
                </a:lnTo>
                <a:lnTo>
                  <a:pt x="65697" y="75285"/>
                </a:lnTo>
                <a:lnTo>
                  <a:pt x="65697" y="72555"/>
                </a:lnTo>
                <a:close/>
              </a:path>
              <a:path w="76200" h="363855">
                <a:moveTo>
                  <a:pt x="65697" y="52006"/>
                </a:moveTo>
                <a:lnTo>
                  <a:pt x="65011" y="51320"/>
                </a:lnTo>
                <a:lnTo>
                  <a:pt x="62280" y="51320"/>
                </a:lnTo>
                <a:lnTo>
                  <a:pt x="61595" y="52006"/>
                </a:lnTo>
                <a:lnTo>
                  <a:pt x="61595" y="54737"/>
                </a:lnTo>
                <a:lnTo>
                  <a:pt x="62280" y="55422"/>
                </a:lnTo>
                <a:lnTo>
                  <a:pt x="63639" y="55422"/>
                </a:lnTo>
                <a:lnTo>
                  <a:pt x="65011" y="55422"/>
                </a:lnTo>
                <a:lnTo>
                  <a:pt x="65697" y="54737"/>
                </a:lnTo>
                <a:lnTo>
                  <a:pt x="65697" y="52006"/>
                </a:lnTo>
                <a:close/>
              </a:path>
              <a:path w="76200" h="363855">
                <a:moveTo>
                  <a:pt x="65697" y="31470"/>
                </a:moveTo>
                <a:lnTo>
                  <a:pt x="65011" y="30784"/>
                </a:lnTo>
                <a:lnTo>
                  <a:pt x="62280" y="30784"/>
                </a:lnTo>
                <a:lnTo>
                  <a:pt x="61595" y="31470"/>
                </a:lnTo>
                <a:lnTo>
                  <a:pt x="61595" y="34213"/>
                </a:lnTo>
                <a:lnTo>
                  <a:pt x="62280" y="34899"/>
                </a:lnTo>
                <a:lnTo>
                  <a:pt x="63639" y="34899"/>
                </a:lnTo>
                <a:lnTo>
                  <a:pt x="65011" y="34899"/>
                </a:lnTo>
                <a:lnTo>
                  <a:pt x="65697" y="34213"/>
                </a:lnTo>
                <a:lnTo>
                  <a:pt x="65697" y="31470"/>
                </a:lnTo>
                <a:close/>
              </a:path>
              <a:path w="76200" h="363855">
                <a:moveTo>
                  <a:pt x="65697" y="10947"/>
                </a:moveTo>
                <a:lnTo>
                  <a:pt x="65011" y="10261"/>
                </a:lnTo>
                <a:lnTo>
                  <a:pt x="62280" y="10261"/>
                </a:lnTo>
                <a:lnTo>
                  <a:pt x="61595" y="10947"/>
                </a:lnTo>
                <a:lnTo>
                  <a:pt x="61595" y="13677"/>
                </a:lnTo>
                <a:lnTo>
                  <a:pt x="62280" y="14363"/>
                </a:lnTo>
                <a:lnTo>
                  <a:pt x="63639" y="14363"/>
                </a:lnTo>
                <a:lnTo>
                  <a:pt x="65011" y="14363"/>
                </a:lnTo>
                <a:lnTo>
                  <a:pt x="65697" y="13677"/>
                </a:lnTo>
                <a:lnTo>
                  <a:pt x="65697" y="10947"/>
                </a:lnTo>
                <a:close/>
              </a:path>
              <a:path w="76200" h="363855">
                <a:moveTo>
                  <a:pt x="75958" y="247065"/>
                </a:moveTo>
                <a:lnTo>
                  <a:pt x="75272" y="246380"/>
                </a:lnTo>
                <a:lnTo>
                  <a:pt x="72542" y="246380"/>
                </a:lnTo>
                <a:lnTo>
                  <a:pt x="71856" y="247065"/>
                </a:lnTo>
                <a:lnTo>
                  <a:pt x="71856" y="249796"/>
                </a:lnTo>
                <a:lnTo>
                  <a:pt x="72542" y="250482"/>
                </a:lnTo>
                <a:lnTo>
                  <a:pt x="73914" y="250482"/>
                </a:lnTo>
                <a:lnTo>
                  <a:pt x="75272" y="250482"/>
                </a:lnTo>
                <a:lnTo>
                  <a:pt x="75958" y="249796"/>
                </a:lnTo>
                <a:lnTo>
                  <a:pt x="75958" y="247065"/>
                </a:lnTo>
                <a:close/>
              </a:path>
              <a:path w="76200" h="363855">
                <a:moveTo>
                  <a:pt x="75958" y="226529"/>
                </a:moveTo>
                <a:lnTo>
                  <a:pt x="75272" y="225844"/>
                </a:lnTo>
                <a:lnTo>
                  <a:pt x="72542" y="225844"/>
                </a:lnTo>
                <a:lnTo>
                  <a:pt x="71856" y="226529"/>
                </a:lnTo>
                <a:lnTo>
                  <a:pt x="71856" y="229273"/>
                </a:lnTo>
                <a:lnTo>
                  <a:pt x="72542" y="229958"/>
                </a:lnTo>
                <a:lnTo>
                  <a:pt x="73914" y="229958"/>
                </a:lnTo>
                <a:lnTo>
                  <a:pt x="75272" y="229958"/>
                </a:lnTo>
                <a:lnTo>
                  <a:pt x="75958" y="229273"/>
                </a:lnTo>
                <a:lnTo>
                  <a:pt x="75958" y="226529"/>
                </a:lnTo>
                <a:close/>
              </a:path>
              <a:path w="76200" h="363855">
                <a:moveTo>
                  <a:pt x="75958" y="206006"/>
                </a:moveTo>
                <a:lnTo>
                  <a:pt x="75272" y="205320"/>
                </a:lnTo>
                <a:lnTo>
                  <a:pt x="72542" y="205320"/>
                </a:lnTo>
                <a:lnTo>
                  <a:pt x="71856" y="206006"/>
                </a:lnTo>
                <a:lnTo>
                  <a:pt x="71856" y="208737"/>
                </a:lnTo>
                <a:lnTo>
                  <a:pt x="72542" y="209423"/>
                </a:lnTo>
                <a:lnTo>
                  <a:pt x="73914" y="209423"/>
                </a:lnTo>
                <a:lnTo>
                  <a:pt x="75272" y="209423"/>
                </a:lnTo>
                <a:lnTo>
                  <a:pt x="75958" y="208737"/>
                </a:lnTo>
                <a:lnTo>
                  <a:pt x="75958" y="206006"/>
                </a:lnTo>
                <a:close/>
              </a:path>
              <a:path w="76200" h="363855">
                <a:moveTo>
                  <a:pt x="75958" y="145199"/>
                </a:moveTo>
                <a:lnTo>
                  <a:pt x="75755" y="144716"/>
                </a:lnTo>
                <a:lnTo>
                  <a:pt x="74955" y="143916"/>
                </a:lnTo>
                <a:lnTo>
                  <a:pt x="74472" y="143713"/>
                </a:lnTo>
                <a:lnTo>
                  <a:pt x="72542" y="143713"/>
                </a:lnTo>
                <a:lnTo>
                  <a:pt x="71856" y="144399"/>
                </a:lnTo>
                <a:lnTo>
                  <a:pt x="71856" y="147142"/>
                </a:lnTo>
                <a:lnTo>
                  <a:pt x="72542" y="147815"/>
                </a:lnTo>
                <a:lnTo>
                  <a:pt x="73914" y="147815"/>
                </a:lnTo>
                <a:lnTo>
                  <a:pt x="75272" y="147815"/>
                </a:lnTo>
                <a:lnTo>
                  <a:pt x="75958" y="147142"/>
                </a:lnTo>
                <a:lnTo>
                  <a:pt x="75958" y="145199"/>
                </a:lnTo>
                <a:close/>
              </a:path>
              <a:path w="76200" h="363855">
                <a:moveTo>
                  <a:pt x="75958" y="123875"/>
                </a:moveTo>
                <a:lnTo>
                  <a:pt x="75272" y="123190"/>
                </a:lnTo>
                <a:lnTo>
                  <a:pt x="72542" y="123190"/>
                </a:lnTo>
                <a:lnTo>
                  <a:pt x="71856" y="123875"/>
                </a:lnTo>
                <a:lnTo>
                  <a:pt x="71856" y="126606"/>
                </a:lnTo>
                <a:lnTo>
                  <a:pt x="72542" y="127292"/>
                </a:lnTo>
                <a:lnTo>
                  <a:pt x="73914" y="127292"/>
                </a:lnTo>
                <a:lnTo>
                  <a:pt x="75272" y="127292"/>
                </a:lnTo>
                <a:lnTo>
                  <a:pt x="75958" y="126606"/>
                </a:lnTo>
                <a:lnTo>
                  <a:pt x="75958" y="123875"/>
                </a:lnTo>
                <a:close/>
              </a:path>
              <a:path w="76200" h="363855">
                <a:moveTo>
                  <a:pt x="75958" y="685"/>
                </a:moveTo>
                <a:lnTo>
                  <a:pt x="75272" y="0"/>
                </a:lnTo>
                <a:lnTo>
                  <a:pt x="72542" y="0"/>
                </a:lnTo>
                <a:lnTo>
                  <a:pt x="71856" y="685"/>
                </a:lnTo>
                <a:lnTo>
                  <a:pt x="71856" y="3416"/>
                </a:lnTo>
                <a:lnTo>
                  <a:pt x="72542" y="4102"/>
                </a:lnTo>
                <a:lnTo>
                  <a:pt x="73914" y="4102"/>
                </a:lnTo>
                <a:lnTo>
                  <a:pt x="75272" y="4102"/>
                </a:lnTo>
                <a:lnTo>
                  <a:pt x="75958" y="3416"/>
                </a:lnTo>
                <a:lnTo>
                  <a:pt x="75958" y="685"/>
                </a:lnTo>
                <a:close/>
              </a:path>
              <a:path w="76200" h="363855">
                <a:moveTo>
                  <a:pt x="75971" y="187121"/>
                </a:moveTo>
                <a:lnTo>
                  <a:pt x="75958" y="186842"/>
                </a:lnTo>
                <a:lnTo>
                  <a:pt x="75958" y="185483"/>
                </a:lnTo>
                <a:lnTo>
                  <a:pt x="75272" y="184797"/>
                </a:lnTo>
                <a:lnTo>
                  <a:pt x="72542" y="184797"/>
                </a:lnTo>
                <a:lnTo>
                  <a:pt x="71856" y="185483"/>
                </a:lnTo>
                <a:lnTo>
                  <a:pt x="71856" y="187121"/>
                </a:lnTo>
                <a:lnTo>
                  <a:pt x="71920" y="187375"/>
                </a:lnTo>
                <a:lnTo>
                  <a:pt x="72364" y="188468"/>
                </a:lnTo>
                <a:lnTo>
                  <a:pt x="72999" y="188887"/>
                </a:lnTo>
                <a:lnTo>
                  <a:pt x="73914" y="188899"/>
                </a:lnTo>
                <a:lnTo>
                  <a:pt x="74815" y="188899"/>
                </a:lnTo>
                <a:lnTo>
                  <a:pt x="75450" y="188468"/>
                </a:lnTo>
                <a:lnTo>
                  <a:pt x="75793" y="187629"/>
                </a:lnTo>
                <a:lnTo>
                  <a:pt x="75907" y="187375"/>
                </a:lnTo>
                <a:lnTo>
                  <a:pt x="75971" y="187121"/>
                </a:lnTo>
                <a:close/>
              </a:path>
              <a:path w="76200" h="363855">
                <a:moveTo>
                  <a:pt x="75971" y="167678"/>
                </a:moveTo>
                <a:lnTo>
                  <a:pt x="75958" y="166293"/>
                </a:lnTo>
                <a:lnTo>
                  <a:pt x="75958" y="164909"/>
                </a:lnTo>
                <a:lnTo>
                  <a:pt x="75272" y="164211"/>
                </a:lnTo>
                <a:lnTo>
                  <a:pt x="72491" y="164223"/>
                </a:lnTo>
                <a:lnTo>
                  <a:pt x="71793" y="164922"/>
                </a:lnTo>
                <a:lnTo>
                  <a:pt x="71818" y="167703"/>
                </a:lnTo>
                <a:lnTo>
                  <a:pt x="72517" y="168389"/>
                </a:lnTo>
                <a:lnTo>
                  <a:pt x="73914" y="168376"/>
                </a:lnTo>
                <a:lnTo>
                  <a:pt x="75298" y="168376"/>
                </a:lnTo>
                <a:lnTo>
                  <a:pt x="75971" y="167678"/>
                </a:lnTo>
                <a:close/>
              </a:path>
              <a:path w="76200" h="363855">
                <a:moveTo>
                  <a:pt x="76174" y="268909"/>
                </a:moveTo>
                <a:lnTo>
                  <a:pt x="76022" y="268173"/>
                </a:lnTo>
                <a:lnTo>
                  <a:pt x="75361" y="267525"/>
                </a:lnTo>
                <a:lnTo>
                  <a:pt x="74968" y="267119"/>
                </a:lnTo>
                <a:lnTo>
                  <a:pt x="74485" y="266915"/>
                </a:lnTo>
                <a:lnTo>
                  <a:pt x="73914" y="266928"/>
                </a:lnTo>
                <a:lnTo>
                  <a:pt x="73342" y="266915"/>
                </a:lnTo>
                <a:lnTo>
                  <a:pt x="72847" y="267119"/>
                </a:lnTo>
                <a:lnTo>
                  <a:pt x="72453" y="267525"/>
                </a:lnTo>
                <a:lnTo>
                  <a:pt x="71793" y="268173"/>
                </a:lnTo>
                <a:lnTo>
                  <a:pt x="71640" y="268909"/>
                </a:lnTo>
                <a:lnTo>
                  <a:pt x="72351" y="270611"/>
                </a:lnTo>
                <a:lnTo>
                  <a:pt x="72986" y="271030"/>
                </a:lnTo>
                <a:lnTo>
                  <a:pt x="73914" y="271005"/>
                </a:lnTo>
                <a:lnTo>
                  <a:pt x="74828" y="271030"/>
                </a:lnTo>
                <a:lnTo>
                  <a:pt x="75463" y="270611"/>
                </a:lnTo>
                <a:lnTo>
                  <a:pt x="76174" y="26890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468" y="370725"/>
            <a:ext cx="34925" cy="384175"/>
          </a:xfrm>
          <a:custGeom>
            <a:avLst/>
            <a:gdLst/>
            <a:ahLst/>
            <a:cxnLst/>
            <a:rect l="l" t="t" r="r" b="b"/>
            <a:pathLst>
              <a:path w="34925" h="384175">
                <a:moveTo>
                  <a:pt x="4114" y="380530"/>
                </a:moveTo>
                <a:lnTo>
                  <a:pt x="3429" y="379844"/>
                </a:lnTo>
                <a:lnTo>
                  <a:pt x="685" y="379844"/>
                </a:lnTo>
                <a:lnTo>
                  <a:pt x="0" y="380530"/>
                </a:lnTo>
                <a:lnTo>
                  <a:pt x="0" y="383260"/>
                </a:lnTo>
                <a:lnTo>
                  <a:pt x="685" y="383946"/>
                </a:lnTo>
                <a:lnTo>
                  <a:pt x="2057" y="383946"/>
                </a:lnTo>
                <a:lnTo>
                  <a:pt x="3429" y="383946"/>
                </a:lnTo>
                <a:lnTo>
                  <a:pt x="4114" y="383260"/>
                </a:lnTo>
                <a:lnTo>
                  <a:pt x="4114" y="380530"/>
                </a:lnTo>
                <a:close/>
              </a:path>
              <a:path w="34925" h="384175">
                <a:moveTo>
                  <a:pt x="4114" y="359994"/>
                </a:moveTo>
                <a:lnTo>
                  <a:pt x="3429" y="359308"/>
                </a:lnTo>
                <a:lnTo>
                  <a:pt x="685" y="359308"/>
                </a:lnTo>
                <a:lnTo>
                  <a:pt x="0" y="359994"/>
                </a:lnTo>
                <a:lnTo>
                  <a:pt x="0" y="362737"/>
                </a:lnTo>
                <a:lnTo>
                  <a:pt x="685" y="363423"/>
                </a:lnTo>
                <a:lnTo>
                  <a:pt x="2057" y="363423"/>
                </a:lnTo>
                <a:lnTo>
                  <a:pt x="3429" y="363423"/>
                </a:lnTo>
                <a:lnTo>
                  <a:pt x="4114" y="362737"/>
                </a:lnTo>
                <a:lnTo>
                  <a:pt x="4114" y="359994"/>
                </a:lnTo>
                <a:close/>
              </a:path>
              <a:path w="34925" h="384175">
                <a:moveTo>
                  <a:pt x="4114" y="339471"/>
                </a:moveTo>
                <a:lnTo>
                  <a:pt x="3429" y="338785"/>
                </a:lnTo>
                <a:lnTo>
                  <a:pt x="685" y="338785"/>
                </a:lnTo>
                <a:lnTo>
                  <a:pt x="0" y="339471"/>
                </a:lnTo>
                <a:lnTo>
                  <a:pt x="0" y="342201"/>
                </a:lnTo>
                <a:lnTo>
                  <a:pt x="685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71"/>
                </a:lnTo>
                <a:close/>
              </a:path>
              <a:path w="34925" h="384175">
                <a:moveTo>
                  <a:pt x="4114" y="318935"/>
                </a:moveTo>
                <a:lnTo>
                  <a:pt x="3429" y="318262"/>
                </a:lnTo>
                <a:lnTo>
                  <a:pt x="685" y="318262"/>
                </a:lnTo>
                <a:lnTo>
                  <a:pt x="0" y="318935"/>
                </a:lnTo>
                <a:lnTo>
                  <a:pt x="0" y="321678"/>
                </a:lnTo>
                <a:lnTo>
                  <a:pt x="685" y="322364"/>
                </a:lnTo>
                <a:lnTo>
                  <a:pt x="2057" y="322364"/>
                </a:lnTo>
                <a:lnTo>
                  <a:pt x="3429" y="322364"/>
                </a:lnTo>
                <a:lnTo>
                  <a:pt x="4114" y="321678"/>
                </a:lnTo>
                <a:lnTo>
                  <a:pt x="4114" y="318935"/>
                </a:lnTo>
                <a:close/>
              </a:path>
              <a:path w="34925" h="384175">
                <a:moveTo>
                  <a:pt x="4114" y="298411"/>
                </a:moveTo>
                <a:lnTo>
                  <a:pt x="3429" y="297726"/>
                </a:lnTo>
                <a:lnTo>
                  <a:pt x="685" y="297726"/>
                </a:lnTo>
                <a:lnTo>
                  <a:pt x="0" y="298411"/>
                </a:lnTo>
                <a:lnTo>
                  <a:pt x="0" y="301155"/>
                </a:lnTo>
                <a:lnTo>
                  <a:pt x="685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55"/>
                </a:lnTo>
                <a:lnTo>
                  <a:pt x="4114" y="298411"/>
                </a:lnTo>
                <a:close/>
              </a:path>
              <a:path w="34925" h="384175">
                <a:moveTo>
                  <a:pt x="4114" y="277863"/>
                </a:moveTo>
                <a:lnTo>
                  <a:pt x="3429" y="277177"/>
                </a:lnTo>
                <a:lnTo>
                  <a:pt x="685" y="277177"/>
                </a:lnTo>
                <a:lnTo>
                  <a:pt x="0" y="277863"/>
                </a:lnTo>
                <a:lnTo>
                  <a:pt x="0" y="280593"/>
                </a:lnTo>
                <a:lnTo>
                  <a:pt x="685" y="281279"/>
                </a:lnTo>
                <a:lnTo>
                  <a:pt x="2057" y="281279"/>
                </a:lnTo>
                <a:lnTo>
                  <a:pt x="3429" y="281279"/>
                </a:lnTo>
                <a:lnTo>
                  <a:pt x="4114" y="280593"/>
                </a:lnTo>
                <a:lnTo>
                  <a:pt x="4114" y="277863"/>
                </a:lnTo>
                <a:close/>
              </a:path>
              <a:path w="34925" h="384175">
                <a:moveTo>
                  <a:pt x="4114" y="257327"/>
                </a:moveTo>
                <a:lnTo>
                  <a:pt x="3429" y="256654"/>
                </a:lnTo>
                <a:lnTo>
                  <a:pt x="685" y="256654"/>
                </a:lnTo>
                <a:lnTo>
                  <a:pt x="0" y="257340"/>
                </a:lnTo>
                <a:lnTo>
                  <a:pt x="0" y="260070"/>
                </a:lnTo>
                <a:lnTo>
                  <a:pt x="685" y="260756"/>
                </a:lnTo>
                <a:lnTo>
                  <a:pt x="2057" y="260756"/>
                </a:lnTo>
                <a:lnTo>
                  <a:pt x="3429" y="260756"/>
                </a:lnTo>
                <a:lnTo>
                  <a:pt x="4114" y="260070"/>
                </a:lnTo>
                <a:lnTo>
                  <a:pt x="4114" y="257327"/>
                </a:lnTo>
                <a:close/>
              </a:path>
              <a:path w="34925" h="384175">
                <a:moveTo>
                  <a:pt x="4114" y="236804"/>
                </a:moveTo>
                <a:lnTo>
                  <a:pt x="3429" y="236118"/>
                </a:lnTo>
                <a:lnTo>
                  <a:pt x="685" y="236118"/>
                </a:lnTo>
                <a:lnTo>
                  <a:pt x="0" y="236804"/>
                </a:lnTo>
                <a:lnTo>
                  <a:pt x="0" y="239547"/>
                </a:lnTo>
                <a:lnTo>
                  <a:pt x="685" y="240233"/>
                </a:lnTo>
                <a:lnTo>
                  <a:pt x="2057" y="240233"/>
                </a:lnTo>
                <a:lnTo>
                  <a:pt x="3429" y="240233"/>
                </a:lnTo>
                <a:lnTo>
                  <a:pt x="4114" y="239547"/>
                </a:lnTo>
                <a:lnTo>
                  <a:pt x="4114" y="236804"/>
                </a:lnTo>
                <a:close/>
              </a:path>
              <a:path w="34925" h="384175">
                <a:moveTo>
                  <a:pt x="4114" y="216319"/>
                </a:moveTo>
                <a:lnTo>
                  <a:pt x="3429" y="215646"/>
                </a:lnTo>
                <a:lnTo>
                  <a:pt x="685" y="215646"/>
                </a:lnTo>
                <a:lnTo>
                  <a:pt x="0" y="216319"/>
                </a:lnTo>
                <a:lnTo>
                  <a:pt x="0" y="219062"/>
                </a:lnTo>
                <a:lnTo>
                  <a:pt x="685" y="219748"/>
                </a:lnTo>
                <a:lnTo>
                  <a:pt x="2057" y="219748"/>
                </a:lnTo>
                <a:lnTo>
                  <a:pt x="3429" y="219748"/>
                </a:lnTo>
                <a:lnTo>
                  <a:pt x="4114" y="219062"/>
                </a:lnTo>
                <a:lnTo>
                  <a:pt x="4114" y="216319"/>
                </a:lnTo>
                <a:close/>
              </a:path>
              <a:path w="34925" h="384175">
                <a:moveTo>
                  <a:pt x="4114" y="195745"/>
                </a:moveTo>
                <a:lnTo>
                  <a:pt x="3429" y="195072"/>
                </a:lnTo>
                <a:lnTo>
                  <a:pt x="685" y="195072"/>
                </a:lnTo>
                <a:lnTo>
                  <a:pt x="0" y="195745"/>
                </a:lnTo>
                <a:lnTo>
                  <a:pt x="0" y="198488"/>
                </a:lnTo>
                <a:lnTo>
                  <a:pt x="685" y="199174"/>
                </a:lnTo>
                <a:lnTo>
                  <a:pt x="2057" y="199174"/>
                </a:lnTo>
                <a:lnTo>
                  <a:pt x="3429" y="199174"/>
                </a:lnTo>
                <a:lnTo>
                  <a:pt x="4114" y="198488"/>
                </a:lnTo>
                <a:lnTo>
                  <a:pt x="4114" y="195745"/>
                </a:lnTo>
                <a:close/>
              </a:path>
              <a:path w="34925" h="384175">
                <a:moveTo>
                  <a:pt x="4114" y="175196"/>
                </a:moveTo>
                <a:lnTo>
                  <a:pt x="3429" y="174510"/>
                </a:lnTo>
                <a:lnTo>
                  <a:pt x="685" y="174510"/>
                </a:lnTo>
                <a:lnTo>
                  <a:pt x="0" y="175196"/>
                </a:lnTo>
                <a:lnTo>
                  <a:pt x="0" y="177939"/>
                </a:lnTo>
                <a:lnTo>
                  <a:pt x="685" y="178625"/>
                </a:lnTo>
                <a:lnTo>
                  <a:pt x="2057" y="178625"/>
                </a:lnTo>
                <a:lnTo>
                  <a:pt x="3429" y="178625"/>
                </a:lnTo>
                <a:lnTo>
                  <a:pt x="4114" y="177939"/>
                </a:lnTo>
                <a:lnTo>
                  <a:pt x="4114" y="175196"/>
                </a:lnTo>
                <a:close/>
              </a:path>
              <a:path w="34925" h="384175">
                <a:moveTo>
                  <a:pt x="4114" y="154673"/>
                </a:moveTo>
                <a:lnTo>
                  <a:pt x="3429" y="153987"/>
                </a:lnTo>
                <a:lnTo>
                  <a:pt x="685" y="153987"/>
                </a:lnTo>
                <a:lnTo>
                  <a:pt x="0" y="154673"/>
                </a:lnTo>
                <a:lnTo>
                  <a:pt x="0" y="157403"/>
                </a:lnTo>
                <a:lnTo>
                  <a:pt x="685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73"/>
                </a:lnTo>
                <a:close/>
              </a:path>
              <a:path w="34925" h="384175">
                <a:moveTo>
                  <a:pt x="4114" y="134137"/>
                </a:moveTo>
                <a:lnTo>
                  <a:pt x="3429" y="133464"/>
                </a:lnTo>
                <a:lnTo>
                  <a:pt x="685" y="133464"/>
                </a:lnTo>
                <a:lnTo>
                  <a:pt x="0" y="134137"/>
                </a:lnTo>
                <a:lnTo>
                  <a:pt x="0" y="136880"/>
                </a:lnTo>
                <a:lnTo>
                  <a:pt x="685" y="137566"/>
                </a:lnTo>
                <a:lnTo>
                  <a:pt x="2057" y="137566"/>
                </a:lnTo>
                <a:lnTo>
                  <a:pt x="3429" y="137566"/>
                </a:lnTo>
                <a:lnTo>
                  <a:pt x="4114" y="136880"/>
                </a:lnTo>
                <a:lnTo>
                  <a:pt x="4114" y="134137"/>
                </a:lnTo>
                <a:close/>
              </a:path>
              <a:path w="34925" h="384175">
                <a:moveTo>
                  <a:pt x="4114" y="113614"/>
                </a:moveTo>
                <a:lnTo>
                  <a:pt x="3429" y="112928"/>
                </a:lnTo>
                <a:lnTo>
                  <a:pt x="685" y="112928"/>
                </a:lnTo>
                <a:lnTo>
                  <a:pt x="0" y="113614"/>
                </a:lnTo>
                <a:lnTo>
                  <a:pt x="0" y="116357"/>
                </a:lnTo>
                <a:lnTo>
                  <a:pt x="685" y="117043"/>
                </a:lnTo>
                <a:lnTo>
                  <a:pt x="2057" y="117043"/>
                </a:lnTo>
                <a:lnTo>
                  <a:pt x="3429" y="117043"/>
                </a:lnTo>
                <a:lnTo>
                  <a:pt x="4114" y="116357"/>
                </a:lnTo>
                <a:lnTo>
                  <a:pt x="4114" y="113614"/>
                </a:lnTo>
                <a:close/>
              </a:path>
              <a:path w="34925" h="384175">
                <a:moveTo>
                  <a:pt x="14173" y="185597"/>
                </a:moveTo>
                <a:lnTo>
                  <a:pt x="13563" y="184912"/>
                </a:lnTo>
                <a:lnTo>
                  <a:pt x="12319" y="184785"/>
                </a:lnTo>
                <a:lnTo>
                  <a:pt x="11747" y="184785"/>
                </a:lnTo>
                <a:lnTo>
                  <a:pt x="11264" y="184988"/>
                </a:lnTo>
                <a:lnTo>
                  <a:pt x="10871" y="185407"/>
                </a:lnTo>
                <a:lnTo>
                  <a:pt x="9893" y="186359"/>
                </a:lnTo>
                <a:lnTo>
                  <a:pt x="9893" y="187325"/>
                </a:lnTo>
                <a:lnTo>
                  <a:pt x="10871" y="188290"/>
                </a:lnTo>
                <a:lnTo>
                  <a:pt x="11264" y="188696"/>
                </a:lnTo>
                <a:lnTo>
                  <a:pt x="11747" y="188912"/>
                </a:lnTo>
                <a:lnTo>
                  <a:pt x="12319" y="188912"/>
                </a:lnTo>
                <a:lnTo>
                  <a:pt x="13563" y="188772"/>
                </a:lnTo>
                <a:lnTo>
                  <a:pt x="14173" y="188087"/>
                </a:lnTo>
                <a:lnTo>
                  <a:pt x="14173" y="185597"/>
                </a:lnTo>
                <a:close/>
              </a:path>
              <a:path w="34925" h="384175">
                <a:moveTo>
                  <a:pt x="14376" y="371627"/>
                </a:moveTo>
                <a:lnTo>
                  <a:pt x="14363" y="371068"/>
                </a:lnTo>
                <a:lnTo>
                  <a:pt x="14173" y="370586"/>
                </a:lnTo>
                <a:lnTo>
                  <a:pt x="13373" y="369773"/>
                </a:lnTo>
                <a:lnTo>
                  <a:pt x="12890" y="369570"/>
                </a:lnTo>
                <a:lnTo>
                  <a:pt x="11760" y="369582"/>
                </a:lnTo>
                <a:lnTo>
                  <a:pt x="11264" y="369773"/>
                </a:lnTo>
                <a:lnTo>
                  <a:pt x="10871" y="370179"/>
                </a:lnTo>
                <a:lnTo>
                  <a:pt x="10477" y="370586"/>
                </a:lnTo>
                <a:lnTo>
                  <a:pt x="10274" y="371068"/>
                </a:lnTo>
                <a:lnTo>
                  <a:pt x="10261" y="372198"/>
                </a:lnTo>
                <a:lnTo>
                  <a:pt x="10464" y="372681"/>
                </a:lnTo>
                <a:lnTo>
                  <a:pt x="11264" y="373481"/>
                </a:lnTo>
                <a:lnTo>
                  <a:pt x="11760" y="373684"/>
                </a:lnTo>
                <a:lnTo>
                  <a:pt x="12319" y="373684"/>
                </a:lnTo>
                <a:lnTo>
                  <a:pt x="13690" y="373684"/>
                </a:lnTo>
                <a:lnTo>
                  <a:pt x="14376" y="372999"/>
                </a:lnTo>
                <a:lnTo>
                  <a:pt x="14376" y="371627"/>
                </a:lnTo>
                <a:close/>
              </a:path>
              <a:path w="34925" h="384175">
                <a:moveTo>
                  <a:pt x="14376" y="349732"/>
                </a:moveTo>
                <a:lnTo>
                  <a:pt x="13690" y="349046"/>
                </a:lnTo>
                <a:lnTo>
                  <a:pt x="10947" y="349046"/>
                </a:lnTo>
                <a:lnTo>
                  <a:pt x="10274" y="349732"/>
                </a:lnTo>
                <a:lnTo>
                  <a:pt x="10261" y="351663"/>
                </a:lnTo>
                <a:lnTo>
                  <a:pt x="10464" y="352158"/>
                </a:lnTo>
                <a:lnTo>
                  <a:pt x="11264" y="352945"/>
                </a:lnTo>
                <a:lnTo>
                  <a:pt x="117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49732"/>
                </a:lnTo>
                <a:close/>
              </a:path>
              <a:path w="34925" h="384175">
                <a:moveTo>
                  <a:pt x="14376" y="329209"/>
                </a:moveTo>
                <a:lnTo>
                  <a:pt x="13690" y="328523"/>
                </a:lnTo>
                <a:lnTo>
                  <a:pt x="11760" y="328523"/>
                </a:lnTo>
                <a:lnTo>
                  <a:pt x="11264" y="328726"/>
                </a:lnTo>
                <a:lnTo>
                  <a:pt x="10464" y="329514"/>
                </a:lnTo>
                <a:lnTo>
                  <a:pt x="10261" y="330009"/>
                </a:lnTo>
                <a:lnTo>
                  <a:pt x="10274" y="331939"/>
                </a:lnTo>
                <a:lnTo>
                  <a:pt x="10947" y="332625"/>
                </a:lnTo>
                <a:lnTo>
                  <a:pt x="12319" y="332625"/>
                </a:lnTo>
                <a:lnTo>
                  <a:pt x="13690" y="332625"/>
                </a:lnTo>
                <a:lnTo>
                  <a:pt x="14376" y="331939"/>
                </a:lnTo>
                <a:lnTo>
                  <a:pt x="14376" y="329209"/>
                </a:lnTo>
                <a:close/>
              </a:path>
              <a:path w="34925" h="384175">
                <a:moveTo>
                  <a:pt x="14376" y="308584"/>
                </a:moveTo>
                <a:lnTo>
                  <a:pt x="13690" y="307898"/>
                </a:lnTo>
                <a:lnTo>
                  <a:pt x="11760" y="307898"/>
                </a:lnTo>
                <a:lnTo>
                  <a:pt x="11264" y="308102"/>
                </a:lnTo>
                <a:lnTo>
                  <a:pt x="10464" y="308902"/>
                </a:lnTo>
                <a:lnTo>
                  <a:pt x="10261" y="309384"/>
                </a:lnTo>
                <a:lnTo>
                  <a:pt x="10274" y="311315"/>
                </a:lnTo>
                <a:lnTo>
                  <a:pt x="10947" y="312000"/>
                </a:lnTo>
                <a:lnTo>
                  <a:pt x="12319" y="312000"/>
                </a:lnTo>
                <a:lnTo>
                  <a:pt x="13690" y="312000"/>
                </a:lnTo>
                <a:lnTo>
                  <a:pt x="14376" y="311315"/>
                </a:lnTo>
                <a:lnTo>
                  <a:pt x="14376" y="308584"/>
                </a:lnTo>
                <a:close/>
              </a:path>
              <a:path w="34925" h="384175">
                <a:moveTo>
                  <a:pt x="14376" y="267601"/>
                </a:moveTo>
                <a:lnTo>
                  <a:pt x="13690" y="266915"/>
                </a:lnTo>
                <a:lnTo>
                  <a:pt x="10947" y="266915"/>
                </a:lnTo>
                <a:lnTo>
                  <a:pt x="10274" y="267601"/>
                </a:lnTo>
                <a:lnTo>
                  <a:pt x="10261" y="269532"/>
                </a:lnTo>
                <a:lnTo>
                  <a:pt x="10464" y="270014"/>
                </a:lnTo>
                <a:lnTo>
                  <a:pt x="11264" y="270814"/>
                </a:lnTo>
                <a:lnTo>
                  <a:pt x="11760" y="271018"/>
                </a:lnTo>
                <a:lnTo>
                  <a:pt x="12319" y="271018"/>
                </a:lnTo>
                <a:lnTo>
                  <a:pt x="13690" y="271018"/>
                </a:lnTo>
                <a:lnTo>
                  <a:pt x="14376" y="270332"/>
                </a:lnTo>
                <a:lnTo>
                  <a:pt x="14376" y="267601"/>
                </a:lnTo>
                <a:close/>
              </a:path>
              <a:path w="34925" h="384175">
                <a:moveTo>
                  <a:pt x="14376" y="247065"/>
                </a:moveTo>
                <a:lnTo>
                  <a:pt x="13690" y="246380"/>
                </a:lnTo>
                <a:lnTo>
                  <a:pt x="10947" y="246380"/>
                </a:lnTo>
                <a:lnTo>
                  <a:pt x="10274" y="247065"/>
                </a:lnTo>
                <a:lnTo>
                  <a:pt x="10261" y="249008"/>
                </a:lnTo>
                <a:lnTo>
                  <a:pt x="10464" y="249491"/>
                </a:lnTo>
                <a:lnTo>
                  <a:pt x="11264" y="250291"/>
                </a:lnTo>
                <a:lnTo>
                  <a:pt x="11760" y="250494"/>
                </a:lnTo>
                <a:lnTo>
                  <a:pt x="12319" y="250494"/>
                </a:lnTo>
                <a:lnTo>
                  <a:pt x="13690" y="250494"/>
                </a:lnTo>
                <a:lnTo>
                  <a:pt x="14376" y="249809"/>
                </a:lnTo>
                <a:lnTo>
                  <a:pt x="14376" y="247065"/>
                </a:lnTo>
                <a:close/>
              </a:path>
              <a:path w="34925" h="384175">
                <a:moveTo>
                  <a:pt x="14376" y="226542"/>
                </a:moveTo>
                <a:lnTo>
                  <a:pt x="13690" y="225856"/>
                </a:lnTo>
                <a:lnTo>
                  <a:pt x="11760" y="225856"/>
                </a:lnTo>
                <a:lnTo>
                  <a:pt x="11264" y="226060"/>
                </a:lnTo>
                <a:lnTo>
                  <a:pt x="10464" y="226860"/>
                </a:lnTo>
                <a:lnTo>
                  <a:pt x="10261" y="227342"/>
                </a:lnTo>
                <a:lnTo>
                  <a:pt x="10274" y="229273"/>
                </a:lnTo>
                <a:lnTo>
                  <a:pt x="10947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42"/>
                </a:lnTo>
                <a:close/>
              </a:path>
              <a:path w="34925" h="384175">
                <a:moveTo>
                  <a:pt x="14376" y="206019"/>
                </a:moveTo>
                <a:lnTo>
                  <a:pt x="13690" y="205333"/>
                </a:lnTo>
                <a:lnTo>
                  <a:pt x="11760" y="205333"/>
                </a:lnTo>
                <a:lnTo>
                  <a:pt x="11264" y="205536"/>
                </a:lnTo>
                <a:lnTo>
                  <a:pt x="10464" y="206324"/>
                </a:lnTo>
                <a:lnTo>
                  <a:pt x="10261" y="206819"/>
                </a:lnTo>
                <a:lnTo>
                  <a:pt x="10274" y="207657"/>
                </a:lnTo>
                <a:lnTo>
                  <a:pt x="11760" y="209435"/>
                </a:lnTo>
                <a:lnTo>
                  <a:pt x="12319" y="209435"/>
                </a:lnTo>
                <a:lnTo>
                  <a:pt x="13233" y="209435"/>
                </a:lnTo>
                <a:lnTo>
                  <a:pt x="13868" y="209003"/>
                </a:lnTo>
                <a:lnTo>
                  <a:pt x="14211" y="208165"/>
                </a:lnTo>
                <a:lnTo>
                  <a:pt x="14325" y="207911"/>
                </a:lnTo>
                <a:lnTo>
                  <a:pt x="14376" y="207657"/>
                </a:lnTo>
                <a:lnTo>
                  <a:pt x="14376" y="207378"/>
                </a:lnTo>
                <a:lnTo>
                  <a:pt x="14376" y="206019"/>
                </a:lnTo>
                <a:close/>
              </a:path>
              <a:path w="34925" h="384175">
                <a:moveTo>
                  <a:pt x="14376" y="165735"/>
                </a:moveTo>
                <a:lnTo>
                  <a:pt x="14173" y="165252"/>
                </a:lnTo>
                <a:lnTo>
                  <a:pt x="13373" y="164452"/>
                </a:lnTo>
                <a:lnTo>
                  <a:pt x="12890" y="164249"/>
                </a:lnTo>
                <a:lnTo>
                  <a:pt x="10947" y="164249"/>
                </a:lnTo>
                <a:lnTo>
                  <a:pt x="10274" y="164934"/>
                </a:lnTo>
                <a:lnTo>
                  <a:pt x="10261" y="166878"/>
                </a:lnTo>
                <a:lnTo>
                  <a:pt x="10464" y="167360"/>
                </a:lnTo>
                <a:lnTo>
                  <a:pt x="11264" y="168160"/>
                </a:lnTo>
                <a:lnTo>
                  <a:pt x="11760" y="168351"/>
                </a:lnTo>
                <a:lnTo>
                  <a:pt x="12319" y="168351"/>
                </a:lnTo>
                <a:lnTo>
                  <a:pt x="13690" y="168351"/>
                </a:lnTo>
                <a:lnTo>
                  <a:pt x="14376" y="167678"/>
                </a:lnTo>
                <a:lnTo>
                  <a:pt x="14376" y="165735"/>
                </a:lnTo>
                <a:close/>
              </a:path>
              <a:path w="34925" h="384175">
                <a:moveTo>
                  <a:pt x="14376" y="144411"/>
                </a:moveTo>
                <a:lnTo>
                  <a:pt x="13690" y="143725"/>
                </a:lnTo>
                <a:lnTo>
                  <a:pt x="11760" y="143725"/>
                </a:lnTo>
                <a:lnTo>
                  <a:pt x="11264" y="143929"/>
                </a:lnTo>
                <a:lnTo>
                  <a:pt x="9893" y="145288"/>
                </a:lnTo>
                <a:lnTo>
                  <a:pt x="9893" y="146265"/>
                </a:lnTo>
                <a:lnTo>
                  <a:pt x="11264" y="147624"/>
                </a:lnTo>
                <a:lnTo>
                  <a:pt x="11760" y="147828"/>
                </a:lnTo>
                <a:lnTo>
                  <a:pt x="12319" y="147828"/>
                </a:lnTo>
                <a:lnTo>
                  <a:pt x="13690" y="147828"/>
                </a:lnTo>
                <a:lnTo>
                  <a:pt x="14376" y="147142"/>
                </a:lnTo>
                <a:lnTo>
                  <a:pt x="14376" y="144411"/>
                </a:lnTo>
                <a:close/>
              </a:path>
              <a:path w="34925" h="384175">
                <a:moveTo>
                  <a:pt x="14376" y="123875"/>
                </a:moveTo>
                <a:lnTo>
                  <a:pt x="13690" y="123190"/>
                </a:lnTo>
                <a:lnTo>
                  <a:pt x="11760" y="123202"/>
                </a:lnTo>
                <a:lnTo>
                  <a:pt x="11264" y="123393"/>
                </a:lnTo>
                <a:lnTo>
                  <a:pt x="10464" y="124193"/>
                </a:lnTo>
                <a:lnTo>
                  <a:pt x="10261" y="124675"/>
                </a:lnTo>
                <a:lnTo>
                  <a:pt x="10274" y="126619"/>
                </a:lnTo>
                <a:lnTo>
                  <a:pt x="10947" y="127304"/>
                </a:lnTo>
                <a:lnTo>
                  <a:pt x="12319" y="127304"/>
                </a:lnTo>
                <a:lnTo>
                  <a:pt x="13690" y="127304"/>
                </a:lnTo>
                <a:lnTo>
                  <a:pt x="14376" y="126619"/>
                </a:lnTo>
                <a:lnTo>
                  <a:pt x="14376" y="123875"/>
                </a:lnTo>
                <a:close/>
              </a:path>
              <a:path w="34925" h="384175">
                <a:moveTo>
                  <a:pt x="14376" y="103301"/>
                </a:moveTo>
                <a:lnTo>
                  <a:pt x="13690" y="102616"/>
                </a:lnTo>
                <a:lnTo>
                  <a:pt x="11760" y="102628"/>
                </a:lnTo>
                <a:lnTo>
                  <a:pt x="11264" y="102819"/>
                </a:lnTo>
                <a:lnTo>
                  <a:pt x="10464" y="103619"/>
                </a:lnTo>
                <a:lnTo>
                  <a:pt x="10261" y="104101"/>
                </a:lnTo>
                <a:lnTo>
                  <a:pt x="10274" y="106045"/>
                </a:lnTo>
                <a:lnTo>
                  <a:pt x="10947" y="106730"/>
                </a:lnTo>
                <a:lnTo>
                  <a:pt x="12319" y="106730"/>
                </a:lnTo>
                <a:lnTo>
                  <a:pt x="13690" y="106730"/>
                </a:lnTo>
                <a:lnTo>
                  <a:pt x="14376" y="106045"/>
                </a:lnTo>
                <a:lnTo>
                  <a:pt x="14376" y="103301"/>
                </a:lnTo>
                <a:close/>
              </a:path>
              <a:path w="34925" h="384175">
                <a:moveTo>
                  <a:pt x="14376" y="82804"/>
                </a:moveTo>
                <a:lnTo>
                  <a:pt x="13690" y="82118"/>
                </a:lnTo>
                <a:lnTo>
                  <a:pt x="12319" y="82118"/>
                </a:lnTo>
                <a:lnTo>
                  <a:pt x="10985" y="82143"/>
                </a:lnTo>
                <a:lnTo>
                  <a:pt x="10299" y="82829"/>
                </a:lnTo>
                <a:lnTo>
                  <a:pt x="10274" y="84162"/>
                </a:lnTo>
                <a:lnTo>
                  <a:pt x="10274" y="84442"/>
                </a:lnTo>
                <a:lnTo>
                  <a:pt x="11760" y="86220"/>
                </a:lnTo>
                <a:lnTo>
                  <a:pt x="12319" y="86220"/>
                </a:lnTo>
                <a:lnTo>
                  <a:pt x="13233" y="86233"/>
                </a:lnTo>
                <a:lnTo>
                  <a:pt x="13855" y="85813"/>
                </a:lnTo>
                <a:lnTo>
                  <a:pt x="14211" y="84975"/>
                </a:lnTo>
                <a:lnTo>
                  <a:pt x="14325" y="84721"/>
                </a:lnTo>
                <a:lnTo>
                  <a:pt x="14376" y="84455"/>
                </a:lnTo>
                <a:lnTo>
                  <a:pt x="14376" y="84162"/>
                </a:lnTo>
                <a:lnTo>
                  <a:pt x="14376" y="82804"/>
                </a:lnTo>
                <a:close/>
              </a:path>
              <a:path w="34925" h="384175">
                <a:moveTo>
                  <a:pt x="14376" y="62268"/>
                </a:moveTo>
                <a:lnTo>
                  <a:pt x="13690" y="61582"/>
                </a:lnTo>
                <a:lnTo>
                  <a:pt x="10947" y="61582"/>
                </a:lnTo>
                <a:lnTo>
                  <a:pt x="10274" y="62268"/>
                </a:lnTo>
                <a:lnTo>
                  <a:pt x="10261" y="64211"/>
                </a:lnTo>
                <a:lnTo>
                  <a:pt x="10464" y="64693"/>
                </a:lnTo>
                <a:lnTo>
                  <a:pt x="11264" y="65493"/>
                </a:lnTo>
                <a:lnTo>
                  <a:pt x="11760" y="65697"/>
                </a:lnTo>
                <a:lnTo>
                  <a:pt x="12319" y="65697"/>
                </a:lnTo>
                <a:lnTo>
                  <a:pt x="13690" y="65697"/>
                </a:lnTo>
                <a:lnTo>
                  <a:pt x="14376" y="65011"/>
                </a:lnTo>
                <a:lnTo>
                  <a:pt x="14376" y="62268"/>
                </a:lnTo>
                <a:close/>
              </a:path>
              <a:path w="34925" h="384175">
                <a:moveTo>
                  <a:pt x="14376" y="41744"/>
                </a:moveTo>
                <a:lnTo>
                  <a:pt x="13690" y="41059"/>
                </a:lnTo>
                <a:lnTo>
                  <a:pt x="11760" y="41059"/>
                </a:lnTo>
                <a:lnTo>
                  <a:pt x="11264" y="41262"/>
                </a:lnTo>
                <a:lnTo>
                  <a:pt x="9893" y="42633"/>
                </a:lnTo>
                <a:lnTo>
                  <a:pt x="9893" y="43599"/>
                </a:lnTo>
                <a:lnTo>
                  <a:pt x="11264" y="44970"/>
                </a:lnTo>
                <a:lnTo>
                  <a:pt x="117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88"/>
                </a:lnTo>
                <a:lnTo>
                  <a:pt x="14376" y="41744"/>
                </a:lnTo>
                <a:close/>
              </a:path>
              <a:path w="34925" h="384175">
                <a:moveTo>
                  <a:pt x="14376" y="21221"/>
                </a:moveTo>
                <a:lnTo>
                  <a:pt x="13690" y="20535"/>
                </a:lnTo>
                <a:lnTo>
                  <a:pt x="11760" y="20535"/>
                </a:lnTo>
                <a:lnTo>
                  <a:pt x="11264" y="20739"/>
                </a:lnTo>
                <a:lnTo>
                  <a:pt x="10464" y="21539"/>
                </a:lnTo>
                <a:lnTo>
                  <a:pt x="10261" y="22021"/>
                </a:lnTo>
                <a:lnTo>
                  <a:pt x="10274" y="23952"/>
                </a:lnTo>
                <a:lnTo>
                  <a:pt x="10947" y="24638"/>
                </a:lnTo>
                <a:lnTo>
                  <a:pt x="12319" y="24638"/>
                </a:lnTo>
                <a:lnTo>
                  <a:pt x="13690" y="24638"/>
                </a:lnTo>
                <a:lnTo>
                  <a:pt x="14376" y="23952"/>
                </a:lnTo>
                <a:lnTo>
                  <a:pt x="14376" y="21221"/>
                </a:lnTo>
                <a:close/>
              </a:path>
              <a:path w="34925" h="384175">
                <a:moveTo>
                  <a:pt x="14579" y="289445"/>
                </a:moveTo>
                <a:lnTo>
                  <a:pt x="14427" y="288709"/>
                </a:lnTo>
                <a:lnTo>
                  <a:pt x="13779" y="288061"/>
                </a:lnTo>
                <a:lnTo>
                  <a:pt x="13373" y="287655"/>
                </a:lnTo>
                <a:lnTo>
                  <a:pt x="12890" y="287451"/>
                </a:lnTo>
                <a:lnTo>
                  <a:pt x="12319" y="287464"/>
                </a:lnTo>
                <a:lnTo>
                  <a:pt x="11747" y="287451"/>
                </a:lnTo>
                <a:lnTo>
                  <a:pt x="11264" y="287655"/>
                </a:lnTo>
                <a:lnTo>
                  <a:pt x="10871" y="288061"/>
                </a:lnTo>
                <a:lnTo>
                  <a:pt x="9893" y="289026"/>
                </a:lnTo>
                <a:lnTo>
                  <a:pt x="9893" y="289991"/>
                </a:lnTo>
                <a:lnTo>
                  <a:pt x="10871" y="290944"/>
                </a:lnTo>
                <a:lnTo>
                  <a:pt x="11264" y="291350"/>
                </a:lnTo>
                <a:lnTo>
                  <a:pt x="11747" y="291553"/>
                </a:lnTo>
                <a:lnTo>
                  <a:pt x="12319" y="291541"/>
                </a:lnTo>
                <a:lnTo>
                  <a:pt x="13246" y="291566"/>
                </a:lnTo>
                <a:lnTo>
                  <a:pt x="13881" y="291147"/>
                </a:lnTo>
                <a:lnTo>
                  <a:pt x="14579" y="289445"/>
                </a:lnTo>
                <a:close/>
              </a:path>
              <a:path w="34925" h="384175">
                <a:moveTo>
                  <a:pt x="24638" y="380530"/>
                </a:moveTo>
                <a:lnTo>
                  <a:pt x="23952" y="379844"/>
                </a:lnTo>
                <a:lnTo>
                  <a:pt x="21221" y="379844"/>
                </a:lnTo>
                <a:lnTo>
                  <a:pt x="20535" y="380530"/>
                </a:lnTo>
                <a:lnTo>
                  <a:pt x="20535" y="383260"/>
                </a:lnTo>
                <a:lnTo>
                  <a:pt x="21221" y="383946"/>
                </a:lnTo>
                <a:lnTo>
                  <a:pt x="22580" y="383946"/>
                </a:lnTo>
                <a:lnTo>
                  <a:pt x="23952" y="383946"/>
                </a:lnTo>
                <a:lnTo>
                  <a:pt x="24638" y="383260"/>
                </a:lnTo>
                <a:lnTo>
                  <a:pt x="24638" y="380530"/>
                </a:lnTo>
                <a:close/>
              </a:path>
              <a:path w="34925" h="384175">
                <a:moveTo>
                  <a:pt x="24638" y="11049"/>
                </a:moveTo>
                <a:lnTo>
                  <a:pt x="23952" y="10363"/>
                </a:lnTo>
                <a:lnTo>
                  <a:pt x="21221" y="10363"/>
                </a:lnTo>
                <a:lnTo>
                  <a:pt x="20535" y="11049"/>
                </a:lnTo>
                <a:lnTo>
                  <a:pt x="20535" y="13779"/>
                </a:lnTo>
                <a:lnTo>
                  <a:pt x="21221" y="14465"/>
                </a:lnTo>
                <a:lnTo>
                  <a:pt x="22580" y="14465"/>
                </a:lnTo>
                <a:lnTo>
                  <a:pt x="23952" y="14465"/>
                </a:lnTo>
                <a:lnTo>
                  <a:pt x="24638" y="13779"/>
                </a:lnTo>
                <a:lnTo>
                  <a:pt x="24638" y="11049"/>
                </a:lnTo>
                <a:close/>
              </a:path>
              <a:path w="34925" h="384175">
                <a:moveTo>
                  <a:pt x="34899" y="123875"/>
                </a:moveTo>
                <a:lnTo>
                  <a:pt x="34213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19"/>
                </a:lnTo>
                <a:lnTo>
                  <a:pt x="31483" y="127304"/>
                </a:lnTo>
                <a:lnTo>
                  <a:pt x="32854" y="127304"/>
                </a:lnTo>
                <a:lnTo>
                  <a:pt x="34213" y="127304"/>
                </a:lnTo>
                <a:lnTo>
                  <a:pt x="34899" y="126619"/>
                </a:lnTo>
                <a:lnTo>
                  <a:pt x="34899" y="123875"/>
                </a:lnTo>
                <a:close/>
              </a:path>
              <a:path w="34925" h="384175">
                <a:moveTo>
                  <a:pt x="34899" y="103301"/>
                </a:moveTo>
                <a:lnTo>
                  <a:pt x="34213" y="102616"/>
                </a:lnTo>
                <a:lnTo>
                  <a:pt x="31483" y="102616"/>
                </a:lnTo>
                <a:lnTo>
                  <a:pt x="30797" y="103301"/>
                </a:lnTo>
                <a:lnTo>
                  <a:pt x="30797" y="106045"/>
                </a:lnTo>
                <a:lnTo>
                  <a:pt x="31483" y="106730"/>
                </a:lnTo>
                <a:lnTo>
                  <a:pt x="32854" y="106730"/>
                </a:lnTo>
                <a:lnTo>
                  <a:pt x="34213" y="106730"/>
                </a:lnTo>
                <a:lnTo>
                  <a:pt x="34899" y="106045"/>
                </a:lnTo>
                <a:lnTo>
                  <a:pt x="34899" y="103301"/>
                </a:lnTo>
                <a:close/>
              </a:path>
              <a:path w="34925" h="384175">
                <a:moveTo>
                  <a:pt x="34899" y="62268"/>
                </a:moveTo>
                <a:lnTo>
                  <a:pt x="34213" y="61582"/>
                </a:lnTo>
                <a:lnTo>
                  <a:pt x="31483" y="61582"/>
                </a:lnTo>
                <a:lnTo>
                  <a:pt x="30797" y="62268"/>
                </a:lnTo>
                <a:lnTo>
                  <a:pt x="30797" y="65011"/>
                </a:lnTo>
                <a:lnTo>
                  <a:pt x="31483" y="65697"/>
                </a:lnTo>
                <a:lnTo>
                  <a:pt x="32854" y="65697"/>
                </a:lnTo>
                <a:lnTo>
                  <a:pt x="34213" y="65697"/>
                </a:lnTo>
                <a:lnTo>
                  <a:pt x="34899" y="65011"/>
                </a:lnTo>
                <a:lnTo>
                  <a:pt x="34899" y="62268"/>
                </a:lnTo>
                <a:close/>
              </a:path>
              <a:path w="34925" h="384175">
                <a:moveTo>
                  <a:pt x="34899" y="41744"/>
                </a:moveTo>
                <a:lnTo>
                  <a:pt x="34213" y="41059"/>
                </a:lnTo>
                <a:lnTo>
                  <a:pt x="32283" y="41059"/>
                </a:lnTo>
                <a:lnTo>
                  <a:pt x="31800" y="41262"/>
                </a:lnTo>
                <a:lnTo>
                  <a:pt x="30746" y="42303"/>
                </a:lnTo>
                <a:lnTo>
                  <a:pt x="30594" y="43053"/>
                </a:lnTo>
                <a:lnTo>
                  <a:pt x="31305" y="44742"/>
                </a:lnTo>
                <a:lnTo>
                  <a:pt x="31927" y="45173"/>
                </a:lnTo>
                <a:lnTo>
                  <a:pt x="32854" y="45161"/>
                </a:lnTo>
                <a:lnTo>
                  <a:pt x="34213" y="45161"/>
                </a:lnTo>
                <a:lnTo>
                  <a:pt x="34899" y="44488"/>
                </a:lnTo>
                <a:lnTo>
                  <a:pt x="34899" y="41744"/>
                </a:lnTo>
                <a:close/>
              </a:path>
              <a:path w="34925" h="384175">
                <a:moveTo>
                  <a:pt x="34899" y="685"/>
                </a:moveTo>
                <a:lnTo>
                  <a:pt x="34213" y="0"/>
                </a:lnTo>
                <a:lnTo>
                  <a:pt x="31483" y="0"/>
                </a:lnTo>
                <a:lnTo>
                  <a:pt x="30797" y="685"/>
                </a:lnTo>
                <a:lnTo>
                  <a:pt x="30797" y="3429"/>
                </a:lnTo>
                <a:lnTo>
                  <a:pt x="31483" y="4114"/>
                </a:lnTo>
                <a:lnTo>
                  <a:pt x="32854" y="4114"/>
                </a:lnTo>
                <a:lnTo>
                  <a:pt x="34213" y="4114"/>
                </a:lnTo>
                <a:lnTo>
                  <a:pt x="34899" y="3429"/>
                </a:lnTo>
                <a:lnTo>
                  <a:pt x="34899" y="685"/>
                </a:lnTo>
                <a:close/>
              </a:path>
              <a:path w="34925" h="384175">
                <a:moveTo>
                  <a:pt x="34912" y="84455"/>
                </a:moveTo>
                <a:lnTo>
                  <a:pt x="34899" y="84162"/>
                </a:lnTo>
                <a:lnTo>
                  <a:pt x="34899" y="82804"/>
                </a:lnTo>
                <a:lnTo>
                  <a:pt x="34213" y="82118"/>
                </a:lnTo>
                <a:lnTo>
                  <a:pt x="31483" y="82118"/>
                </a:lnTo>
                <a:lnTo>
                  <a:pt x="30797" y="82804"/>
                </a:lnTo>
                <a:lnTo>
                  <a:pt x="30797" y="84162"/>
                </a:lnTo>
                <a:lnTo>
                  <a:pt x="30797" y="84442"/>
                </a:lnTo>
                <a:lnTo>
                  <a:pt x="30861" y="84721"/>
                </a:lnTo>
                <a:lnTo>
                  <a:pt x="30962" y="84975"/>
                </a:lnTo>
                <a:lnTo>
                  <a:pt x="31318" y="85813"/>
                </a:lnTo>
                <a:lnTo>
                  <a:pt x="31940" y="86220"/>
                </a:lnTo>
                <a:lnTo>
                  <a:pt x="32854" y="86220"/>
                </a:lnTo>
                <a:lnTo>
                  <a:pt x="33756" y="86233"/>
                </a:lnTo>
                <a:lnTo>
                  <a:pt x="34391" y="85813"/>
                </a:lnTo>
                <a:lnTo>
                  <a:pt x="34734" y="84975"/>
                </a:lnTo>
                <a:lnTo>
                  <a:pt x="34861" y="84721"/>
                </a:lnTo>
                <a:lnTo>
                  <a:pt x="34912" y="8445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3872" y="1027801"/>
            <a:ext cx="0" cy="9258935"/>
          </a:xfrm>
          <a:custGeom>
            <a:avLst/>
            <a:gdLst/>
            <a:ahLst/>
            <a:cxnLst/>
            <a:rect l="l" t="t" r="r" b="b"/>
            <a:pathLst>
              <a:path h="9258935">
                <a:moveTo>
                  <a:pt x="0" y="0"/>
                </a:moveTo>
                <a:lnTo>
                  <a:pt x="0" y="9258577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8700" y="1013451"/>
            <a:ext cx="17259300" cy="0"/>
          </a:xfrm>
          <a:custGeom>
            <a:avLst/>
            <a:gdLst/>
            <a:ahLst/>
            <a:cxnLst/>
            <a:rect l="l" t="t" r="r" b="b"/>
            <a:pathLst>
              <a:path w="17259300">
                <a:moveTo>
                  <a:pt x="172592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0819" y="1933263"/>
            <a:ext cx="1432636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D2D2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0819" y="3079696"/>
            <a:ext cx="14326361" cy="615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517522" y="9485451"/>
            <a:ext cx="480694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665" y="-219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0510" y="4113508"/>
            <a:ext cx="3372747" cy="616459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577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80819" y="2667627"/>
            <a:ext cx="8335009" cy="4042773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 marR="5080">
              <a:lnSpc>
                <a:spcPts val="9830"/>
              </a:lnSpc>
              <a:spcBef>
                <a:spcPts val="2125"/>
              </a:spcBef>
            </a:pPr>
            <a:r>
              <a:rPr lang="ro-RO" sz="8800" b="1" dirty="0">
                <a:solidFill>
                  <a:srgbClr val="2D2D2D"/>
                </a:solidFill>
                <a:latin typeface="+mj-lt"/>
                <a:cs typeface="Cambria"/>
              </a:rPr>
              <a:t>Segmentarea Oaselor Corpului Uman</a:t>
            </a:r>
            <a:endParaRPr sz="8800" dirty="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0799" y="8307704"/>
            <a:ext cx="1837055" cy="908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100"/>
              </a:spcBef>
            </a:pPr>
            <a:r>
              <a:rPr sz="2400" spc="120" dirty="0">
                <a:solidFill>
                  <a:srgbClr val="2D2D2D"/>
                </a:solidFill>
                <a:latin typeface="+mj-lt"/>
                <a:cs typeface="Trebuchet MS"/>
              </a:rPr>
              <a:t>Apostu</a:t>
            </a:r>
            <a:r>
              <a:rPr sz="2400" spc="-145" dirty="0">
                <a:solidFill>
                  <a:srgbClr val="2D2D2D"/>
                </a:solidFill>
                <a:latin typeface="+mj-lt"/>
                <a:cs typeface="Trebuchet MS"/>
              </a:rPr>
              <a:t> </a:t>
            </a:r>
            <a:r>
              <a:rPr sz="2400" spc="70" dirty="0">
                <a:solidFill>
                  <a:srgbClr val="2D2D2D"/>
                </a:solidFill>
                <a:latin typeface="+mj-lt"/>
                <a:cs typeface="Trebuchet MS"/>
              </a:rPr>
              <a:t>Radu </a:t>
            </a:r>
            <a:r>
              <a:rPr sz="2400" spc="-710" dirty="0">
                <a:solidFill>
                  <a:srgbClr val="2D2D2D"/>
                </a:solidFill>
                <a:latin typeface="+mj-lt"/>
                <a:cs typeface="Trebuchet MS"/>
              </a:rPr>
              <a:t> </a:t>
            </a:r>
            <a:r>
              <a:rPr sz="2400" spc="40" dirty="0">
                <a:solidFill>
                  <a:srgbClr val="2D2D2D"/>
                </a:solidFill>
                <a:latin typeface="+mj-lt"/>
                <a:cs typeface="Trebuchet MS"/>
              </a:rPr>
              <a:t>Dăian</a:t>
            </a:r>
            <a:r>
              <a:rPr sz="2400" spc="-120" dirty="0">
                <a:solidFill>
                  <a:srgbClr val="2D2D2D"/>
                </a:solidFill>
                <a:latin typeface="+mj-lt"/>
                <a:cs typeface="Trebuchet MS"/>
              </a:rPr>
              <a:t> </a:t>
            </a:r>
            <a:r>
              <a:rPr sz="2400" spc="50" dirty="0">
                <a:solidFill>
                  <a:srgbClr val="2D2D2D"/>
                </a:solidFill>
                <a:latin typeface="+mj-lt"/>
                <a:cs typeface="Trebuchet MS"/>
              </a:rPr>
              <a:t>Tudor</a:t>
            </a:r>
            <a:endParaRPr sz="2400" dirty="0">
              <a:latin typeface="+mj-lt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4A0495-4384-6E1A-F1E7-7B4AB7D0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j-lt"/>
              </a:rPr>
              <a:t>Rezultate obținute</a:t>
            </a:r>
            <a:endParaRPr lang="en-US" dirty="0">
              <a:latin typeface="+mj-lt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BCEBF8F-93DF-CB65-A6C1-4C6021DE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18" y="2873063"/>
            <a:ext cx="13810166" cy="7280674"/>
          </a:xfrm>
          <a:prstGeom prst="rect">
            <a:avLst/>
          </a:prstGeom>
        </p:spPr>
      </p:pic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FBEF83BD-285F-B000-9A84-A5E59DCA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721" y="-2324100"/>
            <a:ext cx="14326361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3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7760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7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60237" y="0"/>
                </a:lnTo>
                <a:lnTo>
                  <a:pt x="1060237" y="10287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6810" y="8119086"/>
            <a:ext cx="2215907" cy="21679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872" y="1027801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577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25075" y="2983417"/>
              <a:ext cx="3362960" cy="4486275"/>
            </a:xfrm>
            <a:custGeom>
              <a:avLst/>
              <a:gdLst/>
              <a:ahLst/>
              <a:cxnLst/>
              <a:rect l="l" t="t" r="r" b="b"/>
              <a:pathLst>
                <a:path w="3362959" h="4486275">
                  <a:moveTo>
                    <a:pt x="3362925" y="3319621"/>
                  </a:moveTo>
                  <a:lnTo>
                    <a:pt x="3362925" y="3375575"/>
                  </a:lnTo>
                  <a:lnTo>
                    <a:pt x="2256204" y="4482298"/>
                  </a:lnTo>
                  <a:lnTo>
                    <a:pt x="2254065" y="4483728"/>
                  </a:lnTo>
                  <a:lnTo>
                    <a:pt x="2249218" y="4485738"/>
                  </a:lnTo>
                  <a:lnTo>
                    <a:pt x="2246694" y="4486240"/>
                  </a:lnTo>
                  <a:lnTo>
                    <a:pt x="2241446" y="4486240"/>
                  </a:lnTo>
                  <a:lnTo>
                    <a:pt x="2238923" y="4485738"/>
                  </a:lnTo>
                  <a:lnTo>
                    <a:pt x="2234075" y="4483728"/>
                  </a:lnTo>
                  <a:lnTo>
                    <a:pt x="2231936" y="4482298"/>
                  </a:lnTo>
                  <a:lnTo>
                    <a:pt x="2188163" y="4438525"/>
                  </a:lnTo>
                  <a:lnTo>
                    <a:pt x="2244021" y="4438525"/>
                  </a:lnTo>
                  <a:lnTo>
                    <a:pt x="2960750" y="3721796"/>
                  </a:lnTo>
                  <a:lnTo>
                    <a:pt x="2960750" y="3682252"/>
                  </a:lnTo>
                  <a:lnTo>
                    <a:pt x="3000294" y="3682252"/>
                  </a:lnTo>
                  <a:lnTo>
                    <a:pt x="3362925" y="3319621"/>
                  </a:lnTo>
                  <a:close/>
                </a:path>
                <a:path w="3362959" h="4486275">
                  <a:moveTo>
                    <a:pt x="2188166" y="45814"/>
                  </a:moveTo>
                  <a:lnTo>
                    <a:pt x="2244021" y="45814"/>
                  </a:lnTo>
                  <a:lnTo>
                    <a:pt x="2244021" y="2222398"/>
                  </a:lnTo>
                  <a:lnTo>
                    <a:pt x="3362925" y="2222398"/>
                  </a:lnTo>
                  <a:lnTo>
                    <a:pt x="3362925" y="2261941"/>
                  </a:lnTo>
                  <a:lnTo>
                    <a:pt x="2244021" y="2261941"/>
                  </a:lnTo>
                  <a:lnTo>
                    <a:pt x="2244021" y="4438525"/>
                  </a:lnTo>
                  <a:lnTo>
                    <a:pt x="2188163" y="4438525"/>
                  </a:lnTo>
                  <a:lnTo>
                    <a:pt x="3908" y="2254257"/>
                  </a:lnTo>
                  <a:lnTo>
                    <a:pt x="2489" y="2252123"/>
                  </a:lnTo>
                  <a:lnTo>
                    <a:pt x="497" y="2247295"/>
                  </a:lnTo>
                  <a:lnTo>
                    <a:pt x="0" y="2244782"/>
                  </a:lnTo>
                  <a:lnTo>
                    <a:pt x="0" y="2239558"/>
                  </a:lnTo>
                  <a:lnTo>
                    <a:pt x="497" y="2237045"/>
                  </a:lnTo>
                  <a:lnTo>
                    <a:pt x="2489" y="2232216"/>
                  </a:lnTo>
                  <a:lnTo>
                    <a:pt x="3908" y="2230083"/>
                  </a:lnTo>
                  <a:lnTo>
                    <a:pt x="2188166" y="45814"/>
                  </a:lnTo>
                  <a:close/>
                </a:path>
                <a:path w="3362959" h="4486275">
                  <a:moveTo>
                    <a:pt x="2960750" y="2261941"/>
                  </a:moveTo>
                  <a:lnTo>
                    <a:pt x="3000294" y="2261941"/>
                  </a:lnTo>
                  <a:lnTo>
                    <a:pt x="3000294" y="3682252"/>
                  </a:lnTo>
                  <a:lnTo>
                    <a:pt x="2960750" y="3682252"/>
                  </a:lnTo>
                  <a:lnTo>
                    <a:pt x="2960750" y="2261941"/>
                  </a:lnTo>
                  <a:close/>
                </a:path>
                <a:path w="3362959" h="4486275">
                  <a:moveTo>
                    <a:pt x="2960750" y="802087"/>
                  </a:moveTo>
                  <a:lnTo>
                    <a:pt x="3000294" y="802087"/>
                  </a:lnTo>
                  <a:lnTo>
                    <a:pt x="3000294" y="2222398"/>
                  </a:lnTo>
                  <a:lnTo>
                    <a:pt x="2960750" y="2222398"/>
                  </a:lnTo>
                  <a:lnTo>
                    <a:pt x="2960750" y="802087"/>
                  </a:lnTo>
                  <a:close/>
                </a:path>
                <a:path w="3362959" h="4486275">
                  <a:moveTo>
                    <a:pt x="2234001" y="0"/>
                  </a:moveTo>
                  <a:lnTo>
                    <a:pt x="2254187" y="0"/>
                  </a:lnTo>
                  <a:lnTo>
                    <a:pt x="2258157" y="3996"/>
                  </a:lnTo>
                  <a:lnTo>
                    <a:pt x="3362925" y="1108715"/>
                  </a:lnTo>
                  <a:lnTo>
                    <a:pt x="3362925" y="1164718"/>
                  </a:lnTo>
                  <a:lnTo>
                    <a:pt x="3000294" y="802087"/>
                  </a:lnTo>
                  <a:lnTo>
                    <a:pt x="2960750" y="802087"/>
                  </a:lnTo>
                  <a:lnTo>
                    <a:pt x="2960750" y="762543"/>
                  </a:lnTo>
                  <a:lnTo>
                    <a:pt x="2244021" y="45814"/>
                  </a:lnTo>
                  <a:lnTo>
                    <a:pt x="2188166" y="45814"/>
                  </a:lnTo>
                  <a:lnTo>
                    <a:pt x="2230082" y="3897"/>
                  </a:lnTo>
                  <a:lnTo>
                    <a:pt x="2233919" y="37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05218" y="3459566"/>
              <a:ext cx="2400935" cy="3511550"/>
            </a:xfrm>
            <a:custGeom>
              <a:avLst/>
              <a:gdLst/>
              <a:ahLst/>
              <a:cxnLst/>
              <a:rect l="l" t="t" r="r" b="b"/>
              <a:pathLst>
                <a:path w="2400934" h="3511550">
                  <a:moveTo>
                    <a:pt x="1495740" y="3273921"/>
                  </a:moveTo>
                  <a:lnTo>
                    <a:pt x="1535283" y="3273921"/>
                  </a:lnTo>
                  <a:lnTo>
                    <a:pt x="1535283" y="3494033"/>
                  </a:lnTo>
                  <a:lnTo>
                    <a:pt x="1518134" y="3511183"/>
                  </a:lnTo>
                  <a:lnTo>
                    <a:pt x="1512890" y="3511183"/>
                  </a:lnTo>
                  <a:lnTo>
                    <a:pt x="1495740" y="3273921"/>
                  </a:lnTo>
                  <a:close/>
                </a:path>
                <a:path w="2400934" h="3511550">
                  <a:moveTo>
                    <a:pt x="1495740" y="1785793"/>
                  </a:moveTo>
                  <a:lnTo>
                    <a:pt x="1535283" y="1785793"/>
                  </a:lnTo>
                  <a:lnTo>
                    <a:pt x="1535283" y="2488978"/>
                  </a:lnTo>
                  <a:lnTo>
                    <a:pt x="2383547" y="2488979"/>
                  </a:lnTo>
                  <a:lnTo>
                    <a:pt x="2400697" y="2511372"/>
                  </a:lnTo>
                  <a:lnTo>
                    <a:pt x="2400196" y="2513894"/>
                  </a:lnTo>
                  <a:lnTo>
                    <a:pt x="2383547" y="2528522"/>
                  </a:lnTo>
                  <a:lnTo>
                    <a:pt x="1535283" y="2528522"/>
                  </a:lnTo>
                  <a:lnTo>
                    <a:pt x="1535283" y="3234377"/>
                  </a:lnTo>
                  <a:lnTo>
                    <a:pt x="2383547" y="3234377"/>
                  </a:lnTo>
                  <a:lnTo>
                    <a:pt x="2400697" y="3251527"/>
                  </a:lnTo>
                  <a:lnTo>
                    <a:pt x="2400697" y="3256771"/>
                  </a:lnTo>
                  <a:lnTo>
                    <a:pt x="2383547" y="3273921"/>
                  </a:lnTo>
                  <a:lnTo>
                    <a:pt x="774067" y="3273921"/>
                  </a:lnTo>
                  <a:lnTo>
                    <a:pt x="774068" y="3494033"/>
                  </a:lnTo>
                  <a:lnTo>
                    <a:pt x="756917" y="3511183"/>
                  </a:lnTo>
                  <a:lnTo>
                    <a:pt x="751674" y="3511183"/>
                  </a:lnTo>
                  <a:lnTo>
                    <a:pt x="734524" y="3234080"/>
                  </a:lnTo>
                  <a:lnTo>
                    <a:pt x="1495740" y="3234080"/>
                  </a:lnTo>
                  <a:lnTo>
                    <a:pt x="1495740" y="2528226"/>
                  </a:lnTo>
                  <a:lnTo>
                    <a:pt x="533491" y="2528226"/>
                  </a:lnTo>
                  <a:lnTo>
                    <a:pt x="530969" y="2527724"/>
                  </a:lnTo>
                  <a:lnTo>
                    <a:pt x="516341" y="2505832"/>
                  </a:lnTo>
                  <a:lnTo>
                    <a:pt x="516843" y="2503310"/>
                  </a:lnTo>
                  <a:lnTo>
                    <a:pt x="1495740" y="2488682"/>
                  </a:lnTo>
                  <a:lnTo>
                    <a:pt x="1495740" y="1785793"/>
                  </a:lnTo>
                  <a:close/>
                </a:path>
                <a:path w="2400934" h="3511550">
                  <a:moveTo>
                    <a:pt x="734524" y="2528226"/>
                  </a:moveTo>
                  <a:lnTo>
                    <a:pt x="774067" y="2528226"/>
                  </a:lnTo>
                  <a:lnTo>
                    <a:pt x="774067" y="3234080"/>
                  </a:lnTo>
                  <a:lnTo>
                    <a:pt x="734524" y="3234080"/>
                  </a:lnTo>
                  <a:lnTo>
                    <a:pt x="734524" y="2528226"/>
                  </a:lnTo>
                  <a:close/>
                </a:path>
                <a:path w="2400934" h="3511550">
                  <a:moveTo>
                    <a:pt x="734524" y="1785793"/>
                  </a:moveTo>
                  <a:lnTo>
                    <a:pt x="774067" y="1785793"/>
                  </a:lnTo>
                  <a:lnTo>
                    <a:pt x="774067" y="2488682"/>
                  </a:lnTo>
                  <a:lnTo>
                    <a:pt x="734524" y="2488682"/>
                  </a:lnTo>
                  <a:lnTo>
                    <a:pt x="734524" y="1785793"/>
                  </a:lnTo>
                  <a:close/>
                </a:path>
                <a:path w="2400934" h="3511550">
                  <a:moveTo>
                    <a:pt x="0" y="1746249"/>
                  </a:moveTo>
                  <a:lnTo>
                    <a:pt x="2267830" y="1746249"/>
                  </a:lnTo>
                  <a:lnTo>
                    <a:pt x="2267830" y="1785793"/>
                  </a:lnTo>
                  <a:lnTo>
                    <a:pt x="0" y="1785793"/>
                  </a:lnTo>
                  <a:lnTo>
                    <a:pt x="0" y="1746249"/>
                  </a:lnTo>
                  <a:close/>
                </a:path>
                <a:path w="2400934" h="3511550">
                  <a:moveTo>
                    <a:pt x="1495740" y="1043360"/>
                  </a:moveTo>
                  <a:lnTo>
                    <a:pt x="1535283" y="1043360"/>
                  </a:lnTo>
                  <a:lnTo>
                    <a:pt x="1535283" y="1746249"/>
                  </a:lnTo>
                  <a:lnTo>
                    <a:pt x="1495740" y="1746249"/>
                  </a:lnTo>
                  <a:lnTo>
                    <a:pt x="1495740" y="1043360"/>
                  </a:lnTo>
                  <a:close/>
                </a:path>
                <a:path w="2400934" h="3511550">
                  <a:moveTo>
                    <a:pt x="734524" y="1043360"/>
                  </a:moveTo>
                  <a:lnTo>
                    <a:pt x="774067" y="1043360"/>
                  </a:lnTo>
                  <a:lnTo>
                    <a:pt x="774067" y="1746249"/>
                  </a:lnTo>
                  <a:lnTo>
                    <a:pt x="734524" y="1746249"/>
                  </a:lnTo>
                  <a:lnTo>
                    <a:pt x="734524" y="1043360"/>
                  </a:lnTo>
                  <a:close/>
                </a:path>
                <a:path w="2400934" h="3511550">
                  <a:moveTo>
                    <a:pt x="751674" y="0"/>
                  </a:moveTo>
                  <a:lnTo>
                    <a:pt x="756917" y="0"/>
                  </a:lnTo>
                  <a:lnTo>
                    <a:pt x="759440" y="502"/>
                  </a:lnTo>
                  <a:lnTo>
                    <a:pt x="774068" y="17149"/>
                  </a:lnTo>
                  <a:lnTo>
                    <a:pt x="774067" y="261383"/>
                  </a:lnTo>
                  <a:lnTo>
                    <a:pt x="2383547" y="261383"/>
                  </a:lnTo>
                  <a:lnTo>
                    <a:pt x="2400697" y="278533"/>
                  </a:lnTo>
                  <a:lnTo>
                    <a:pt x="2400697" y="283777"/>
                  </a:lnTo>
                  <a:lnTo>
                    <a:pt x="2383547" y="300927"/>
                  </a:lnTo>
                  <a:lnTo>
                    <a:pt x="774067" y="300927"/>
                  </a:lnTo>
                  <a:lnTo>
                    <a:pt x="774067" y="1003816"/>
                  </a:lnTo>
                  <a:lnTo>
                    <a:pt x="2383547" y="1003816"/>
                  </a:lnTo>
                  <a:lnTo>
                    <a:pt x="2400697" y="1020966"/>
                  </a:lnTo>
                  <a:lnTo>
                    <a:pt x="2400697" y="1026210"/>
                  </a:lnTo>
                  <a:lnTo>
                    <a:pt x="2383547" y="1043360"/>
                  </a:lnTo>
                  <a:lnTo>
                    <a:pt x="431864" y="1043360"/>
                  </a:lnTo>
                  <a:lnTo>
                    <a:pt x="414714" y="1026210"/>
                  </a:lnTo>
                  <a:lnTo>
                    <a:pt x="414714" y="1020966"/>
                  </a:lnTo>
                  <a:lnTo>
                    <a:pt x="734524" y="1003816"/>
                  </a:lnTo>
                  <a:lnTo>
                    <a:pt x="734524" y="17149"/>
                  </a:lnTo>
                  <a:lnTo>
                    <a:pt x="749152" y="502"/>
                  </a:lnTo>
                  <a:lnTo>
                    <a:pt x="751674" y="0"/>
                  </a:lnTo>
                  <a:close/>
                </a:path>
                <a:path w="2400934" h="3511550">
                  <a:moveTo>
                    <a:pt x="1495740" y="300927"/>
                  </a:moveTo>
                  <a:lnTo>
                    <a:pt x="1535283" y="300927"/>
                  </a:lnTo>
                  <a:lnTo>
                    <a:pt x="1535283" y="1003816"/>
                  </a:lnTo>
                  <a:lnTo>
                    <a:pt x="1495740" y="1003816"/>
                  </a:lnTo>
                  <a:lnTo>
                    <a:pt x="1495740" y="300927"/>
                  </a:lnTo>
                  <a:close/>
                </a:path>
                <a:path w="2400934" h="3511550">
                  <a:moveTo>
                    <a:pt x="1512890" y="0"/>
                  </a:moveTo>
                  <a:lnTo>
                    <a:pt x="1518134" y="0"/>
                  </a:lnTo>
                  <a:lnTo>
                    <a:pt x="1520656" y="502"/>
                  </a:lnTo>
                  <a:lnTo>
                    <a:pt x="1535283" y="17149"/>
                  </a:lnTo>
                  <a:lnTo>
                    <a:pt x="1535283" y="261383"/>
                  </a:lnTo>
                  <a:lnTo>
                    <a:pt x="1495740" y="261383"/>
                  </a:lnTo>
                  <a:lnTo>
                    <a:pt x="1495740" y="17149"/>
                  </a:lnTo>
                  <a:lnTo>
                    <a:pt x="1512890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80819" y="1933263"/>
            <a:ext cx="3721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Concluzii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11</a:t>
            </a:fld>
            <a:endParaRPr spc="-785" dirty="0"/>
          </a:p>
        </p:txBody>
      </p:sp>
      <p:sp>
        <p:nvSpPr>
          <p:cNvPr id="21" name="object 21"/>
          <p:cNvSpPr txBox="1"/>
          <p:nvPr/>
        </p:nvSpPr>
        <p:spPr>
          <a:xfrm>
            <a:off x="1980819" y="3079696"/>
            <a:ext cx="9480550" cy="615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800"/>
              </a:lnSpc>
              <a:spcBef>
                <a:spcPts val="95"/>
              </a:spcBef>
            </a:pPr>
            <a:r>
              <a:rPr sz="3200" spc="60" dirty="0">
                <a:solidFill>
                  <a:srgbClr val="2D2D2D"/>
                </a:solidFill>
                <a:latin typeface="Tahoma"/>
                <a:cs typeface="Tahoma"/>
              </a:rPr>
              <a:t>Programul</a:t>
            </a:r>
            <a:r>
              <a:rPr sz="3200" spc="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are</a:t>
            </a:r>
            <a:r>
              <a:rPr sz="3200" spc="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65" dirty="0">
                <a:solidFill>
                  <a:srgbClr val="2D2D2D"/>
                </a:solidFill>
                <a:latin typeface="Tahoma"/>
                <a:cs typeface="Tahoma"/>
              </a:rPr>
              <a:t>o</a:t>
            </a:r>
            <a:r>
              <a:rPr sz="3200" spc="1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2D2D2D"/>
                </a:solidFill>
                <a:latin typeface="Tahoma"/>
                <a:cs typeface="Tahoma"/>
              </a:rPr>
              <a:t>funcționalitate</a:t>
            </a:r>
            <a:r>
              <a:rPr sz="32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2D2D2D"/>
                </a:solidFill>
                <a:latin typeface="Tahoma"/>
                <a:cs typeface="Tahoma"/>
              </a:rPr>
              <a:t>bună,</a:t>
            </a:r>
            <a:r>
              <a:rPr sz="3200" spc="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2D2D2D"/>
                </a:solidFill>
                <a:latin typeface="Tahoma"/>
                <a:cs typeface="Tahoma"/>
              </a:rPr>
              <a:t>dar</a:t>
            </a:r>
            <a:r>
              <a:rPr sz="3200" spc="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204" dirty="0">
                <a:solidFill>
                  <a:srgbClr val="2D2D2D"/>
                </a:solidFill>
                <a:latin typeface="Tahoma"/>
                <a:cs typeface="Tahoma"/>
              </a:rPr>
              <a:t>cu </a:t>
            </a:r>
            <a:r>
              <a:rPr sz="3200" spc="2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2D2D2D"/>
                </a:solidFill>
                <a:latin typeface="Tahoma"/>
                <a:cs typeface="Tahoma"/>
              </a:rPr>
              <a:t>anumite</a:t>
            </a:r>
            <a:r>
              <a:rPr sz="3200" spc="-1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2D2D2D"/>
                </a:solidFill>
                <a:latin typeface="Tahoma"/>
                <a:cs typeface="Tahoma"/>
              </a:rPr>
              <a:t>limitări.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25800"/>
              </a:lnSpc>
            </a:pPr>
            <a:r>
              <a:rPr sz="3200" spc="90" dirty="0">
                <a:solidFill>
                  <a:srgbClr val="2D2D2D"/>
                </a:solidFill>
                <a:latin typeface="Tahoma"/>
                <a:cs typeface="Tahoma"/>
              </a:rPr>
              <a:t>Toate</a:t>
            </a:r>
            <a:r>
              <a:rPr sz="3200" spc="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2D2D2D"/>
                </a:solidFill>
                <a:latin typeface="Tahoma"/>
                <a:cs typeface="Tahoma"/>
              </a:rPr>
              <a:t>obiectivele</a:t>
            </a:r>
            <a:r>
              <a:rPr sz="3200" spc="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2D2D2D"/>
                </a:solidFill>
                <a:latin typeface="Tahoma"/>
                <a:cs typeface="Tahoma"/>
              </a:rPr>
              <a:t>propuse</a:t>
            </a:r>
            <a:r>
              <a:rPr sz="3200" spc="12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2D2D2D"/>
                </a:solidFill>
                <a:latin typeface="Tahoma"/>
                <a:cs typeface="Tahoma"/>
              </a:rPr>
              <a:t>inițial</a:t>
            </a:r>
            <a:r>
              <a:rPr sz="3200" spc="55" dirty="0">
                <a:solidFill>
                  <a:srgbClr val="2D2D2D"/>
                </a:solidFill>
                <a:latin typeface="Tahoma"/>
                <a:cs typeface="Tahoma"/>
              </a:rPr>
              <a:t> au</a:t>
            </a:r>
            <a:r>
              <a:rPr sz="32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2D2D2D"/>
                </a:solidFill>
                <a:latin typeface="Tahoma"/>
                <a:cs typeface="Tahoma"/>
              </a:rPr>
              <a:t>fost </a:t>
            </a:r>
            <a:r>
              <a:rPr sz="3200" spc="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2D2D2D"/>
                </a:solidFill>
                <a:latin typeface="Tahoma"/>
                <a:cs typeface="Tahoma"/>
              </a:rPr>
              <a:t>îndeplinite.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000">
              <a:latin typeface="Tahoma"/>
              <a:cs typeface="Tahoma"/>
            </a:endParaRPr>
          </a:p>
          <a:p>
            <a:pPr marL="12700" marR="5080" algn="just">
              <a:lnSpc>
                <a:spcPct val="125800"/>
              </a:lnSpc>
            </a:pPr>
            <a:r>
              <a:rPr sz="3200" spc="254" dirty="0">
                <a:solidFill>
                  <a:srgbClr val="2D2D2D"/>
                </a:solidFill>
                <a:latin typeface="Tahoma"/>
                <a:cs typeface="Tahoma"/>
              </a:rPr>
              <a:t>O </a:t>
            </a:r>
            <a:r>
              <a:rPr sz="3200" spc="114" dirty="0">
                <a:solidFill>
                  <a:srgbClr val="2D2D2D"/>
                </a:solidFill>
                <a:latin typeface="Tahoma"/>
                <a:cs typeface="Tahoma"/>
              </a:rPr>
              <a:t>posibilă </a:t>
            </a:r>
            <a:r>
              <a:rPr sz="3200" spc="140" dirty="0">
                <a:solidFill>
                  <a:srgbClr val="2D2D2D"/>
                </a:solidFill>
                <a:latin typeface="Tahoma"/>
                <a:cs typeface="Tahoma"/>
              </a:rPr>
              <a:t>direcție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viitoare </a:t>
            </a:r>
            <a:r>
              <a:rPr sz="3200" spc="195" dirty="0">
                <a:solidFill>
                  <a:srgbClr val="2D2D2D"/>
                </a:solidFill>
                <a:latin typeface="Tahoma"/>
                <a:cs typeface="Tahoma"/>
              </a:rPr>
              <a:t>de </a:t>
            </a:r>
            <a:r>
              <a:rPr sz="3200" spc="100" dirty="0">
                <a:solidFill>
                  <a:srgbClr val="2D2D2D"/>
                </a:solidFill>
                <a:latin typeface="Tahoma"/>
                <a:cs typeface="Tahoma"/>
              </a:rPr>
              <a:t>dezvoltare </a:t>
            </a:r>
            <a:r>
              <a:rPr sz="3200" spc="35" dirty="0">
                <a:solidFill>
                  <a:srgbClr val="2D2D2D"/>
                </a:solidFill>
                <a:latin typeface="Tahoma"/>
                <a:cs typeface="Tahoma"/>
              </a:rPr>
              <a:t>ar </a:t>
            </a:r>
            <a:r>
              <a:rPr sz="3200" spc="40" dirty="0">
                <a:solidFill>
                  <a:srgbClr val="2D2D2D"/>
                </a:solidFill>
                <a:latin typeface="Tahoma"/>
                <a:cs typeface="Tahoma"/>
              </a:rPr>
              <a:t>fi </a:t>
            </a:r>
            <a:r>
              <a:rPr sz="3200" spc="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2D2D2D"/>
                </a:solidFill>
                <a:latin typeface="Tahoma"/>
                <a:cs typeface="Tahoma"/>
              </a:rPr>
              <a:t>integrarea </a:t>
            </a:r>
            <a:r>
              <a:rPr sz="3200" spc="70" dirty="0">
                <a:solidFill>
                  <a:srgbClr val="2D2D2D"/>
                </a:solidFill>
                <a:latin typeface="Tahoma"/>
                <a:cs typeface="Tahoma"/>
              </a:rPr>
              <a:t>unor </a:t>
            </a:r>
            <a:r>
              <a:rPr sz="3200" spc="105" dirty="0">
                <a:solidFill>
                  <a:srgbClr val="2D2D2D"/>
                </a:solidFill>
                <a:latin typeface="Tahoma"/>
                <a:cs typeface="Tahoma"/>
              </a:rPr>
              <a:t>funcții </a:t>
            </a:r>
            <a:r>
              <a:rPr sz="3200" spc="195" dirty="0">
                <a:solidFill>
                  <a:srgbClr val="2D2D2D"/>
                </a:solidFill>
                <a:latin typeface="Tahoma"/>
                <a:cs typeface="Tahoma"/>
              </a:rPr>
              <a:t>de </a:t>
            </a:r>
            <a:r>
              <a:rPr sz="3200" spc="-20" dirty="0">
                <a:solidFill>
                  <a:srgbClr val="2D2D2D"/>
                </a:solidFill>
                <a:latin typeface="Tahoma"/>
                <a:cs typeface="Tahoma"/>
              </a:rPr>
              <a:t>ML, </a:t>
            </a:r>
            <a:r>
              <a:rPr sz="3200" spc="204" dirty="0">
                <a:solidFill>
                  <a:srgbClr val="2D2D2D"/>
                </a:solidFill>
                <a:latin typeface="Tahoma"/>
                <a:cs typeface="Tahoma"/>
              </a:rPr>
              <a:t>cu </a:t>
            </a:r>
            <a:r>
              <a:rPr sz="3200" spc="45" dirty="0">
                <a:solidFill>
                  <a:srgbClr val="2D2D2D"/>
                </a:solidFill>
                <a:latin typeface="Tahoma"/>
                <a:cs typeface="Tahoma"/>
              </a:rPr>
              <a:t>ajutorul </a:t>
            </a:r>
            <a:r>
              <a:rPr sz="3200" spc="105" dirty="0">
                <a:solidFill>
                  <a:srgbClr val="2D2D2D"/>
                </a:solidFill>
                <a:latin typeface="Tahoma"/>
                <a:cs typeface="Tahoma"/>
              </a:rPr>
              <a:t>cărora </a:t>
            </a:r>
            <a:r>
              <a:rPr sz="3200" spc="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80" dirty="0">
                <a:solidFill>
                  <a:srgbClr val="2D2D2D"/>
                </a:solidFill>
                <a:latin typeface="Tahoma"/>
                <a:cs typeface="Tahoma"/>
              </a:rPr>
              <a:t>s-ar </a:t>
            </a:r>
            <a:r>
              <a:rPr sz="3200" spc="135" dirty="0">
                <a:solidFill>
                  <a:srgbClr val="2D2D2D"/>
                </a:solidFill>
                <a:latin typeface="Tahoma"/>
                <a:cs typeface="Tahoma"/>
              </a:rPr>
              <a:t>putea </a:t>
            </a:r>
            <a:r>
              <a:rPr sz="3200" spc="75" dirty="0">
                <a:solidFill>
                  <a:srgbClr val="2D2D2D"/>
                </a:solidFill>
                <a:latin typeface="Tahoma"/>
                <a:cs typeface="Tahoma"/>
              </a:rPr>
              <a:t>ameliora </a:t>
            </a:r>
            <a:r>
              <a:rPr sz="3200" spc="100" dirty="0">
                <a:solidFill>
                  <a:srgbClr val="2D2D2D"/>
                </a:solidFill>
                <a:latin typeface="Tahoma"/>
                <a:cs typeface="Tahoma"/>
              </a:rPr>
              <a:t>dificultățile </a:t>
            </a:r>
            <a:r>
              <a:rPr sz="3200" spc="105" dirty="0">
                <a:solidFill>
                  <a:srgbClr val="2D2D2D"/>
                </a:solidFill>
                <a:latin typeface="Tahoma"/>
                <a:cs typeface="Tahoma"/>
              </a:rPr>
              <a:t>întâmpinate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prin </a:t>
            </a:r>
            <a:r>
              <a:rPr sz="3200" spc="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2D2D2D"/>
                </a:solidFill>
                <a:latin typeface="Tahoma"/>
                <a:cs typeface="Tahoma"/>
              </a:rPr>
              <a:t>folosirea</a:t>
            </a:r>
            <a:r>
              <a:rPr sz="3200" spc="-1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2D2D2D"/>
                </a:solidFill>
                <a:latin typeface="Tahoma"/>
                <a:cs typeface="Tahoma"/>
              </a:rPr>
              <a:t>metodelor</a:t>
            </a:r>
            <a:r>
              <a:rPr sz="3200" spc="-1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2D2D2D"/>
                </a:solidFill>
                <a:latin typeface="Tahoma"/>
                <a:cs typeface="Tahoma"/>
              </a:rPr>
              <a:t>tradiționale.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27760" y="9258300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>
                <a:moveTo>
                  <a:pt x="1060237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060237" y="0"/>
                </a:lnTo>
                <a:lnTo>
                  <a:pt x="1060237" y="10287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6810" y="8119085"/>
            <a:ext cx="2215907" cy="216791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577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25075" y="2983417"/>
              <a:ext cx="3362960" cy="4486275"/>
            </a:xfrm>
            <a:custGeom>
              <a:avLst/>
              <a:gdLst/>
              <a:ahLst/>
              <a:cxnLst/>
              <a:rect l="l" t="t" r="r" b="b"/>
              <a:pathLst>
                <a:path w="3362959" h="4486275">
                  <a:moveTo>
                    <a:pt x="3362925" y="3319621"/>
                  </a:moveTo>
                  <a:lnTo>
                    <a:pt x="3362925" y="3375575"/>
                  </a:lnTo>
                  <a:lnTo>
                    <a:pt x="2256204" y="4482298"/>
                  </a:lnTo>
                  <a:lnTo>
                    <a:pt x="2254065" y="4483728"/>
                  </a:lnTo>
                  <a:lnTo>
                    <a:pt x="2249218" y="4485738"/>
                  </a:lnTo>
                  <a:lnTo>
                    <a:pt x="2246694" y="4486240"/>
                  </a:lnTo>
                  <a:lnTo>
                    <a:pt x="2241446" y="4486240"/>
                  </a:lnTo>
                  <a:lnTo>
                    <a:pt x="2238923" y="4485738"/>
                  </a:lnTo>
                  <a:lnTo>
                    <a:pt x="2234075" y="4483728"/>
                  </a:lnTo>
                  <a:lnTo>
                    <a:pt x="2231936" y="4482298"/>
                  </a:lnTo>
                  <a:lnTo>
                    <a:pt x="2188163" y="4438525"/>
                  </a:lnTo>
                  <a:lnTo>
                    <a:pt x="2244021" y="4438525"/>
                  </a:lnTo>
                  <a:lnTo>
                    <a:pt x="2960750" y="3721796"/>
                  </a:lnTo>
                  <a:lnTo>
                    <a:pt x="2960750" y="3682252"/>
                  </a:lnTo>
                  <a:lnTo>
                    <a:pt x="3000294" y="3682252"/>
                  </a:lnTo>
                  <a:lnTo>
                    <a:pt x="3362925" y="3319621"/>
                  </a:lnTo>
                  <a:close/>
                </a:path>
                <a:path w="3362959" h="4486275">
                  <a:moveTo>
                    <a:pt x="2188166" y="45814"/>
                  </a:moveTo>
                  <a:lnTo>
                    <a:pt x="2244021" y="45814"/>
                  </a:lnTo>
                  <a:lnTo>
                    <a:pt x="2244021" y="2222398"/>
                  </a:lnTo>
                  <a:lnTo>
                    <a:pt x="3362925" y="2222398"/>
                  </a:lnTo>
                  <a:lnTo>
                    <a:pt x="3362925" y="2261941"/>
                  </a:lnTo>
                  <a:lnTo>
                    <a:pt x="2244021" y="2261941"/>
                  </a:lnTo>
                  <a:lnTo>
                    <a:pt x="2244021" y="4438525"/>
                  </a:lnTo>
                  <a:lnTo>
                    <a:pt x="2188163" y="4438525"/>
                  </a:lnTo>
                  <a:lnTo>
                    <a:pt x="3908" y="2254257"/>
                  </a:lnTo>
                  <a:lnTo>
                    <a:pt x="2489" y="2252123"/>
                  </a:lnTo>
                  <a:lnTo>
                    <a:pt x="497" y="2247295"/>
                  </a:lnTo>
                  <a:lnTo>
                    <a:pt x="0" y="2244782"/>
                  </a:lnTo>
                  <a:lnTo>
                    <a:pt x="0" y="2239558"/>
                  </a:lnTo>
                  <a:lnTo>
                    <a:pt x="497" y="2237045"/>
                  </a:lnTo>
                  <a:lnTo>
                    <a:pt x="2489" y="2232216"/>
                  </a:lnTo>
                  <a:lnTo>
                    <a:pt x="3908" y="2230083"/>
                  </a:lnTo>
                  <a:lnTo>
                    <a:pt x="2188166" y="45814"/>
                  </a:lnTo>
                  <a:close/>
                </a:path>
                <a:path w="3362959" h="4486275">
                  <a:moveTo>
                    <a:pt x="2960750" y="2261941"/>
                  </a:moveTo>
                  <a:lnTo>
                    <a:pt x="3000294" y="2261941"/>
                  </a:lnTo>
                  <a:lnTo>
                    <a:pt x="3000294" y="3682252"/>
                  </a:lnTo>
                  <a:lnTo>
                    <a:pt x="2960750" y="3682252"/>
                  </a:lnTo>
                  <a:lnTo>
                    <a:pt x="2960750" y="2261941"/>
                  </a:lnTo>
                  <a:close/>
                </a:path>
                <a:path w="3362959" h="4486275">
                  <a:moveTo>
                    <a:pt x="2960750" y="802087"/>
                  </a:moveTo>
                  <a:lnTo>
                    <a:pt x="3000294" y="802087"/>
                  </a:lnTo>
                  <a:lnTo>
                    <a:pt x="3000294" y="2222398"/>
                  </a:lnTo>
                  <a:lnTo>
                    <a:pt x="2960750" y="2222398"/>
                  </a:lnTo>
                  <a:lnTo>
                    <a:pt x="2960750" y="802087"/>
                  </a:lnTo>
                  <a:close/>
                </a:path>
                <a:path w="3362959" h="4486275">
                  <a:moveTo>
                    <a:pt x="2234001" y="0"/>
                  </a:moveTo>
                  <a:lnTo>
                    <a:pt x="2254187" y="0"/>
                  </a:lnTo>
                  <a:lnTo>
                    <a:pt x="2258157" y="3996"/>
                  </a:lnTo>
                  <a:lnTo>
                    <a:pt x="3362925" y="1108715"/>
                  </a:lnTo>
                  <a:lnTo>
                    <a:pt x="3362925" y="1164718"/>
                  </a:lnTo>
                  <a:lnTo>
                    <a:pt x="3000294" y="802087"/>
                  </a:lnTo>
                  <a:lnTo>
                    <a:pt x="2960750" y="802087"/>
                  </a:lnTo>
                  <a:lnTo>
                    <a:pt x="2960750" y="762543"/>
                  </a:lnTo>
                  <a:lnTo>
                    <a:pt x="2244021" y="45814"/>
                  </a:lnTo>
                  <a:lnTo>
                    <a:pt x="2188166" y="45814"/>
                  </a:lnTo>
                  <a:lnTo>
                    <a:pt x="2230082" y="3897"/>
                  </a:lnTo>
                  <a:lnTo>
                    <a:pt x="2233919" y="37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05218" y="3459566"/>
              <a:ext cx="2400935" cy="3511550"/>
            </a:xfrm>
            <a:custGeom>
              <a:avLst/>
              <a:gdLst/>
              <a:ahLst/>
              <a:cxnLst/>
              <a:rect l="l" t="t" r="r" b="b"/>
              <a:pathLst>
                <a:path w="2400934" h="3511550">
                  <a:moveTo>
                    <a:pt x="1495740" y="3273921"/>
                  </a:moveTo>
                  <a:lnTo>
                    <a:pt x="1535283" y="3273921"/>
                  </a:lnTo>
                  <a:lnTo>
                    <a:pt x="1535283" y="3494033"/>
                  </a:lnTo>
                  <a:lnTo>
                    <a:pt x="1518134" y="3511183"/>
                  </a:lnTo>
                  <a:lnTo>
                    <a:pt x="1512890" y="3511183"/>
                  </a:lnTo>
                  <a:lnTo>
                    <a:pt x="1495740" y="3273921"/>
                  </a:lnTo>
                  <a:close/>
                </a:path>
                <a:path w="2400934" h="3511550">
                  <a:moveTo>
                    <a:pt x="1495740" y="1785793"/>
                  </a:moveTo>
                  <a:lnTo>
                    <a:pt x="1535283" y="1785793"/>
                  </a:lnTo>
                  <a:lnTo>
                    <a:pt x="1535283" y="2488978"/>
                  </a:lnTo>
                  <a:lnTo>
                    <a:pt x="2383547" y="2488979"/>
                  </a:lnTo>
                  <a:lnTo>
                    <a:pt x="2400697" y="2511372"/>
                  </a:lnTo>
                  <a:lnTo>
                    <a:pt x="2400196" y="2513894"/>
                  </a:lnTo>
                  <a:lnTo>
                    <a:pt x="2383547" y="2528522"/>
                  </a:lnTo>
                  <a:lnTo>
                    <a:pt x="1535283" y="2528522"/>
                  </a:lnTo>
                  <a:lnTo>
                    <a:pt x="1535283" y="3234377"/>
                  </a:lnTo>
                  <a:lnTo>
                    <a:pt x="2383547" y="3234377"/>
                  </a:lnTo>
                  <a:lnTo>
                    <a:pt x="2400697" y="3251527"/>
                  </a:lnTo>
                  <a:lnTo>
                    <a:pt x="2400697" y="3256771"/>
                  </a:lnTo>
                  <a:lnTo>
                    <a:pt x="2383547" y="3273921"/>
                  </a:lnTo>
                  <a:lnTo>
                    <a:pt x="774067" y="3273921"/>
                  </a:lnTo>
                  <a:lnTo>
                    <a:pt x="774068" y="3494033"/>
                  </a:lnTo>
                  <a:lnTo>
                    <a:pt x="756917" y="3511183"/>
                  </a:lnTo>
                  <a:lnTo>
                    <a:pt x="751674" y="3511183"/>
                  </a:lnTo>
                  <a:lnTo>
                    <a:pt x="734524" y="3234080"/>
                  </a:lnTo>
                  <a:lnTo>
                    <a:pt x="1495740" y="3234080"/>
                  </a:lnTo>
                  <a:lnTo>
                    <a:pt x="1495740" y="2528226"/>
                  </a:lnTo>
                  <a:lnTo>
                    <a:pt x="533491" y="2528226"/>
                  </a:lnTo>
                  <a:lnTo>
                    <a:pt x="530969" y="2527724"/>
                  </a:lnTo>
                  <a:lnTo>
                    <a:pt x="516341" y="2505832"/>
                  </a:lnTo>
                  <a:lnTo>
                    <a:pt x="516843" y="2503310"/>
                  </a:lnTo>
                  <a:lnTo>
                    <a:pt x="1495740" y="2488682"/>
                  </a:lnTo>
                  <a:lnTo>
                    <a:pt x="1495740" y="1785793"/>
                  </a:lnTo>
                  <a:close/>
                </a:path>
                <a:path w="2400934" h="3511550">
                  <a:moveTo>
                    <a:pt x="734524" y="2528226"/>
                  </a:moveTo>
                  <a:lnTo>
                    <a:pt x="774067" y="2528226"/>
                  </a:lnTo>
                  <a:lnTo>
                    <a:pt x="774067" y="3234080"/>
                  </a:lnTo>
                  <a:lnTo>
                    <a:pt x="734524" y="3234080"/>
                  </a:lnTo>
                  <a:lnTo>
                    <a:pt x="734524" y="2528226"/>
                  </a:lnTo>
                  <a:close/>
                </a:path>
                <a:path w="2400934" h="3511550">
                  <a:moveTo>
                    <a:pt x="734524" y="1785793"/>
                  </a:moveTo>
                  <a:lnTo>
                    <a:pt x="774067" y="1785793"/>
                  </a:lnTo>
                  <a:lnTo>
                    <a:pt x="774067" y="2488682"/>
                  </a:lnTo>
                  <a:lnTo>
                    <a:pt x="734524" y="2488682"/>
                  </a:lnTo>
                  <a:lnTo>
                    <a:pt x="734524" y="1785793"/>
                  </a:lnTo>
                  <a:close/>
                </a:path>
                <a:path w="2400934" h="3511550">
                  <a:moveTo>
                    <a:pt x="0" y="1746249"/>
                  </a:moveTo>
                  <a:lnTo>
                    <a:pt x="2267830" y="1746249"/>
                  </a:lnTo>
                  <a:lnTo>
                    <a:pt x="2267830" y="1785793"/>
                  </a:lnTo>
                  <a:lnTo>
                    <a:pt x="0" y="1785793"/>
                  </a:lnTo>
                  <a:lnTo>
                    <a:pt x="0" y="1746249"/>
                  </a:lnTo>
                  <a:close/>
                </a:path>
                <a:path w="2400934" h="3511550">
                  <a:moveTo>
                    <a:pt x="1495740" y="1043360"/>
                  </a:moveTo>
                  <a:lnTo>
                    <a:pt x="1535283" y="1043360"/>
                  </a:lnTo>
                  <a:lnTo>
                    <a:pt x="1535283" y="1746249"/>
                  </a:lnTo>
                  <a:lnTo>
                    <a:pt x="1495740" y="1746249"/>
                  </a:lnTo>
                  <a:lnTo>
                    <a:pt x="1495740" y="1043360"/>
                  </a:lnTo>
                  <a:close/>
                </a:path>
                <a:path w="2400934" h="3511550">
                  <a:moveTo>
                    <a:pt x="734524" y="1043360"/>
                  </a:moveTo>
                  <a:lnTo>
                    <a:pt x="774067" y="1043360"/>
                  </a:lnTo>
                  <a:lnTo>
                    <a:pt x="774067" y="1746249"/>
                  </a:lnTo>
                  <a:lnTo>
                    <a:pt x="734524" y="1746249"/>
                  </a:lnTo>
                  <a:lnTo>
                    <a:pt x="734524" y="1043360"/>
                  </a:lnTo>
                  <a:close/>
                </a:path>
                <a:path w="2400934" h="3511550">
                  <a:moveTo>
                    <a:pt x="751674" y="0"/>
                  </a:moveTo>
                  <a:lnTo>
                    <a:pt x="756917" y="0"/>
                  </a:lnTo>
                  <a:lnTo>
                    <a:pt x="759440" y="502"/>
                  </a:lnTo>
                  <a:lnTo>
                    <a:pt x="774068" y="17149"/>
                  </a:lnTo>
                  <a:lnTo>
                    <a:pt x="774067" y="261383"/>
                  </a:lnTo>
                  <a:lnTo>
                    <a:pt x="2383547" y="261383"/>
                  </a:lnTo>
                  <a:lnTo>
                    <a:pt x="2400697" y="278533"/>
                  </a:lnTo>
                  <a:lnTo>
                    <a:pt x="2400697" y="283777"/>
                  </a:lnTo>
                  <a:lnTo>
                    <a:pt x="2383547" y="300927"/>
                  </a:lnTo>
                  <a:lnTo>
                    <a:pt x="774067" y="300927"/>
                  </a:lnTo>
                  <a:lnTo>
                    <a:pt x="774067" y="1003816"/>
                  </a:lnTo>
                  <a:lnTo>
                    <a:pt x="2383547" y="1003816"/>
                  </a:lnTo>
                  <a:lnTo>
                    <a:pt x="2400697" y="1020966"/>
                  </a:lnTo>
                  <a:lnTo>
                    <a:pt x="2400697" y="1026210"/>
                  </a:lnTo>
                  <a:lnTo>
                    <a:pt x="2383547" y="1043360"/>
                  </a:lnTo>
                  <a:lnTo>
                    <a:pt x="431864" y="1043360"/>
                  </a:lnTo>
                  <a:lnTo>
                    <a:pt x="414714" y="1026210"/>
                  </a:lnTo>
                  <a:lnTo>
                    <a:pt x="414714" y="1020966"/>
                  </a:lnTo>
                  <a:lnTo>
                    <a:pt x="734524" y="1003816"/>
                  </a:lnTo>
                  <a:lnTo>
                    <a:pt x="734524" y="17149"/>
                  </a:lnTo>
                  <a:lnTo>
                    <a:pt x="749152" y="502"/>
                  </a:lnTo>
                  <a:lnTo>
                    <a:pt x="751674" y="0"/>
                  </a:lnTo>
                  <a:close/>
                </a:path>
                <a:path w="2400934" h="3511550">
                  <a:moveTo>
                    <a:pt x="1495740" y="300927"/>
                  </a:moveTo>
                  <a:lnTo>
                    <a:pt x="1535283" y="300927"/>
                  </a:lnTo>
                  <a:lnTo>
                    <a:pt x="1535283" y="1003816"/>
                  </a:lnTo>
                  <a:lnTo>
                    <a:pt x="1495740" y="1003816"/>
                  </a:lnTo>
                  <a:lnTo>
                    <a:pt x="1495740" y="300927"/>
                  </a:lnTo>
                  <a:close/>
                </a:path>
                <a:path w="2400934" h="3511550">
                  <a:moveTo>
                    <a:pt x="1512890" y="0"/>
                  </a:moveTo>
                  <a:lnTo>
                    <a:pt x="1518134" y="0"/>
                  </a:lnTo>
                  <a:lnTo>
                    <a:pt x="1520656" y="502"/>
                  </a:lnTo>
                  <a:lnTo>
                    <a:pt x="1535283" y="17149"/>
                  </a:lnTo>
                  <a:lnTo>
                    <a:pt x="1535283" y="261383"/>
                  </a:lnTo>
                  <a:lnTo>
                    <a:pt x="1495740" y="261383"/>
                  </a:lnTo>
                  <a:lnTo>
                    <a:pt x="1495740" y="17149"/>
                  </a:lnTo>
                  <a:lnTo>
                    <a:pt x="1512890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243" y="4313620"/>
              <a:ext cx="171450" cy="1714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0243" y="5066095"/>
              <a:ext cx="171450" cy="1714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0243" y="5818570"/>
              <a:ext cx="171450" cy="1714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0243" y="6571045"/>
              <a:ext cx="171450" cy="17144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80819" y="1930155"/>
            <a:ext cx="34658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+mj-lt"/>
                <a:cs typeface="Cambria"/>
              </a:rPr>
              <a:t>Cuprins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2</a:t>
            </a:fld>
            <a:endParaRPr spc="-785" dirty="0"/>
          </a:p>
        </p:txBody>
      </p:sp>
      <p:sp>
        <p:nvSpPr>
          <p:cNvPr id="25" name="object 25"/>
          <p:cNvSpPr txBox="1"/>
          <p:nvPr/>
        </p:nvSpPr>
        <p:spPr>
          <a:xfrm>
            <a:off x="2844319" y="3897689"/>
            <a:ext cx="4659630" cy="30353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4000" spc="110" dirty="0">
                <a:solidFill>
                  <a:srgbClr val="2D2D2D"/>
                </a:solidFill>
                <a:latin typeface="+mj-lt"/>
                <a:cs typeface="Trebuchet MS"/>
              </a:rPr>
              <a:t>Context</a:t>
            </a:r>
            <a:endParaRPr sz="4000" dirty="0">
              <a:latin typeface="+mj-lt"/>
              <a:cs typeface="Trebuchet MS"/>
            </a:endParaRPr>
          </a:p>
          <a:p>
            <a:pPr marL="12700" marR="5080">
              <a:lnSpc>
                <a:spcPct val="123400"/>
              </a:lnSpc>
            </a:pPr>
            <a:r>
              <a:rPr sz="4000" spc="90" dirty="0">
                <a:solidFill>
                  <a:srgbClr val="2D2D2D"/>
                </a:solidFill>
                <a:latin typeface="+mj-lt"/>
                <a:cs typeface="Trebuchet MS"/>
              </a:rPr>
              <a:t>Descrierea</a:t>
            </a:r>
            <a:r>
              <a:rPr sz="4000" spc="-220" dirty="0">
                <a:solidFill>
                  <a:srgbClr val="2D2D2D"/>
                </a:solidFill>
                <a:latin typeface="+mj-lt"/>
                <a:cs typeface="Trebuchet MS"/>
              </a:rPr>
              <a:t> </a:t>
            </a:r>
            <a:r>
              <a:rPr sz="4000" spc="100" dirty="0">
                <a:solidFill>
                  <a:srgbClr val="2D2D2D"/>
                </a:solidFill>
                <a:latin typeface="+mj-lt"/>
                <a:cs typeface="Trebuchet MS"/>
              </a:rPr>
              <a:t>metodei </a:t>
            </a:r>
            <a:r>
              <a:rPr sz="4000" spc="-1190" dirty="0">
                <a:solidFill>
                  <a:srgbClr val="2D2D2D"/>
                </a:solidFill>
                <a:latin typeface="+mj-lt"/>
                <a:cs typeface="Trebuchet MS"/>
              </a:rPr>
              <a:t> </a:t>
            </a:r>
            <a:r>
              <a:rPr sz="4000" spc="20" dirty="0">
                <a:solidFill>
                  <a:srgbClr val="2D2D2D"/>
                </a:solidFill>
                <a:latin typeface="+mj-lt"/>
                <a:cs typeface="Trebuchet MS"/>
              </a:rPr>
              <a:t>Evaluarea </a:t>
            </a:r>
            <a:r>
              <a:rPr sz="4000" spc="5" dirty="0">
                <a:solidFill>
                  <a:srgbClr val="2D2D2D"/>
                </a:solidFill>
                <a:latin typeface="+mj-lt"/>
                <a:cs typeface="Trebuchet MS"/>
              </a:rPr>
              <a:t>soluției </a:t>
            </a:r>
            <a:r>
              <a:rPr sz="4000" spc="10" dirty="0">
                <a:solidFill>
                  <a:srgbClr val="2D2D2D"/>
                </a:solidFill>
                <a:latin typeface="+mj-lt"/>
                <a:cs typeface="Trebuchet MS"/>
              </a:rPr>
              <a:t> </a:t>
            </a:r>
            <a:r>
              <a:rPr sz="4000" spc="45" dirty="0">
                <a:solidFill>
                  <a:srgbClr val="2D2D2D"/>
                </a:solidFill>
                <a:latin typeface="+mj-lt"/>
                <a:cs typeface="Trebuchet MS"/>
              </a:rPr>
              <a:t>Concluzii</a:t>
            </a:r>
            <a:endParaRPr sz="4000" dirty="0">
              <a:latin typeface="+mj-lt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819" y="1933268"/>
            <a:ext cx="3131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890" dirty="0">
                <a:solidFill>
                  <a:srgbClr val="2D2D2D"/>
                </a:solidFill>
                <a:latin typeface="Cambria"/>
                <a:cs typeface="Cambria"/>
              </a:rPr>
              <a:t>C</a:t>
            </a:r>
            <a:r>
              <a:rPr sz="6000" b="1" spc="325" dirty="0">
                <a:solidFill>
                  <a:srgbClr val="2D2D2D"/>
                </a:solidFill>
                <a:latin typeface="Cambria"/>
                <a:cs typeface="Cambria"/>
              </a:rPr>
              <a:t>o</a:t>
            </a:r>
            <a:r>
              <a:rPr sz="6000" b="1" spc="490" dirty="0">
                <a:solidFill>
                  <a:srgbClr val="2D2D2D"/>
                </a:solidFill>
                <a:latin typeface="Cambria"/>
                <a:cs typeface="Cambria"/>
              </a:rPr>
              <a:t>n</a:t>
            </a:r>
            <a:r>
              <a:rPr sz="6000" b="1" spc="459" dirty="0">
                <a:solidFill>
                  <a:srgbClr val="2D2D2D"/>
                </a:solidFill>
                <a:latin typeface="Cambria"/>
                <a:cs typeface="Cambria"/>
              </a:rPr>
              <a:t>t</a:t>
            </a:r>
            <a:r>
              <a:rPr sz="6000" b="1" spc="175" dirty="0">
                <a:solidFill>
                  <a:srgbClr val="2D2D2D"/>
                </a:solidFill>
                <a:latin typeface="Cambria"/>
                <a:cs typeface="Cambria"/>
              </a:rPr>
              <a:t>e</a:t>
            </a:r>
            <a:r>
              <a:rPr sz="6000" b="1" spc="450" dirty="0">
                <a:solidFill>
                  <a:srgbClr val="2D2D2D"/>
                </a:solidFill>
                <a:latin typeface="Cambria"/>
                <a:cs typeface="Cambria"/>
              </a:rPr>
              <a:t>x</a:t>
            </a:r>
            <a:r>
              <a:rPr sz="6000" b="1" spc="459" dirty="0">
                <a:solidFill>
                  <a:srgbClr val="2D2D2D"/>
                </a:solidFill>
                <a:latin typeface="Cambria"/>
                <a:cs typeface="Cambria"/>
              </a:rPr>
              <a:t>t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3</a:t>
            </a:fld>
            <a:endParaRPr spc="-785" dirty="0"/>
          </a:p>
        </p:txBody>
      </p:sp>
      <p:sp>
        <p:nvSpPr>
          <p:cNvPr id="3" name="object 3"/>
          <p:cNvSpPr txBox="1"/>
          <p:nvPr/>
        </p:nvSpPr>
        <p:spPr>
          <a:xfrm>
            <a:off x="1980819" y="3902660"/>
            <a:ext cx="8574405" cy="215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3700" spc="-20" dirty="0">
                <a:solidFill>
                  <a:srgbClr val="2D2D2D"/>
                </a:solidFill>
                <a:latin typeface="Trebuchet MS"/>
                <a:cs typeface="Trebuchet MS"/>
              </a:rPr>
              <a:t>Prin </a:t>
            </a:r>
            <a:r>
              <a:rPr sz="3700" spc="10" dirty="0">
                <a:solidFill>
                  <a:srgbClr val="2D2D2D"/>
                </a:solidFill>
                <a:latin typeface="Trebuchet MS"/>
                <a:cs typeface="Trebuchet MS"/>
              </a:rPr>
              <a:t>aplicația </a:t>
            </a:r>
            <a:r>
              <a:rPr sz="3700" spc="40" dirty="0">
                <a:solidFill>
                  <a:srgbClr val="2D2D2D"/>
                </a:solidFill>
                <a:latin typeface="Trebuchet MS"/>
                <a:cs typeface="Trebuchet MS"/>
              </a:rPr>
              <a:t>dezvoltată </a:t>
            </a:r>
            <a:r>
              <a:rPr sz="3700" spc="100" dirty="0">
                <a:solidFill>
                  <a:srgbClr val="2D2D2D"/>
                </a:solidFill>
                <a:latin typeface="Trebuchet MS"/>
                <a:cs typeface="Trebuchet MS"/>
              </a:rPr>
              <a:t>ne </a:t>
            </a:r>
            <a:r>
              <a:rPr sz="3700" spc="155" dirty="0">
                <a:solidFill>
                  <a:srgbClr val="2D2D2D"/>
                </a:solidFill>
                <a:latin typeface="Trebuchet MS"/>
                <a:cs typeface="Trebuchet MS"/>
              </a:rPr>
              <a:t>propunem </a:t>
            </a:r>
            <a:r>
              <a:rPr sz="3700" spc="1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215" dirty="0">
                <a:solidFill>
                  <a:srgbClr val="2D2D2D"/>
                </a:solidFill>
                <a:latin typeface="Trebuchet MS"/>
                <a:cs typeface="Trebuchet MS"/>
              </a:rPr>
              <a:t>să</a:t>
            </a:r>
            <a:r>
              <a:rPr sz="3700" spc="22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D2D2D"/>
                </a:solidFill>
                <a:latin typeface="Trebuchet MS"/>
                <a:cs typeface="Trebuchet MS"/>
              </a:rPr>
              <a:t>recunoaștem</a:t>
            </a:r>
            <a:r>
              <a:rPr sz="3700" spc="13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25" dirty="0">
                <a:solidFill>
                  <a:srgbClr val="2D2D2D"/>
                </a:solidFill>
                <a:latin typeface="Trebuchet MS"/>
                <a:cs typeface="Trebuchet MS"/>
              </a:rPr>
              <a:t>zonele </a:t>
            </a:r>
            <a:r>
              <a:rPr sz="3700" spc="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120" dirty="0">
                <a:solidFill>
                  <a:srgbClr val="2D2D2D"/>
                </a:solidFill>
                <a:latin typeface="Trebuchet MS"/>
                <a:cs typeface="Trebuchet MS"/>
              </a:rPr>
              <a:t>dintr-o </a:t>
            </a:r>
            <a:r>
              <a:rPr sz="37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55" dirty="0">
                <a:solidFill>
                  <a:srgbClr val="2D2D2D"/>
                </a:solidFill>
                <a:latin typeface="Trebuchet MS"/>
                <a:cs typeface="Trebuchet MS"/>
              </a:rPr>
              <a:t>imagine</a:t>
            </a:r>
            <a:r>
              <a:rPr sz="3700" spc="-1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90" dirty="0">
                <a:solidFill>
                  <a:srgbClr val="2D2D2D"/>
                </a:solidFill>
                <a:latin typeface="Trebuchet MS"/>
                <a:cs typeface="Trebuchet MS"/>
              </a:rPr>
              <a:t>care</a:t>
            </a:r>
            <a:r>
              <a:rPr sz="3700" spc="-1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2D2D2D"/>
                </a:solidFill>
                <a:latin typeface="Trebuchet MS"/>
                <a:cs typeface="Trebuchet MS"/>
              </a:rPr>
              <a:t>ar</a:t>
            </a:r>
            <a:r>
              <a:rPr sz="3700" spc="-1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100" dirty="0">
                <a:solidFill>
                  <a:srgbClr val="2D2D2D"/>
                </a:solidFill>
                <a:latin typeface="Trebuchet MS"/>
                <a:cs typeface="Trebuchet MS"/>
              </a:rPr>
              <a:t>putea</a:t>
            </a:r>
            <a:r>
              <a:rPr sz="3700" spc="-1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D2D2D"/>
                </a:solidFill>
                <a:latin typeface="Trebuchet MS"/>
                <a:cs typeface="Trebuchet MS"/>
              </a:rPr>
              <a:t>reprezenta</a:t>
            </a:r>
            <a:r>
              <a:rPr sz="3700" spc="-1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700" spc="20" dirty="0">
                <a:solidFill>
                  <a:srgbClr val="2D2D2D"/>
                </a:solidFill>
                <a:latin typeface="Trebuchet MS"/>
                <a:cs typeface="Trebuchet MS"/>
              </a:rPr>
              <a:t>oase.</a:t>
            </a:r>
            <a:endParaRPr sz="3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3263"/>
            <a:ext cx="76784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latin typeface="Cambria"/>
                <a:cs typeface="Cambria"/>
              </a:rPr>
              <a:t>Descrierea</a:t>
            </a:r>
            <a:r>
              <a:rPr spc="-135" dirty="0">
                <a:latin typeface="Cambria"/>
                <a:cs typeface="Cambria"/>
              </a:rPr>
              <a:t> </a:t>
            </a:r>
            <a:r>
              <a:rPr spc="350" dirty="0">
                <a:latin typeface="Cambria"/>
                <a:cs typeface="Cambria"/>
              </a:rPr>
              <a:t>metodei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4</a:t>
            </a:fld>
            <a:endParaRPr spc="-785" dirty="0"/>
          </a:p>
        </p:txBody>
      </p:sp>
      <p:sp>
        <p:nvSpPr>
          <p:cNvPr id="3" name="object 3"/>
          <p:cNvSpPr txBox="1"/>
          <p:nvPr/>
        </p:nvSpPr>
        <p:spPr>
          <a:xfrm>
            <a:off x="5102499" y="3734684"/>
            <a:ext cx="4910455" cy="499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2D2D2D"/>
                </a:solidFill>
                <a:latin typeface="Trebuchet MS"/>
                <a:cs typeface="Trebuchet MS"/>
              </a:rPr>
              <a:t>Pasul</a:t>
            </a:r>
            <a:r>
              <a:rPr sz="3600" b="1" spc="-27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-869" dirty="0">
                <a:solidFill>
                  <a:srgbClr val="2D2D2D"/>
                </a:solidFill>
                <a:latin typeface="Trebuchet MS"/>
                <a:cs typeface="Trebuchet MS"/>
              </a:rPr>
              <a:t>1</a:t>
            </a:r>
            <a:endParaRPr sz="3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22800"/>
              </a:lnSpc>
              <a:spcBef>
                <a:spcPts val="1800"/>
              </a:spcBef>
              <a:tabLst>
                <a:tab pos="3089275" algn="l"/>
              </a:tabLst>
            </a:pPr>
            <a:r>
              <a:rPr lang="en-US" sz="2800" spc="30" dirty="0" err="1">
                <a:solidFill>
                  <a:srgbClr val="2D2D2D"/>
                </a:solidFill>
                <a:latin typeface="Trebuchet MS"/>
                <a:cs typeface="Trebuchet MS"/>
              </a:rPr>
              <a:t>Imaginea</a:t>
            </a:r>
            <a:r>
              <a:rPr lang="en-US" sz="2800" spc="3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85" dirty="0" err="1">
                <a:solidFill>
                  <a:srgbClr val="2D2D2D"/>
                </a:solidFill>
                <a:latin typeface="Trebuchet MS"/>
                <a:cs typeface="Trebuchet MS"/>
              </a:rPr>
              <a:t>este</a:t>
            </a:r>
            <a:r>
              <a:rPr lang="en-US" sz="2800" spc="9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35" dirty="0" err="1">
                <a:solidFill>
                  <a:srgbClr val="2D2D2D"/>
                </a:solidFill>
                <a:latin typeface="Trebuchet MS"/>
                <a:cs typeface="Trebuchet MS"/>
              </a:rPr>
              <a:t>convertita</a:t>
            </a:r>
            <a:r>
              <a:rPr lang="en-US" sz="2800" spc="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55" dirty="0" err="1">
                <a:solidFill>
                  <a:srgbClr val="2D2D2D"/>
                </a:solidFill>
                <a:latin typeface="Trebuchet MS"/>
                <a:cs typeface="Trebuchet MS"/>
              </a:rPr>
              <a:t>în</a:t>
            </a:r>
            <a:r>
              <a:rPr lang="en-US"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20" dirty="0" err="1">
                <a:solidFill>
                  <a:srgbClr val="2D2D2D"/>
                </a:solidFill>
                <a:latin typeface="Trebuchet MS"/>
                <a:cs typeface="Trebuchet MS"/>
              </a:rPr>
              <a:t>graycale</a:t>
            </a:r>
            <a:r>
              <a:rPr lang="en-US" sz="2800" spc="-20" dirty="0">
                <a:solidFill>
                  <a:srgbClr val="2D2D2D"/>
                </a:solidFill>
                <a:latin typeface="Trebuchet MS"/>
                <a:cs typeface="Trebuchet MS"/>
              </a:rPr>
              <a:t>,</a:t>
            </a:r>
            <a:r>
              <a:rPr lang="en-US" sz="2800" spc="-1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60" dirty="0" err="1">
                <a:solidFill>
                  <a:srgbClr val="2D2D2D"/>
                </a:solidFill>
                <a:latin typeface="Trebuchet MS"/>
                <a:cs typeface="Trebuchet MS"/>
              </a:rPr>
              <a:t>apoi</a:t>
            </a:r>
            <a:r>
              <a:rPr lang="en-US" sz="2800" spc="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130" dirty="0" err="1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r>
              <a:rPr lang="en-US" sz="2800" spc="-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60" dirty="0">
                <a:solidFill>
                  <a:srgbClr val="2D2D2D"/>
                </a:solidFill>
                <a:latin typeface="Trebuchet MS"/>
                <a:cs typeface="Trebuchet MS"/>
              </a:rPr>
              <a:t>se </a:t>
            </a:r>
            <a:r>
              <a:rPr lang="en-US"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60" dirty="0" err="1">
                <a:solidFill>
                  <a:srgbClr val="2D2D2D"/>
                </a:solidFill>
                <a:latin typeface="Trebuchet MS"/>
                <a:cs typeface="Trebuchet MS"/>
              </a:rPr>
              <a:t>accentuează</a:t>
            </a:r>
            <a:r>
              <a:rPr lang="en-US" sz="2800" spc="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14" dirty="0">
                <a:solidFill>
                  <a:srgbClr val="2D2D2D"/>
                </a:solidFill>
                <a:latin typeface="Trebuchet MS"/>
                <a:cs typeface="Trebuchet MS"/>
              </a:rPr>
              <a:t>sharpness-</a:t>
            </a:r>
            <a:r>
              <a:rPr lang="en-US" sz="2800" spc="114" dirty="0" err="1">
                <a:solidFill>
                  <a:srgbClr val="2D2D2D"/>
                </a:solidFill>
                <a:latin typeface="Trebuchet MS"/>
                <a:cs typeface="Trebuchet MS"/>
              </a:rPr>
              <a:t>ul</a:t>
            </a:r>
            <a:r>
              <a:rPr lang="en-US" sz="2800" spc="114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35" dirty="0">
                <a:solidFill>
                  <a:srgbClr val="2D2D2D"/>
                </a:solidFill>
                <a:latin typeface="Trebuchet MS"/>
                <a:cs typeface="Trebuchet MS"/>
              </a:rPr>
              <a:t>cu </a:t>
            </a:r>
            <a:r>
              <a:rPr lang="en-US"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45" dirty="0" err="1">
                <a:solidFill>
                  <a:srgbClr val="2D2D2D"/>
                </a:solidFill>
                <a:latin typeface="Trebuchet MS"/>
                <a:cs typeface="Trebuchet MS"/>
              </a:rPr>
              <a:t>ajutorul</a:t>
            </a:r>
            <a:r>
              <a:rPr lang="en-US" sz="2800" spc="-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5" dirty="0" err="1">
                <a:solidFill>
                  <a:srgbClr val="2D2D2D"/>
                </a:solidFill>
                <a:latin typeface="Trebuchet MS"/>
                <a:cs typeface="Trebuchet MS"/>
              </a:rPr>
              <a:t>unei</a:t>
            </a:r>
            <a:r>
              <a:rPr lang="en-US" sz="2800" spc="2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 err="1">
                <a:solidFill>
                  <a:srgbClr val="2D2D2D"/>
                </a:solidFill>
                <a:latin typeface="Trebuchet MS"/>
                <a:cs typeface="Trebuchet MS"/>
              </a:rPr>
              <a:t>funcții</a:t>
            </a:r>
            <a:r>
              <a:rPr lang="en-US" sz="2800" spc="-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25" dirty="0">
                <a:solidFill>
                  <a:srgbClr val="2D2D2D"/>
                </a:solidFill>
                <a:latin typeface="Trebuchet MS"/>
                <a:cs typeface="Trebuchet MS"/>
              </a:rPr>
              <a:t>de </a:t>
            </a:r>
            <a:r>
              <a:rPr lang="en-US" sz="2800" spc="1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200" dirty="0" err="1">
                <a:solidFill>
                  <a:srgbClr val="2D2D2D"/>
                </a:solidFill>
                <a:latin typeface="Trebuchet MS"/>
                <a:cs typeface="Trebuchet MS"/>
              </a:rPr>
              <a:t>c</a:t>
            </a:r>
            <a:r>
              <a:rPr lang="en-US" sz="2800" spc="150" dirty="0" err="1">
                <a:solidFill>
                  <a:srgbClr val="2D2D2D"/>
                </a:solidFill>
                <a:latin typeface="Trebuchet MS"/>
                <a:cs typeface="Trebuchet MS"/>
              </a:rPr>
              <a:t>o</a:t>
            </a:r>
            <a:r>
              <a:rPr lang="en-US" sz="2800" spc="65" dirty="0" err="1">
                <a:solidFill>
                  <a:srgbClr val="2D2D2D"/>
                </a:solidFill>
                <a:latin typeface="Trebuchet MS"/>
                <a:cs typeface="Trebuchet MS"/>
              </a:rPr>
              <a:t>n</a:t>
            </a:r>
            <a:r>
              <a:rPr lang="en-US" sz="2800" spc="80" dirty="0" err="1">
                <a:solidFill>
                  <a:srgbClr val="2D2D2D"/>
                </a:solidFill>
                <a:latin typeface="Trebuchet MS"/>
                <a:cs typeface="Trebuchet MS"/>
              </a:rPr>
              <a:t>v</a:t>
            </a:r>
            <a:r>
              <a:rPr lang="en-US" sz="2800" spc="150" dirty="0" err="1">
                <a:solidFill>
                  <a:srgbClr val="2D2D2D"/>
                </a:solidFill>
                <a:latin typeface="Trebuchet MS"/>
                <a:cs typeface="Trebuchet MS"/>
              </a:rPr>
              <a:t>o</a:t>
            </a:r>
            <a:r>
              <a:rPr lang="en-US" sz="2800" spc="-204" dirty="0" err="1">
                <a:solidFill>
                  <a:srgbClr val="2D2D2D"/>
                </a:solidFill>
                <a:latin typeface="Trebuchet MS"/>
                <a:cs typeface="Trebuchet MS"/>
              </a:rPr>
              <a:t>l</a:t>
            </a:r>
            <a:r>
              <a:rPr lang="en-US" sz="2800" spc="65" dirty="0" err="1">
                <a:solidFill>
                  <a:srgbClr val="2D2D2D"/>
                </a:solidFill>
                <a:latin typeface="Trebuchet MS"/>
                <a:cs typeface="Trebuchet MS"/>
              </a:rPr>
              <a:t>u</a:t>
            </a:r>
            <a:r>
              <a:rPr lang="en-US" sz="2800" spc="-35" dirty="0" err="1">
                <a:solidFill>
                  <a:srgbClr val="2D2D2D"/>
                </a:solidFill>
                <a:latin typeface="Trebuchet MS"/>
                <a:cs typeface="Trebuchet MS"/>
              </a:rPr>
              <a:t>ț</a:t>
            </a:r>
            <a:r>
              <a:rPr lang="en-US" sz="2800" spc="-130" dirty="0" err="1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r>
              <a:rPr lang="en-US" sz="2800" spc="60" dirty="0" err="1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lang="en-US" sz="2800" spc="-484" dirty="0">
                <a:solidFill>
                  <a:srgbClr val="2D2D2D"/>
                </a:solidFill>
                <a:latin typeface="Trebuchet MS"/>
                <a:cs typeface="Trebuchet MS"/>
              </a:rPr>
              <a:t>.</a:t>
            </a:r>
            <a:r>
              <a:rPr lang="en-US" sz="2800" dirty="0">
                <a:solidFill>
                  <a:srgbClr val="2D2D2D"/>
                </a:solidFill>
                <a:latin typeface="Trebuchet MS"/>
                <a:cs typeface="Trebuchet MS"/>
              </a:rPr>
              <a:t>	</a:t>
            </a:r>
            <a:r>
              <a:rPr lang="en-US" sz="2800" spc="25" dirty="0" err="1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lang="en-US" sz="2800" spc="60" dirty="0" err="1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lang="en-US" sz="2800" spc="-70" dirty="0" err="1">
                <a:solidFill>
                  <a:srgbClr val="2D2D2D"/>
                </a:solidFill>
                <a:latin typeface="Trebuchet MS"/>
                <a:cs typeface="Trebuchet MS"/>
              </a:rPr>
              <a:t>z</a:t>
            </a:r>
            <a:r>
              <a:rPr lang="en-US" sz="2800" spc="65" dirty="0" err="1">
                <a:solidFill>
                  <a:srgbClr val="2D2D2D"/>
                </a:solidFill>
                <a:latin typeface="Trebuchet MS"/>
                <a:cs typeface="Trebuchet MS"/>
              </a:rPr>
              <a:t>u</a:t>
            </a:r>
            <a:r>
              <a:rPr lang="en-US" sz="2800" spc="-204" dirty="0" err="1">
                <a:solidFill>
                  <a:srgbClr val="2D2D2D"/>
                </a:solidFill>
                <a:latin typeface="Trebuchet MS"/>
                <a:cs typeface="Trebuchet MS"/>
              </a:rPr>
              <a:t>l</a:t>
            </a:r>
            <a:r>
              <a:rPr lang="en-US" sz="2800" spc="-30" dirty="0" err="1">
                <a:solidFill>
                  <a:srgbClr val="2D2D2D"/>
                </a:solidFill>
                <a:latin typeface="Trebuchet MS"/>
                <a:cs typeface="Trebuchet MS"/>
              </a:rPr>
              <a:t>t</a:t>
            </a:r>
            <a:r>
              <a:rPr lang="en-US" sz="2800" spc="35" dirty="0" err="1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lang="en-US" sz="2800" spc="-30" dirty="0" err="1">
                <a:solidFill>
                  <a:srgbClr val="2D2D2D"/>
                </a:solidFill>
                <a:latin typeface="Trebuchet MS"/>
                <a:cs typeface="Trebuchet MS"/>
              </a:rPr>
              <a:t>t</a:t>
            </a:r>
            <a:r>
              <a:rPr lang="en-US" sz="2800" spc="60" dirty="0" err="1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lang="en-US" sz="2800" spc="-204" dirty="0" err="1">
                <a:solidFill>
                  <a:srgbClr val="2D2D2D"/>
                </a:solidFill>
                <a:latin typeface="Trebuchet MS"/>
                <a:cs typeface="Trebuchet MS"/>
              </a:rPr>
              <a:t>l</a:t>
            </a:r>
            <a:r>
              <a:rPr lang="en-US" sz="2800" spc="45" dirty="0" err="1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lang="en-US" sz="2800" spc="45" dirty="0">
                <a:solidFill>
                  <a:srgbClr val="2D2D2D"/>
                </a:solidFill>
                <a:latin typeface="Trebuchet MS"/>
                <a:cs typeface="Trebuchet MS"/>
              </a:rPr>
              <a:t>  </a:t>
            </a:r>
            <a:r>
              <a:rPr lang="en-US" sz="2800" spc="65" dirty="0" err="1">
                <a:solidFill>
                  <a:srgbClr val="2D2D2D"/>
                </a:solidFill>
                <a:latin typeface="Trebuchet MS"/>
                <a:cs typeface="Trebuchet MS"/>
              </a:rPr>
              <a:t>acestui</a:t>
            </a:r>
            <a:r>
              <a:rPr lang="en-US" sz="2800" spc="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65" dirty="0">
                <a:solidFill>
                  <a:srgbClr val="2D2D2D"/>
                </a:solidFill>
                <a:latin typeface="Trebuchet MS"/>
                <a:cs typeface="Trebuchet MS"/>
              </a:rPr>
              <a:t>pas </a:t>
            </a:r>
            <a:r>
              <a:rPr lang="en-US" sz="2800" spc="55" dirty="0">
                <a:solidFill>
                  <a:srgbClr val="2D2D2D"/>
                </a:solidFill>
                <a:latin typeface="Trebuchet MS"/>
                <a:cs typeface="Trebuchet MS"/>
              </a:rPr>
              <a:t>au </a:t>
            </a:r>
            <a:r>
              <a:rPr lang="en-US" sz="2800" spc="70" dirty="0" err="1">
                <a:solidFill>
                  <a:srgbClr val="2D2D2D"/>
                </a:solidFill>
                <a:latin typeface="Trebuchet MS"/>
                <a:cs typeface="Trebuchet MS"/>
              </a:rPr>
              <a:t>fost</a:t>
            </a:r>
            <a:r>
              <a:rPr lang="en-US" sz="2800" spc="7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45" dirty="0" err="1">
                <a:solidFill>
                  <a:srgbClr val="2D2D2D"/>
                </a:solidFill>
                <a:latin typeface="Trebuchet MS"/>
                <a:cs typeface="Trebuchet MS"/>
              </a:rPr>
              <a:t>obținute</a:t>
            </a:r>
            <a:r>
              <a:rPr lang="en-US" sz="2800" spc="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55" dirty="0" err="1">
                <a:solidFill>
                  <a:srgbClr val="2D2D2D"/>
                </a:solidFill>
                <a:latin typeface="Trebuchet MS"/>
                <a:cs typeface="Trebuchet MS"/>
              </a:rPr>
              <a:t>în</a:t>
            </a:r>
            <a:r>
              <a:rPr lang="en-US"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60" dirty="0" err="1">
                <a:solidFill>
                  <a:srgbClr val="2D2D2D"/>
                </a:solidFill>
                <a:latin typeface="Trebuchet MS"/>
                <a:cs typeface="Trebuchet MS"/>
              </a:rPr>
              <a:t>etapa</a:t>
            </a:r>
            <a:r>
              <a:rPr lang="en-US" sz="2800" spc="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15" dirty="0" err="1">
                <a:solidFill>
                  <a:srgbClr val="2D2D2D"/>
                </a:solidFill>
                <a:latin typeface="Trebuchet MS"/>
                <a:cs typeface="Trebuchet MS"/>
              </a:rPr>
              <a:t>intermediară</a:t>
            </a:r>
            <a:r>
              <a:rPr lang="en-US" sz="2800" spc="2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40" dirty="0">
                <a:solidFill>
                  <a:srgbClr val="2D2D2D"/>
                </a:solidFill>
                <a:latin typeface="Trebuchet MS"/>
                <a:cs typeface="Trebuchet MS"/>
              </a:rPr>
              <a:t>a </a:t>
            </a:r>
            <a:r>
              <a:rPr lang="en-US"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en-US" sz="2800" spc="-30" dirty="0" err="1">
                <a:solidFill>
                  <a:srgbClr val="2D2D2D"/>
                </a:solidFill>
                <a:latin typeface="Trebuchet MS"/>
                <a:cs typeface="Trebuchet MS"/>
              </a:rPr>
              <a:t>proiectului</a:t>
            </a:r>
            <a:r>
              <a:rPr lang="en-US" sz="2800" spc="-30" dirty="0">
                <a:solidFill>
                  <a:srgbClr val="2D2D2D"/>
                </a:solidFill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7615" y="3734684"/>
            <a:ext cx="5544820" cy="339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2D2D2D"/>
                </a:solidFill>
                <a:latin typeface="Trebuchet MS"/>
                <a:cs typeface="Trebuchet MS"/>
              </a:rPr>
              <a:t>Pasul</a:t>
            </a:r>
            <a:r>
              <a:rPr sz="3600" b="1" spc="-27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rgbClr val="2D2D2D"/>
                </a:solidFill>
                <a:latin typeface="Trebuchet MS"/>
                <a:cs typeface="Trebuchet MS"/>
              </a:rPr>
              <a:t>2</a:t>
            </a:r>
            <a:endParaRPr sz="3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22800"/>
              </a:lnSpc>
              <a:spcBef>
                <a:spcPts val="1800"/>
              </a:spcBef>
            </a:pPr>
            <a:r>
              <a:rPr lang="ro-RO" sz="2800" spc="165" dirty="0">
                <a:solidFill>
                  <a:srgbClr val="2D2D2D"/>
                </a:solidFill>
                <a:latin typeface="Trebuchet MS"/>
                <a:cs typeface="Trebuchet MS"/>
              </a:rPr>
              <a:t>Cu ajutorul metodei </a:t>
            </a:r>
            <a:r>
              <a:rPr lang="ro-RO" sz="2800" spc="165" dirty="0" err="1">
                <a:solidFill>
                  <a:srgbClr val="2D2D2D"/>
                </a:solidFill>
                <a:latin typeface="Trebuchet MS"/>
                <a:cs typeface="Trebuchet MS"/>
              </a:rPr>
              <a:t>enhance</a:t>
            </a:r>
            <a:r>
              <a:rPr lang="ro-RO" sz="2800" spc="1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ro-RO" sz="2800" spc="165" dirty="0" err="1">
                <a:solidFill>
                  <a:srgbClr val="2D2D2D"/>
                </a:solidFill>
                <a:latin typeface="Trebuchet MS"/>
                <a:cs typeface="Trebuchet MS"/>
              </a:rPr>
              <a:t>marim</a:t>
            </a:r>
            <a:r>
              <a:rPr lang="ro-RO" sz="2800" spc="1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lang="ro-RO" sz="2800" spc="165" dirty="0" err="1">
                <a:solidFill>
                  <a:srgbClr val="2D2D2D"/>
                </a:solidFill>
                <a:latin typeface="Trebuchet MS"/>
                <a:cs typeface="Trebuchet MS"/>
              </a:rPr>
              <a:t>sharpness-ul</a:t>
            </a:r>
            <a:r>
              <a:rPr lang="ro-RO" sz="2800" spc="165" dirty="0">
                <a:solidFill>
                  <a:srgbClr val="2D2D2D"/>
                </a:solidFill>
                <a:latin typeface="Trebuchet MS"/>
                <a:cs typeface="Trebuchet MS"/>
              </a:rPr>
              <a:t> și contrastul imaginii pentru o mai bună delimitare a zonelor ce reprezintă oase.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3937" y="4656777"/>
              <a:ext cx="1590675" cy="4603750"/>
            </a:xfrm>
            <a:custGeom>
              <a:avLst/>
              <a:gdLst/>
              <a:ahLst/>
              <a:cxnLst/>
              <a:rect l="l" t="t" r="r" b="b"/>
              <a:pathLst>
                <a:path w="1590675" h="4603750">
                  <a:moveTo>
                    <a:pt x="90058" y="911269"/>
                  </a:moveTo>
                  <a:lnTo>
                    <a:pt x="20802" y="910817"/>
                  </a:lnTo>
                  <a:lnTo>
                    <a:pt x="0" y="910408"/>
                  </a:lnTo>
                  <a:lnTo>
                    <a:pt x="0" y="858"/>
                  </a:lnTo>
                  <a:lnTo>
                    <a:pt x="18237" y="486"/>
                  </a:lnTo>
                  <a:lnTo>
                    <a:pt x="90058" y="0"/>
                  </a:lnTo>
                  <a:lnTo>
                    <a:pt x="161888" y="486"/>
                  </a:lnTo>
                  <a:lnTo>
                    <a:pt x="232756" y="1933"/>
                  </a:lnTo>
                  <a:lnTo>
                    <a:pt x="302596" y="4320"/>
                  </a:lnTo>
                  <a:lnTo>
                    <a:pt x="371341" y="7627"/>
                  </a:lnTo>
                  <a:lnTo>
                    <a:pt x="438924" y="11833"/>
                  </a:lnTo>
                  <a:lnTo>
                    <a:pt x="505278" y="16918"/>
                  </a:lnTo>
                  <a:lnTo>
                    <a:pt x="570336" y="22863"/>
                  </a:lnTo>
                  <a:lnTo>
                    <a:pt x="634031" y="29647"/>
                  </a:lnTo>
                  <a:lnTo>
                    <a:pt x="696296" y="37249"/>
                  </a:lnTo>
                  <a:lnTo>
                    <a:pt x="757065" y="45650"/>
                  </a:lnTo>
                  <a:lnTo>
                    <a:pt x="816271" y="54830"/>
                  </a:lnTo>
                  <a:lnTo>
                    <a:pt x="873846" y="64768"/>
                  </a:lnTo>
                  <a:lnTo>
                    <a:pt x="929723" y="75444"/>
                  </a:lnTo>
                  <a:lnTo>
                    <a:pt x="983837" y="86838"/>
                  </a:lnTo>
                  <a:lnTo>
                    <a:pt x="1036119" y="98930"/>
                  </a:lnTo>
                  <a:lnTo>
                    <a:pt x="1086503" y="111699"/>
                  </a:lnTo>
                  <a:lnTo>
                    <a:pt x="1134922" y="125125"/>
                  </a:lnTo>
                  <a:lnTo>
                    <a:pt x="1181310" y="139189"/>
                  </a:lnTo>
                  <a:lnTo>
                    <a:pt x="1225598" y="153870"/>
                  </a:lnTo>
                  <a:lnTo>
                    <a:pt x="1267721" y="169147"/>
                  </a:lnTo>
                  <a:lnTo>
                    <a:pt x="1307611" y="185001"/>
                  </a:lnTo>
                  <a:lnTo>
                    <a:pt x="1345201" y="201412"/>
                  </a:lnTo>
                  <a:lnTo>
                    <a:pt x="1380425" y="218358"/>
                  </a:lnTo>
                  <a:lnTo>
                    <a:pt x="1443506" y="253780"/>
                  </a:lnTo>
                  <a:lnTo>
                    <a:pt x="1496318" y="291104"/>
                  </a:lnTo>
                  <a:lnTo>
                    <a:pt x="1538326" y="330169"/>
                  </a:lnTo>
                  <a:lnTo>
                    <a:pt x="1568994" y="370815"/>
                  </a:lnTo>
                  <a:lnTo>
                    <a:pt x="1587788" y="412878"/>
                  </a:lnTo>
                  <a:lnTo>
                    <a:pt x="1590675" y="425879"/>
                  </a:lnTo>
                  <a:lnTo>
                    <a:pt x="1590675" y="564221"/>
                  </a:lnTo>
                  <a:lnTo>
                    <a:pt x="1553137" y="564221"/>
                  </a:lnTo>
                  <a:lnTo>
                    <a:pt x="1536674" y="583514"/>
                  </a:lnTo>
                  <a:lnTo>
                    <a:pt x="1495926" y="620990"/>
                  </a:lnTo>
                  <a:lnTo>
                    <a:pt x="1445149" y="656867"/>
                  </a:lnTo>
                  <a:lnTo>
                    <a:pt x="1384820" y="690997"/>
                  </a:lnTo>
                  <a:lnTo>
                    <a:pt x="1315418" y="723236"/>
                  </a:lnTo>
                  <a:lnTo>
                    <a:pt x="1277465" y="738601"/>
                  </a:lnTo>
                  <a:lnTo>
                    <a:pt x="1237423" y="753438"/>
                  </a:lnTo>
                  <a:lnTo>
                    <a:pt x="1195352" y="767729"/>
                  </a:lnTo>
                  <a:lnTo>
                    <a:pt x="1151312" y="781455"/>
                  </a:lnTo>
                  <a:lnTo>
                    <a:pt x="1105362" y="794600"/>
                  </a:lnTo>
                  <a:lnTo>
                    <a:pt x="1057563" y="807143"/>
                  </a:lnTo>
                  <a:lnTo>
                    <a:pt x="1007974" y="819068"/>
                  </a:lnTo>
                  <a:lnTo>
                    <a:pt x="956656" y="830356"/>
                  </a:lnTo>
                  <a:lnTo>
                    <a:pt x="903667" y="840988"/>
                  </a:lnTo>
                  <a:lnTo>
                    <a:pt x="849069" y="850947"/>
                  </a:lnTo>
                  <a:lnTo>
                    <a:pt x="792919" y="860214"/>
                  </a:lnTo>
                  <a:lnTo>
                    <a:pt x="735280" y="868771"/>
                  </a:lnTo>
                  <a:lnTo>
                    <a:pt x="676209" y="876599"/>
                  </a:lnTo>
                  <a:lnTo>
                    <a:pt x="615768" y="883681"/>
                  </a:lnTo>
                  <a:lnTo>
                    <a:pt x="554015" y="889998"/>
                  </a:lnTo>
                  <a:lnTo>
                    <a:pt x="491011" y="895532"/>
                  </a:lnTo>
                  <a:lnTo>
                    <a:pt x="426815" y="900265"/>
                  </a:lnTo>
                  <a:lnTo>
                    <a:pt x="361488" y="904178"/>
                  </a:lnTo>
                  <a:lnTo>
                    <a:pt x="295089" y="907253"/>
                  </a:lnTo>
                  <a:lnTo>
                    <a:pt x="227678" y="909472"/>
                  </a:lnTo>
                  <a:lnTo>
                    <a:pt x="159314" y="910817"/>
                  </a:lnTo>
                  <a:lnTo>
                    <a:pt x="90058" y="911269"/>
                  </a:lnTo>
                  <a:close/>
                </a:path>
                <a:path w="1590675" h="4603750">
                  <a:moveTo>
                    <a:pt x="1544888" y="4181517"/>
                  </a:moveTo>
                  <a:lnTo>
                    <a:pt x="1546293" y="4178301"/>
                  </a:lnTo>
                  <a:lnTo>
                    <a:pt x="1551412" y="4158767"/>
                  </a:lnTo>
                  <a:lnTo>
                    <a:pt x="1553137" y="4139029"/>
                  </a:lnTo>
                  <a:lnTo>
                    <a:pt x="1553137" y="564221"/>
                  </a:lnTo>
                  <a:lnTo>
                    <a:pt x="1590675" y="564221"/>
                  </a:lnTo>
                  <a:lnTo>
                    <a:pt x="1590675" y="4169293"/>
                  </a:lnTo>
                  <a:lnTo>
                    <a:pt x="1544888" y="4181517"/>
                  </a:lnTo>
                  <a:close/>
                </a:path>
                <a:path w="1590675" h="4603750">
                  <a:moveTo>
                    <a:pt x="726809" y="4553348"/>
                  </a:moveTo>
                  <a:lnTo>
                    <a:pt x="152117" y="4553348"/>
                  </a:lnTo>
                  <a:lnTo>
                    <a:pt x="159695" y="4553294"/>
                  </a:lnTo>
                  <a:lnTo>
                    <a:pt x="228610" y="4551843"/>
                  </a:lnTo>
                  <a:lnTo>
                    <a:pt x="296721" y="4549453"/>
                  </a:lnTo>
                  <a:lnTo>
                    <a:pt x="363943" y="4546148"/>
                  </a:lnTo>
                  <a:lnTo>
                    <a:pt x="430192" y="4541951"/>
                  </a:lnTo>
                  <a:lnTo>
                    <a:pt x="495387" y="4536887"/>
                  </a:lnTo>
                  <a:lnTo>
                    <a:pt x="559442" y="4530979"/>
                  </a:lnTo>
                  <a:lnTo>
                    <a:pt x="622275" y="4524250"/>
                  </a:lnTo>
                  <a:lnTo>
                    <a:pt x="683801" y="4516725"/>
                  </a:lnTo>
                  <a:lnTo>
                    <a:pt x="743938" y="4508428"/>
                  </a:lnTo>
                  <a:lnTo>
                    <a:pt x="802602" y="4499381"/>
                  </a:lnTo>
                  <a:lnTo>
                    <a:pt x="859708" y="4489608"/>
                  </a:lnTo>
                  <a:lnTo>
                    <a:pt x="915175" y="4479134"/>
                  </a:lnTo>
                  <a:lnTo>
                    <a:pt x="968918" y="4467982"/>
                  </a:lnTo>
                  <a:lnTo>
                    <a:pt x="1020853" y="4456175"/>
                  </a:lnTo>
                  <a:lnTo>
                    <a:pt x="1070898" y="4443738"/>
                  </a:lnTo>
                  <a:lnTo>
                    <a:pt x="1118968" y="4430693"/>
                  </a:lnTo>
                  <a:lnTo>
                    <a:pt x="1164981" y="4417066"/>
                  </a:lnTo>
                  <a:lnTo>
                    <a:pt x="1208852" y="4402879"/>
                  </a:lnTo>
                  <a:lnTo>
                    <a:pt x="1250497" y="4388155"/>
                  </a:lnTo>
                  <a:lnTo>
                    <a:pt x="1289835" y="4372920"/>
                  </a:lnTo>
                  <a:lnTo>
                    <a:pt x="1326780" y="4357196"/>
                  </a:lnTo>
                  <a:lnTo>
                    <a:pt x="1393160" y="4324378"/>
                  </a:lnTo>
                  <a:lnTo>
                    <a:pt x="1448970" y="4289889"/>
                  </a:lnTo>
                  <a:lnTo>
                    <a:pt x="1493541" y="4253921"/>
                  </a:lnTo>
                  <a:lnTo>
                    <a:pt x="1526204" y="4216661"/>
                  </a:lnTo>
                  <a:lnTo>
                    <a:pt x="1544888" y="4181517"/>
                  </a:lnTo>
                  <a:lnTo>
                    <a:pt x="1590675" y="4169293"/>
                  </a:lnTo>
                  <a:lnTo>
                    <a:pt x="1568998" y="4224260"/>
                  </a:lnTo>
                  <a:lnTo>
                    <a:pt x="1538334" y="4264845"/>
                  </a:lnTo>
                  <a:lnTo>
                    <a:pt x="1496331" y="4303860"/>
                  </a:lnTo>
                  <a:lnTo>
                    <a:pt x="1443524" y="4341142"/>
                  </a:lnTo>
                  <a:lnTo>
                    <a:pt x="1380449" y="4376530"/>
                  </a:lnTo>
                  <a:lnTo>
                    <a:pt x="1345228" y="4393463"/>
                  </a:lnTo>
                  <a:lnTo>
                    <a:pt x="1307640" y="4409861"/>
                  </a:lnTo>
                  <a:lnTo>
                    <a:pt x="1267753" y="4425704"/>
                  </a:lnTo>
                  <a:lnTo>
                    <a:pt x="1225633" y="4440972"/>
                  </a:lnTo>
                  <a:lnTo>
                    <a:pt x="1181347" y="4455645"/>
                  </a:lnTo>
                  <a:lnTo>
                    <a:pt x="1134962" y="4469702"/>
                  </a:lnTo>
                  <a:lnTo>
                    <a:pt x="1086545" y="4483123"/>
                  </a:lnTo>
                  <a:lnTo>
                    <a:pt x="1036162" y="4495888"/>
                  </a:lnTo>
                  <a:lnTo>
                    <a:pt x="983881" y="4507976"/>
                  </a:lnTo>
                  <a:lnTo>
                    <a:pt x="929769" y="4519368"/>
                  </a:lnTo>
                  <a:lnTo>
                    <a:pt x="873891" y="4530042"/>
                  </a:lnTo>
                  <a:lnTo>
                    <a:pt x="816316" y="4539979"/>
                  </a:lnTo>
                  <a:lnTo>
                    <a:pt x="757110" y="4549159"/>
                  </a:lnTo>
                  <a:lnTo>
                    <a:pt x="726809" y="4553348"/>
                  </a:lnTo>
                  <a:close/>
                </a:path>
                <a:path w="1590675" h="4603750">
                  <a:moveTo>
                    <a:pt x="1590675" y="4594818"/>
                  </a:moveTo>
                  <a:lnTo>
                    <a:pt x="90058" y="4594818"/>
                  </a:lnTo>
                  <a:lnTo>
                    <a:pt x="161896" y="4594331"/>
                  </a:lnTo>
                  <a:lnTo>
                    <a:pt x="232772" y="4592883"/>
                  </a:lnTo>
                  <a:lnTo>
                    <a:pt x="302618" y="4590496"/>
                  </a:lnTo>
                  <a:lnTo>
                    <a:pt x="371368" y="4587188"/>
                  </a:lnTo>
                  <a:lnTo>
                    <a:pt x="438956" y="4582980"/>
                  </a:lnTo>
                  <a:lnTo>
                    <a:pt x="505314" y="4577894"/>
                  </a:lnTo>
                  <a:lnTo>
                    <a:pt x="570375" y="4571948"/>
                  </a:lnTo>
                  <a:lnTo>
                    <a:pt x="634073" y="4565163"/>
                  </a:lnTo>
                  <a:lnTo>
                    <a:pt x="696340" y="4557560"/>
                  </a:lnTo>
                  <a:lnTo>
                    <a:pt x="757110" y="4549159"/>
                  </a:lnTo>
                  <a:lnTo>
                    <a:pt x="816316" y="4539979"/>
                  </a:lnTo>
                  <a:lnTo>
                    <a:pt x="873891" y="4530042"/>
                  </a:lnTo>
                  <a:lnTo>
                    <a:pt x="929769" y="4519368"/>
                  </a:lnTo>
                  <a:lnTo>
                    <a:pt x="983881" y="4507976"/>
                  </a:lnTo>
                  <a:lnTo>
                    <a:pt x="1036162" y="4495888"/>
                  </a:lnTo>
                  <a:lnTo>
                    <a:pt x="1086545" y="4483123"/>
                  </a:lnTo>
                  <a:lnTo>
                    <a:pt x="1134962" y="4469702"/>
                  </a:lnTo>
                  <a:lnTo>
                    <a:pt x="1181347" y="4455645"/>
                  </a:lnTo>
                  <a:lnTo>
                    <a:pt x="1225633" y="4440972"/>
                  </a:lnTo>
                  <a:lnTo>
                    <a:pt x="1267753" y="4425704"/>
                  </a:lnTo>
                  <a:lnTo>
                    <a:pt x="1307640" y="4409861"/>
                  </a:lnTo>
                  <a:lnTo>
                    <a:pt x="1345228" y="4393463"/>
                  </a:lnTo>
                  <a:lnTo>
                    <a:pt x="1380449" y="4376530"/>
                  </a:lnTo>
                  <a:lnTo>
                    <a:pt x="1443524" y="4341142"/>
                  </a:lnTo>
                  <a:lnTo>
                    <a:pt x="1496331" y="4303860"/>
                  </a:lnTo>
                  <a:lnTo>
                    <a:pt x="1538334" y="4264845"/>
                  </a:lnTo>
                  <a:lnTo>
                    <a:pt x="1568998" y="4224260"/>
                  </a:lnTo>
                  <a:lnTo>
                    <a:pt x="1587789" y="4182268"/>
                  </a:lnTo>
                  <a:lnTo>
                    <a:pt x="1590675" y="4169293"/>
                  </a:lnTo>
                  <a:lnTo>
                    <a:pt x="1590675" y="4594818"/>
                  </a:lnTo>
                  <a:close/>
                </a:path>
                <a:path w="1590675" h="4603750">
                  <a:moveTo>
                    <a:pt x="90058" y="4594818"/>
                  </a:moveTo>
                  <a:lnTo>
                    <a:pt x="18221" y="4594331"/>
                  </a:lnTo>
                  <a:lnTo>
                    <a:pt x="0" y="4593959"/>
                  </a:lnTo>
                  <a:lnTo>
                    <a:pt x="1544888" y="4181517"/>
                  </a:lnTo>
                  <a:lnTo>
                    <a:pt x="1537862" y="4197607"/>
                  </a:lnTo>
                  <a:lnTo>
                    <a:pt x="1526204" y="4216661"/>
                  </a:lnTo>
                  <a:lnTo>
                    <a:pt x="1493541" y="4253921"/>
                  </a:lnTo>
                  <a:lnTo>
                    <a:pt x="1448970" y="4289889"/>
                  </a:lnTo>
                  <a:lnTo>
                    <a:pt x="1393160" y="4324378"/>
                  </a:lnTo>
                  <a:lnTo>
                    <a:pt x="1326780" y="4357196"/>
                  </a:lnTo>
                  <a:lnTo>
                    <a:pt x="1289835" y="4372920"/>
                  </a:lnTo>
                  <a:lnTo>
                    <a:pt x="1250497" y="4388155"/>
                  </a:lnTo>
                  <a:lnTo>
                    <a:pt x="1208852" y="4402879"/>
                  </a:lnTo>
                  <a:lnTo>
                    <a:pt x="1164981" y="4417066"/>
                  </a:lnTo>
                  <a:lnTo>
                    <a:pt x="1118968" y="4430693"/>
                  </a:lnTo>
                  <a:lnTo>
                    <a:pt x="1070898" y="4443738"/>
                  </a:lnTo>
                  <a:lnTo>
                    <a:pt x="1020853" y="4456175"/>
                  </a:lnTo>
                  <a:lnTo>
                    <a:pt x="968918" y="4467982"/>
                  </a:lnTo>
                  <a:lnTo>
                    <a:pt x="915175" y="4479134"/>
                  </a:lnTo>
                  <a:lnTo>
                    <a:pt x="859708" y="4489608"/>
                  </a:lnTo>
                  <a:lnTo>
                    <a:pt x="802602" y="4499381"/>
                  </a:lnTo>
                  <a:lnTo>
                    <a:pt x="743938" y="4508428"/>
                  </a:lnTo>
                  <a:lnTo>
                    <a:pt x="683801" y="4516725"/>
                  </a:lnTo>
                  <a:lnTo>
                    <a:pt x="622275" y="4524250"/>
                  </a:lnTo>
                  <a:lnTo>
                    <a:pt x="559442" y="4530979"/>
                  </a:lnTo>
                  <a:lnTo>
                    <a:pt x="495387" y="4536887"/>
                  </a:lnTo>
                  <a:lnTo>
                    <a:pt x="430192" y="4541951"/>
                  </a:lnTo>
                  <a:lnTo>
                    <a:pt x="363943" y="4546148"/>
                  </a:lnTo>
                  <a:lnTo>
                    <a:pt x="296721" y="4549453"/>
                  </a:lnTo>
                  <a:lnTo>
                    <a:pt x="228610" y="4551843"/>
                  </a:lnTo>
                  <a:lnTo>
                    <a:pt x="159695" y="4553294"/>
                  </a:lnTo>
                  <a:lnTo>
                    <a:pt x="726809" y="4553348"/>
                  </a:lnTo>
                  <a:lnTo>
                    <a:pt x="634073" y="4565163"/>
                  </a:lnTo>
                  <a:lnTo>
                    <a:pt x="570375" y="4571948"/>
                  </a:lnTo>
                  <a:lnTo>
                    <a:pt x="505314" y="4577894"/>
                  </a:lnTo>
                  <a:lnTo>
                    <a:pt x="438956" y="4582980"/>
                  </a:lnTo>
                  <a:lnTo>
                    <a:pt x="371368" y="4587188"/>
                  </a:lnTo>
                  <a:lnTo>
                    <a:pt x="302618" y="4590496"/>
                  </a:lnTo>
                  <a:lnTo>
                    <a:pt x="232772" y="4592883"/>
                  </a:lnTo>
                  <a:lnTo>
                    <a:pt x="161896" y="4594331"/>
                  </a:lnTo>
                  <a:lnTo>
                    <a:pt x="90058" y="4594818"/>
                  </a:lnTo>
                  <a:close/>
                </a:path>
                <a:path w="1590675" h="4603750">
                  <a:moveTo>
                    <a:pt x="0" y="4593959"/>
                  </a:moveTo>
                  <a:lnTo>
                    <a:pt x="0" y="4552864"/>
                  </a:lnTo>
                  <a:lnTo>
                    <a:pt x="20422" y="4553294"/>
                  </a:lnTo>
                  <a:lnTo>
                    <a:pt x="150484" y="4553784"/>
                  </a:lnTo>
                  <a:lnTo>
                    <a:pt x="0" y="4593959"/>
                  </a:lnTo>
                  <a:close/>
                </a:path>
                <a:path w="1590675" h="4603750">
                  <a:moveTo>
                    <a:pt x="150484" y="4553784"/>
                  </a:moveTo>
                  <a:lnTo>
                    <a:pt x="90058" y="4553784"/>
                  </a:lnTo>
                  <a:lnTo>
                    <a:pt x="152117" y="4553348"/>
                  </a:lnTo>
                  <a:lnTo>
                    <a:pt x="150484" y="4553784"/>
                  </a:lnTo>
                  <a:close/>
                </a:path>
                <a:path w="1590675" h="4603750">
                  <a:moveTo>
                    <a:pt x="1590675" y="4603426"/>
                  </a:moveTo>
                  <a:lnTo>
                    <a:pt x="0" y="4603426"/>
                  </a:lnTo>
                  <a:lnTo>
                    <a:pt x="0" y="4593959"/>
                  </a:lnTo>
                  <a:lnTo>
                    <a:pt x="18221" y="4594331"/>
                  </a:lnTo>
                  <a:lnTo>
                    <a:pt x="1590675" y="4594818"/>
                  </a:lnTo>
                  <a:lnTo>
                    <a:pt x="1590675" y="4603426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3937" y="4657495"/>
              <a:ext cx="1441450" cy="910590"/>
            </a:xfrm>
            <a:custGeom>
              <a:avLst/>
              <a:gdLst/>
              <a:ahLst/>
              <a:cxnLst/>
              <a:rect l="l" t="t" r="r" b="b"/>
              <a:pathLst>
                <a:path w="1441450" h="910589">
                  <a:moveTo>
                    <a:pt x="56615" y="910449"/>
                  </a:moveTo>
                  <a:lnTo>
                    <a:pt x="43459" y="910179"/>
                  </a:lnTo>
                  <a:lnTo>
                    <a:pt x="4297" y="909833"/>
                  </a:lnTo>
                  <a:lnTo>
                    <a:pt x="132837" y="751030"/>
                  </a:lnTo>
                  <a:lnTo>
                    <a:pt x="0" y="586770"/>
                  </a:lnTo>
                  <a:lnTo>
                    <a:pt x="0" y="524036"/>
                  </a:lnTo>
                  <a:lnTo>
                    <a:pt x="133247" y="360383"/>
                  </a:lnTo>
                  <a:lnTo>
                    <a:pt x="0" y="195702"/>
                  </a:lnTo>
                  <a:lnTo>
                    <a:pt x="0" y="133815"/>
                  </a:lnTo>
                  <a:lnTo>
                    <a:pt x="108319" y="0"/>
                  </a:lnTo>
                  <a:lnTo>
                    <a:pt x="160740" y="0"/>
                  </a:lnTo>
                  <a:lnTo>
                    <a:pt x="27378" y="164137"/>
                  </a:lnTo>
                  <a:lnTo>
                    <a:pt x="185668" y="359768"/>
                  </a:lnTo>
                  <a:lnTo>
                    <a:pt x="27378" y="555297"/>
                  </a:lnTo>
                  <a:lnTo>
                    <a:pt x="185668" y="751030"/>
                  </a:lnTo>
                  <a:lnTo>
                    <a:pt x="56615" y="910449"/>
                  </a:lnTo>
                  <a:close/>
                </a:path>
                <a:path w="1441450" h="910589">
                  <a:moveTo>
                    <a:pt x="431361" y="899267"/>
                  </a:moveTo>
                  <a:lnTo>
                    <a:pt x="551284" y="751030"/>
                  </a:lnTo>
                  <a:lnTo>
                    <a:pt x="392994" y="555297"/>
                  </a:lnTo>
                  <a:lnTo>
                    <a:pt x="551284" y="359768"/>
                  </a:lnTo>
                  <a:lnTo>
                    <a:pt x="392994" y="164137"/>
                  </a:lnTo>
                  <a:lnTo>
                    <a:pt x="512199" y="16824"/>
                  </a:lnTo>
                  <a:lnTo>
                    <a:pt x="561338" y="21337"/>
                  </a:lnTo>
                  <a:lnTo>
                    <a:pt x="445826" y="164137"/>
                  </a:lnTo>
                  <a:lnTo>
                    <a:pt x="604116" y="359768"/>
                  </a:lnTo>
                  <a:lnTo>
                    <a:pt x="445826" y="555297"/>
                  </a:lnTo>
                  <a:lnTo>
                    <a:pt x="604116" y="751441"/>
                  </a:lnTo>
                  <a:lnTo>
                    <a:pt x="487476" y="895061"/>
                  </a:lnTo>
                  <a:lnTo>
                    <a:pt x="431361" y="899267"/>
                  </a:lnTo>
                  <a:close/>
                </a:path>
                <a:path w="1441450" h="910589">
                  <a:moveTo>
                    <a:pt x="896485" y="841614"/>
                  </a:moveTo>
                  <a:lnTo>
                    <a:pt x="969732" y="751030"/>
                  </a:lnTo>
                  <a:lnTo>
                    <a:pt x="811442" y="555297"/>
                  </a:lnTo>
                  <a:lnTo>
                    <a:pt x="970142" y="359768"/>
                  </a:lnTo>
                  <a:lnTo>
                    <a:pt x="811852" y="164137"/>
                  </a:lnTo>
                  <a:lnTo>
                    <a:pt x="890433" y="67091"/>
                  </a:lnTo>
                  <a:lnTo>
                    <a:pt x="936084" y="75913"/>
                  </a:lnTo>
                  <a:lnTo>
                    <a:pt x="864274" y="164137"/>
                  </a:lnTo>
                  <a:lnTo>
                    <a:pt x="1022563" y="359768"/>
                  </a:lnTo>
                  <a:lnTo>
                    <a:pt x="864274" y="555297"/>
                  </a:lnTo>
                  <a:lnTo>
                    <a:pt x="1022563" y="751030"/>
                  </a:lnTo>
                  <a:lnTo>
                    <a:pt x="959371" y="828995"/>
                  </a:lnTo>
                  <a:lnTo>
                    <a:pt x="928210" y="835484"/>
                  </a:lnTo>
                  <a:lnTo>
                    <a:pt x="896485" y="841614"/>
                  </a:lnTo>
                  <a:close/>
                </a:path>
                <a:path w="1441450" h="910589">
                  <a:moveTo>
                    <a:pt x="1351966" y="706098"/>
                  </a:moveTo>
                  <a:lnTo>
                    <a:pt x="1229889" y="555297"/>
                  </a:lnTo>
                  <a:lnTo>
                    <a:pt x="1387769" y="359768"/>
                  </a:lnTo>
                  <a:lnTo>
                    <a:pt x="1229479" y="164137"/>
                  </a:lnTo>
                  <a:lnTo>
                    <a:pt x="1235532" y="156751"/>
                  </a:lnTo>
                  <a:lnTo>
                    <a:pt x="1250625" y="162175"/>
                  </a:lnTo>
                  <a:lnTo>
                    <a:pt x="1265435" y="167676"/>
                  </a:lnTo>
                  <a:lnTo>
                    <a:pt x="1279964" y="173254"/>
                  </a:lnTo>
                  <a:lnTo>
                    <a:pt x="1294211" y="178909"/>
                  </a:lnTo>
                  <a:lnTo>
                    <a:pt x="1441011" y="359768"/>
                  </a:lnTo>
                  <a:lnTo>
                    <a:pt x="1282721" y="555297"/>
                  </a:lnTo>
                  <a:lnTo>
                    <a:pt x="1389718" y="687530"/>
                  </a:lnTo>
                  <a:lnTo>
                    <a:pt x="1380545" y="692263"/>
                  </a:lnTo>
                  <a:lnTo>
                    <a:pt x="1371188" y="696929"/>
                  </a:lnTo>
                  <a:lnTo>
                    <a:pt x="1361659" y="701537"/>
                  </a:lnTo>
                  <a:lnTo>
                    <a:pt x="1351966" y="706098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0819" y="1933266"/>
            <a:ext cx="76784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75" dirty="0" err="1">
                <a:latin typeface="+mj-lt"/>
                <a:cs typeface="Cambria"/>
              </a:rPr>
              <a:t>Descrierea</a:t>
            </a:r>
            <a:r>
              <a:rPr lang="en-US" spc="-135" dirty="0">
                <a:latin typeface="+mj-lt"/>
                <a:cs typeface="Cambria"/>
              </a:rPr>
              <a:t> </a:t>
            </a:r>
            <a:r>
              <a:rPr lang="en-US" spc="350" dirty="0" err="1">
                <a:latin typeface="+mj-lt"/>
                <a:cs typeface="Cambria"/>
              </a:rPr>
              <a:t>metodei</a:t>
            </a:r>
            <a:endParaRPr spc="60" dirty="0">
              <a:latin typeface="+mj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5</a:t>
            </a:fld>
            <a:endParaRPr spc="-785" dirty="0"/>
          </a:p>
        </p:txBody>
      </p:sp>
      <p:sp>
        <p:nvSpPr>
          <p:cNvPr id="6" name="object 6"/>
          <p:cNvSpPr txBox="1"/>
          <p:nvPr/>
        </p:nvSpPr>
        <p:spPr>
          <a:xfrm>
            <a:off x="5102499" y="3734683"/>
            <a:ext cx="4803501" cy="6273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2D2D2D"/>
                </a:solidFill>
                <a:cs typeface="Arial"/>
              </a:rPr>
              <a:t>Pasul</a:t>
            </a:r>
            <a:r>
              <a:rPr sz="3600" b="1" spc="-180" dirty="0">
                <a:solidFill>
                  <a:srgbClr val="2D2D2D"/>
                </a:solidFill>
                <a:cs typeface="Arial"/>
              </a:rPr>
              <a:t> </a:t>
            </a:r>
            <a:r>
              <a:rPr sz="3600" b="1" spc="140" dirty="0">
                <a:solidFill>
                  <a:srgbClr val="2D2D2D"/>
                </a:solidFill>
                <a:cs typeface="Arial"/>
              </a:rPr>
              <a:t>3</a:t>
            </a:r>
            <a:endParaRPr sz="3600" dirty="0"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1660"/>
              </a:spcBef>
            </a:pPr>
            <a:r>
              <a:rPr lang="ro-RO" sz="3600" spc="90" dirty="0">
                <a:solidFill>
                  <a:srgbClr val="2D2D2D"/>
                </a:solidFill>
                <a:cs typeface="Tahoma"/>
              </a:rPr>
              <a:t>Se aplică o funcție de </a:t>
            </a:r>
            <a:r>
              <a:rPr lang="ro-RO" sz="3600" spc="90" dirty="0" err="1">
                <a:solidFill>
                  <a:srgbClr val="2D2D2D"/>
                </a:solidFill>
                <a:cs typeface="Tahoma"/>
              </a:rPr>
              <a:t>threshhold</a:t>
            </a:r>
            <a:r>
              <a:rPr lang="ro-RO" sz="3600" spc="90" dirty="0">
                <a:solidFill>
                  <a:srgbClr val="2D2D2D"/>
                </a:solidFill>
                <a:cs typeface="Tahoma"/>
              </a:rPr>
              <a:t> iterativ prin care se calculează un prag optim bazat pe histograma imaginii. Astfel rezulta o separare mai clară a oaselor de fundal.</a:t>
            </a:r>
            <a:endParaRPr sz="3600" dirty="0">
              <a:cs typeface="Tahom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97D3D3A-8873-0626-BDE5-770D1C1EDCAB}"/>
              </a:ext>
            </a:extLst>
          </p:cNvPr>
          <p:cNvSpPr txBox="1"/>
          <p:nvPr/>
        </p:nvSpPr>
        <p:spPr>
          <a:xfrm>
            <a:off x="12039600" y="3734683"/>
            <a:ext cx="4803501" cy="41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2D2D2D"/>
                </a:solidFill>
                <a:cs typeface="Arial"/>
              </a:rPr>
              <a:t>Pasul</a:t>
            </a:r>
            <a:r>
              <a:rPr sz="3600" b="1" spc="-180" dirty="0">
                <a:solidFill>
                  <a:srgbClr val="2D2D2D"/>
                </a:solidFill>
                <a:cs typeface="Arial"/>
              </a:rPr>
              <a:t> </a:t>
            </a:r>
            <a:r>
              <a:rPr lang="ro-RO" sz="3600" b="1" spc="140" dirty="0">
                <a:solidFill>
                  <a:srgbClr val="2D2D2D"/>
                </a:solidFill>
                <a:cs typeface="Arial"/>
              </a:rPr>
              <a:t>4</a:t>
            </a:r>
            <a:endParaRPr sz="3600" dirty="0"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1660"/>
              </a:spcBef>
            </a:pPr>
            <a:r>
              <a:rPr lang="ro-RO" sz="3600" dirty="0">
                <a:cs typeface="Tahoma"/>
              </a:rPr>
              <a:t>Se folosesc metode de erodare și dilatare care ajută la reducerea zgomotului din imaginea rezultată anterior.</a:t>
            </a:r>
            <a:endParaRPr sz="3600" dirty="0"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3937" y="4656777"/>
              <a:ext cx="1590675" cy="4603750"/>
            </a:xfrm>
            <a:custGeom>
              <a:avLst/>
              <a:gdLst/>
              <a:ahLst/>
              <a:cxnLst/>
              <a:rect l="l" t="t" r="r" b="b"/>
              <a:pathLst>
                <a:path w="1590675" h="4603750">
                  <a:moveTo>
                    <a:pt x="90058" y="911269"/>
                  </a:moveTo>
                  <a:lnTo>
                    <a:pt x="20802" y="910817"/>
                  </a:lnTo>
                  <a:lnTo>
                    <a:pt x="0" y="910408"/>
                  </a:lnTo>
                  <a:lnTo>
                    <a:pt x="0" y="858"/>
                  </a:lnTo>
                  <a:lnTo>
                    <a:pt x="18237" y="486"/>
                  </a:lnTo>
                  <a:lnTo>
                    <a:pt x="90058" y="0"/>
                  </a:lnTo>
                  <a:lnTo>
                    <a:pt x="161888" y="486"/>
                  </a:lnTo>
                  <a:lnTo>
                    <a:pt x="232756" y="1933"/>
                  </a:lnTo>
                  <a:lnTo>
                    <a:pt x="302596" y="4320"/>
                  </a:lnTo>
                  <a:lnTo>
                    <a:pt x="371341" y="7627"/>
                  </a:lnTo>
                  <a:lnTo>
                    <a:pt x="438924" y="11833"/>
                  </a:lnTo>
                  <a:lnTo>
                    <a:pt x="505278" y="16918"/>
                  </a:lnTo>
                  <a:lnTo>
                    <a:pt x="570336" y="22863"/>
                  </a:lnTo>
                  <a:lnTo>
                    <a:pt x="634031" y="29647"/>
                  </a:lnTo>
                  <a:lnTo>
                    <a:pt x="696296" y="37249"/>
                  </a:lnTo>
                  <a:lnTo>
                    <a:pt x="757065" y="45650"/>
                  </a:lnTo>
                  <a:lnTo>
                    <a:pt x="816271" y="54830"/>
                  </a:lnTo>
                  <a:lnTo>
                    <a:pt x="873846" y="64768"/>
                  </a:lnTo>
                  <a:lnTo>
                    <a:pt x="929723" y="75444"/>
                  </a:lnTo>
                  <a:lnTo>
                    <a:pt x="983837" y="86838"/>
                  </a:lnTo>
                  <a:lnTo>
                    <a:pt x="1036119" y="98930"/>
                  </a:lnTo>
                  <a:lnTo>
                    <a:pt x="1086503" y="111699"/>
                  </a:lnTo>
                  <a:lnTo>
                    <a:pt x="1134922" y="125125"/>
                  </a:lnTo>
                  <a:lnTo>
                    <a:pt x="1181310" y="139189"/>
                  </a:lnTo>
                  <a:lnTo>
                    <a:pt x="1225598" y="153870"/>
                  </a:lnTo>
                  <a:lnTo>
                    <a:pt x="1267721" y="169147"/>
                  </a:lnTo>
                  <a:lnTo>
                    <a:pt x="1307611" y="185001"/>
                  </a:lnTo>
                  <a:lnTo>
                    <a:pt x="1345201" y="201412"/>
                  </a:lnTo>
                  <a:lnTo>
                    <a:pt x="1380425" y="218358"/>
                  </a:lnTo>
                  <a:lnTo>
                    <a:pt x="1443506" y="253780"/>
                  </a:lnTo>
                  <a:lnTo>
                    <a:pt x="1496318" y="291104"/>
                  </a:lnTo>
                  <a:lnTo>
                    <a:pt x="1538326" y="330169"/>
                  </a:lnTo>
                  <a:lnTo>
                    <a:pt x="1568994" y="370815"/>
                  </a:lnTo>
                  <a:lnTo>
                    <a:pt x="1587788" y="412878"/>
                  </a:lnTo>
                  <a:lnTo>
                    <a:pt x="1590675" y="425879"/>
                  </a:lnTo>
                  <a:lnTo>
                    <a:pt x="1590675" y="564221"/>
                  </a:lnTo>
                  <a:lnTo>
                    <a:pt x="1553137" y="564221"/>
                  </a:lnTo>
                  <a:lnTo>
                    <a:pt x="1536674" y="583514"/>
                  </a:lnTo>
                  <a:lnTo>
                    <a:pt x="1495926" y="620990"/>
                  </a:lnTo>
                  <a:lnTo>
                    <a:pt x="1445149" y="656867"/>
                  </a:lnTo>
                  <a:lnTo>
                    <a:pt x="1384820" y="690997"/>
                  </a:lnTo>
                  <a:lnTo>
                    <a:pt x="1315418" y="723236"/>
                  </a:lnTo>
                  <a:lnTo>
                    <a:pt x="1277465" y="738601"/>
                  </a:lnTo>
                  <a:lnTo>
                    <a:pt x="1237423" y="753438"/>
                  </a:lnTo>
                  <a:lnTo>
                    <a:pt x="1195352" y="767729"/>
                  </a:lnTo>
                  <a:lnTo>
                    <a:pt x="1151312" y="781455"/>
                  </a:lnTo>
                  <a:lnTo>
                    <a:pt x="1105362" y="794600"/>
                  </a:lnTo>
                  <a:lnTo>
                    <a:pt x="1057563" y="807143"/>
                  </a:lnTo>
                  <a:lnTo>
                    <a:pt x="1007974" y="819068"/>
                  </a:lnTo>
                  <a:lnTo>
                    <a:pt x="956656" y="830356"/>
                  </a:lnTo>
                  <a:lnTo>
                    <a:pt x="903667" y="840988"/>
                  </a:lnTo>
                  <a:lnTo>
                    <a:pt x="849069" y="850947"/>
                  </a:lnTo>
                  <a:lnTo>
                    <a:pt x="792919" y="860214"/>
                  </a:lnTo>
                  <a:lnTo>
                    <a:pt x="735280" y="868771"/>
                  </a:lnTo>
                  <a:lnTo>
                    <a:pt x="676209" y="876599"/>
                  </a:lnTo>
                  <a:lnTo>
                    <a:pt x="615768" y="883681"/>
                  </a:lnTo>
                  <a:lnTo>
                    <a:pt x="554015" y="889998"/>
                  </a:lnTo>
                  <a:lnTo>
                    <a:pt x="491011" y="895532"/>
                  </a:lnTo>
                  <a:lnTo>
                    <a:pt x="426815" y="900265"/>
                  </a:lnTo>
                  <a:lnTo>
                    <a:pt x="361488" y="904178"/>
                  </a:lnTo>
                  <a:lnTo>
                    <a:pt x="295089" y="907253"/>
                  </a:lnTo>
                  <a:lnTo>
                    <a:pt x="227678" y="909472"/>
                  </a:lnTo>
                  <a:lnTo>
                    <a:pt x="159314" y="910817"/>
                  </a:lnTo>
                  <a:lnTo>
                    <a:pt x="90058" y="911269"/>
                  </a:lnTo>
                  <a:close/>
                </a:path>
                <a:path w="1590675" h="4603750">
                  <a:moveTo>
                    <a:pt x="1544888" y="4181517"/>
                  </a:moveTo>
                  <a:lnTo>
                    <a:pt x="1546293" y="4178301"/>
                  </a:lnTo>
                  <a:lnTo>
                    <a:pt x="1551412" y="4158767"/>
                  </a:lnTo>
                  <a:lnTo>
                    <a:pt x="1553137" y="4139029"/>
                  </a:lnTo>
                  <a:lnTo>
                    <a:pt x="1553137" y="564221"/>
                  </a:lnTo>
                  <a:lnTo>
                    <a:pt x="1590675" y="564221"/>
                  </a:lnTo>
                  <a:lnTo>
                    <a:pt x="1590675" y="4169293"/>
                  </a:lnTo>
                  <a:lnTo>
                    <a:pt x="1544888" y="4181517"/>
                  </a:lnTo>
                  <a:close/>
                </a:path>
                <a:path w="1590675" h="4603750">
                  <a:moveTo>
                    <a:pt x="726809" y="4553348"/>
                  </a:moveTo>
                  <a:lnTo>
                    <a:pt x="152117" y="4553348"/>
                  </a:lnTo>
                  <a:lnTo>
                    <a:pt x="159695" y="4553294"/>
                  </a:lnTo>
                  <a:lnTo>
                    <a:pt x="228610" y="4551843"/>
                  </a:lnTo>
                  <a:lnTo>
                    <a:pt x="296721" y="4549453"/>
                  </a:lnTo>
                  <a:lnTo>
                    <a:pt x="363943" y="4546148"/>
                  </a:lnTo>
                  <a:lnTo>
                    <a:pt x="430192" y="4541951"/>
                  </a:lnTo>
                  <a:lnTo>
                    <a:pt x="495387" y="4536887"/>
                  </a:lnTo>
                  <a:lnTo>
                    <a:pt x="559442" y="4530979"/>
                  </a:lnTo>
                  <a:lnTo>
                    <a:pt x="622275" y="4524250"/>
                  </a:lnTo>
                  <a:lnTo>
                    <a:pt x="683801" y="4516725"/>
                  </a:lnTo>
                  <a:lnTo>
                    <a:pt x="743938" y="4508428"/>
                  </a:lnTo>
                  <a:lnTo>
                    <a:pt x="802602" y="4499381"/>
                  </a:lnTo>
                  <a:lnTo>
                    <a:pt x="859708" y="4489608"/>
                  </a:lnTo>
                  <a:lnTo>
                    <a:pt x="915175" y="4479134"/>
                  </a:lnTo>
                  <a:lnTo>
                    <a:pt x="968918" y="4467982"/>
                  </a:lnTo>
                  <a:lnTo>
                    <a:pt x="1020853" y="4456175"/>
                  </a:lnTo>
                  <a:lnTo>
                    <a:pt x="1070898" y="4443738"/>
                  </a:lnTo>
                  <a:lnTo>
                    <a:pt x="1118968" y="4430693"/>
                  </a:lnTo>
                  <a:lnTo>
                    <a:pt x="1164981" y="4417066"/>
                  </a:lnTo>
                  <a:lnTo>
                    <a:pt x="1208852" y="4402879"/>
                  </a:lnTo>
                  <a:lnTo>
                    <a:pt x="1250497" y="4388155"/>
                  </a:lnTo>
                  <a:lnTo>
                    <a:pt x="1289835" y="4372920"/>
                  </a:lnTo>
                  <a:lnTo>
                    <a:pt x="1326780" y="4357196"/>
                  </a:lnTo>
                  <a:lnTo>
                    <a:pt x="1393160" y="4324378"/>
                  </a:lnTo>
                  <a:lnTo>
                    <a:pt x="1448970" y="4289889"/>
                  </a:lnTo>
                  <a:lnTo>
                    <a:pt x="1493541" y="4253921"/>
                  </a:lnTo>
                  <a:lnTo>
                    <a:pt x="1526204" y="4216661"/>
                  </a:lnTo>
                  <a:lnTo>
                    <a:pt x="1544888" y="4181517"/>
                  </a:lnTo>
                  <a:lnTo>
                    <a:pt x="1590675" y="4169293"/>
                  </a:lnTo>
                  <a:lnTo>
                    <a:pt x="1568998" y="4224260"/>
                  </a:lnTo>
                  <a:lnTo>
                    <a:pt x="1538334" y="4264845"/>
                  </a:lnTo>
                  <a:lnTo>
                    <a:pt x="1496331" y="4303860"/>
                  </a:lnTo>
                  <a:lnTo>
                    <a:pt x="1443524" y="4341142"/>
                  </a:lnTo>
                  <a:lnTo>
                    <a:pt x="1380449" y="4376530"/>
                  </a:lnTo>
                  <a:lnTo>
                    <a:pt x="1345228" y="4393463"/>
                  </a:lnTo>
                  <a:lnTo>
                    <a:pt x="1307640" y="4409861"/>
                  </a:lnTo>
                  <a:lnTo>
                    <a:pt x="1267753" y="4425704"/>
                  </a:lnTo>
                  <a:lnTo>
                    <a:pt x="1225633" y="4440972"/>
                  </a:lnTo>
                  <a:lnTo>
                    <a:pt x="1181347" y="4455645"/>
                  </a:lnTo>
                  <a:lnTo>
                    <a:pt x="1134962" y="4469702"/>
                  </a:lnTo>
                  <a:lnTo>
                    <a:pt x="1086545" y="4483123"/>
                  </a:lnTo>
                  <a:lnTo>
                    <a:pt x="1036162" y="4495888"/>
                  </a:lnTo>
                  <a:lnTo>
                    <a:pt x="983881" y="4507976"/>
                  </a:lnTo>
                  <a:lnTo>
                    <a:pt x="929769" y="4519368"/>
                  </a:lnTo>
                  <a:lnTo>
                    <a:pt x="873891" y="4530042"/>
                  </a:lnTo>
                  <a:lnTo>
                    <a:pt x="816316" y="4539979"/>
                  </a:lnTo>
                  <a:lnTo>
                    <a:pt x="757110" y="4549159"/>
                  </a:lnTo>
                  <a:lnTo>
                    <a:pt x="726809" y="4553348"/>
                  </a:lnTo>
                  <a:close/>
                </a:path>
                <a:path w="1590675" h="4603750">
                  <a:moveTo>
                    <a:pt x="1590675" y="4594818"/>
                  </a:moveTo>
                  <a:lnTo>
                    <a:pt x="90058" y="4594818"/>
                  </a:lnTo>
                  <a:lnTo>
                    <a:pt x="161896" y="4594331"/>
                  </a:lnTo>
                  <a:lnTo>
                    <a:pt x="232772" y="4592883"/>
                  </a:lnTo>
                  <a:lnTo>
                    <a:pt x="302618" y="4590496"/>
                  </a:lnTo>
                  <a:lnTo>
                    <a:pt x="371368" y="4587188"/>
                  </a:lnTo>
                  <a:lnTo>
                    <a:pt x="438956" y="4582980"/>
                  </a:lnTo>
                  <a:lnTo>
                    <a:pt x="505314" y="4577894"/>
                  </a:lnTo>
                  <a:lnTo>
                    <a:pt x="570375" y="4571948"/>
                  </a:lnTo>
                  <a:lnTo>
                    <a:pt x="634073" y="4565163"/>
                  </a:lnTo>
                  <a:lnTo>
                    <a:pt x="696340" y="4557560"/>
                  </a:lnTo>
                  <a:lnTo>
                    <a:pt x="757110" y="4549159"/>
                  </a:lnTo>
                  <a:lnTo>
                    <a:pt x="816316" y="4539979"/>
                  </a:lnTo>
                  <a:lnTo>
                    <a:pt x="873891" y="4530042"/>
                  </a:lnTo>
                  <a:lnTo>
                    <a:pt x="929769" y="4519368"/>
                  </a:lnTo>
                  <a:lnTo>
                    <a:pt x="983881" y="4507976"/>
                  </a:lnTo>
                  <a:lnTo>
                    <a:pt x="1036162" y="4495888"/>
                  </a:lnTo>
                  <a:lnTo>
                    <a:pt x="1086545" y="4483123"/>
                  </a:lnTo>
                  <a:lnTo>
                    <a:pt x="1134962" y="4469702"/>
                  </a:lnTo>
                  <a:lnTo>
                    <a:pt x="1181347" y="4455645"/>
                  </a:lnTo>
                  <a:lnTo>
                    <a:pt x="1225633" y="4440972"/>
                  </a:lnTo>
                  <a:lnTo>
                    <a:pt x="1267753" y="4425704"/>
                  </a:lnTo>
                  <a:lnTo>
                    <a:pt x="1307640" y="4409861"/>
                  </a:lnTo>
                  <a:lnTo>
                    <a:pt x="1345228" y="4393463"/>
                  </a:lnTo>
                  <a:lnTo>
                    <a:pt x="1380449" y="4376530"/>
                  </a:lnTo>
                  <a:lnTo>
                    <a:pt x="1443524" y="4341142"/>
                  </a:lnTo>
                  <a:lnTo>
                    <a:pt x="1496331" y="4303860"/>
                  </a:lnTo>
                  <a:lnTo>
                    <a:pt x="1538334" y="4264845"/>
                  </a:lnTo>
                  <a:lnTo>
                    <a:pt x="1568998" y="4224260"/>
                  </a:lnTo>
                  <a:lnTo>
                    <a:pt x="1587789" y="4182268"/>
                  </a:lnTo>
                  <a:lnTo>
                    <a:pt x="1590675" y="4169293"/>
                  </a:lnTo>
                  <a:lnTo>
                    <a:pt x="1590675" y="4594818"/>
                  </a:lnTo>
                  <a:close/>
                </a:path>
                <a:path w="1590675" h="4603750">
                  <a:moveTo>
                    <a:pt x="90058" y="4594818"/>
                  </a:moveTo>
                  <a:lnTo>
                    <a:pt x="18221" y="4594331"/>
                  </a:lnTo>
                  <a:lnTo>
                    <a:pt x="0" y="4593959"/>
                  </a:lnTo>
                  <a:lnTo>
                    <a:pt x="1544888" y="4181517"/>
                  </a:lnTo>
                  <a:lnTo>
                    <a:pt x="1537862" y="4197607"/>
                  </a:lnTo>
                  <a:lnTo>
                    <a:pt x="1526204" y="4216661"/>
                  </a:lnTo>
                  <a:lnTo>
                    <a:pt x="1493541" y="4253921"/>
                  </a:lnTo>
                  <a:lnTo>
                    <a:pt x="1448970" y="4289889"/>
                  </a:lnTo>
                  <a:lnTo>
                    <a:pt x="1393160" y="4324378"/>
                  </a:lnTo>
                  <a:lnTo>
                    <a:pt x="1326780" y="4357196"/>
                  </a:lnTo>
                  <a:lnTo>
                    <a:pt x="1289835" y="4372920"/>
                  </a:lnTo>
                  <a:lnTo>
                    <a:pt x="1250497" y="4388155"/>
                  </a:lnTo>
                  <a:lnTo>
                    <a:pt x="1208852" y="4402879"/>
                  </a:lnTo>
                  <a:lnTo>
                    <a:pt x="1164981" y="4417066"/>
                  </a:lnTo>
                  <a:lnTo>
                    <a:pt x="1118968" y="4430693"/>
                  </a:lnTo>
                  <a:lnTo>
                    <a:pt x="1070898" y="4443738"/>
                  </a:lnTo>
                  <a:lnTo>
                    <a:pt x="1020853" y="4456175"/>
                  </a:lnTo>
                  <a:lnTo>
                    <a:pt x="968918" y="4467982"/>
                  </a:lnTo>
                  <a:lnTo>
                    <a:pt x="915175" y="4479134"/>
                  </a:lnTo>
                  <a:lnTo>
                    <a:pt x="859708" y="4489608"/>
                  </a:lnTo>
                  <a:lnTo>
                    <a:pt x="802602" y="4499381"/>
                  </a:lnTo>
                  <a:lnTo>
                    <a:pt x="743938" y="4508428"/>
                  </a:lnTo>
                  <a:lnTo>
                    <a:pt x="683801" y="4516725"/>
                  </a:lnTo>
                  <a:lnTo>
                    <a:pt x="622275" y="4524250"/>
                  </a:lnTo>
                  <a:lnTo>
                    <a:pt x="559442" y="4530979"/>
                  </a:lnTo>
                  <a:lnTo>
                    <a:pt x="495387" y="4536887"/>
                  </a:lnTo>
                  <a:lnTo>
                    <a:pt x="430192" y="4541951"/>
                  </a:lnTo>
                  <a:lnTo>
                    <a:pt x="363943" y="4546148"/>
                  </a:lnTo>
                  <a:lnTo>
                    <a:pt x="296721" y="4549453"/>
                  </a:lnTo>
                  <a:lnTo>
                    <a:pt x="228610" y="4551843"/>
                  </a:lnTo>
                  <a:lnTo>
                    <a:pt x="159695" y="4553294"/>
                  </a:lnTo>
                  <a:lnTo>
                    <a:pt x="726809" y="4553348"/>
                  </a:lnTo>
                  <a:lnTo>
                    <a:pt x="634073" y="4565163"/>
                  </a:lnTo>
                  <a:lnTo>
                    <a:pt x="570375" y="4571948"/>
                  </a:lnTo>
                  <a:lnTo>
                    <a:pt x="505314" y="4577894"/>
                  </a:lnTo>
                  <a:lnTo>
                    <a:pt x="438956" y="4582980"/>
                  </a:lnTo>
                  <a:lnTo>
                    <a:pt x="371368" y="4587188"/>
                  </a:lnTo>
                  <a:lnTo>
                    <a:pt x="302618" y="4590496"/>
                  </a:lnTo>
                  <a:lnTo>
                    <a:pt x="232772" y="4592883"/>
                  </a:lnTo>
                  <a:lnTo>
                    <a:pt x="161896" y="4594331"/>
                  </a:lnTo>
                  <a:lnTo>
                    <a:pt x="90058" y="4594818"/>
                  </a:lnTo>
                  <a:close/>
                </a:path>
                <a:path w="1590675" h="4603750">
                  <a:moveTo>
                    <a:pt x="0" y="4593959"/>
                  </a:moveTo>
                  <a:lnTo>
                    <a:pt x="0" y="4552864"/>
                  </a:lnTo>
                  <a:lnTo>
                    <a:pt x="20422" y="4553294"/>
                  </a:lnTo>
                  <a:lnTo>
                    <a:pt x="150484" y="4553784"/>
                  </a:lnTo>
                  <a:lnTo>
                    <a:pt x="0" y="4593959"/>
                  </a:lnTo>
                  <a:close/>
                </a:path>
                <a:path w="1590675" h="4603750">
                  <a:moveTo>
                    <a:pt x="150484" y="4553784"/>
                  </a:moveTo>
                  <a:lnTo>
                    <a:pt x="90058" y="4553784"/>
                  </a:lnTo>
                  <a:lnTo>
                    <a:pt x="152117" y="4553348"/>
                  </a:lnTo>
                  <a:lnTo>
                    <a:pt x="150484" y="4553784"/>
                  </a:lnTo>
                  <a:close/>
                </a:path>
                <a:path w="1590675" h="4603750">
                  <a:moveTo>
                    <a:pt x="1590675" y="4603426"/>
                  </a:moveTo>
                  <a:lnTo>
                    <a:pt x="0" y="4603426"/>
                  </a:lnTo>
                  <a:lnTo>
                    <a:pt x="0" y="4593959"/>
                  </a:lnTo>
                  <a:lnTo>
                    <a:pt x="18221" y="4594331"/>
                  </a:lnTo>
                  <a:lnTo>
                    <a:pt x="1590675" y="4594818"/>
                  </a:lnTo>
                  <a:lnTo>
                    <a:pt x="1590675" y="4603426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3937" y="4657495"/>
              <a:ext cx="1441450" cy="910590"/>
            </a:xfrm>
            <a:custGeom>
              <a:avLst/>
              <a:gdLst/>
              <a:ahLst/>
              <a:cxnLst/>
              <a:rect l="l" t="t" r="r" b="b"/>
              <a:pathLst>
                <a:path w="1441450" h="910589">
                  <a:moveTo>
                    <a:pt x="56615" y="910449"/>
                  </a:moveTo>
                  <a:lnTo>
                    <a:pt x="43459" y="910179"/>
                  </a:lnTo>
                  <a:lnTo>
                    <a:pt x="4297" y="909833"/>
                  </a:lnTo>
                  <a:lnTo>
                    <a:pt x="132837" y="751030"/>
                  </a:lnTo>
                  <a:lnTo>
                    <a:pt x="0" y="586770"/>
                  </a:lnTo>
                  <a:lnTo>
                    <a:pt x="0" y="524036"/>
                  </a:lnTo>
                  <a:lnTo>
                    <a:pt x="133247" y="360383"/>
                  </a:lnTo>
                  <a:lnTo>
                    <a:pt x="0" y="195702"/>
                  </a:lnTo>
                  <a:lnTo>
                    <a:pt x="0" y="133815"/>
                  </a:lnTo>
                  <a:lnTo>
                    <a:pt x="108319" y="0"/>
                  </a:lnTo>
                  <a:lnTo>
                    <a:pt x="160740" y="0"/>
                  </a:lnTo>
                  <a:lnTo>
                    <a:pt x="27378" y="164137"/>
                  </a:lnTo>
                  <a:lnTo>
                    <a:pt x="185668" y="359768"/>
                  </a:lnTo>
                  <a:lnTo>
                    <a:pt x="27378" y="555297"/>
                  </a:lnTo>
                  <a:lnTo>
                    <a:pt x="185668" y="751030"/>
                  </a:lnTo>
                  <a:lnTo>
                    <a:pt x="56615" y="910449"/>
                  </a:lnTo>
                  <a:close/>
                </a:path>
                <a:path w="1441450" h="910589">
                  <a:moveTo>
                    <a:pt x="431361" y="899267"/>
                  </a:moveTo>
                  <a:lnTo>
                    <a:pt x="551284" y="751030"/>
                  </a:lnTo>
                  <a:lnTo>
                    <a:pt x="392994" y="555297"/>
                  </a:lnTo>
                  <a:lnTo>
                    <a:pt x="551284" y="359768"/>
                  </a:lnTo>
                  <a:lnTo>
                    <a:pt x="392994" y="164137"/>
                  </a:lnTo>
                  <a:lnTo>
                    <a:pt x="512199" y="16824"/>
                  </a:lnTo>
                  <a:lnTo>
                    <a:pt x="561338" y="21337"/>
                  </a:lnTo>
                  <a:lnTo>
                    <a:pt x="445826" y="164137"/>
                  </a:lnTo>
                  <a:lnTo>
                    <a:pt x="604116" y="359768"/>
                  </a:lnTo>
                  <a:lnTo>
                    <a:pt x="445826" y="555297"/>
                  </a:lnTo>
                  <a:lnTo>
                    <a:pt x="604116" y="751441"/>
                  </a:lnTo>
                  <a:lnTo>
                    <a:pt x="487476" y="895061"/>
                  </a:lnTo>
                  <a:lnTo>
                    <a:pt x="431361" y="899267"/>
                  </a:lnTo>
                  <a:close/>
                </a:path>
                <a:path w="1441450" h="910589">
                  <a:moveTo>
                    <a:pt x="896485" y="841614"/>
                  </a:moveTo>
                  <a:lnTo>
                    <a:pt x="969732" y="751030"/>
                  </a:lnTo>
                  <a:lnTo>
                    <a:pt x="811442" y="555297"/>
                  </a:lnTo>
                  <a:lnTo>
                    <a:pt x="970142" y="359768"/>
                  </a:lnTo>
                  <a:lnTo>
                    <a:pt x="811852" y="164137"/>
                  </a:lnTo>
                  <a:lnTo>
                    <a:pt x="890433" y="67091"/>
                  </a:lnTo>
                  <a:lnTo>
                    <a:pt x="936084" y="75913"/>
                  </a:lnTo>
                  <a:lnTo>
                    <a:pt x="864274" y="164137"/>
                  </a:lnTo>
                  <a:lnTo>
                    <a:pt x="1022563" y="359768"/>
                  </a:lnTo>
                  <a:lnTo>
                    <a:pt x="864274" y="555297"/>
                  </a:lnTo>
                  <a:lnTo>
                    <a:pt x="1022563" y="751030"/>
                  </a:lnTo>
                  <a:lnTo>
                    <a:pt x="959371" y="828995"/>
                  </a:lnTo>
                  <a:lnTo>
                    <a:pt x="928210" y="835484"/>
                  </a:lnTo>
                  <a:lnTo>
                    <a:pt x="896485" y="841614"/>
                  </a:lnTo>
                  <a:close/>
                </a:path>
                <a:path w="1441450" h="910589">
                  <a:moveTo>
                    <a:pt x="1351966" y="706098"/>
                  </a:moveTo>
                  <a:lnTo>
                    <a:pt x="1229889" y="555297"/>
                  </a:lnTo>
                  <a:lnTo>
                    <a:pt x="1387769" y="359768"/>
                  </a:lnTo>
                  <a:lnTo>
                    <a:pt x="1229479" y="164137"/>
                  </a:lnTo>
                  <a:lnTo>
                    <a:pt x="1235532" y="156751"/>
                  </a:lnTo>
                  <a:lnTo>
                    <a:pt x="1250625" y="162175"/>
                  </a:lnTo>
                  <a:lnTo>
                    <a:pt x="1265435" y="167676"/>
                  </a:lnTo>
                  <a:lnTo>
                    <a:pt x="1279964" y="173254"/>
                  </a:lnTo>
                  <a:lnTo>
                    <a:pt x="1294211" y="178909"/>
                  </a:lnTo>
                  <a:lnTo>
                    <a:pt x="1441011" y="359768"/>
                  </a:lnTo>
                  <a:lnTo>
                    <a:pt x="1282721" y="555297"/>
                  </a:lnTo>
                  <a:lnTo>
                    <a:pt x="1389718" y="687530"/>
                  </a:lnTo>
                  <a:lnTo>
                    <a:pt x="1380545" y="692263"/>
                  </a:lnTo>
                  <a:lnTo>
                    <a:pt x="1371188" y="696929"/>
                  </a:lnTo>
                  <a:lnTo>
                    <a:pt x="1361659" y="701537"/>
                  </a:lnTo>
                  <a:lnTo>
                    <a:pt x="1351966" y="706098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0818" y="1933266"/>
            <a:ext cx="7925181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75" dirty="0" err="1">
                <a:latin typeface="+mj-lt"/>
                <a:cs typeface="Cambria"/>
              </a:rPr>
              <a:t>Descrierea</a:t>
            </a:r>
            <a:r>
              <a:rPr lang="en-US" spc="-135" dirty="0">
                <a:latin typeface="+mj-lt"/>
                <a:cs typeface="Cambria"/>
              </a:rPr>
              <a:t> </a:t>
            </a:r>
            <a:r>
              <a:rPr lang="en-US" spc="350" dirty="0" err="1">
                <a:latin typeface="+mj-lt"/>
                <a:cs typeface="Cambria"/>
              </a:rPr>
              <a:t>metodei</a:t>
            </a:r>
            <a:endParaRPr spc="60" dirty="0">
              <a:latin typeface="+mj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6</a:t>
            </a:fld>
            <a:endParaRPr spc="-785" dirty="0"/>
          </a:p>
        </p:txBody>
      </p:sp>
      <p:sp>
        <p:nvSpPr>
          <p:cNvPr id="6" name="object 6"/>
          <p:cNvSpPr txBox="1"/>
          <p:nvPr/>
        </p:nvSpPr>
        <p:spPr>
          <a:xfrm>
            <a:off x="5102499" y="3734683"/>
            <a:ext cx="4803501" cy="558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2D2D2D"/>
                </a:solidFill>
                <a:cs typeface="Arial"/>
              </a:rPr>
              <a:t>Pasul</a:t>
            </a:r>
            <a:r>
              <a:rPr sz="3600" b="1" spc="-180" dirty="0">
                <a:solidFill>
                  <a:srgbClr val="2D2D2D"/>
                </a:solidFill>
                <a:cs typeface="Arial"/>
              </a:rPr>
              <a:t> </a:t>
            </a:r>
            <a:r>
              <a:rPr lang="ro-RO" sz="3600" b="1" spc="140" dirty="0">
                <a:solidFill>
                  <a:srgbClr val="2D2D2D"/>
                </a:solidFill>
                <a:cs typeface="Arial"/>
              </a:rPr>
              <a:t>5</a:t>
            </a:r>
            <a:endParaRPr sz="3600" dirty="0"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1660"/>
              </a:spcBef>
            </a:pPr>
            <a:r>
              <a:rPr lang="ro-RO" sz="3600" dirty="0">
                <a:cs typeface="Tahoma"/>
              </a:rPr>
              <a:t>Imaginea </a:t>
            </a:r>
            <a:r>
              <a:rPr lang="ro-RO" sz="3600" dirty="0" err="1">
                <a:cs typeface="Tahoma"/>
              </a:rPr>
              <a:t>obtinută</a:t>
            </a:r>
            <a:r>
              <a:rPr lang="ro-RO" sz="3600" dirty="0">
                <a:cs typeface="Tahoma"/>
              </a:rPr>
              <a:t> după aplicarea </a:t>
            </a:r>
            <a:r>
              <a:rPr lang="ro-RO" sz="3600" dirty="0" err="1">
                <a:cs typeface="Tahoma"/>
              </a:rPr>
              <a:t>threshholdului</a:t>
            </a:r>
            <a:r>
              <a:rPr lang="ro-RO" sz="3600" dirty="0">
                <a:cs typeface="Tahoma"/>
              </a:rPr>
              <a:t> iterativ este combinată cu imaginea rezultată după erodare și dilatare, astfel </a:t>
            </a:r>
            <a:r>
              <a:rPr lang="ro-RO" sz="3600" dirty="0" err="1">
                <a:cs typeface="Tahoma"/>
              </a:rPr>
              <a:t>umplandu</a:t>
            </a:r>
            <a:r>
              <a:rPr lang="ro-RO" sz="3600" dirty="0">
                <a:cs typeface="Tahoma"/>
              </a:rPr>
              <a:t>-se golurile.</a:t>
            </a:r>
            <a:endParaRPr sz="3600" dirty="0">
              <a:cs typeface="Tahom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97D3D3A-8873-0626-BDE5-770D1C1EDCAB}"/>
              </a:ext>
            </a:extLst>
          </p:cNvPr>
          <p:cNvSpPr txBox="1"/>
          <p:nvPr/>
        </p:nvSpPr>
        <p:spPr>
          <a:xfrm>
            <a:off x="12039600" y="3734683"/>
            <a:ext cx="4803501" cy="4168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solidFill>
                  <a:srgbClr val="2D2D2D"/>
                </a:solidFill>
                <a:latin typeface="+mj-lt"/>
                <a:cs typeface="Arial"/>
              </a:rPr>
              <a:t>Pasul</a:t>
            </a:r>
            <a:r>
              <a:rPr sz="3600" b="1" spc="-180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spc="140" dirty="0">
                <a:solidFill>
                  <a:srgbClr val="2D2D2D"/>
                </a:solidFill>
                <a:latin typeface="+mj-lt"/>
                <a:cs typeface="Arial"/>
              </a:rPr>
              <a:t>6</a:t>
            </a:r>
            <a:endParaRPr sz="3600" dirty="0">
              <a:latin typeface="+mj-lt"/>
              <a:cs typeface="Arial"/>
            </a:endParaRPr>
          </a:p>
          <a:p>
            <a:pPr marL="12700" marR="5080" algn="just">
              <a:lnSpc>
                <a:spcPct val="125000"/>
              </a:lnSpc>
              <a:spcBef>
                <a:spcPts val="1660"/>
              </a:spcBef>
            </a:pPr>
            <a:r>
              <a:rPr lang="ro-RO" sz="3600" dirty="0">
                <a:latin typeface="+mj-lt"/>
                <a:cs typeface="Tahoma"/>
              </a:rPr>
              <a:t>Se </a:t>
            </a:r>
            <a:r>
              <a:rPr lang="ro-RO" sz="3600" dirty="0" err="1">
                <a:latin typeface="+mj-lt"/>
                <a:cs typeface="Tahoma"/>
              </a:rPr>
              <a:t>binarizează</a:t>
            </a:r>
            <a:r>
              <a:rPr lang="ro-RO" sz="3600" dirty="0">
                <a:latin typeface="+mj-lt"/>
                <a:cs typeface="Tahoma"/>
              </a:rPr>
              <a:t> imaginea, apoi se aplică segmentarea prin culori atribuite aleatoriu oaselor.</a:t>
            </a:r>
            <a:endParaRPr sz="36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59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0819" y="1933266"/>
            <a:ext cx="457238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pc="50" dirty="0">
                <a:latin typeface="+mj-lt"/>
              </a:rPr>
              <a:t>Exemple</a:t>
            </a:r>
            <a:endParaRPr spc="-625" dirty="0">
              <a:latin typeface="+mj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7</a:t>
            </a:fld>
            <a:endParaRPr spc="-785" dirty="0"/>
          </a:p>
        </p:txBody>
      </p:sp>
      <p:sp>
        <p:nvSpPr>
          <p:cNvPr id="6" name="object 6"/>
          <p:cNvSpPr txBox="1"/>
          <p:nvPr/>
        </p:nvSpPr>
        <p:spPr>
          <a:xfrm>
            <a:off x="1980819" y="3579538"/>
            <a:ext cx="57915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2D2D2D"/>
                </a:solidFill>
                <a:latin typeface="+mj-lt"/>
                <a:cs typeface="Arial"/>
              </a:rPr>
              <a:t>Mărire</a:t>
            </a:r>
            <a:r>
              <a:rPr sz="3600" b="1" spc="-130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sz="3600" b="1" spc="75" dirty="0">
                <a:solidFill>
                  <a:srgbClr val="2D2D2D"/>
                </a:solidFill>
                <a:latin typeface="+mj-lt"/>
                <a:cs typeface="Arial"/>
              </a:rPr>
              <a:t>contrast</a:t>
            </a:r>
            <a:r>
              <a:rPr sz="3600" b="1" spc="-125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sz="3600" b="1" spc="-65" dirty="0">
                <a:solidFill>
                  <a:srgbClr val="2D2D2D"/>
                </a:solidFill>
                <a:latin typeface="+mj-lt"/>
                <a:cs typeface="Arial"/>
              </a:rPr>
              <a:t>și</a:t>
            </a:r>
            <a:r>
              <a:rPr sz="3600" b="1" spc="-125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sz="3600" b="1" dirty="0">
                <a:solidFill>
                  <a:srgbClr val="2D2D2D"/>
                </a:solidFill>
                <a:latin typeface="+mj-lt"/>
                <a:cs typeface="Arial"/>
              </a:rPr>
              <a:t>sharpness</a:t>
            </a:r>
            <a:endParaRPr sz="3600" dirty="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0472" y="3579538"/>
            <a:ext cx="36023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D2D2D"/>
                </a:solidFill>
                <a:latin typeface="+mj-lt"/>
                <a:cs typeface="Arial"/>
              </a:rPr>
              <a:t>Threshold</a:t>
            </a:r>
            <a:r>
              <a:rPr sz="3600" b="1" spc="-165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sz="3600" b="1" spc="80" dirty="0">
                <a:solidFill>
                  <a:srgbClr val="2D2D2D"/>
                </a:solidFill>
                <a:latin typeface="+mj-lt"/>
                <a:cs typeface="Arial"/>
              </a:rPr>
              <a:t>iterativ</a:t>
            </a:r>
            <a:endParaRPr sz="3600" dirty="0">
              <a:latin typeface="+mj-lt"/>
              <a:cs typeface="Arial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39C948C-DC65-5506-781A-694327B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49266"/>
            <a:ext cx="3295650" cy="5591175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7DB2F46E-F9B0-076E-55D4-32F02ECE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923" y="4467046"/>
            <a:ext cx="53054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0819" y="1933266"/>
            <a:ext cx="457238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pc="50" dirty="0">
                <a:latin typeface="+mj-lt"/>
              </a:rPr>
              <a:t>Exemple</a:t>
            </a:r>
            <a:endParaRPr spc="-625" dirty="0">
              <a:latin typeface="+mj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8</a:t>
            </a:fld>
            <a:endParaRPr spc="-785" dirty="0"/>
          </a:p>
        </p:txBody>
      </p:sp>
      <p:sp>
        <p:nvSpPr>
          <p:cNvPr id="6" name="object 6"/>
          <p:cNvSpPr txBox="1"/>
          <p:nvPr/>
        </p:nvSpPr>
        <p:spPr>
          <a:xfrm>
            <a:off x="1980819" y="3579538"/>
            <a:ext cx="57915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600" b="1" spc="55" dirty="0" err="1">
                <a:solidFill>
                  <a:srgbClr val="2D2D2D"/>
                </a:solidFill>
                <a:latin typeface="+mj-lt"/>
                <a:cs typeface="Arial"/>
              </a:rPr>
              <a:t>Filled</a:t>
            </a:r>
            <a:r>
              <a:rPr lang="ro-RO" sz="3600" b="1" spc="55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spc="55" dirty="0" err="1">
                <a:solidFill>
                  <a:srgbClr val="2D2D2D"/>
                </a:solidFill>
                <a:latin typeface="+mj-lt"/>
                <a:cs typeface="Arial"/>
              </a:rPr>
              <a:t>enclosed</a:t>
            </a:r>
            <a:r>
              <a:rPr lang="ro-RO" sz="3600" b="1" spc="55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spc="55" dirty="0" err="1">
                <a:solidFill>
                  <a:srgbClr val="2D2D2D"/>
                </a:solidFill>
                <a:latin typeface="+mj-lt"/>
                <a:cs typeface="Arial"/>
              </a:rPr>
              <a:t>spaces</a:t>
            </a:r>
            <a:endParaRPr sz="3600" dirty="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0472" y="3579538"/>
            <a:ext cx="68177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600" b="1" dirty="0" err="1">
                <a:solidFill>
                  <a:srgbClr val="2D2D2D"/>
                </a:solidFill>
                <a:latin typeface="+mj-lt"/>
                <a:cs typeface="Arial"/>
              </a:rPr>
              <a:t>Combined</a:t>
            </a:r>
            <a:r>
              <a:rPr lang="ro-RO" sz="3600" b="1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dirty="0" err="1">
                <a:solidFill>
                  <a:srgbClr val="2D2D2D"/>
                </a:solidFill>
                <a:latin typeface="+mj-lt"/>
                <a:cs typeface="Arial"/>
              </a:rPr>
              <a:t>image</a:t>
            </a:r>
            <a:r>
              <a:rPr lang="ro-RO" sz="3600" b="1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dirty="0" err="1">
                <a:solidFill>
                  <a:srgbClr val="2D2D2D"/>
                </a:solidFill>
                <a:latin typeface="+mj-lt"/>
                <a:cs typeface="Arial"/>
              </a:rPr>
              <a:t>with</a:t>
            </a:r>
            <a:r>
              <a:rPr lang="ro-RO" sz="3600" b="1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dirty="0" err="1">
                <a:solidFill>
                  <a:srgbClr val="2D2D2D"/>
                </a:solidFill>
                <a:latin typeface="+mj-lt"/>
                <a:cs typeface="Arial"/>
              </a:rPr>
              <a:t>filled</a:t>
            </a:r>
            <a:r>
              <a:rPr lang="ro-RO" sz="3600" b="1" dirty="0">
                <a:solidFill>
                  <a:srgbClr val="2D2D2D"/>
                </a:solidFill>
                <a:latin typeface="+mj-lt"/>
                <a:cs typeface="Arial"/>
              </a:rPr>
              <a:t> </a:t>
            </a:r>
            <a:r>
              <a:rPr lang="ro-RO" sz="3600" b="1" dirty="0" err="1">
                <a:solidFill>
                  <a:srgbClr val="2D2D2D"/>
                </a:solidFill>
                <a:latin typeface="+mj-lt"/>
                <a:cs typeface="Arial"/>
              </a:rPr>
              <a:t>holes</a:t>
            </a:r>
            <a:endParaRPr sz="3600" dirty="0">
              <a:latin typeface="+mj-lt"/>
              <a:cs typeface="Arial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70CFF94-DA9D-8E9D-91B1-04E567C0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43572"/>
            <a:ext cx="8307636" cy="418292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7504B8A-1A2B-54CB-1A70-886EA94E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616" y="4595463"/>
            <a:ext cx="70866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0819" y="1257300"/>
            <a:ext cx="457238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pc="50" dirty="0">
                <a:latin typeface="+mj-lt"/>
              </a:rPr>
              <a:t>Exemple</a:t>
            </a:r>
            <a:endParaRPr spc="-625" dirty="0">
              <a:latin typeface="+mj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9</a:t>
            </a:fld>
            <a:endParaRPr spc="-785" dirty="0"/>
          </a:p>
        </p:txBody>
      </p:sp>
      <p:sp>
        <p:nvSpPr>
          <p:cNvPr id="6" name="object 6"/>
          <p:cNvSpPr txBox="1"/>
          <p:nvPr/>
        </p:nvSpPr>
        <p:spPr>
          <a:xfrm>
            <a:off x="1980819" y="2603142"/>
            <a:ext cx="140973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600" b="1" spc="55" dirty="0">
                <a:solidFill>
                  <a:srgbClr val="2D2D2D"/>
                </a:solidFill>
                <a:latin typeface="+mj-lt"/>
                <a:cs typeface="Arial"/>
              </a:rPr>
              <a:t>Imagine finală cu oase segmentate și cu segmente colorate, comparată cu imaginea originală:</a:t>
            </a:r>
            <a:endParaRPr sz="3600" dirty="0">
              <a:latin typeface="+mj-lt"/>
              <a:cs typeface="Arial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D108964-8151-5F18-AC36-F70FC231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79" y="3795533"/>
            <a:ext cx="11972642" cy="59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272</Words>
  <Application>Microsoft Office PowerPoint</Application>
  <PresentationFormat>Particularizare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Tahoma</vt:lpstr>
      <vt:lpstr>Trebuchet MS</vt:lpstr>
      <vt:lpstr>Verdana</vt:lpstr>
      <vt:lpstr>Office Theme</vt:lpstr>
      <vt:lpstr>Prezentare PowerPoint</vt:lpstr>
      <vt:lpstr>Cuprins</vt:lpstr>
      <vt:lpstr>Prezentare PowerPoint</vt:lpstr>
      <vt:lpstr>Descrierea metodei</vt:lpstr>
      <vt:lpstr>Descrierea metodei</vt:lpstr>
      <vt:lpstr>Descrierea metodei</vt:lpstr>
      <vt:lpstr>Exemple</vt:lpstr>
      <vt:lpstr>Exemple</vt:lpstr>
      <vt:lpstr>Exemple</vt:lpstr>
      <vt:lpstr>Rezultate obținute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Segmentarea oaselor corpului uman</dc:title>
  <dc:creator>Radu Apostu</dc:creator>
  <cp:keywords>DAF5hRyFvgo,BAF5gmHmpIw</cp:keywords>
  <cp:lastModifiedBy>Radu Apostu</cp:lastModifiedBy>
  <cp:revision>3</cp:revision>
  <dcterms:created xsi:type="dcterms:W3CDTF">2024-09-03T15:29:26Z</dcterms:created>
  <dcterms:modified xsi:type="dcterms:W3CDTF">2024-09-03T21:57:55Z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2024-09-03T00:00:00Z</vt:filetime>
  </property>
</Properties>
</file>