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8"/>
  </p:notesMasterIdLst>
  <p:handoutMasterIdLst>
    <p:handoutMasterId r:id="rId9"/>
  </p:handoutMasterIdLst>
  <p:sldIdLst>
    <p:sldId id="256" r:id="rId3"/>
    <p:sldId id="260" r:id="rId4"/>
    <p:sldId id="274" r:id="rId5"/>
    <p:sldId id="266" r:id="rId6"/>
    <p:sldId id="272" r:id="rId7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276" y="19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397643-8125-4F1C-A372-ECF3E023D39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F46C7D-8C5B-44B8-885B-72B553DFBDED}">
      <dgm:prSet phldrT="[Text]"/>
      <dgm:spPr/>
      <dgm:t>
        <a:bodyPr/>
        <a:lstStyle/>
        <a:p>
          <a:r>
            <a:rPr lang="en-US" dirty="0" err="1" smtClean="0"/>
            <a:t>FileUploader</a:t>
          </a:r>
          <a:endParaRPr lang="en-US" dirty="0"/>
        </a:p>
      </dgm:t>
    </dgm:pt>
    <dgm:pt modelId="{CDD8B25A-7C01-4D26-B85F-59F94B555813}" type="parTrans" cxnId="{A5C46D86-E622-4CD3-AD5D-56F2787D9492}">
      <dgm:prSet/>
      <dgm:spPr/>
      <dgm:t>
        <a:bodyPr/>
        <a:lstStyle/>
        <a:p>
          <a:endParaRPr lang="en-US"/>
        </a:p>
      </dgm:t>
    </dgm:pt>
    <dgm:pt modelId="{845FF6B3-6688-4FCD-971F-F6007A755750}" type="sibTrans" cxnId="{A5C46D86-E622-4CD3-AD5D-56F2787D9492}">
      <dgm:prSet/>
      <dgm:spPr/>
      <dgm:t>
        <a:bodyPr/>
        <a:lstStyle/>
        <a:p>
          <a:endParaRPr lang="en-US"/>
        </a:p>
      </dgm:t>
    </dgm:pt>
    <dgm:pt modelId="{9804C411-831F-4DA6-8B1B-9C583352CE3D}">
      <dgm:prSet phldrT="[Text]"/>
      <dgm:spPr/>
      <dgm:t>
        <a:bodyPr/>
        <a:lstStyle/>
        <a:p>
          <a:r>
            <a:rPr lang="en-US" dirty="0" smtClean="0"/>
            <a:t>Se </a:t>
          </a:r>
          <a:r>
            <a:rPr lang="en-US" dirty="0" err="1" smtClean="0"/>
            <a:t>ocupa</a:t>
          </a:r>
          <a:r>
            <a:rPr lang="en-US" dirty="0" smtClean="0"/>
            <a:t> de </a:t>
          </a:r>
          <a:r>
            <a:rPr lang="en-US" dirty="0" err="1" smtClean="0"/>
            <a:t>salvarea</a:t>
          </a:r>
          <a:r>
            <a:rPr lang="en-US" dirty="0" smtClean="0"/>
            <a:t> </a:t>
          </a:r>
          <a:r>
            <a:rPr lang="en-US" dirty="0" err="1" smtClean="0"/>
            <a:t>fisierelor</a:t>
          </a:r>
          <a:r>
            <a:rPr lang="en-US" dirty="0" smtClean="0"/>
            <a:t> </a:t>
          </a:r>
          <a:r>
            <a:rPr lang="en-US" dirty="0" err="1" smtClean="0"/>
            <a:t>si</a:t>
          </a:r>
          <a:r>
            <a:rPr lang="en-US" dirty="0" smtClean="0"/>
            <a:t> de </a:t>
          </a:r>
          <a:r>
            <a:rPr lang="en-US" dirty="0" err="1" smtClean="0"/>
            <a:t>inceperea</a:t>
          </a:r>
          <a:r>
            <a:rPr lang="en-US" dirty="0" smtClean="0"/>
            <a:t> </a:t>
          </a:r>
          <a:r>
            <a:rPr lang="en-US" dirty="0" err="1" smtClean="0"/>
            <a:t>procesului</a:t>
          </a:r>
          <a:r>
            <a:rPr lang="en-US" dirty="0" smtClean="0"/>
            <a:t> de mixing</a:t>
          </a:r>
          <a:endParaRPr lang="en-US" dirty="0"/>
        </a:p>
      </dgm:t>
    </dgm:pt>
    <dgm:pt modelId="{10941DF6-D521-4B7D-A157-C3578FDA13BB}" type="parTrans" cxnId="{4699913B-42E8-4C8F-8CDB-095F5ACD8E6F}">
      <dgm:prSet/>
      <dgm:spPr/>
      <dgm:t>
        <a:bodyPr/>
        <a:lstStyle/>
        <a:p>
          <a:endParaRPr lang="en-US"/>
        </a:p>
      </dgm:t>
    </dgm:pt>
    <dgm:pt modelId="{5937179E-E6B7-4288-B225-70592C680919}" type="sibTrans" cxnId="{4699913B-42E8-4C8F-8CDB-095F5ACD8E6F}">
      <dgm:prSet/>
      <dgm:spPr/>
      <dgm:t>
        <a:bodyPr/>
        <a:lstStyle/>
        <a:p>
          <a:endParaRPr lang="en-US"/>
        </a:p>
      </dgm:t>
    </dgm:pt>
    <dgm:pt modelId="{C8FCE1D5-0013-443B-BA52-E4A60EA3FE6D}">
      <dgm:prSet phldrT="[Text]"/>
      <dgm:spPr/>
      <dgm:t>
        <a:bodyPr/>
        <a:lstStyle/>
        <a:p>
          <a:r>
            <a:rPr lang="en-US" dirty="0" err="1" smtClean="0"/>
            <a:t>WAVFile</a:t>
          </a:r>
          <a:endParaRPr lang="en-US" dirty="0"/>
        </a:p>
      </dgm:t>
    </dgm:pt>
    <dgm:pt modelId="{534C5E64-47EE-48C9-A4CD-A367C15C24CB}" type="parTrans" cxnId="{992753B7-1671-45EE-9A52-A87F63B4FA71}">
      <dgm:prSet/>
      <dgm:spPr/>
      <dgm:t>
        <a:bodyPr/>
        <a:lstStyle/>
        <a:p>
          <a:endParaRPr lang="en-US"/>
        </a:p>
      </dgm:t>
    </dgm:pt>
    <dgm:pt modelId="{1C2A5E08-29F2-4695-ACA7-95A34ECB417D}" type="sibTrans" cxnId="{992753B7-1671-45EE-9A52-A87F63B4FA71}">
      <dgm:prSet/>
      <dgm:spPr/>
      <dgm:t>
        <a:bodyPr/>
        <a:lstStyle/>
        <a:p>
          <a:endParaRPr lang="en-US"/>
        </a:p>
      </dgm:t>
    </dgm:pt>
    <dgm:pt modelId="{4F09627D-7E88-4601-93C1-4E2BFE4319F2}">
      <dgm:prSet phldrT="[Text]"/>
      <dgm:spPr/>
      <dgm:t>
        <a:bodyPr/>
        <a:lstStyle/>
        <a:p>
          <a:r>
            <a:rPr lang="en-US" dirty="0" err="1" smtClean="0"/>
            <a:t>Contine</a:t>
          </a:r>
          <a:r>
            <a:rPr lang="en-US" dirty="0" smtClean="0"/>
            <a:t> </a:t>
          </a:r>
          <a:r>
            <a:rPr lang="en-US" dirty="0" err="1" smtClean="0"/>
            <a:t>toate</a:t>
          </a:r>
          <a:r>
            <a:rPr lang="en-US" dirty="0" smtClean="0"/>
            <a:t> </a:t>
          </a:r>
          <a:r>
            <a:rPr lang="en-US" dirty="0" err="1" smtClean="0"/>
            <a:t>informatiile</a:t>
          </a:r>
          <a:r>
            <a:rPr lang="en-US" dirty="0" smtClean="0"/>
            <a:t> </a:t>
          </a:r>
          <a:r>
            <a:rPr lang="en-US" dirty="0" err="1" smtClean="0"/>
            <a:t>fisierului</a:t>
          </a:r>
          <a:r>
            <a:rPr lang="en-US" dirty="0" smtClean="0"/>
            <a:t> .wav</a:t>
          </a:r>
          <a:endParaRPr lang="en-US" dirty="0"/>
        </a:p>
      </dgm:t>
    </dgm:pt>
    <dgm:pt modelId="{3827320A-3550-4AEA-B735-11B701042E5A}" type="parTrans" cxnId="{369CCAA4-9D5F-464A-87CE-77B2EF21F0B8}">
      <dgm:prSet/>
      <dgm:spPr/>
      <dgm:t>
        <a:bodyPr/>
        <a:lstStyle/>
        <a:p>
          <a:endParaRPr lang="en-US"/>
        </a:p>
      </dgm:t>
    </dgm:pt>
    <dgm:pt modelId="{91466907-124C-4D4C-A391-76F7F2EEFEE7}" type="sibTrans" cxnId="{369CCAA4-9D5F-464A-87CE-77B2EF21F0B8}">
      <dgm:prSet/>
      <dgm:spPr/>
      <dgm:t>
        <a:bodyPr/>
        <a:lstStyle/>
        <a:p>
          <a:endParaRPr lang="en-US"/>
        </a:p>
      </dgm:t>
    </dgm:pt>
    <dgm:pt modelId="{6A8A74D4-03D1-4937-B8C8-7B38C7EA0260}">
      <dgm:prSet phldrT="[Text]"/>
      <dgm:spPr/>
      <dgm:t>
        <a:bodyPr/>
        <a:lstStyle/>
        <a:p>
          <a:r>
            <a:rPr lang="en-US" dirty="0" err="1" smtClean="0"/>
            <a:t>WAVMixer</a:t>
          </a:r>
          <a:endParaRPr lang="en-US" dirty="0"/>
        </a:p>
      </dgm:t>
    </dgm:pt>
    <dgm:pt modelId="{B4EBF1B6-3111-4EEE-A303-5A97FE5E0634}" type="parTrans" cxnId="{0A19B143-58AC-48DF-8335-5E07B3EE2C6B}">
      <dgm:prSet/>
      <dgm:spPr/>
      <dgm:t>
        <a:bodyPr/>
        <a:lstStyle/>
        <a:p>
          <a:endParaRPr lang="en-US"/>
        </a:p>
      </dgm:t>
    </dgm:pt>
    <dgm:pt modelId="{6013AA25-446C-4612-B8D9-8C13B3B348A2}" type="sibTrans" cxnId="{0A19B143-58AC-48DF-8335-5E07B3EE2C6B}">
      <dgm:prSet/>
      <dgm:spPr/>
      <dgm:t>
        <a:bodyPr/>
        <a:lstStyle/>
        <a:p>
          <a:endParaRPr lang="en-US"/>
        </a:p>
      </dgm:t>
    </dgm:pt>
    <dgm:pt modelId="{13FC20E3-24F3-4E43-BA2C-BFEA9A5E6181}">
      <dgm:prSet phldrT="[Text]"/>
      <dgm:spPr/>
      <dgm:t>
        <a:bodyPr/>
        <a:lstStyle/>
        <a:p>
          <a:r>
            <a:rPr lang="en-US" dirty="0" err="1" smtClean="0"/>
            <a:t>Metode</a:t>
          </a:r>
          <a:r>
            <a:rPr lang="en-US" dirty="0" smtClean="0"/>
            <a:t> de </a:t>
          </a:r>
          <a:r>
            <a:rPr lang="en-US" dirty="0" err="1" smtClean="0"/>
            <a:t>testare</a:t>
          </a:r>
          <a:r>
            <a:rPr lang="en-US" dirty="0" smtClean="0"/>
            <a:t> a </a:t>
          </a:r>
          <a:r>
            <a:rPr lang="en-US" dirty="0" err="1" smtClean="0"/>
            <a:t>compatibilitatii</a:t>
          </a:r>
          <a:r>
            <a:rPr lang="en-US" dirty="0" smtClean="0"/>
            <a:t> </a:t>
          </a:r>
          <a:r>
            <a:rPr lang="en-US" dirty="0" err="1" smtClean="0"/>
            <a:t>intre</a:t>
          </a:r>
          <a:r>
            <a:rPr lang="en-US" dirty="0" smtClean="0"/>
            <a:t> </a:t>
          </a:r>
          <a:r>
            <a:rPr lang="en-US" dirty="0" err="1" smtClean="0"/>
            <a:t>fisiere</a:t>
          </a:r>
          <a:endParaRPr lang="en-US" dirty="0"/>
        </a:p>
      </dgm:t>
    </dgm:pt>
    <dgm:pt modelId="{20E3E651-9F89-4232-A78E-7DA54792A69D}" type="parTrans" cxnId="{ACFE6916-B2FA-4B64-AF86-BBC7CF1CB334}">
      <dgm:prSet/>
      <dgm:spPr/>
      <dgm:t>
        <a:bodyPr/>
        <a:lstStyle/>
        <a:p>
          <a:endParaRPr lang="en-US"/>
        </a:p>
      </dgm:t>
    </dgm:pt>
    <dgm:pt modelId="{2954581B-096E-490E-B5BF-AC14E2D13EF1}" type="sibTrans" cxnId="{ACFE6916-B2FA-4B64-AF86-BBC7CF1CB334}">
      <dgm:prSet/>
      <dgm:spPr/>
      <dgm:t>
        <a:bodyPr/>
        <a:lstStyle/>
        <a:p>
          <a:endParaRPr lang="en-US"/>
        </a:p>
      </dgm:t>
    </dgm:pt>
    <dgm:pt modelId="{94ABD841-654A-4E5C-9381-42A6ABECD8CD}">
      <dgm:prSet phldrT="[Text]"/>
      <dgm:spPr/>
      <dgm:t>
        <a:bodyPr/>
        <a:lstStyle/>
        <a:p>
          <a:r>
            <a:rPr lang="en-US" dirty="0" err="1" smtClean="0"/>
            <a:t>Contine</a:t>
          </a:r>
          <a:r>
            <a:rPr lang="en-US" dirty="0" smtClean="0"/>
            <a:t> </a:t>
          </a:r>
          <a:r>
            <a:rPr lang="en-US" dirty="0" err="1" smtClean="0"/>
            <a:t>metode</a:t>
          </a:r>
          <a:r>
            <a:rPr lang="en-US" dirty="0" smtClean="0"/>
            <a:t> de Open </a:t>
          </a:r>
          <a:r>
            <a:rPr lang="en-US" dirty="0" err="1" smtClean="0"/>
            <a:t>si</a:t>
          </a:r>
          <a:r>
            <a:rPr lang="en-US" dirty="0" smtClean="0"/>
            <a:t> Create </a:t>
          </a:r>
          <a:r>
            <a:rPr lang="en-US" dirty="0" err="1" smtClean="0"/>
            <a:t>pentru</a:t>
          </a:r>
          <a:r>
            <a:rPr lang="en-US" dirty="0" smtClean="0"/>
            <a:t> </a:t>
          </a:r>
          <a:r>
            <a:rPr lang="en-US" dirty="0" err="1" smtClean="0"/>
            <a:t>fisiere</a:t>
          </a:r>
          <a:r>
            <a:rPr lang="en-US" dirty="0" smtClean="0"/>
            <a:t> .wav</a:t>
          </a:r>
          <a:endParaRPr lang="en-US" dirty="0"/>
        </a:p>
      </dgm:t>
    </dgm:pt>
    <dgm:pt modelId="{FDC49198-E213-417D-A189-FFCD746708D5}" type="parTrans" cxnId="{CC509E0A-579C-4B37-B49C-F831170EF693}">
      <dgm:prSet/>
      <dgm:spPr/>
      <dgm:t>
        <a:bodyPr/>
        <a:lstStyle/>
        <a:p>
          <a:endParaRPr lang="en-US"/>
        </a:p>
      </dgm:t>
    </dgm:pt>
    <dgm:pt modelId="{54401DE9-8827-4432-BC2D-EEAF78373A29}" type="sibTrans" cxnId="{CC509E0A-579C-4B37-B49C-F831170EF693}">
      <dgm:prSet/>
      <dgm:spPr/>
      <dgm:t>
        <a:bodyPr/>
        <a:lstStyle/>
        <a:p>
          <a:endParaRPr lang="en-US"/>
        </a:p>
      </dgm:t>
    </dgm:pt>
    <dgm:pt modelId="{9B451BE8-F20E-4B1B-B00D-AEBDFDF8729E}">
      <dgm:prSet phldrT="[Text]"/>
      <dgm:spPr/>
      <dgm:t>
        <a:bodyPr/>
        <a:lstStyle/>
        <a:p>
          <a:endParaRPr lang="en-US" dirty="0"/>
        </a:p>
      </dgm:t>
    </dgm:pt>
    <dgm:pt modelId="{CD4727D6-47F1-46B9-B9F7-DFE7E15D941E}" type="parTrans" cxnId="{2F876394-D01C-48F9-A439-AA39E24D2F17}">
      <dgm:prSet/>
      <dgm:spPr/>
      <dgm:t>
        <a:bodyPr/>
        <a:lstStyle/>
        <a:p>
          <a:endParaRPr lang="en-US"/>
        </a:p>
      </dgm:t>
    </dgm:pt>
    <dgm:pt modelId="{D567E7C1-95E3-44DD-94C4-5CE234BE7EEB}" type="sibTrans" cxnId="{2F876394-D01C-48F9-A439-AA39E24D2F17}">
      <dgm:prSet/>
      <dgm:spPr/>
      <dgm:t>
        <a:bodyPr/>
        <a:lstStyle/>
        <a:p>
          <a:endParaRPr lang="en-US"/>
        </a:p>
      </dgm:t>
    </dgm:pt>
    <dgm:pt modelId="{BB536E46-5BF9-4F76-8B1D-5AD8C23F6C2A}">
      <dgm:prSet phldrT="[Text]"/>
      <dgm:spPr/>
      <dgm:t>
        <a:bodyPr/>
        <a:lstStyle/>
        <a:p>
          <a:r>
            <a:rPr lang="en-US" dirty="0" err="1" smtClean="0"/>
            <a:t>Metoda</a:t>
          </a:r>
          <a:r>
            <a:rPr lang="en-US" dirty="0" smtClean="0"/>
            <a:t> </a:t>
          </a:r>
          <a:r>
            <a:rPr lang="en-US" dirty="0" err="1" smtClean="0"/>
            <a:t>pentru</a:t>
          </a:r>
          <a:r>
            <a:rPr lang="en-US" dirty="0" smtClean="0"/>
            <a:t> </a:t>
          </a:r>
          <a:r>
            <a:rPr lang="en-US" dirty="0" err="1" smtClean="0"/>
            <a:t>UpSampling</a:t>
          </a:r>
          <a:endParaRPr lang="en-US" dirty="0"/>
        </a:p>
      </dgm:t>
    </dgm:pt>
    <dgm:pt modelId="{FCDAF2D0-5DF0-4A11-A952-216971B7EA95}" type="parTrans" cxnId="{221A21B0-7657-4490-8666-33D59190D5FE}">
      <dgm:prSet/>
      <dgm:spPr/>
    </dgm:pt>
    <dgm:pt modelId="{DE534275-6B36-41A5-A6B9-C34383F1A1B4}" type="sibTrans" cxnId="{221A21B0-7657-4490-8666-33D59190D5FE}">
      <dgm:prSet/>
      <dgm:spPr/>
    </dgm:pt>
    <dgm:pt modelId="{96EFC1A2-27BF-499E-83AA-248619B349BC}">
      <dgm:prSet phldrT="[Text]"/>
      <dgm:spPr/>
      <dgm:t>
        <a:bodyPr/>
        <a:lstStyle/>
        <a:p>
          <a:r>
            <a:rPr lang="en-US" dirty="0" err="1" smtClean="0"/>
            <a:t>Metoda</a:t>
          </a:r>
          <a:r>
            <a:rPr lang="en-US" dirty="0" smtClean="0"/>
            <a:t> de mixing</a:t>
          </a:r>
          <a:endParaRPr lang="en-US" dirty="0"/>
        </a:p>
      </dgm:t>
    </dgm:pt>
    <dgm:pt modelId="{6ACA54DC-653A-4B00-8B8A-14556F261B38}" type="parTrans" cxnId="{B033BB58-CE52-4614-B3AA-80F93B8755F4}">
      <dgm:prSet/>
      <dgm:spPr/>
    </dgm:pt>
    <dgm:pt modelId="{FDDAE03F-568F-41F3-AE70-2F176B7DE40B}" type="sibTrans" cxnId="{B033BB58-CE52-4614-B3AA-80F93B8755F4}">
      <dgm:prSet/>
      <dgm:spPr/>
    </dgm:pt>
    <dgm:pt modelId="{C8B29964-6444-42B7-95B2-6A5BCADA3A67}" type="pres">
      <dgm:prSet presAssocID="{A2397643-8125-4F1C-A372-ECF3E023D39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CE52BE-5516-4AC0-B433-E8A97E5A6959}" type="pres">
      <dgm:prSet presAssocID="{75F46C7D-8C5B-44B8-885B-72B553DFBDED}" presName="linNode" presStyleCnt="0"/>
      <dgm:spPr/>
    </dgm:pt>
    <dgm:pt modelId="{08C77654-8D82-4852-ACC6-B961A709AAE1}" type="pres">
      <dgm:prSet presAssocID="{75F46C7D-8C5B-44B8-885B-72B553DFBDED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E925CD-DA96-4108-9F23-AE05A8DA6274}" type="pres">
      <dgm:prSet presAssocID="{75F46C7D-8C5B-44B8-885B-72B553DFBDED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8495DC-32AC-4539-8AED-DEBFFCCFE0E5}" type="pres">
      <dgm:prSet presAssocID="{845FF6B3-6688-4FCD-971F-F6007A755750}" presName="sp" presStyleCnt="0"/>
      <dgm:spPr/>
    </dgm:pt>
    <dgm:pt modelId="{D604D9B3-10EE-4962-B7BD-9986132895C7}" type="pres">
      <dgm:prSet presAssocID="{C8FCE1D5-0013-443B-BA52-E4A60EA3FE6D}" presName="linNode" presStyleCnt="0"/>
      <dgm:spPr/>
    </dgm:pt>
    <dgm:pt modelId="{7491B81D-B182-44CE-882F-F2010AEAC0EA}" type="pres">
      <dgm:prSet presAssocID="{C8FCE1D5-0013-443B-BA52-E4A60EA3FE6D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48B53B-7C1D-42EE-9775-0A07C71CCD98}" type="pres">
      <dgm:prSet presAssocID="{C8FCE1D5-0013-443B-BA52-E4A60EA3FE6D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5E324B-DA9E-4CD8-BC82-0DC84413A471}" type="pres">
      <dgm:prSet presAssocID="{1C2A5E08-29F2-4695-ACA7-95A34ECB417D}" presName="sp" presStyleCnt="0"/>
      <dgm:spPr/>
    </dgm:pt>
    <dgm:pt modelId="{4A27FA38-9C39-4F55-8F9E-F5842224BF78}" type="pres">
      <dgm:prSet presAssocID="{6A8A74D4-03D1-4937-B8C8-7B38C7EA0260}" presName="linNode" presStyleCnt="0"/>
      <dgm:spPr/>
    </dgm:pt>
    <dgm:pt modelId="{B26A34E9-DEA4-407D-9D6C-64B9AF6AEE61}" type="pres">
      <dgm:prSet presAssocID="{6A8A74D4-03D1-4937-B8C8-7B38C7EA0260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1F0921-B0AF-40BC-9415-C3C382387AD4}" type="pres">
      <dgm:prSet presAssocID="{6A8A74D4-03D1-4937-B8C8-7B38C7EA0260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133CC3-916F-4386-9CDD-D22919F30FB8}" type="presOf" srcId="{BB536E46-5BF9-4F76-8B1D-5AD8C23F6C2A}" destId="{B648B53B-7C1D-42EE-9775-0A07C71CCD98}" srcOrd="0" destOrd="2" presId="urn:microsoft.com/office/officeart/2005/8/layout/vList5"/>
    <dgm:cxn modelId="{6DA59A8C-5A61-481E-9ADD-876BF0AD1C37}" type="presOf" srcId="{4F09627D-7E88-4601-93C1-4E2BFE4319F2}" destId="{B648B53B-7C1D-42EE-9775-0A07C71CCD98}" srcOrd="0" destOrd="0" presId="urn:microsoft.com/office/officeart/2005/8/layout/vList5"/>
    <dgm:cxn modelId="{ACFE6916-B2FA-4B64-AF86-BBC7CF1CB334}" srcId="{6A8A74D4-03D1-4937-B8C8-7B38C7EA0260}" destId="{13FC20E3-24F3-4E43-BA2C-BFEA9A5E6181}" srcOrd="0" destOrd="0" parTransId="{20E3E651-9F89-4232-A78E-7DA54792A69D}" sibTransId="{2954581B-096E-490E-B5BF-AC14E2D13EF1}"/>
    <dgm:cxn modelId="{AFE0B99D-2E57-430D-A357-ACA44DAC5684}" type="presOf" srcId="{13FC20E3-24F3-4E43-BA2C-BFEA9A5E6181}" destId="{9A1F0921-B0AF-40BC-9415-C3C382387AD4}" srcOrd="0" destOrd="0" presId="urn:microsoft.com/office/officeart/2005/8/layout/vList5"/>
    <dgm:cxn modelId="{B033BB58-CE52-4614-B3AA-80F93B8755F4}" srcId="{6A8A74D4-03D1-4937-B8C8-7B38C7EA0260}" destId="{96EFC1A2-27BF-499E-83AA-248619B349BC}" srcOrd="1" destOrd="0" parTransId="{6ACA54DC-653A-4B00-8B8A-14556F261B38}" sibTransId="{FDDAE03F-568F-41F3-AE70-2F176B7DE40B}"/>
    <dgm:cxn modelId="{CC509E0A-579C-4B37-B49C-F831170EF693}" srcId="{C8FCE1D5-0013-443B-BA52-E4A60EA3FE6D}" destId="{94ABD841-654A-4E5C-9381-42A6ABECD8CD}" srcOrd="1" destOrd="0" parTransId="{FDC49198-E213-417D-A189-FFCD746708D5}" sibTransId="{54401DE9-8827-4432-BC2D-EEAF78373A29}"/>
    <dgm:cxn modelId="{6DC01451-AC09-42D7-A68B-8558B768DE8C}" type="presOf" srcId="{A2397643-8125-4F1C-A372-ECF3E023D390}" destId="{C8B29964-6444-42B7-95B2-6A5BCADA3A67}" srcOrd="0" destOrd="0" presId="urn:microsoft.com/office/officeart/2005/8/layout/vList5"/>
    <dgm:cxn modelId="{A42C5CE1-000A-4B1A-9FC2-3B2B33ECBAC4}" type="presOf" srcId="{9804C411-831F-4DA6-8B1B-9C583352CE3D}" destId="{18E925CD-DA96-4108-9F23-AE05A8DA6274}" srcOrd="0" destOrd="0" presId="urn:microsoft.com/office/officeart/2005/8/layout/vList5"/>
    <dgm:cxn modelId="{992753B7-1671-45EE-9A52-A87F63B4FA71}" srcId="{A2397643-8125-4F1C-A372-ECF3E023D390}" destId="{C8FCE1D5-0013-443B-BA52-E4A60EA3FE6D}" srcOrd="1" destOrd="0" parTransId="{534C5E64-47EE-48C9-A4CD-A367C15C24CB}" sibTransId="{1C2A5E08-29F2-4695-ACA7-95A34ECB417D}"/>
    <dgm:cxn modelId="{A5C46D86-E622-4CD3-AD5D-56F2787D9492}" srcId="{A2397643-8125-4F1C-A372-ECF3E023D390}" destId="{75F46C7D-8C5B-44B8-885B-72B553DFBDED}" srcOrd="0" destOrd="0" parTransId="{CDD8B25A-7C01-4D26-B85F-59F94B555813}" sibTransId="{845FF6B3-6688-4FCD-971F-F6007A755750}"/>
    <dgm:cxn modelId="{5F5C7ABE-BADF-4576-95C1-53369A4A05D6}" type="presOf" srcId="{9B451BE8-F20E-4B1B-B00D-AEBDFDF8729E}" destId="{B648B53B-7C1D-42EE-9775-0A07C71CCD98}" srcOrd="0" destOrd="3" presId="urn:microsoft.com/office/officeart/2005/8/layout/vList5"/>
    <dgm:cxn modelId="{7496787B-8FF0-43D7-A533-333328D37D91}" type="presOf" srcId="{94ABD841-654A-4E5C-9381-42A6ABECD8CD}" destId="{B648B53B-7C1D-42EE-9775-0A07C71CCD98}" srcOrd="0" destOrd="1" presId="urn:microsoft.com/office/officeart/2005/8/layout/vList5"/>
    <dgm:cxn modelId="{221A21B0-7657-4490-8666-33D59190D5FE}" srcId="{C8FCE1D5-0013-443B-BA52-E4A60EA3FE6D}" destId="{BB536E46-5BF9-4F76-8B1D-5AD8C23F6C2A}" srcOrd="2" destOrd="0" parTransId="{FCDAF2D0-5DF0-4A11-A952-216971B7EA95}" sibTransId="{DE534275-6B36-41A5-A6B9-C34383F1A1B4}"/>
    <dgm:cxn modelId="{2F876394-D01C-48F9-A439-AA39E24D2F17}" srcId="{C8FCE1D5-0013-443B-BA52-E4A60EA3FE6D}" destId="{9B451BE8-F20E-4B1B-B00D-AEBDFDF8729E}" srcOrd="3" destOrd="0" parTransId="{CD4727D6-47F1-46B9-B9F7-DFE7E15D941E}" sibTransId="{D567E7C1-95E3-44DD-94C4-5CE234BE7EEB}"/>
    <dgm:cxn modelId="{15911F43-C678-4150-8A83-845F525739E1}" type="presOf" srcId="{C8FCE1D5-0013-443B-BA52-E4A60EA3FE6D}" destId="{7491B81D-B182-44CE-882F-F2010AEAC0EA}" srcOrd="0" destOrd="0" presId="urn:microsoft.com/office/officeart/2005/8/layout/vList5"/>
    <dgm:cxn modelId="{0A19B143-58AC-48DF-8335-5E07B3EE2C6B}" srcId="{A2397643-8125-4F1C-A372-ECF3E023D390}" destId="{6A8A74D4-03D1-4937-B8C8-7B38C7EA0260}" srcOrd="2" destOrd="0" parTransId="{B4EBF1B6-3111-4EEE-A303-5A97FE5E0634}" sibTransId="{6013AA25-446C-4612-B8D9-8C13B3B348A2}"/>
    <dgm:cxn modelId="{4699913B-42E8-4C8F-8CDB-095F5ACD8E6F}" srcId="{75F46C7D-8C5B-44B8-885B-72B553DFBDED}" destId="{9804C411-831F-4DA6-8B1B-9C583352CE3D}" srcOrd="0" destOrd="0" parTransId="{10941DF6-D521-4B7D-A157-C3578FDA13BB}" sibTransId="{5937179E-E6B7-4288-B225-70592C680919}"/>
    <dgm:cxn modelId="{57494A48-DF9E-4FBF-B652-8E9930911894}" type="presOf" srcId="{96EFC1A2-27BF-499E-83AA-248619B349BC}" destId="{9A1F0921-B0AF-40BC-9415-C3C382387AD4}" srcOrd="0" destOrd="1" presId="urn:microsoft.com/office/officeart/2005/8/layout/vList5"/>
    <dgm:cxn modelId="{EBFE4EEF-26DC-44E6-8209-675F78AD1483}" type="presOf" srcId="{75F46C7D-8C5B-44B8-885B-72B553DFBDED}" destId="{08C77654-8D82-4852-ACC6-B961A709AAE1}" srcOrd="0" destOrd="0" presId="urn:microsoft.com/office/officeart/2005/8/layout/vList5"/>
    <dgm:cxn modelId="{CBE39B4A-78E1-4125-97A8-258B4CF25F7E}" type="presOf" srcId="{6A8A74D4-03D1-4937-B8C8-7B38C7EA0260}" destId="{B26A34E9-DEA4-407D-9D6C-64B9AF6AEE61}" srcOrd="0" destOrd="0" presId="urn:microsoft.com/office/officeart/2005/8/layout/vList5"/>
    <dgm:cxn modelId="{369CCAA4-9D5F-464A-87CE-77B2EF21F0B8}" srcId="{C8FCE1D5-0013-443B-BA52-E4A60EA3FE6D}" destId="{4F09627D-7E88-4601-93C1-4E2BFE4319F2}" srcOrd="0" destOrd="0" parTransId="{3827320A-3550-4AEA-B735-11B701042E5A}" sibTransId="{91466907-124C-4D4C-A391-76F7F2EEFEE7}"/>
    <dgm:cxn modelId="{85A6361F-EE0C-4676-BA1E-09B641178A47}" type="presParOf" srcId="{C8B29964-6444-42B7-95B2-6A5BCADA3A67}" destId="{AECE52BE-5516-4AC0-B433-E8A97E5A6959}" srcOrd="0" destOrd="0" presId="urn:microsoft.com/office/officeart/2005/8/layout/vList5"/>
    <dgm:cxn modelId="{A62B9528-B974-4FDF-8C2D-F05E521CCE37}" type="presParOf" srcId="{AECE52BE-5516-4AC0-B433-E8A97E5A6959}" destId="{08C77654-8D82-4852-ACC6-B961A709AAE1}" srcOrd="0" destOrd="0" presId="urn:microsoft.com/office/officeart/2005/8/layout/vList5"/>
    <dgm:cxn modelId="{E9FF7348-1AC6-4E15-8775-7B936EBA84D6}" type="presParOf" srcId="{AECE52BE-5516-4AC0-B433-E8A97E5A6959}" destId="{18E925CD-DA96-4108-9F23-AE05A8DA6274}" srcOrd="1" destOrd="0" presId="urn:microsoft.com/office/officeart/2005/8/layout/vList5"/>
    <dgm:cxn modelId="{45EF7498-CAC6-4DE2-8F6E-81B62F0954C7}" type="presParOf" srcId="{C8B29964-6444-42B7-95B2-6A5BCADA3A67}" destId="{F58495DC-32AC-4539-8AED-DEBFFCCFE0E5}" srcOrd="1" destOrd="0" presId="urn:microsoft.com/office/officeart/2005/8/layout/vList5"/>
    <dgm:cxn modelId="{56C5AAB0-DE0C-4469-96A9-5913750129FA}" type="presParOf" srcId="{C8B29964-6444-42B7-95B2-6A5BCADA3A67}" destId="{D604D9B3-10EE-4962-B7BD-9986132895C7}" srcOrd="2" destOrd="0" presId="urn:microsoft.com/office/officeart/2005/8/layout/vList5"/>
    <dgm:cxn modelId="{EC052282-7774-425A-9C79-C040BDD8FDB9}" type="presParOf" srcId="{D604D9B3-10EE-4962-B7BD-9986132895C7}" destId="{7491B81D-B182-44CE-882F-F2010AEAC0EA}" srcOrd="0" destOrd="0" presId="urn:microsoft.com/office/officeart/2005/8/layout/vList5"/>
    <dgm:cxn modelId="{F2E7C46B-7E56-4144-A5A9-CB5370E66777}" type="presParOf" srcId="{D604D9B3-10EE-4962-B7BD-9986132895C7}" destId="{B648B53B-7C1D-42EE-9775-0A07C71CCD98}" srcOrd="1" destOrd="0" presId="urn:microsoft.com/office/officeart/2005/8/layout/vList5"/>
    <dgm:cxn modelId="{32E59DA2-FE1C-4037-AAD8-E0E76479082B}" type="presParOf" srcId="{C8B29964-6444-42B7-95B2-6A5BCADA3A67}" destId="{CC5E324B-DA9E-4CD8-BC82-0DC84413A471}" srcOrd="3" destOrd="0" presId="urn:microsoft.com/office/officeart/2005/8/layout/vList5"/>
    <dgm:cxn modelId="{28AF1B48-5F31-49FF-892D-D621B5C8131F}" type="presParOf" srcId="{C8B29964-6444-42B7-95B2-6A5BCADA3A67}" destId="{4A27FA38-9C39-4F55-8F9E-F5842224BF78}" srcOrd="4" destOrd="0" presId="urn:microsoft.com/office/officeart/2005/8/layout/vList5"/>
    <dgm:cxn modelId="{6401FAC5-8213-4DF2-8C51-731CCDBDBD91}" type="presParOf" srcId="{4A27FA38-9C39-4F55-8F9E-F5842224BF78}" destId="{B26A34E9-DEA4-407D-9D6C-64B9AF6AEE61}" srcOrd="0" destOrd="0" presId="urn:microsoft.com/office/officeart/2005/8/layout/vList5"/>
    <dgm:cxn modelId="{21FD02D0-2247-49EC-AD79-3D14F88F7935}" type="presParOf" srcId="{4A27FA38-9C39-4F55-8F9E-F5842224BF78}" destId="{9A1F0921-B0AF-40BC-9415-C3C382387AD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925CD-DA96-4108-9F23-AE05A8DA6274}">
      <dsp:nvSpPr>
        <dsp:cNvPr id="0" name=""/>
        <dsp:cNvSpPr/>
      </dsp:nvSpPr>
      <dsp:spPr>
        <a:xfrm rot="5400000">
          <a:off x="5543202" y="-2184964"/>
          <a:ext cx="1081719" cy="5726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Se </a:t>
          </a:r>
          <a:r>
            <a:rPr lang="en-US" sz="1400" kern="1200" dirty="0" err="1" smtClean="0"/>
            <a:t>ocupa</a:t>
          </a:r>
          <a:r>
            <a:rPr lang="en-US" sz="1400" kern="1200" dirty="0" smtClean="0"/>
            <a:t> de </a:t>
          </a:r>
          <a:r>
            <a:rPr lang="en-US" sz="1400" kern="1200" dirty="0" err="1" smtClean="0"/>
            <a:t>salvarea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fisierelor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si</a:t>
          </a:r>
          <a:r>
            <a:rPr lang="en-US" sz="1400" kern="1200" dirty="0" smtClean="0"/>
            <a:t> de </a:t>
          </a:r>
          <a:r>
            <a:rPr lang="en-US" sz="1400" kern="1200" dirty="0" err="1" smtClean="0"/>
            <a:t>inceperea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procesului</a:t>
          </a:r>
          <a:r>
            <a:rPr lang="en-US" sz="1400" kern="1200" dirty="0" smtClean="0"/>
            <a:t> de mixing</a:t>
          </a:r>
          <a:endParaRPr lang="en-US" sz="1400" kern="1200" dirty="0"/>
        </a:p>
      </dsp:txBody>
      <dsp:txXfrm rot="-5400000">
        <a:off x="3220974" y="190069"/>
        <a:ext cx="5673371" cy="976109"/>
      </dsp:txXfrm>
    </dsp:sp>
    <dsp:sp modelId="{08C77654-8D82-4852-ACC6-B961A709AAE1}">
      <dsp:nvSpPr>
        <dsp:cNvPr id="0" name=""/>
        <dsp:cNvSpPr/>
      </dsp:nvSpPr>
      <dsp:spPr>
        <a:xfrm>
          <a:off x="0" y="2048"/>
          <a:ext cx="3220974" cy="1352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 smtClean="0"/>
            <a:t>FileUploader</a:t>
          </a:r>
          <a:endParaRPr lang="en-US" sz="3400" kern="1200" dirty="0"/>
        </a:p>
      </dsp:txBody>
      <dsp:txXfrm>
        <a:off x="66006" y="68054"/>
        <a:ext cx="3088962" cy="1220137"/>
      </dsp:txXfrm>
    </dsp:sp>
    <dsp:sp modelId="{B648B53B-7C1D-42EE-9775-0A07C71CCD98}">
      <dsp:nvSpPr>
        <dsp:cNvPr id="0" name=""/>
        <dsp:cNvSpPr/>
      </dsp:nvSpPr>
      <dsp:spPr>
        <a:xfrm rot="5400000">
          <a:off x="5543202" y="-765207"/>
          <a:ext cx="1081719" cy="5726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Contine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toate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informatiile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fisierului</a:t>
          </a:r>
          <a:r>
            <a:rPr lang="en-US" sz="1400" kern="1200" dirty="0" smtClean="0"/>
            <a:t> .wav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Contine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metode</a:t>
          </a:r>
          <a:r>
            <a:rPr lang="en-US" sz="1400" kern="1200" dirty="0" smtClean="0"/>
            <a:t> de Open </a:t>
          </a:r>
          <a:r>
            <a:rPr lang="en-US" sz="1400" kern="1200" dirty="0" err="1" smtClean="0"/>
            <a:t>si</a:t>
          </a:r>
          <a:r>
            <a:rPr lang="en-US" sz="1400" kern="1200" dirty="0" smtClean="0"/>
            <a:t> Create </a:t>
          </a:r>
          <a:r>
            <a:rPr lang="en-US" sz="1400" kern="1200" dirty="0" err="1" smtClean="0"/>
            <a:t>pentru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fisiere</a:t>
          </a:r>
          <a:r>
            <a:rPr lang="en-US" sz="1400" kern="1200" dirty="0" smtClean="0"/>
            <a:t> .wav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Metoda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pentru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UpSampling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</dsp:txBody>
      <dsp:txXfrm rot="-5400000">
        <a:off x="3220974" y="1609826"/>
        <a:ext cx="5673371" cy="976109"/>
      </dsp:txXfrm>
    </dsp:sp>
    <dsp:sp modelId="{7491B81D-B182-44CE-882F-F2010AEAC0EA}">
      <dsp:nvSpPr>
        <dsp:cNvPr id="0" name=""/>
        <dsp:cNvSpPr/>
      </dsp:nvSpPr>
      <dsp:spPr>
        <a:xfrm>
          <a:off x="0" y="1421806"/>
          <a:ext cx="3220974" cy="1352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 smtClean="0"/>
            <a:t>WAVFile</a:t>
          </a:r>
          <a:endParaRPr lang="en-US" sz="3400" kern="1200" dirty="0"/>
        </a:p>
      </dsp:txBody>
      <dsp:txXfrm>
        <a:off x="66006" y="1487812"/>
        <a:ext cx="3088962" cy="1220137"/>
      </dsp:txXfrm>
    </dsp:sp>
    <dsp:sp modelId="{9A1F0921-B0AF-40BC-9415-C3C382387AD4}">
      <dsp:nvSpPr>
        <dsp:cNvPr id="0" name=""/>
        <dsp:cNvSpPr/>
      </dsp:nvSpPr>
      <dsp:spPr>
        <a:xfrm rot="5400000">
          <a:off x="5543202" y="654550"/>
          <a:ext cx="1081719" cy="5726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Metode</a:t>
          </a:r>
          <a:r>
            <a:rPr lang="en-US" sz="1400" kern="1200" dirty="0" smtClean="0"/>
            <a:t> de </a:t>
          </a:r>
          <a:r>
            <a:rPr lang="en-US" sz="1400" kern="1200" dirty="0" err="1" smtClean="0"/>
            <a:t>testare</a:t>
          </a:r>
          <a:r>
            <a:rPr lang="en-US" sz="1400" kern="1200" dirty="0" smtClean="0"/>
            <a:t> a </a:t>
          </a:r>
          <a:r>
            <a:rPr lang="en-US" sz="1400" kern="1200" dirty="0" err="1" smtClean="0"/>
            <a:t>compatibilitatii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intre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fisiere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Metoda</a:t>
          </a:r>
          <a:r>
            <a:rPr lang="en-US" sz="1400" kern="1200" dirty="0" smtClean="0"/>
            <a:t> de mixing</a:t>
          </a:r>
          <a:endParaRPr lang="en-US" sz="1400" kern="1200" dirty="0"/>
        </a:p>
      </dsp:txBody>
      <dsp:txXfrm rot="-5400000">
        <a:off x="3220974" y="3029584"/>
        <a:ext cx="5673371" cy="976109"/>
      </dsp:txXfrm>
    </dsp:sp>
    <dsp:sp modelId="{B26A34E9-DEA4-407D-9D6C-64B9AF6AEE61}">
      <dsp:nvSpPr>
        <dsp:cNvPr id="0" name=""/>
        <dsp:cNvSpPr/>
      </dsp:nvSpPr>
      <dsp:spPr>
        <a:xfrm>
          <a:off x="0" y="2841563"/>
          <a:ext cx="3220974" cy="1352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 smtClean="0"/>
            <a:t>WAVMixer</a:t>
          </a:r>
          <a:endParaRPr lang="en-US" sz="3400" kern="1200" dirty="0"/>
        </a:p>
      </dsp:txBody>
      <dsp:txXfrm>
        <a:off x="66006" y="2907569"/>
        <a:ext cx="3088962" cy="1220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en-US" smtClean="0"/>
              <a:t>28.11.13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en-US" smtClean="0"/>
              <a:t>28.11.13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28.11.13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28.11.13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28.11.13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28.11.13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28.11.13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28.11.13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28.11.13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28.11.13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28.11.13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28.11.13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28.11.13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28.11.13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28.11.13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28.11.13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28.11.13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28.11.13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28.11.13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28.11.13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28.11.13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FF0622-75E4-48B8-A617-5428CA5926CE}" type="datetimeFigureOut">
              <a:rPr lang="en-US" smtClean="0"/>
              <a:t>28.11.13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Wav Mixer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Tudor </a:t>
            </a:r>
            <a:r>
              <a:rPr lang="en-US" dirty="0" err="1" smtClean="0"/>
              <a:t>dragan</a:t>
            </a:r>
            <a:r>
              <a:rPr lang="en-US" dirty="0" smtClean="0"/>
              <a:t> | 341c2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dirty="0" smtClean="0"/>
              <a:t>Server</a:t>
            </a:r>
          </a:p>
          <a:p>
            <a:endParaRPr lang="en-US" dirty="0" smtClean="0"/>
          </a:p>
          <a:p>
            <a:r>
              <a:rPr lang="en-US" dirty="0" err="1" smtClean="0"/>
              <a:t>Salveaza</a:t>
            </a:r>
            <a:r>
              <a:rPr lang="en-US" dirty="0" smtClean="0"/>
              <a:t> </a:t>
            </a:r>
            <a:r>
              <a:rPr lang="en-US" dirty="0" err="1" smtClean="0"/>
              <a:t>melodiile</a:t>
            </a:r>
            <a:r>
              <a:rPr lang="en-US" dirty="0" smtClean="0"/>
              <a:t> care </a:t>
            </a:r>
            <a:r>
              <a:rPr lang="en-US" dirty="0" err="1" smtClean="0"/>
              <a:t>trebuie</a:t>
            </a:r>
            <a:r>
              <a:rPr lang="en-US" dirty="0" smtClean="0"/>
              <a:t> </a:t>
            </a:r>
            <a:r>
              <a:rPr lang="en-US" dirty="0" err="1" smtClean="0"/>
              <a:t>mixate</a:t>
            </a:r>
            <a:endParaRPr lang="en-US" dirty="0" smtClean="0"/>
          </a:p>
          <a:p>
            <a:r>
              <a:rPr lang="en-US" dirty="0" err="1" smtClean="0"/>
              <a:t>Mixeaza</a:t>
            </a:r>
            <a:r>
              <a:rPr lang="en-US" dirty="0" smtClean="0"/>
              <a:t> </a:t>
            </a:r>
            <a:r>
              <a:rPr lang="en-US" dirty="0" err="1" smtClean="0"/>
              <a:t>fisierele</a:t>
            </a:r>
            <a:endParaRPr lang="en-US" dirty="0" smtClean="0"/>
          </a:p>
          <a:p>
            <a:r>
              <a:rPr lang="en-US" dirty="0" err="1" smtClean="0"/>
              <a:t>Intoarce</a:t>
            </a:r>
            <a:r>
              <a:rPr lang="en-US" dirty="0" smtClean="0"/>
              <a:t> cod de </a:t>
            </a:r>
            <a:r>
              <a:rPr lang="en-US" dirty="0" err="1" smtClean="0"/>
              <a:t>eroare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link </a:t>
            </a:r>
            <a:r>
              <a:rPr lang="en-US" dirty="0" err="1" smtClean="0"/>
              <a:t>catre</a:t>
            </a:r>
            <a:r>
              <a:rPr lang="en-US" dirty="0" smtClean="0"/>
              <a:t> </a:t>
            </a:r>
            <a:r>
              <a:rPr lang="en-US" dirty="0" err="1" smtClean="0"/>
              <a:t>melodia</a:t>
            </a:r>
            <a:r>
              <a:rPr lang="en-US" dirty="0" smtClean="0"/>
              <a:t> </a:t>
            </a:r>
            <a:r>
              <a:rPr lang="en-US" dirty="0" err="1" smtClean="0"/>
              <a:t>mixata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dirty="0" smtClean="0"/>
              <a:t>Client</a:t>
            </a:r>
          </a:p>
          <a:p>
            <a:endParaRPr lang="en-US" dirty="0"/>
          </a:p>
          <a:p>
            <a:r>
              <a:rPr lang="en-US" dirty="0" err="1" smtClean="0"/>
              <a:t>Alege</a:t>
            </a:r>
            <a:r>
              <a:rPr lang="en-US" dirty="0" smtClean="0"/>
              <a:t> </a:t>
            </a:r>
            <a:r>
              <a:rPr lang="en-US" dirty="0" err="1" smtClean="0"/>
              <a:t>melodiile</a:t>
            </a:r>
            <a:r>
              <a:rPr lang="en-US" dirty="0" smtClean="0"/>
              <a:t> care </a:t>
            </a:r>
            <a:r>
              <a:rPr lang="en-US" dirty="0" err="1" smtClean="0"/>
              <a:t>trebuiesc</a:t>
            </a:r>
            <a:r>
              <a:rPr lang="en-US" dirty="0" smtClean="0"/>
              <a:t> </a:t>
            </a:r>
            <a:r>
              <a:rPr lang="en-US" dirty="0" err="1" smtClean="0"/>
              <a:t>mixate</a:t>
            </a:r>
            <a:endParaRPr lang="en-US" dirty="0" smtClean="0"/>
          </a:p>
          <a:p>
            <a:r>
              <a:rPr lang="en-US" dirty="0" smtClean="0"/>
              <a:t>Le </a:t>
            </a:r>
            <a:r>
              <a:rPr lang="en-US" dirty="0" err="1" smtClean="0"/>
              <a:t>trimite</a:t>
            </a:r>
            <a:r>
              <a:rPr lang="en-US" dirty="0" smtClean="0"/>
              <a:t> la server </a:t>
            </a:r>
            <a:r>
              <a:rPr lang="en-US" dirty="0" err="1" smtClean="0"/>
              <a:t>pentru</a:t>
            </a:r>
            <a:r>
              <a:rPr lang="en-US" dirty="0" smtClean="0"/>
              <a:t> mixing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salveaza</a:t>
            </a:r>
            <a:r>
              <a:rPr lang="en-US" dirty="0" smtClean="0"/>
              <a:t> </a:t>
            </a:r>
            <a:r>
              <a:rPr lang="en-US" dirty="0" err="1" smtClean="0"/>
              <a:t>melodia</a:t>
            </a:r>
            <a:r>
              <a:rPr lang="en-US" dirty="0"/>
              <a:t> </a:t>
            </a:r>
            <a:r>
              <a:rPr lang="en-US" dirty="0" err="1" smtClean="0"/>
              <a:t>mixata</a:t>
            </a:r>
            <a:r>
              <a:rPr lang="en-US" dirty="0" smtClean="0"/>
              <a:t> in </a:t>
            </a:r>
            <a:r>
              <a:rPr lang="en-US" dirty="0" err="1" smtClean="0"/>
              <a:t>cazul</a:t>
            </a:r>
            <a:r>
              <a:rPr lang="en-US" dirty="0" smtClean="0"/>
              <a:t> in care nu </a:t>
            </a:r>
            <a:r>
              <a:rPr lang="en-US" dirty="0" err="1" smtClean="0"/>
              <a:t>apare</a:t>
            </a:r>
            <a:r>
              <a:rPr lang="en-US" dirty="0" smtClean="0"/>
              <a:t> cod de </a:t>
            </a:r>
            <a:r>
              <a:rPr lang="en-US" dirty="0" err="1" smtClean="0"/>
              <a:t>eroare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7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– web service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137428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459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– Windows Form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Aplicatia</a:t>
            </a:r>
            <a:r>
              <a:rPr lang="en-US" dirty="0" smtClean="0"/>
              <a:t> </a:t>
            </a:r>
            <a:r>
              <a:rPr lang="en-US" dirty="0" err="1" smtClean="0"/>
              <a:t>selecteaza</a:t>
            </a:r>
            <a:r>
              <a:rPr lang="en-US" dirty="0" smtClean="0"/>
              <a:t> 2 </a:t>
            </a:r>
            <a:r>
              <a:rPr lang="en-US" dirty="0" err="1" smtClean="0"/>
              <a:t>fisiere</a:t>
            </a:r>
            <a:r>
              <a:rPr lang="en-US" dirty="0" smtClean="0"/>
              <a:t> .wav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trimise</a:t>
            </a:r>
            <a:r>
              <a:rPr lang="en-US" dirty="0" smtClean="0"/>
              <a:t> la server</a:t>
            </a:r>
          </a:p>
          <a:p>
            <a:r>
              <a:rPr lang="en-US" dirty="0" err="1" smtClean="0"/>
              <a:t>Dupa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web </a:t>
            </a:r>
            <a:r>
              <a:rPr lang="en-US" dirty="0" err="1" smtClean="0"/>
              <a:t>serviceul</a:t>
            </a:r>
            <a:r>
              <a:rPr lang="en-US" dirty="0" smtClean="0"/>
              <a:t> </a:t>
            </a:r>
            <a:r>
              <a:rPr lang="en-US" dirty="0" err="1" smtClean="0"/>
              <a:t>proceseaza</a:t>
            </a:r>
            <a:r>
              <a:rPr lang="en-US" dirty="0" smtClean="0"/>
              <a:t> </a:t>
            </a:r>
            <a:r>
              <a:rPr lang="en-US" dirty="0" err="1" smtClean="0"/>
              <a:t>cele</a:t>
            </a:r>
            <a:r>
              <a:rPr lang="en-US" dirty="0" smtClean="0"/>
              <a:t> 2 </a:t>
            </a:r>
            <a:r>
              <a:rPr lang="en-US" dirty="0" err="1" smtClean="0"/>
              <a:t>fisiere</a:t>
            </a:r>
            <a:r>
              <a:rPr lang="en-US" dirty="0" smtClean="0"/>
              <a:t>, </a:t>
            </a:r>
            <a:r>
              <a:rPr lang="en-US" dirty="0" err="1" smtClean="0"/>
              <a:t>aplicatia</a:t>
            </a:r>
            <a:r>
              <a:rPr lang="en-US" dirty="0" smtClean="0"/>
              <a:t> </a:t>
            </a:r>
            <a:r>
              <a:rPr lang="en-US" dirty="0" err="1" smtClean="0"/>
              <a:t>primeste</a:t>
            </a:r>
            <a:r>
              <a:rPr lang="en-US" dirty="0" smtClean="0"/>
              <a:t> </a:t>
            </a:r>
            <a:r>
              <a:rPr lang="en-US" dirty="0" err="1" smtClean="0"/>
              <a:t>inapoi</a:t>
            </a:r>
            <a:r>
              <a:rPr lang="en-US" dirty="0" smtClean="0"/>
              <a:t> un </a:t>
            </a:r>
            <a:r>
              <a:rPr lang="en-US" dirty="0" err="1" smtClean="0"/>
              <a:t>raspuns</a:t>
            </a:r>
            <a:endParaRPr lang="en-US" dirty="0" smtClean="0"/>
          </a:p>
          <a:p>
            <a:pPr lvl="1"/>
            <a:r>
              <a:rPr lang="en-US" dirty="0" err="1" smtClean="0"/>
              <a:t>errorCode</a:t>
            </a:r>
            <a:r>
              <a:rPr lang="en-US" dirty="0" smtClean="0"/>
              <a:t> == 1 – se </a:t>
            </a:r>
            <a:r>
              <a:rPr lang="en-US" dirty="0" err="1" smtClean="0"/>
              <a:t>afiseaza</a:t>
            </a:r>
            <a:r>
              <a:rPr lang="en-US" dirty="0" smtClean="0"/>
              <a:t> </a:t>
            </a:r>
            <a:r>
              <a:rPr lang="en-US" dirty="0" err="1" smtClean="0"/>
              <a:t>eroarea</a:t>
            </a:r>
            <a:endParaRPr lang="en-US" dirty="0" smtClean="0"/>
          </a:p>
          <a:p>
            <a:pPr lvl="1"/>
            <a:r>
              <a:rPr lang="en-US" dirty="0" err="1" smtClean="0"/>
              <a:t>errorCode</a:t>
            </a:r>
            <a:r>
              <a:rPr lang="en-US" dirty="0" smtClean="0"/>
              <a:t> == 0 – se </a:t>
            </a:r>
            <a:r>
              <a:rPr lang="en-US" dirty="0" err="1" smtClean="0"/>
              <a:t>descarca</a:t>
            </a:r>
            <a:r>
              <a:rPr lang="en-US" dirty="0" smtClean="0"/>
              <a:t> </a:t>
            </a:r>
            <a:r>
              <a:rPr lang="en-US" dirty="0" err="1" smtClean="0"/>
              <a:t>melodia</a:t>
            </a:r>
            <a:r>
              <a:rPr lang="en-US" dirty="0" smtClean="0"/>
              <a:t> </a:t>
            </a:r>
            <a:r>
              <a:rPr lang="en-US" dirty="0" err="1" smtClean="0"/>
              <a:t>mixata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80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Multumesc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2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Course Overview (widescreen)</Template>
  <TotalTime>0</TotalTime>
  <Words>142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</vt:lpstr>
      <vt:lpstr>Wav Mixer</vt:lpstr>
      <vt:lpstr>Module</vt:lpstr>
      <vt:lpstr>Server – web service</vt:lpstr>
      <vt:lpstr>Client – Windows Form Application</vt:lpstr>
      <vt:lpstr>Multumesc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2013-11-28T18:51:58Z</dcterms:created>
  <dcterms:modified xsi:type="dcterms:W3CDTF">2013-11-28T19:17:58Z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