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18" r:id="rId2"/>
    <p:sldId id="309" r:id="rId3"/>
    <p:sldId id="312" r:id="rId4"/>
    <p:sldId id="317" r:id="rId5"/>
    <p:sldId id="305" r:id="rId6"/>
    <p:sldId id="315" r:id="rId7"/>
    <p:sldId id="314" r:id="rId8"/>
    <p:sldId id="316" r:id="rId9"/>
    <p:sldId id="313" r:id="rId10"/>
  </p:sldIdLst>
  <p:sldSz cx="9144000" cy="6858000" type="screen4x3"/>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290" autoAdjust="0"/>
    <p:restoredTop sz="83333" autoAdjust="0"/>
  </p:normalViewPr>
  <p:slideViewPr>
    <p:cSldViewPr>
      <p:cViewPr>
        <p:scale>
          <a:sx n="75" d="100"/>
          <a:sy n="75" d="100"/>
        </p:scale>
        <p:origin x="-2568" y="-4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E8EC0-ACDF-478C-BEB9-84930291AE74}" type="datetimeFigureOut">
              <a:rPr lang="th-TH" smtClean="0"/>
              <a:pPr/>
              <a:t>10/11/56</a:t>
            </a:fld>
            <a:endParaRPr lang="th-T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6DF7EB-7552-4F72-8260-BF451BE99655}" type="slidenum">
              <a:rPr lang="th-TH" smtClean="0"/>
              <a:pPr/>
              <a:t>‹#›</a:t>
            </a:fld>
            <a:endParaRPr lang="th-T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Hi</a:t>
            </a:r>
            <a:r>
              <a:rPr lang="en-GB" baseline="0" dirty="0" smtClean="0"/>
              <a:t> </a:t>
            </a:r>
            <a:r>
              <a:rPr lang="en-US" baseline="0" dirty="0" smtClean="0"/>
              <a:t>this is Raul, this is Mariana and I’m Stephen. Together we are Mood Music.</a:t>
            </a:r>
            <a:endParaRPr lang="th-TH" dirty="0"/>
          </a:p>
        </p:txBody>
      </p:sp>
      <p:sp>
        <p:nvSpPr>
          <p:cNvPr id="4" name="Slide Number Placeholder 3"/>
          <p:cNvSpPr>
            <a:spLocks noGrp="1"/>
          </p:cNvSpPr>
          <p:nvPr>
            <p:ph type="sldNum" sz="quarter" idx="10"/>
          </p:nvPr>
        </p:nvSpPr>
        <p:spPr/>
        <p:txBody>
          <a:bodyPr/>
          <a:lstStyle/>
          <a:p>
            <a:fld id="{686DF7EB-7552-4F72-8260-BF451BE99655}" type="slidenum">
              <a:rPr lang="th-TH" smtClean="0"/>
              <a:pPr/>
              <a:t>1</a:t>
            </a:fld>
            <a:endParaRPr lang="th-T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problem Mood Music seeks to solve is that current media players don’t allow you to quickly delve into a stream of music based upon how you feel. They force you to search for playlists or specific songs or present you with choices of songs you might like. None which might do the trick.</a:t>
            </a:r>
            <a:endParaRPr lang="th-TH" dirty="0"/>
          </a:p>
        </p:txBody>
      </p:sp>
      <p:sp>
        <p:nvSpPr>
          <p:cNvPr id="4" name="Slide Number Placeholder 3"/>
          <p:cNvSpPr>
            <a:spLocks noGrp="1"/>
          </p:cNvSpPr>
          <p:nvPr>
            <p:ph type="sldNum" sz="quarter" idx="10"/>
          </p:nvPr>
        </p:nvSpPr>
        <p:spPr/>
        <p:txBody>
          <a:bodyPr/>
          <a:lstStyle/>
          <a:p>
            <a:fld id="{686DF7EB-7552-4F72-8260-BF451BE99655}" type="slidenum">
              <a:rPr lang="th-TH" smtClean="0"/>
              <a:pPr/>
              <a:t>2</a:t>
            </a:fld>
            <a:endParaRPr lang="th-T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Yes</a:t>
            </a:r>
          </a:p>
          <a:p>
            <a:pPr>
              <a:buFontTx/>
              <a:buChar char="-"/>
            </a:pPr>
            <a:r>
              <a:rPr lang="en-GB" baseline="0" dirty="0" smtClean="0"/>
              <a:t>Report in the US by the Journal of Consumer Research found that people who were frustrated liked angry music amongst other findings.</a:t>
            </a:r>
          </a:p>
          <a:p>
            <a:pPr>
              <a:buFontTx/>
              <a:buChar char="-"/>
            </a:pPr>
            <a:r>
              <a:rPr lang="en-GB" baseline="0" dirty="0" smtClean="0"/>
              <a:t> We did a survey which found….</a:t>
            </a:r>
          </a:p>
          <a:p>
            <a:pPr>
              <a:buFontTx/>
              <a:buChar char="-"/>
            </a:pPr>
            <a:r>
              <a:rPr lang="en-GB" baseline="0" dirty="0" smtClean="0"/>
              <a:t> And ask yourself. What is at the core of determining what you listen to at any one moment. I</a:t>
            </a:r>
            <a:r>
              <a:rPr lang="zh-CN" altLang="en-US" baseline="0" dirty="0" smtClean="0"/>
              <a:t>‘</a:t>
            </a:r>
            <a:r>
              <a:rPr lang="en-GB" altLang="zh-CN" baseline="0" dirty="0" smtClean="0"/>
              <a:t>d wager it</a:t>
            </a:r>
            <a:r>
              <a:rPr lang="en-US" altLang="zh-CN" baseline="0" dirty="0" smtClean="0"/>
              <a:t>s your mood.</a:t>
            </a:r>
            <a:endParaRPr lang="th-TH" dirty="0"/>
          </a:p>
        </p:txBody>
      </p:sp>
      <p:sp>
        <p:nvSpPr>
          <p:cNvPr id="4" name="Slide Number Placeholder 3"/>
          <p:cNvSpPr>
            <a:spLocks noGrp="1"/>
          </p:cNvSpPr>
          <p:nvPr>
            <p:ph type="sldNum" sz="quarter" idx="10"/>
          </p:nvPr>
        </p:nvSpPr>
        <p:spPr/>
        <p:txBody>
          <a:bodyPr/>
          <a:lstStyle/>
          <a:p>
            <a:fld id="{686DF7EB-7552-4F72-8260-BF451BE99655}" type="slidenum">
              <a:rPr lang="th-TH" smtClean="0"/>
              <a:pPr/>
              <a:t>3</a:t>
            </a:fld>
            <a:endParaRPr lang="th-T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Yes</a:t>
            </a:r>
          </a:p>
          <a:p>
            <a:pPr>
              <a:buFontTx/>
              <a:buChar char="-"/>
            </a:pPr>
            <a:r>
              <a:rPr lang="en-GB" baseline="0" dirty="0" smtClean="0"/>
              <a:t>Report in the US by the Journal of Consumer Research found that people who were frustrated liked angry music amongst other findings.</a:t>
            </a:r>
          </a:p>
          <a:p>
            <a:pPr>
              <a:buFontTx/>
              <a:buChar char="-"/>
            </a:pPr>
            <a:r>
              <a:rPr lang="en-GB" baseline="0" dirty="0" smtClean="0"/>
              <a:t> We did a survey which found….</a:t>
            </a:r>
          </a:p>
          <a:p>
            <a:pPr>
              <a:buFontTx/>
              <a:buChar char="-"/>
            </a:pPr>
            <a:r>
              <a:rPr lang="en-GB" baseline="0" dirty="0" smtClean="0"/>
              <a:t> And ask yourself. What is at the core of determining what you listen to at any one moment. I</a:t>
            </a:r>
            <a:r>
              <a:rPr lang="zh-CN" altLang="en-US" baseline="0" dirty="0" smtClean="0"/>
              <a:t>‘</a:t>
            </a:r>
            <a:r>
              <a:rPr lang="en-GB" altLang="zh-CN" baseline="0" dirty="0" smtClean="0"/>
              <a:t>d wager it</a:t>
            </a:r>
            <a:r>
              <a:rPr lang="en-US" altLang="zh-CN" baseline="0" dirty="0" smtClean="0"/>
              <a:t>s your mood.</a:t>
            </a:r>
            <a:endParaRPr lang="th-TH" dirty="0"/>
          </a:p>
        </p:txBody>
      </p:sp>
      <p:sp>
        <p:nvSpPr>
          <p:cNvPr id="4" name="Slide Number Placeholder 3"/>
          <p:cNvSpPr>
            <a:spLocks noGrp="1"/>
          </p:cNvSpPr>
          <p:nvPr>
            <p:ph type="sldNum" sz="quarter" idx="10"/>
          </p:nvPr>
        </p:nvSpPr>
        <p:spPr/>
        <p:txBody>
          <a:bodyPr/>
          <a:lstStyle/>
          <a:p>
            <a:fld id="{686DF7EB-7552-4F72-8260-BF451BE99655}" type="slidenum">
              <a:rPr lang="th-TH" smtClean="0"/>
              <a:pPr/>
              <a:t>4</a:t>
            </a:fld>
            <a:endParaRPr lang="th-T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 our solutions is an app</a:t>
            </a:r>
            <a:r>
              <a:rPr lang="en-GB" baseline="0" dirty="0" smtClean="0"/>
              <a:t> called Mood Music. It</a:t>
            </a:r>
            <a:r>
              <a:rPr lang="zh-CN" altLang="en-US" baseline="0" dirty="0" smtClean="0"/>
              <a:t>‘</a:t>
            </a:r>
            <a:r>
              <a:rPr lang="en-US" altLang="zh-CN" baseline="0" dirty="0" smtClean="0"/>
              <a:t>s now available on Android.</a:t>
            </a:r>
            <a:endParaRPr lang="th-TH" dirty="0"/>
          </a:p>
        </p:txBody>
      </p:sp>
      <p:sp>
        <p:nvSpPr>
          <p:cNvPr id="4" name="Slide Number Placeholder 3"/>
          <p:cNvSpPr>
            <a:spLocks noGrp="1"/>
          </p:cNvSpPr>
          <p:nvPr>
            <p:ph type="sldNum" sz="quarter" idx="10"/>
          </p:nvPr>
        </p:nvSpPr>
        <p:spPr/>
        <p:txBody>
          <a:bodyPr/>
          <a:lstStyle/>
          <a:p>
            <a:fld id="{686DF7EB-7552-4F72-8260-BF451BE99655}" type="slidenum">
              <a:rPr lang="th-TH" smtClean="0"/>
              <a:pPr/>
              <a:t>5</a:t>
            </a:fld>
            <a:endParaRPr lang="th-T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It</a:t>
            </a:r>
            <a:r>
              <a:rPr lang="en-GB" baseline="0" dirty="0" smtClean="0"/>
              <a:t> has been built with </a:t>
            </a:r>
            <a:r>
              <a:rPr lang="en-GB" baseline="0" dirty="0" err="1" smtClean="0"/>
              <a:t>Javascript</a:t>
            </a:r>
            <a:r>
              <a:rPr lang="en-GB" baseline="0" dirty="0" smtClean="0"/>
              <a:t>…</a:t>
            </a:r>
            <a:endParaRPr lang="th-TH" dirty="0"/>
          </a:p>
        </p:txBody>
      </p:sp>
      <p:sp>
        <p:nvSpPr>
          <p:cNvPr id="4" name="Slide Number Placeholder 3"/>
          <p:cNvSpPr>
            <a:spLocks noGrp="1"/>
          </p:cNvSpPr>
          <p:nvPr>
            <p:ph type="sldNum" sz="quarter" idx="10"/>
          </p:nvPr>
        </p:nvSpPr>
        <p:spPr/>
        <p:txBody>
          <a:bodyPr/>
          <a:lstStyle/>
          <a:p>
            <a:fld id="{686DF7EB-7552-4F72-8260-BF451BE99655}" type="slidenum">
              <a:rPr lang="th-TH" smtClean="0"/>
              <a:pPr/>
              <a:t>6</a:t>
            </a:fld>
            <a:endParaRPr lang="th-T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And we have used the Connect API from Getty</a:t>
            </a:r>
            <a:r>
              <a:rPr lang="en-GB" baseline="0" dirty="0" smtClean="0"/>
              <a:t> and </a:t>
            </a:r>
            <a:r>
              <a:rPr lang="en-GB" baseline="0" dirty="0" err="1" smtClean="0"/>
              <a:t>Soundcloud</a:t>
            </a:r>
            <a:r>
              <a:rPr lang="en-US" baseline="0" dirty="0" smtClean="0"/>
              <a:t>’s API</a:t>
            </a:r>
            <a:endParaRPr lang="th-TH" dirty="0"/>
          </a:p>
        </p:txBody>
      </p:sp>
      <p:sp>
        <p:nvSpPr>
          <p:cNvPr id="4" name="Slide Number Placeholder 3"/>
          <p:cNvSpPr>
            <a:spLocks noGrp="1"/>
          </p:cNvSpPr>
          <p:nvPr>
            <p:ph type="sldNum" sz="quarter" idx="10"/>
          </p:nvPr>
        </p:nvSpPr>
        <p:spPr/>
        <p:txBody>
          <a:bodyPr/>
          <a:lstStyle/>
          <a:p>
            <a:fld id="{686DF7EB-7552-4F72-8260-BF451BE99655}" type="slidenum">
              <a:rPr lang="th-TH" smtClean="0"/>
              <a:pPr/>
              <a:t>7</a:t>
            </a:fld>
            <a:endParaRPr lang="th-T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Mood Music</a:t>
            </a:r>
            <a:r>
              <a:rPr lang="en-GB" baseline="0" dirty="0" smtClean="0"/>
              <a:t> puts choosing your music by your mood – or the mood you want to be in – front and centre. We combine beautiful photos from Getty with incredible music from Sound Cloud. </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Let me introduce the app through a story as if you had it, when you arrived at </a:t>
            </a:r>
            <a:r>
              <a:rPr lang="en-GB" baseline="0" dirty="0" err="1" smtClean="0"/>
              <a:t>Seedhack</a:t>
            </a:r>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th-TH" dirty="0"/>
          </a:p>
        </p:txBody>
      </p:sp>
      <p:sp>
        <p:nvSpPr>
          <p:cNvPr id="4" name="Slide Number Placeholder 3"/>
          <p:cNvSpPr>
            <a:spLocks noGrp="1"/>
          </p:cNvSpPr>
          <p:nvPr>
            <p:ph type="sldNum" sz="quarter" idx="10"/>
          </p:nvPr>
        </p:nvSpPr>
        <p:spPr/>
        <p:txBody>
          <a:bodyPr/>
          <a:lstStyle/>
          <a:p>
            <a:fld id="{686DF7EB-7552-4F72-8260-BF451BE99655}" type="slidenum">
              <a:rPr lang="th-TH" smtClean="0"/>
              <a:pPr/>
              <a:t>8</a:t>
            </a:fld>
            <a:endParaRPr lang="th-T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h-T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h-TH"/>
          </a:p>
        </p:txBody>
      </p:sp>
      <p:sp>
        <p:nvSpPr>
          <p:cNvPr id="4" name="Date Placeholder 3"/>
          <p:cNvSpPr>
            <a:spLocks noGrp="1"/>
          </p:cNvSpPr>
          <p:nvPr>
            <p:ph type="dt" sz="half" idx="10"/>
          </p:nvPr>
        </p:nvSpPr>
        <p:spPr/>
        <p:txBody>
          <a:bodyPr/>
          <a:lstStyle/>
          <a:p>
            <a:fld id="{928AAA7D-7793-43BC-980B-1420C60F1B07}" type="datetimeFigureOut">
              <a:rPr lang="th-TH" smtClean="0"/>
              <a:pPr/>
              <a:t>10/11/56</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7DC449F-BBEF-4EDD-B526-097BAC772066}" type="slidenum">
              <a:rPr lang="th-TH" smtClean="0"/>
              <a:pPr/>
              <a:t>‹#›</a:t>
            </a:fld>
            <a:endParaRPr lang="th-T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928AAA7D-7793-43BC-980B-1420C60F1B07}" type="datetimeFigureOut">
              <a:rPr lang="th-TH" smtClean="0"/>
              <a:pPr/>
              <a:t>10/11/56</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7DC449F-BBEF-4EDD-B526-097BAC772066}" type="slidenum">
              <a:rPr lang="th-TH" smtClean="0"/>
              <a:pPr/>
              <a:t>‹#›</a:t>
            </a:fld>
            <a:endParaRPr lang="th-T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928AAA7D-7793-43BC-980B-1420C60F1B07}" type="datetimeFigureOut">
              <a:rPr lang="th-TH" smtClean="0"/>
              <a:pPr/>
              <a:t>10/11/56</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7DC449F-BBEF-4EDD-B526-097BAC772066}" type="slidenum">
              <a:rPr lang="th-TH" smtClean="0"/>
              <a:pPr/>
              <a:t>‹#›</a:t>
            </a:fld>
            <a:endParaRPr lang="th-T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928AAA7D-7793-43BC-980B-1420C60F1B07}" type="datetimeFigureOut">
              <a:rPr lang="th-TH" smtClean="0"/>
              <a:pPr/>
              <a:t>10/11/56</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7DC449F-BBEF-4EDD-B526-097BAC772066}" type="slidenum">
              <a:rPr lang="th-TH" smtClean="0"/>
              <a:pPr/>
              <a:t>‹#›</a:t>
            </a:fld>
            <a:endParaRPr lang="th-T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8AAA7D-7793-43BC-980B-1420C60F1B07}" type="datetimeFigureOut">
              <a:rPr lang="th-TH" smtClean="0"/>
              <a:pPr/>
              <a:t>10/11/56</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7DC449F-BBEF-4EDD-B526-097BAC772066}" type="slidenum">
              <a:rPr lang="th-TH" smtClean="0"/>
              <a:pPr/>
              <a:t>‹#›</a:t>
            </a:fld>
            <a:endParaRPr lang="th-T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Date Placeholder 4"/>
          <p:cNvSpPr>
            <a:spLocks noGrp="1"/>
          </p:cNvSpPr>
          <p:nvPr>
            <p:ph type="dt" sz="half" idx="10"/>
          </p:nvPr>
        </p:nvSpPr>
        <p:spPr/>
        <p:txBody>
          <a:bodyPr/>
          <a:lstStyle/>
          <a:p>
            <a:fld id="{928AAA7D-7793-43BC-980B-1420C60F1B07}" type="datetimeFigureOut">
              <a:rPr lang="th-TH" smtClean="0"/>
              <a:pPr/>
              <a:t>10/11/56</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87DC449F-BBEF-4EDD-B526-097BAC772066}" type="slidenum">
              <a:rPr lang="th-TH" smtClean="0"/>
              <a:pPr/>
              <a:t>‹#›</a:t>
            </a:fld>
            <a:endParaRPr lang="th-T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Date Placeholder 6"/>
          <p:cNvSpPr>
            <a:spLocks noGrp="1"/>
          </p:cNvSpPr>
          <p:nvPr>
            <p:ph type="dt" sz="half" idx="10"/>
          </p:nvPr>
        </p:nvSpPr>
        <p:spPr/>
        <p:txBody>
          <a:bodyPr/>
          <a:lstStyle/>
          <a:p>
            <a:fld id="{928AAA7D-7793-43BC-980B-1420C60F1B07}" type="datetimeFigureOut">
              <a:rPr lang="th-TH" smtClean="0"/>
              <a:pPr/>
              <a:t>10/11/56</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87DC449F-BBEF-4EDD-B526-097BAC772066}" type="slidenum">
              <a:rPr lang="th-TH" smtClean="0"/>
              <a:pPr/>
              <a:t>‹#›</a:t>
            </a:fld>
            <a:endParaRPr lang="th-T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Date Placeholder 2"/>
          <p:cNvSpPr>
            <a:spLocks noGrp="1"/>
          </p:cNvSpPr>
          <p:nvPr>
            <p:ph type="dt" sz="half" idx="10"/>
          </p:nvPr>
        </p:nvSpPr>
        <p:spPr/>
        <p:txBody>
          <a:bodyPr/>
          <a:lstStyle/>
          <a:p>
            <a:fld id="{928AAA7D-7793-43BC-980B-1420C60F1B07}" type="datetimeFigureOut">
              <a:rPr lang="th-TH" smtClean="0"/>
              <a:pPr/>
              <a:t>10/11/56</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87DC449F-BBEF-4EDD-B526-097BAC772066}" type="slidenum">
              <a:rPr lang="th-TH" smtClean="0"/>
              <a:pPr/>
              <a:t>‹#›</a:t>
            </a:fld>
            <a:endParaRPr lang="th-T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AAA7D-7793-43BC-980B-1420C60F1B07}" type="datetimeFigureOut">
              <a:rPr lang="th-TH" smtClean="0"/>
              <a:pPr/>
              <a:t>10/11/56</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87DC449F-BBEF-4EDD-B526-097BAC772066}" type="slidenum">
              <a:rPr lang="th-TH" smtClean="0"/>
              <a:pPr/>
              <a:t>‹#›</a:t>
            </a:fld>
            <a:endParaRPr lang="th-T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8AAA7D-7793-43BC-980B-1420C60F1B07}" type="datetimeFigureOut">
              <a:rPr lang="th-TH" smtClean="0"/>
              <a:pPr/>
              <a:t>10/11/56</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87DC449F-BBEF-4EDD-B526-097BAC772066}" type="slidenum">
              <a:rPr lang="th-TH" smtClean="0"/>
              <a:pPr/>
              <a:t>‹#›</a:t>
            </a:fld>
            <a:endParaRPr lang="th-T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8AAA7D-7793-43BC-980B-1420C60F1B07}" type="datetimeFigureOut">
              <a:rPr lang="th-TH" smtClean="0"/>
              <a:pPr/>
              <a:t>10/11/56</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87DC449F-BBEF-4EDD-B526-097BAC772066}" type="slidenum">
              <a:rPr lang="th-TH" smtClean="0"/>
              <a:pPr/>
              <a:t>‹#›</a:t>
            </a:fld>
            <a:endParaRPr lang="th-T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h-T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AAA7D-7793-43BC-980B-1420C60F1B07}" type="datetimeFigureOut">
              <a:rPr lang="th-TH" smtClean="0"/>
              <a:pPr/>
              <a:t>10/11/56</a:t>
            </a:fld>
            <a:endParaRPr lang="th-T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C449F-BBEF-4EDD-B526-097BAC772066}" type="slidenum">
              <a:rPr lang="th-TH" smtClean="0"/>
              <a:pPr/>
              <a:t>‹#›</a:t>
            </a:fld>
            <a:endParaRPr lang="th-T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gif"/><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audio" Target="file:///C:\Users\VAIO\Desktop\SeedHack\Final%20Slide%20audio.wav"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Royalty-free Image: Happy mature woman listening to music at park"/>
          <p:cNvPicPr>
            <a:picLocks noChangeAspect="1" noChangeArrowheads="1"/>
          </p:cNvPicPr>
          <p:nvPr/>
        </p:nvPicPr>
        <p:blipFill>
          <a:blip r:embed="rId3"/>
          <a:srcRect l="85776" r="1773"/>
          <a:stretch>
            <a:fillRect/>
          </a:stretch>
        </p:blipFill>
        <p:spPr bwMode="auto">
          <a:xfrm>
            <a:off x="7858116" y="0"/>
            <a:ext cx="1285884" cy="6858000"/>
          </a:xfrm>
          <a:prstGeom prst="rect">
            <a:avLst/>
          </a:prstGeom>
          <a:noFill/>
        </p:spPr>
      </p:pic>
      <p:pic>
        <p:nvPicPr>
          <p:cNvPr id="2050" name="Picture 2" descr="Royalty-free Image: Happy mature woman listening to music at park"/>
          <p:cNvPicPr>
            <a:picLocks noChangeAspect="1" noChangeArrowheads="1"/>
          </p:cNvPicPr>
          <p:nvPr/>
        </p:nvPicPr>
        <p:blipFill>
          <a:blip r:embed="rId3"/>
          <a:srcRect r="39127"/>
          <a:stretch>
            <a:fillRect/>
          </a:stretch>
        </p:blipFill>
        <p:spPr bwMode="auto">
          <a:xfrm>
            <a:off x="0" y="0"/>
            <a:ext cx="6286512" cy="6858000"/>
          </a:xfrm>
          <a:prstGeom prst="rect">
            <a:avLst/>
          </a:prstGeom>
          <a:noFill/>
        </p:spPr>
      </p:pic>
      <p:pic>
        <p:nvPicPr>
          <p:cNvPr id="6" name="Picture 5" descr="C:\Users\VAIO\AppData\Local\Temp\Rar$DR04.697\nexus4_wire.sketch\QuickLook\Preview.png"/>
          <p:cNvPicPr>
            <a:picLocks noChangeAspect="1" noChangeArrowheads="1"/>
          </p:cNvPicPr>
          <p:nvPr/>
        </p:nvPicPr>
        <p:blipFill>
          <a:blip r:embed="rId4"/>
          <a:srcRect l="13672" t="17666" r="64950" b="8279"/>
          <a:stretch>
            <a:fillRect/>
          </a:stretch>
        </p:blipFill>
        <p:spPr bwMode="auto">
          <a:xfrm>
            <a:off x="4786314" y="0"/>
            <a:ext cx="3571868" cy="6858000"/>
          </a:xfrm>
          <a:prstGeom prst="rect">
            <a:avLst/>
          </a:prstGeom>
          <a:noFill/>
        </p:spPr>
      </p:pic>
      <p:sp>
        <p:nvSpPr>
          <p:cNvPr id="7" name="Rectangle 6"/>
          <p:cNvSpPr/>
          <p:nvPr/>
        </p:nvSpPr>
        <p:spPr>
          <a:xfrm>
            <a:off x="4786314" y="0"/>
            <a:ext cx="35719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b="1" dirty="0" smtClean="0">
                <a:solidFill>
                  <a:schemeClr val="bg1"/>
                </a:solidFill>
                <a:latin typeface="always  forever" pitchFamily="2" charset="0"/>
              </a:rPr>
              <a:t>Mood </a:t>
            </a:r>
            <a:r>
              <a:rPr lang="en-GB" sz="8000" dirty="0" smtClean="0">
                <a:solidFill>
                  <a:schemeClr val="bg1"/>
                </a:solidFill>
                <a:latin typeface="always  forever" pitchFamily="2" charset="0"/>
              </a:rPr>
              <a:t>Music</a:t>
            </a:r>
          </a:p>
          <a:p>
            <a:pPr algn="ctr"/>
            <a:r>
              <a:rPr lang="en-GB" sz="4800" dirty="0" smtClean="0">
                <a:solidFill>
                  <a:schemeClr val="bg1"/>
                </a:solidFill>
                <a:latin typeface="always  forever" pitchFamily="2" charset="0"/>
              </a:rPr>
              <a:t>Play what you feel</a:t>
            </a:r>
            <a:endParaRPr lang="th-TH" sz="4800" dirty="0">
              <a:solidFill>
                <a:schemeClr val="bg1"/>
              </a:solidFill>
              <a:latin typeface="always  forever" pitchFamily="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VAIO\AppData\Local\Temp\Rar$DR04.697\nexus4_wire.sketch\QuickLook\Preview.png"/>
          <p:cNvPicPr>
            <a:picLocks noChangeAspect="1" noChangeArrowheads="1"/>
          </p:cNvPicPr>
          <p:nvPr/>
        </p:nvPicPr>
        <p:blipFill>
          <a:blip r:embed="rId3"/>
          <a:srcRect l="13672" t="17666" r="64950" b="8279"/>
          <a:stretch>
            <a:fillRect/>
          </a:stretch>
        </p:blipFill>
        <p:spPr bwMode="auto">
          <a:xfrm>
            <a:off x="0" y="24"/>
            <a:ext cx="9144000" cy="6858000"/>
          </a:xfrm>
          <a:prstGeom prst="rect">
            <a:avLst/>
          </a:prstGeom>
          <a:noFill/>
        </p:spPr>
      </p:pic>
      <p:sp>
        <p:nvSpPr>
          <p:cNvPr id="2" name="TextBox 1"/>
          <p:cNvSpPr txBox="1"/>
          <p:nvPr/>
        </p:nvSpPr>
        <p:spPr>
          <a:xfrm>
            <a:off x="2643174" y="2699089"/>
            <a:ext cx="4007507" cy="1015663"/>
          </a:xfrm>
          <a:prstGeom prst="rect">
            <a:avLst/>
          </a:prstGeom>
          <a:noFill/>
        </p:spPr>
        <p:txBody>
          <a:bodyPr wrap="none" rtlCol="0">
            <a:spAutoFit/>
          </a:bodyPr>
          <a:lstStyle/>
          <a:p>
            <a:r>
              <a:rPr lang="en-GB" sz="6000" dirty="0" smtClean="0">
                <a:solidFill>
                  <a:schemeClr val="bg1"/>
                </a:solidFill>
                <a:latin typeface="always  forever" pitchFamily="2" charset="0"/>
              </a:rPr>
              <a:t>Problem being solved</a:t>
            </a:r>
            <a:endParaRPr lang="th-TH" sz="6000" dirty="0">
              <a:solidFill>
                <a:schemeClr val="bg1"/>
              </a:solidFill>
              <a:latin typeface="always  forever" pitchFamily="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VAIO\AppData\Local\Temp\Rar$DR04.697\nexus4_wire.sketch\QuickLook\Preview.png"/>
          <p:cNvPicPr>
            <a:picLocks noChangeAspect="1" noChangeArrowheads="1"/>
          </p:cNvPicPr>
          <p:nvPr/>
        </p:nvPicPr>
        <p:blipFill>
          <a:blip r:embed="rId3"/>
          <a:srcRect l="13672" t="17666" r="64950" b="8279"/>
          <a:stretch>
            <a:fillRect/>
          </a:stretch>
        </p:blipFill>
        <p:spPr bwMode="auto">
          <a:xfrm>
            <a:off x="0" y="24"/>
            <a:ext cx="9144000" cy="6858000"/>
          </a:xfrm>
          <a:prstGeom prst="rect">
            <a:avLst/>
          </a:prstGeom>
          <a:noFill/>
        </p:spPr>
      </p:pic>
      <p:sp>
        <p:nvSpPr>
          <p:cNvPr id="2" name="TextBox 1"/>
          <p:cNvSpPr txBox="1"/>
          <p:nvPr/>
        </p:nvSpPr>
        <p:spPr>
          <a:xfrm>
            <a:off x="714348" y="2699089"/>
            <a:ext cx="8061502" cy="1015663"/>
          </a:xfrm>
          <a:prstGeom prst="rect">
            <a:avLst/>
          </a:prstGeom>
          <a:noFill/>
        </p:spPr>
        <p:txBody>
          <a:bodyPr wrap="none" rtlCol="0">
            <a:spAutoFit/>
          </a:bodyPr>
          <a:lstStyle/>
          <a:p>
            <a:r>
              <a:rPr lang="en-GB" sz="6000" dirty="0" smtClean="0">
                <a:solidFill>
                  <a:schemeClr val="bg1"/>
                </a:solidFill>
                <a:latin typeface="always  forever" pitchFamily="2" charset="0"/>
              </a:rPr>
              <a:t>Do people really choose music by emotions?</a:t>
            </a:r>
            <a:endParaRPr lang="th-TH" sz="6000" dirty="0">
              <a:solidFill>
                <a:schemeClr val="bg1"/>
              </a:solidFill>
              <a:latin typeface="always  forever" pitchFamily="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VAIO\AppData\Local\Temp\Rar$DR04.697\nexus4_wire.sketch\QuickLook\Preview.png"/>
          <p:cNvPicPr>
            <a:picLocks noChangeAspect="1" noChangeArrowheads="1"/>
          </p:cNvPicPr>
          <p:nvPr/>
        </p:nvPicPr>
        <p:blipFill>
          <a:blip r:embed="rId3"/>
          <a:srcRect l="13672" t="17666" r="64950" b="8279"/>
          <a:stretch>
            <a:fillRect/>
          </a:stretch>
        </p:blipFill>
        <p:spPr bwMode="auto">
          <a:xfrm>
            <a:off x="0" y="24"/>
            <a:ext cx="9144000" cy="6858000"/>
          </a:xfrm>
          <a:prstGeom prst="rect">
            <a:avLst/>
          </a:prstGeom>
          <a:noFill/>
        </p:spPr>
      </p:pic>
      <p:sp>
        <p:nvSpPr>
          <p:cNvPr id="2" name="TextBox 1"/>
          <p:cNvSpPr txBox="1"/>
          <p:nvPr/>
        </p:nvSpPr>
        <p:spPr>
          <a:xfrm>
            <a:off x="0" y="2583602"/>
            <a:ext cx="9144000" cy="1631216"/>
          </a:xfrm>
          <a:prstGeom prst="rect">
            <a:avLst/>
          </a:prstGeom>
          <a:noFill/>
        </p:spPr>
        <p:txBody>
          <a:bodyPr wrap="square" rtlCol="0">
            <a:spAutoFit/>
          </a:bodyPr>
          <a:lstStyle/>
          <a:p>
            <a:pPr algn="ctr"/>
            <a:r>
              <a:rPr lang="en-GB" sz="6000" dirty="0" smtClean="0">
                <a:solidFill>
                  <a:schemeClr val="bg1"/>
                </a:solidFill>
                <a:latin typeface="always  forever" pitchFamily="2" charset="0"/>
              </a:rPr>
              <a:t>“We’re always in a mood</a:t>
            </a:r>
            <a:r>
              <a:rPr lang="en-US" sz="6000" dirty="0" smtClean="0">
                <a:solidFill>
                  <a:schemeClr val="bg1"/>
                </a:solidFill>
                <a:latin typeface="always  forever" pitchFamily="2" charset="0"/>
              </a:rPr>
              <a:t>”</a:t>
            </a:r>
          </a:p>
          <a:p>
            <a:pPr algn="ctr"/>
            <a:r>
              <a:rPr lang="en-US" sz="3600" dirty="0" smtClean="0">
                <a:solidFill>
                  <a:schemeClr val="bg1"/>
                </a:solidFill>
                <a:latin typeface="always  forever" pitchFamily="2" charset="0"/>
              </a:rPr>
              <a:t>Claudio </a:t>
            </a:r>
            <a:r>
              <a:rPr lang="en-US" sz="3600" dirty="0" err="1" smtClean="0">
                <a:solidFill>
                  <a:schemeClr val="bg1"/>
                </a:solidFill>
                <a:latin typeface="always  forever" pitchFamily="2" charset="0"/>
              </a:rPr>
              <a:t>Ciborra</a:t>
            </a:r>
            <a:r>
              <a:rPr lang="en-US" sz="3600" dirty="0" smtClean="0">
                <a:solidFill>
                  <a:schemeClr val="bg1"/>
                </a:solidFill>
                <a:latin typeface="always  forever" pitchFamily="2" charset="0"/>
              </a:rPr>
              <a:t>, Organizational Theorist</a:t>
            </a:r>
            <a:endParaRPr lang="th-TH" sz="3600" dirty="0">
              <a:solidFill>
                <a:schemeClr val="bg1"/>
              </a:solidFill>
              <a:latin typeface="always  forever" pitchFamily="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VAIO\AppData\Local\Temp\Rar$DR04.697\nexus4_wire.sketch\QuickLook\Preview.png"/>
          <p:cNvPicPr>
            <a:picLocks noChangeAspect="1" noChangeArrowheads="1"/>
          </p:cNvPicPr>
          <p:nvPr/>
        </p:nvPicPr>
        <p:blipFill>
          <a:blip r:embed="rId3"/>
          <a:srcRect l="13672" t="17666" r="12370" b="8279"/>
          <a:stretch>
            <a:fillRect/>
          </a:stretch>
        </p:blipFill>
        <p:spPr bwMode="auto">
          <a:xfrm>
            <a:off x="0" y="24"/>
            <a:ext cx="9144000" cy="6858000"/>
          </a:xfrm>
          <a:prstGeom prst="rect">
            <a:avLst/>
          </a:prstGeom>
          <a:noFill/>
        </p:spPr>
      </p:pic>
      <p:pic>
        <p:nvPicPr>
          <p:cNvPr id="17" name="Picture 2" descr="Royalty-free Image: Romantic moments"/>
          <p:cNvPicPr>
            <a:picLocks noChangeAspect="1" noChangeArrowheads="1"/>
          </p:cNvPicPr>
          <p:nvPr/>
        </p:nvPicPr>
        <p:blipFill>
          <a:blip r:embed="rId4"/>
          <a:srcRect r="67692" b="53846"/>
          <a:stretch>
            <a:fillRect/>
          </a:stretch>
        </p:blipFill>
        <p:spPr bwMode="auto">
          <a:xfrm>
            <a:off x="3071802" y="1714488"/>
            <a:ext cx="1500198" cy="1428760"/>
          </a:xfrm>
          <a:prstGeom prst="rect">
            <a:avLst/>
          </a:prstGeom>
          <a:noFill/>
        </p:spPr>
      </p:pic>
      <p:sp>
        <p:nvSpPr>
          <p:cNvPr id="19" name="Oval 18"/>
          <p:cNvSpPr/>
          <p:nvPr/>
        </p:nvSpPr>
        <p:spPr>
          <a:xfrm>
            <a:off x="3071802" y="1714488"/>
            <a:ext cx="1500198" cy="1428760"/>
          </a:xfrm>
          <a:prstGeom prst="ellipse">
            <a:avLst/>
          </a:prstGeom>
          <a:solidFill>
            <a:schemeClr val="accent1">
              <a:lumMod val="7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8" name="Rectangle 17"/>
          <p:cNvSpPr/>
          <p:nvPr/>
        </p:nvSpPr>
        <p:spPr>
          <a:xfrm>
            <a:off x="3071802" y="1871481"/>
            <a:ext cx="1500198" cy="1200329"/>
          </a:xfrm>
          <a:prstGeom prst="rect">
            <a:avLst/>
          </a:prstGeom>
        </p:spPr>
        <p:txBody>
          <a:bodyPr wrap="square" anchor="ctr">
            <a:spAutoFit/>
          </a:bodyPr>
          <a:lstStyle/>
          <a:p>
            <a:pPr algn="ctr"/>
            <a:r>
              <a:rPr lang="en-GB" sz="3600" b="1" dirty="0" smtClean="0">
                <a:solidFill>
                  <a:schemeClr val="bg1"/>
                </a:solidFill>
                <a:latin typeface="always  forever" pitchFamily="2" charset="0"/>
              </a:rPr>
              <a:t>Mood</a:t>
            </a:r>
          </a:p>
          <a:p>
            <a:pPr algn="ctr"/>
            <a:r>
              <a:rPr lang="en-GB" sz="3600" dirty="0" smtClean="0">
                <a:solidFill>
                  <a:schemeClr val="bg1"/>
                </a:solidFill>
                <a:latin typeface="always  forever" pitchFamily="2" charset="0"/>
              </a:rPr>
              <a:t>Music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VAIO\AppData\Local\Temp\Rar$DR04.697\nexus4_wire.sketch\QuickLook\Preview.png"/>
          <p:cNvPicPr>
            <a:picLocks noChangeAspect="1" noChangeArrowheads="1"/>
          </p:cNvPicPr>
          <p:nvPr/>
        </p:nvPicPr>
        <p:blipFill>
          <a:blip r:embed="rId3"/>
          <a:srcRect l="13672" t="17666" r="64950" b="8279"/>
          <a:stretch>
            <a:fillRect/>
          </a:stretch>
        </p:blipFill>
        <p:spPr bwMode="auto">
          <a:xfrm>
            <a:off x="0" y="24"/>
            <a:ext cx="9144000" cy="6858000"/>
          </a:xfrm>
          <a:prstGeom prst="rect">
            <a:avLst/>
          </a:prstGeom>
          <a:noFill/>
        </p:spPr>
      </p:pic>
      <p:sp>
        <p:nvSpPr>
          <p:cNvPr id="2" name="TextBox 1"/>
          <p:cNvSpPr txBox="1"/>
          <p:nvPr/>
        </p:nvSpPr>
        <p:spPr>
          <a:xfrm>
            <a:off x="0" y="1714488"/>
            <a:ext cx="9144000" cy="1015663"/>
          </a:xfrm>
          <a:prstGeom prst="rect">
            <a:avLst/>
          </a:prstGeom>
          <a:noFill/>
        </p:spPr>
        <p:txBody>
          <a:bodyPr wrap="square" rtlCol="0">
            <a:spAutoFit/>
          </a:bodyPr>
          <a:lstStyle/>
          <a:p>
            <a:pPr algn="ctr"/>
            <a:r>
              <a:rPr lang="en-GB" sz="6000" dirty="0" smtClean="0">
                <a:solidFill>
                  <a:schemeClr val="bg1"/>
                </a:solidFill>
                <a:latin typeface="always  forever" pitchFamily="2" charset="0"/>
              </a:rPr>
              <a:t>Which languages?</a:t>
            </a:r>
            <a:endParaRPr lang="th-TH" sz="6000" dirty="0">
              <a:solidFill>
                <a:schemeClr val="bg1"/>
              </a:solidFill>
              <a:latin typeface="always  forever" pitchFamily="2" charset="0"/>
            </a:endParaRPr>
          </a:p>
        </p:txBody>
      </p:sp>
      <p:sp>
        <p:nvSpPr>
          <p:cNvPr id="50180" name="AutoShape 4" descr="data:image/jpeg;base64,/9j/4AAQSkZJRgABAQAAAQABAAD/2wCEAAkGBxQTEhUTERQUFRIWGBgYFxgVFBQWFBgYFxYaFxQWFxgaHCggGBolHhgYITEhJSkrLi4uFx8zODMsNygtLisBCgoKDg0OGxAQGiwkICQsNDQvLCwsNCwsLCwwLDAsLCwsLCwsLCwsLCwsLCwsLCwsLCwsLCwsLCwsLCwsLCwsLP/AABEIAKoBKAMBEQACEQEDEQH/xAAbAAEAAgMBAQAAAAAAAAAAAAAABQYDBAcCAf/EAEsQAAEDAQIHCwYMBQQDAQAAAAEAAhEDBBIFBgchMVGREyIjQWFxgaGxwdEkMnJzssIUFUJSU2JjgpKTouElM3SDszRDo9JEZPAW/8QAGgEBAQADAQEAAAAAAAAAAAAAAAUBAwQCBv/EAD4RAAIBAgIFCAgFBAMBAQEAAAABAgMRBAUhMXGxwRJBUWFygZHREyIjJDIzUqEGFGLh8DRCgvEVJUM1shb/2gAMAwEAAhEDEQA/AO4oAgCAIAgCAIAgCAIAgCAIAgCAIAgCAIDXttsZSbeqODR1nkA41pr4inQjyqjsjZSozqvkwVyBtWNo0UmE8rjA2BRq2exWilG/W9BSp5U/75eBGVcZq50FrfRb4yp884xUtTS2LzudccuoLmb7/I13Ybrn/dd1DsC0vMcU/wD0f28jasHQX9qPTMPWgf7hPOGnuWY5ni1/f9l5GHgaD/tNyhjXVHnNY4cxadujqXVTzuvH4kn9v54GieWUn8La+5L2LGei/M+aZ5c7do74VShnNCpon6r69XicNXLasNMdJNU3hwlpBB0EGQqsZKSundHA04uzPSyYCAIAgCAIAgCAIAgCAIAgCAIAgCAIAgCAIAgCAIAgCAIAgKVa8ZqwquLSAxriLsDOAYznTJXy1bNq8az5Pwp6rdHXrL9PLqTpq+trWZ8c6l4UTxEOO26tudy5Xon0p8DXlcbOa2cSsyoRWEoBKASgEoBKA27BhKpRM03Eawc7TzhdGHxVWg7033c3gaa2Hp1Vaa8y44Gw8ytvTvKnzToPonj5l9Pgsyp4j1Xol0dOwhYrAzo+stMenzJhUjhCAIAgCAIAgCAIAgCAIAgCAIAgCAIAgCAIAgCAIAgIHG63Pp02imS0udBI0wBObUpOb4ipSpLkO12UstowqVHyleyMWJ1vfUa9r3F12CCc5gzmnj0LXk+JqVYyjN3seszoQpuMoq1yoWp2/f6Tu0r5ytpnJ9b3lymvVWxE9jUeDs3odzVWzf4aOzyJ2XfHV2+ZXZUYqCUAlAJQCUAlAJQAO4xpRaNKMWLni3h/dIpVTwnyXfO5D9btX02W5l6X2VX4uZ9P77yFjsD6P2lPVzro/YsatEoIAgCAIAgCAIAgCAIAgCAIAgCAIAgI7DmFRZ2BxaXEmAJjinOehceNxaw1PlWvd2OrCYV4ifJTtYzYLtwrUm1ACJnMeIgwexbMNiFXpKola5rxFF0ajg+YrGDsO1nWsNLpY55bdgQBniOVRMPj60sXyW/VbasWK+CpRw3KS0pXuTeMeFjZ2NLWgucYE6BAknlVPMMZLDQTirtsnYHCrETak9CMuAMJGvSvkQ4EtMaJEGRtWzA4p4ily2rPUecZh1QqclO6MbcYqJq7lJmbt6N5e0RMzpzaIXhZlQdb0V3fVfmv0Hp4CsqXpLaOjnsRmPZ3tLnd2BcOefDDa9x15R8U+4w4iHPV5me8tWR/FU7uJszdaId/ArFZ2+dzntUOpplLayvBaET2NB4Ky+r7mKtmny6PZ8ibl69pV2+ZXpUgp2EoLCUFhKCwlBYSgsJQWEoLH0OjOMxGgjSsq60oNX1nQMW8LbvTh38xmZ3Lqd09oX12XYz8xT9b4lr8z5nHYX0E9HwvV5EwqBwhAEAQBAEAQBAEAQBAEAQBAEAQFPwbhaq63FjnksL6jbvyQGh0QOI73Svn8Pi60sc4OWi7VubRe24uV8LSjg1JLTZO+23mZ8fDvKXpHsW3O36kF18DXk69eWw3cTT5K30ne0V05T/TLa95z5oveHsW4qGCX+VUz9qOty+ewz96i/1cS5iV7tJfp4Fgx9O9pc7uwKtnnwwXWybk60z7jYxGPAP9M+y1bcl+S9vBGrN17ZbOLKdSfwoP2gP6l8/F+2T/AFcS5Jeya6uBZ8fjmo87/dVrPNVPv4EjJ9c+7iYsQ3b6r6Le1y15J8U9i4mzOF6sNr4FXe7OVEenSV0tBPYyO4Gyer7mqpmOmlQ7PkTcCva1tvmQEqWUxKASgEoBKASgEoBKASgN3A+EDRqteNGhw1tOnx6F0YTEOhVU+bn2HPiqCrU3Dw2nTWOBAIzg5xzL7RNNXR8k007M+rJgIAgCAIAgCAIAgCAIAgCA0sL4SbZ6e6OBIkAAaSSufFYmOHp8uR0YbDyrz5ETLg+1irTbUbIDhMHSOIhe6FVVaanHUzxWpOlNwfMUPA7/AC9p11KnXe8V8zhX78n+p8T6PFR9ya/SuBL4/uzURyv6g3xXdnb0QW3gcWTLTPu4m7iSfJvvu7l05Q/du9nPmq947kUzBD+Hon7Wn7YXzuF+fDtLeXsSvYz7L3Fkx/d/JHp+6q+dv4Ft4ErJl8fdxM+IbuCqen7oW3JflS28Ea84XtY7OJTWu38/W718/wD39/EvNer3FqygH+R/c9xW88/8+/gRcm/v7uJhxDdwlX0B2rXkvxz2GzOF6kNpVg5RSxYn8YTwFj9Wexqp475NDs+RNwS9tW7XmQMqaUhKASgEoBKASgEoBKASgErAOhYnWzdLOAdNM3ejS3qMdC+ryqt6TDpPXHR5fY+YzOj6Ou2ufT5k4qROCAIAgCAIAgCAIAgCAIAgK1j67ydnLVHsPUjOfkLtcGVsnXtn2eKNvE902SnzuH6yt+Vv3WPfvNGZq2Jl3bimYGf5ZTP2vaSoGF/q49rzL+KXusl+knMoJz0f7nuKhneun38Cdkq0T7uJt4jv8mfyPd7LSujKH7vLa9yNGbL3hbFvZTMFu4Wl6xntBQMP82G1by/iF7Kex7izZQTvqPM/3VXzvXDv4EjJdU+7iZsQ3cFW9IH9P7LZkz9lPbwPGcL2kNnEpodn6V8+tZetoLZlAOehzP8AcVzOtdPv4ETJtU+7ia2IzuEq+rnYQtOTu1SfZNubr2cO0VppzKQiuydw+7yex+rPVdVLG6aNDsvgTcGvb1tvmQcqcURKASgEoBKASgEoBKASgEoC0Yg2iKtRnzmh3S0x7ysZLO1SUOlX8P8AZHzmnenGfQ9/+i8L6M+eCAIAgCAIAgCAIDA61sDxTLgKjhIbOcgca1urBTUG9L5jYqU3BzS0LnPtttTaTHVH+a0SYzlKtSNODnLUhSpSqzUI62fLDa21abajM7XaJzHTB6wlKrGrBTjqYrUpUpuEtaMt8TEidMTnjXC93V7Hjku1+Yq+UF3BUx9fsafFSM5+VHbwLGSr2kn1cTZxJf5LzOf49625U/dtjZqzVe89yKXgh/lNI/aN9pQMM/eIv9XEv4le7yX6XuJ/KEd/R5n9rVSzr4obHwJmSr1Z93E2cSn+S1uRzj/xt8Fuyp+7z2vcjVmq94hsW9lOsLuEp+k32goVH447VvLtZepLY9xZ8oR4Sl6Lu0KvnXxw2MkZKvUntRkxEdwdo5Lp6neC9ZO/VqLZxPOcL16ffwKcCoXMXLFsx9Oeh6LvdVrONdPY+BFydaKm1cTVxKdwlX1Lu1q1ZV8yfZN2ar2cO0uJXQVLRUZOYbd5NY/Qf2hd+L00KOx8CfhF7xW2ohJXAUBKASgEoBKASgEoBKASgEoDbwXhF1CpujAC6CM8xn5lvw9eVCfLjrNGIw8a8ORLUZ7TjBaX6arhyN3nswtk8diJ65vu0bjXDAYeGqC79O81vjGt9LV/Mf4rV6er9b8Wbvy9L6F4I3LLjHaWaKpcNT4cNpz9a3U8fiIapX26f3NFTL8PPXG2zQWTBOOTHENrtuH5wzs6eNvWq2HzaEtFVW6+b9iTiconH1qTv1c/7lpa4ESDIOgjQq6aelEdpp2Z9WTAQHiq+60uOgAnYJWJOyuZjHlNI0cAYT+EURUu3SSQQDMQdexc+ExHp6Snax04zDfl6rp3uV7CdojClLkDW/iDv+ym15/9jDw8b+ZUoU75dPvfhbyJfHN8WSpylg/W1dmZu2Gl3b0cOVxvio9+5njEh82Rg1OeP1E96xlbvhl37z1mytiX1pbiDs1f+Kk63Obspx3KfCf/AGLfXb7FGpD/AK1LqT+5t5RHb2iPrOPUPFbs5fqwXWaMkXrTfUjLiM/yWpyPd7DV7yl+7yXW9yPGbr3iOxb2UzBj+GpH7RntBQsP82G1by/iF7Ka6nuLJlDdwlIfVd2hVM5+OGxknJF7Oe0yYmP8mtPJJ/R+y2ZW/YVP5zHjNF7xS/nOVGzOhzTyt7QolPRKL60XJq8XsLPlBdwtP0D7SrZz8yOziSMlXspbeB6xGfDLV6DD1VFnKXaNXYuJjN161La+BUpzKLzFq2ktWPRz2f1Z91Wc2109nkRsoWipt8zVxPPCVvUP7WrTlnxz7LN2Zr1IdpcSABU1FOxNYXPktj9Gp7YXdif6ejse9E/DL3ittW4hZXCULCUFhKCwlBYSgsJQWEoLCUFhKCwlBYSgsJQWEoLCUFhKCxPYs4wus7gx5Jok5xxs+s3k1hUcDjpUHyZfDu2E3H5eq65Ufi39TOjMeCAQZBEgjQQdBX06aauj5Vpp2Zgt1vZSDTUMBzgwZid8dGha6taFO3Ket2NlGhOq2oLUr9xhw7Vu2as7VTdtumF5xUuTRm+pmzBx5VeC60QmTypNB7dVSdrW+BU/J37GS6+CKGdxtWi+lcWQWGq8YSvaqlLqDAVwYmVsdfrXAo4WF8Bbpi+JY8fnxZo1vb3nuVPNnahbrRKyZXxF+pmPJ9UmzvGqoetrSvOUP2LXQ/I951G1dPpXFlZs9o/iAdrtBH4n3e9S4T995X6+NivOn7jyf0blcmMozs9Acjz7K7M51w7+BwZGtE3s4nrEqpFltHISf+P9l6yt2oVP5zGM1j7xT/nOU+yPh7Dqc07CFEpu0ovrRdqK8Wuplmyhu4amPs/eKq5x82K6uJIyRexlt4HrFB/k1r9H3HL1lrtQq/zmMZmveKO3iiptdEKMtGktNXLPlAdw9P1Q9pyrZv8ANjs4kfJV7GXa4I+Ymvina/VTsD1jLXaFXs+ZnNFedHteRWJzKTzFjnLNjm6RZj9iO5Vsz0qn2fIkZWvm9o1cVDv63qKvYFpy/wCZLss3ZivUh20QYK4FqKBM4UPktk5q3+Rdlf5FH/LecOH/AKmt/juIeVxncJQCUAlAJQCUAlAJQCUAlAJQCUAlAJQCUAlAXrELCt5rqDjnYLzPRnOOgkbeRfQZTiOVF0nzatn7HzucYXkyVaPPoe39zHlFtECi0abznfhAA7SsZxOygl038D1kdO7m30JeJJ41WmbC9w+W1kfeLV1Y6furfSl9zjy6nbGKL5m/tchsnFXfVm8jHD9QPcuLJ5aZx2HfnkNEJbeBXMP1ptVZw4qjv0mO5TcXK9eb69xVwcLYeC6l9y2ZQ600aIHynz0Bp8VWzeV6UdvAi5JD2s+pcTHk4qb2s3lYdoI7l5yd+rNdaPWeR9aD2lQs9fhmv+0Dv1yo8Je1Uuu/3Ls6fsnDqt9iy5Rn8JSH1HHaR4KnnD9eK6mSMjXs5vrR4xQqxZrbyU5/Q/wXnL5WoVtnBnrM43xFDrfFFVa5SloLTRZsoLvKWeqb1veqebfOXZ4skZKvd32nuR8xVqeT231c/pemBdqNbZwYzGPt6Ha4orDjmUssLWWbHx812eqb1lyqZq71Y7CRk6tRl2nwMeKr4p2z+ncdgcvOB+Ct2fM9Zirzo9tcCvSptioWHG10iyn/ANdnYqOPd40n+lEzLVZ1e2zWxZdv6vqKvYFrwPxy7LNuPXqQ7cSHBXEtR3EvhJ3klk/vf5Auut8il/lvOGgvea3+O4iJXKdwlAJQCUAlAJQCUAlAJQCUAlAJQCUAlAJQCUBJ4tWrc7VSdxFwaeZ297+pdOCqejrxfXbxOTH0vSYea6r+Gklsotaa9Nvzac/icf8AqF25vK9WMehb3+xxZHC1GUul7kvMz4btd7Bdn+sWNP3A7vaveJqXwMOuy8L+RrwlK2Y1Oq78beZqZPasWkt+dTPUQfFasqdqzXSjfnUb4dPofmV63PvVKh1vedriVPq6ZyfW95Tox5NOK6EtxZMc7Reo2M66d7a1ipZjPlU6XWr/AGRJyqnya1bqdvuz5iHXum0D7K9+GfFMrlZzXUZziHKVPtW8Sqg5lJ5i1a7LRj7VvVaR10gdpKqZo7zjsI2TR5NOa/UYsVqkULcNdHueO9ecE7Uqy/T5nvMI3rUO15FcJU16iqWLHl82hvqWdrj3qlmbvWXZXEl5QrUH2nwPmLb4oW31I94d6xg9FKt2fMzj17eh2vIrxKnsqIsGOb5rU/U0+uV35i71I9lEvKlalLtM84su4O2f0z+wpgvgq9kzj169HtogpXAUibxlO9sn9NT7F243VS7CJ+AXrVu2zBi86H1fUVvZXjCaJS7LNmNXqw7cd5FyuU7CVwg7yWy89b2wumr8in/lvRxUV7zV/wAdxFSuY7RKASgEoBKASgEoBKASgEoBKASgEoBKASgEoDLZHcIyNN5vtBe6eia2reeKi9SWxlnyk0oq0n62Fv4XT7yqZvG04y6t3+yPkUr0px6HvX7G3jBZLuC6I+ZuTulwIPtrbiqVsFFdFv59zTgqvKzGfXdeH+jQyc0ptD3fNp+04eC0ZTG9VvoR055K1CMel8Cu4UZdrVW/NqPGxxCn1lapJdb3lXDvlUoPpS3Fox6oXaNk+q0t/SyOwqnmUOTTp9Wj7IjZRPlVa3W7/dnnJ7QvG0crA38V7wCxlUL8vYZzufJVPbfwsVBmeBr71JS5i69GktmUOndq0fVx+E/uquaxtOGwiZJLlU59o84n0b1ntx10ro/BUPgsYCN6VbZwZnM58mvQ7XFFVGfpUu1y1qLRlCp3bSzVuTRsc/8AZU80Vqy2cWR8klyqEu09yPmKlKbPbT9lH6XlMDG9Grs4MZlK1eh2uKKuTmUzmLCRZ8fad2vT9S3qLgqWZxtVjsJGTS5VGXafA8Yp05p2z+ncNod4LGBV4Vez5nrMpcmpQ7a4FclTirYsWN1O62yf07BsA8VQx0bKl2SVlsuVKt22a+KrLz639PV7AvGBV5yX6WbcxfJhDtxIUFcSKFiYwoIslj5d2P8AyLrrK1Cl/lvODD6cTW/x3EPK5DvsJQWEoLCUFhKCwlBYSgsJQWEoLCUFhKCwlBYSgsJQWEoLCUFjfwDQ3S00WDje0nmabx6gVvwsOXWiuv8Ac5cZP0eHnLqf30Fyyi2W+2gR9Jc/GP2VjNKfKjDbbxIWR1eRKp2b+H+yUxtoTYqoHyWgj7pB7l042N8PJdRxZbO2Lg+l7yCyZ0s1d+ssbsvE9oXFlEdE5bCln8tNOO17it4xUPLarB8qp7cHvU/FQ94lFc73lbAz90hJ80dxbcpFPgKZ1VO1rv2VTNV7KL6+BDyKXtpLpXFGPJmzg6ztb2jY2feXnKY+pJ9Z7z+Xrwj1Pf8AsUyz0fKG0/tQ3/kuqTCFqyj+riX5z9g5/pv9rlsymsz0HemPZKp5uvge3gRMgeiotnEy5P6U2av9ZxH6B4r3lkb0Z7eB4zqVsRT6lxKVgxk1aTdb2D9QlR6KvOK61vPoMQ7Upvqe4tOUtvC0TrY4bHDxVPNl68X1MjZC/ZzXWtxmxFpTZbVyy3ZT/de8tj7Gf85jxnErYml1ef7FMsgl7Brc0bSFHpq8kutF+o7Rk+plryktitSOumRsd+6qZsvaRfURMhd6U118D1iBTvU7Xysa3aKk9yzlkbxqbFxGdS5M6O18CmzmUjmL3OW/KCyPg3qyNl3xVbNFbkbPIhZK7+l2+Zr4h071Wt6h42loWvLY3nLsm3OJcmlDtLiVhpzKaiw0WDD7Ysth9B52lp713YpWo0dj4EvBO+Jr7VxICVxFMSgEoBKASgEoBKASgEoBKASgEoBKASgEoBKAuuTnBhLnWhwzAFjOUnzj0DN0lV8qoaXVexcT5/PMSlFUVrel8C+EK2fNGphmlfs9Zuum8bWlaq8eVTkupm/Cy5FeEuhreQGTelFlc751Rx6A1o7QVw5VG1FvpZTz2V8So9C82QWGrPOFmjidUon9LZ7CuOvD35Lpa/n2KWEqWyxvoUt78yxZQmTYydT2HrjvXfmSvQe1ErJHbFJdKZ4yc04spPzqjjsAb3LGVxtRv0s9Z5K+JS6EvMqdlofxMN1Wkn8Ly7uUyEPfLfq43LdSf/Xcr9G9WLFlNbwVE6nkbWk9y782XqRfXwJWQP2k11cTayd0/JCfnVHnqDe5bMsj7Da2ac8l71sS8ykYCp+W0m6qvsunuUjDx94ius+hxkvdJy/TwLLlPbns59YPYXfmy0we3gSfw+9FRbOJvZO6Xkj/AK1R3stb3LdlkfYPrbObO5e8x6kt7ZQcDNmvQGurTG17QotBXqRXWt59NinajUf6XuZbspzd9QPJUHW1U82WmHfwIf4feiotnEz5N6c0a51uA2M/de8rj7Oe3ga89larTXVxKEBnjljrUVLTY+lvouXfKayPg/IKg/xwrGbL4O/gfO5A7+k7uJgyaNmrWOpjRtcfBeMqXryfUbc+dqcF1vcU5wgkas2xSmrF1O+ks+NzYs9hH2R7GKhjVanSXV5EjLHevXf6vMq8qeWBKASgEoBKASgEoBKASgEoBKASgEoBKASgJPAGBn2qpcZmYPPfxNHeTxBdGGw0q87LVzs48bjIYWnypa+ZdP7HW7FZW0mNp0xDGiAP/uPjX01OEacVGOpHxFWrKrNznrZnXs1nxwnMdCBOxr4PsNOiwU6TbrBMCSdJk5ySV4p04048mKsjbWrzrTc6ju2V7CGCajsJ0awYTSDN87NALQ8AHlktXDUoSeLjO2i3mVKOKpxy6dJv1r6Ftt+5v460S6xVgBJAa7N9V7XHqC3Y6LlQkl/NJz5VNRxcG+v7pox4jUS2xUpEE33Z9Re66dkLGAjahG/80nrN5qWLnbmtuXErdls/8ZcI0Oc/oNOZ2lcEIe/vx+xWqVP+pT6kvuS+UqnNlafm1Wk8xa9vaQunNFein1+Zw5DK2Ja6Yvemb2I1OLFS5bx2vJW7AK2Hj/Oc5s3lfFz7txTcA0D8a3Y82rWJ5gHwezapeHh75bob4l/GVF/xvK6Yx4E5lOp8FSdqeQeS839l15rH1IvrJ34fl7WcelcSRxApxYmE/Kc89F4gHqW/Llagu/ecmdSvi5dSW4ouArOfjBjIMtrGRxi4Se5SMPT95UeiW4+jxlRfkZT6Y7yz5T6fB0XRmDnAnnEjsXfmsfVi+skfh+Xrzj1I2sm1IiyucR51QkcoAaJHSDsWzK42ot9LNOfSTxCXQvMoVKzO+FClBvbqGxx+fn6lHVN+m5PPfifSyqR/LupfRyb/AGLrlOpE0qTwMzXkE8QvDNOxVc1i3CL6GfP/AIfklVnHpW418l9I8O+MxuNnlF4kdY2rxlMX60ths/EEl7OPPpe4p2E6Dm16lMtN++4BvGZcbsa5zRzqXWg1UlG2m7L2HnGVGM76LLT3FrygWVzaVlJGZjSwniDrrYB2HYqOZU2owfQrbiLktWMqtXTpbv3XfmUm8pR9DYXkFheQWF5BYXkFheQWF5BYXkFheQWF5BYXkFheQWF5BYy2ei6obtNrnu1NBcepeoxlJ2irnic401ebSXXoLVgXEaq8h1oO5M+aCDUPc3t5FRoZbOWmpoX3IuLzulBWo+s+nm/c6Bg+w06LBTpNDWjiHHyk6SeUq1Tpxpx5MVZHzFavUrT5dR3Zsr2aggCAIAgCAID5dEzAnXxpYzd2sfHsDhDgCDpBEjYsNJ6GE2ndH1ojMNCyYbueRSaHFwaLxzEwJPOViyvc9cuTXJvoPtSmHCHAEHiIkbEaT0MxGTi7pn1ojMMwWTDdzyKLQ4uDReOkwJPOVjkq9z1y5Ncm+g+1KYcIcAQdIIkbEaT0MxGTi7pn1jQBAAAGgDMFlKwbbd2eNwbevXW3vnQL23SsclXvbSZ5cuTyb6Og9VGBwIcAQdIIkHnCNJqzMRk4u6PlKk1oDWgNaNAAAA6AiSSsjMpOTvJ3YNJpN4tF4aDAkdKWV7hTkla+g+1aYcCHAEHSCAQego0mrMxGTi7p2Zq/FVD6Gl+WzwXj0NP6V4G781X+uXix8VUPoaX5bPBPQ0/pXgPzVf65eLHxVQ+hpfls8E9DT+leA/NV/rl4sfFVD6Gl+WzwT0NP6V4D81X+uXix8VUPoaX5bPBPQ0/pXgPzVf65eLHxVQ+hpfls8E9DT+leA/NV/rl4sfFVD6Gl+WzwT0NP6V4D81X+uXix8VUPoaX5bPBPQ0/pXgPzVf65eLHxVQ+hpfls8E9DT+leA/NV/rl4sfFVD6Gl+WzwT0NP6V4D81X+uXix8VUPoaX5bPBPQ0/pXgPzVf65eLHxVQ+hpfls8E9DT+leA/NV/rl4sDBVD6Gl+WzwT0NP6V4D81X+uXizap0w0Q0ADUBAXtJLUaXJy0tnpZMBAEAQBAealQNBc4gNAkk5gANJKw2krszGLk7LWVW14/2VjrrRVqR8pjW3ei84E7FwyzGinZXZapZDiZq8mo9Ten7Jm9gbG6zWhwY1xY86G1AGk8xBIJ5JlbKONpVXZOz6zmxWU4jDrlSV10rT+/2J5dZNK/hjHCzWdxYS6o8aW0wDHISSB0TK5K2NpUnZ6X1FTC5RiMRHlJJLpf8AGzXwfj3Zajrrr9InQagaG7WuMdMLxTzCjJ2d1tNlfI8TTjylaWzX90vsWcFdxHIKtjZQbaPg5FTdLwZ5ouyYjPOjOuR4ymqno9NylHKq8qHp1bk2vr0k8usmkDbsbaFKubO8VN0DmtzNBbLw0tzz9YLlnjKcKno3e5So5VXq0fTRtazevTov5EnhXCDLPSdVqTcbE3RJzkAZucrdVqxpQc5ajkw2HniKipw1v/Zp4Dxjo2ouFIuvNAJDhBg8Yz5x4rXQxVOs2o8xvxmXVsKk6lrPoN/CFsbRpvqvm6wEmBJgaltqTUIuT5jmo0ZVqipx1s0cBYwUrVf3K/vIm80DTMRn5FqoYmFa/J5joxmAq4W3pLaegwYZxroWapuVUVL10O3rQRBkDj5F5rYynSlyZXNuFyuviafpIWte2lmk3H+yE591HKWZuorUsyo9fgdDyHFLo8SewbhSlXbeova8DTGkc4OcLrp1YVFeDuTK+Gq0JcmpGxuLYaCDw1jXZ7Mbr3F1TjZTALhzyQB0lctbGUqTs9L6EUcJleIxK5UVZdL/AJc0LHj/AGV7rrhUpz8p7W3ektcSNi1QzGjJ2d0dNXIcTCN42l1J6fukWjdRdvAy2JkZwREyNa7rq1yPyXyuS9ZDYFxpoWqpudIPvBpdvmgCAQNfKuajjKdaXJjc78XldfCw5dS1r20MnF1E4x16zWNLnkNa0SSTAA5SsSkoq7PUISnJRirtlWtOUGzNdDW1Xj5zWtDTzXnA9S4JZlSTsrstU8gxMlduK6m/JMlcCYy0LVmpuIfpuPF18cmcg9BK30cVTraIvT0HFi8tr4XTNaOlav5tJO12gU2PqOm6xpcY0w0SY2LfOShFyfMcdKm6k1Ba27eJF4Cxko2pzm0r8tAJvNAzExmzrRQxUKzajfQdmMy6thYqVS2noZLV6oa1zjoaCTGmAJK6G7K5xQi5SUVzkPgPGijanllK/eDbxvNAESBr5VzUMXTrO0bndi8srYWCnUtZu2hnrDmMtGyua2rflwJF1oOYGNazXxUKLSlfSYweXVsVFyp20dLI0Y/2T7UfcHitP/JUevwOt5Div0+P7E5grDNG0AmjUDo0jOHDnac66qVenV+B3J2IwdbDu1WNt3ib62nMEAQBAVPKXWc2yAN0OqNDuaCQNoC4Mxk1RsudlvIYRlirvWk7fzYVrE3BthrMPwl43a8QGuqFgjiu5xeK4sHRw84+0enovYrZpicbRmvQr1ba0r+OuxODJ9S3Zr21HbhpLDndI0APHyevNpz5un/jYctNPR0fuTv+fq+hcXFcvp5vDp+xM444TNnsr3MMPMMYeMF3GOUAE9C6cXVdKk2tepHBleGWIxKjLUtL7v3KPiTiw21XqlYu3JpugNMFzokyeICRo1qZgsIq15S1L7n0WbZnLC2hT+J6diN/HHE6nRomtZ7wDIvsJLhdJi8Cc8gwtuMwUYQ5cObWjmyvN6lar6Ktz6nq09BK5NcKGpQdScZNEgD0HTdHQWuHNC35dVcqbi+bccWfYZU6yqR/u3rXvRWMIn+L/wB+n7q4qn9Z3osUP/l/4PidXV4+KOTY0n+Ku9bQ9ikoOK/qu9cD7bLv/mrsy3yLxj9/oa33P8jVSx/yJd28+dyb+th37mctwVhB9nqsrU9LT0OHymnoPYodKpKlJTifZYnDwxFN0p8/26GdSw3b2V8G1atMy11InlB4weUHMrtaoqmHlKPOj43CUJ0MfCnPWpEBkq/8j+37y5Mr/u7in+I//Pv4ETlMPln9pna9aMy+d3HbkC91/wAnwLP/APgLK5gg1WuIBkPB4tRC7P8AjqLXP4kj/nsTGWlJrYUx26YNtmmbhEkaH0zpzco2EKd6+FrbPui+vR5lhNWv7S/n2Ol4zYV3CyvrN86AGc7yA09Ez0K1iavo6Tmj5HAYX0+JjSlq59i/ljn2JuLnwx731nO3Np3xB3z3uzkT1k8oUjCYX07cpPRvZ9RmmYfk4xhTS5T8El1bixYYyfU3AGzE03SJD3Oc0jjOfOCuytlsH8vQSsLn9SLfp1ddWh+RP4IwV8Gsxpbo6pAcZIgCRoaOITxSdK66VH0VPk3uTMTivzOI9JybXt/H1lDyYnyo+qd7TVKy35vcfSfiD+mXaW5nU1dPjTnWU/Chvss4MNDRUfykkhoPNBPSNSj5lVd1TWrWfVfh/CrkyrvXey4+Jv4BxEomi11ovOqOAJAcWhkiQ0RpI45W2hl9PkJz1v7HNjM8rKq40bKKfRe/iVfGfBDrBaGGk43Tv6bj5wLTnaY0xm5w5cOJovDVE4vYWMvxccfQaqLTqa5tv850dDtVt3bB76ozX7O90aiaZkbVXnPl4dy6Y8D5anR9Djo0+iaX3Klkr/m1vQb7RXBlfxS2Fz8RfKhte4v2FP5NX1b/AGSq1T4HsPmcP86G1bznWS7/AFL/AFXvNUbLPmPYfVfiH+nj2uDM2VQ8NR9B3tL3mnxR2Gv8O/KntW4lMH4jWapQpvJqhz2NcSHjSWgnMQt8MvpSgnp0rpOOtneJp1pRVrJtausqWFrFVwdamljpI39N0RebxtcOohT6tOeFq6HsLmGrUsxw75S16Guh9K3o65Y7QKlNlRuh7Q4czhIX0EJKUVJc58PVpunNwetOxmXo1hAEBrYRsDK9N1KqLzHadesEHiIK8VKcakeTLUbqFedCoqlN2aKBhHJxUBJoVWuGqoC120Ag7ApVTLJf2PxPpqH4ipv5sGn0rTv/AHIOlbLXg6sGuLmxBNMuvU3tni0jPBzjOuZTrYaVn4czKMqOEzGlylZ9epp/zm1FuyjVd1sNGo3zTUY/mDqb4npcAqGPfKoKS6VuIeRR9FjJ05a+S14NeRsZMagNkIGltR09IaR1di9Zc16K3WavxBFrFJ9MVxJXHCoG2K0E8dMgc7t63rIW/FNKjK/QcWVxcsXTt07tJUslDTftB4rtMdJL/BcGWLTJ7C5+I2uRTXW+BFYWfdwuS7MBXp7Dc8Voq6MXd9KOzDLlZWkvofE62rx8QcjxmM4WdGfhqA6Q2kD1hQsTpxWjpXA+4wCtliv9Mt8i94//AOgrfc/yNVLHfIl3bz5vJf62HfuZUcUcCi12K0U9DxUDqbtTgwdR0HnXBhaCrUZR576PAuZnjHhMXTnzcmzXVch8H4WfQpWmy1QQ17XNun5FUZthiDzBc9Os6cZ0pc/2Z318LCvUpYiGtNO/TH9uYs2Sj/yP7fvLsyz+7uJH4j/8+/gRGU8+Wf2Wdr1pzH5vcd34f/pf8nwOqWfzG+iOxW46kfFz+J7TleUyuHWyG5y2k1rueXOjY4bVDzFp1tHQfaZBBxwt3zyb3LgWfHykRg5oOlppXvZ7Su3Gp/l/Aj5PNPHt9PKtvPGS2sDZ6jR5zaknXDmi6eo7FjLWvRtdZ6/EUGq8ZczjuZdFRPnzFavMd6J7FiWpnun8a2nL8l58rPqne01RMt+b3H2P4h/pl2luZ1VXD4s5NlHEW4k6CxhHNnHcVCzDRW7kfbZFpwdl0s6rZqgcxrm+aWgjmIkK5FppNHxlSLjJp60ygZV6omg35W/PQboHYdilZm16qPpvw5F2qS5tHEmcFsIwPB0mz1COYtcR1ELopp/lLfpZwYiSea3/AFreivZKnjdqw4zTadjs/aFyZZ8cthU/EafooPr4F/ww8ChWJzAU3k/hKrVXaD2HzGFTdaCXSt5zzJWPKKnJS95qkZYvaPYfU/iJ+wj2uDMmVb+dR9W72lnNPijsPP4c+VPatxfMA/6ah6pnshVaPy47EfNYz+on2nvKFlUrtNai0ec1ji77xF2dhUrM5LlxXUfS/h2ElRnJ6m19v9l5xYpltks4dpFJk/hGZU8OmqUU+g+dzCSliqjX1PeSa3HGEAQFcx5p2o2eLLy7oGzupb9TvAz6lyYxVXT9n39PcVcolhlXvX7r6r9fDmKPYMfLVRbubwx93NwgcKg5CQRPSJU6GOqwXJenbrPo62RYWs+XG6v0ajTr17ThO0CGgugN3jTudNsky4yY0znOda5OpiprR5I3whhssoO70a9OtvqOp27Aralk+Ck7241gPGC0C67aAVanRUqXo+o+Mo4yVPE/mFrve23WjltmtlqwZWcCLpOYh4JpvA0FpzTx5weNRYzq4WT0eTPsqlHC5nSTve3RrW09YWxitNvLaQaCJkU6TXZzxF2czHQAs1MRVxFo27kYw2X4bAJ1L98nu/lzo+J2A/glAMdBqON58aAYgNGsADtVbC0PQws9fOfKZpjfzdflR+FaF595WMo+Lry/4VRaXAgCoGiXAtENfAzkQADqgLjx+Gk5ekitpYyLMIKH5eo7W1X1aebxImhlCtTadzgnOAi+4G9znPBPLC0LMKqjbRtO2f4fw0qnK0pdC1br2NjEbAVWvaBaawdubXF95wINR+kROkSZJ0Zo5vWDoSnU9JLVvZqzfHUqFB4em1dq1lzL+aLd5b8oJ8grfc/yNXfjvkS7t5CyRXxsO/cyIyTumjWj6QewFoy34JbTv/EitVh2eJhylYvyPhdMaM1UDVoFTo0HkjUvOPw9/aR7/M95Dj9P5af+Pl3837njJK4H4RB+j95Yyz+7uPX4lTXo+/gRGVBw+GwT/tM9p605gva9x3fh5P8AKXX1Pcj4cf7W9txm5AxANOm4v1Zpc7P0LDx9Zqyt4Gf+BwkHy5crvej7JbzdxRxTq1aotFqDmsDr8PndKjpkEg5wJzmdK2YXCTlPl1PvrZzZnmtKlSdGg03a2jUl1dezUdDwrYG16L6L/NeI5jpBHKDB6FVqU1Ug4vnPlsPXlQqxqR1pnIw61YMrnNdOiSCaVRs5ufbIUL2uFn/LM+5thczorn//AFF/zuZlwtjVabbFEAAEg3KLXFziDInOSYMHMs1MVVr+ruPGGyvDYK9Vvvk1Zbjo+ArNXp2O7aXl9W64mYJaIzNLvlEa1XoxnGlab0nyeMqUamKvQjaN/HrtzbDkeAsOPsr90pFl4tu78SIJB4iNShUasqUuVE+5xmBhiocipe176P8ATJ0ZR7V/6/4Hf911f8hV6ETf/wCdwv6vH9i15QMXXWhjatETVpiC0aXsOeByg5wOUrsxuGdRKUdaIuS5hHDzdOo7Rlz9D/cp2CsdLTZWbjDHBuYCq1wczk0gwNRXBTxlWkuR0dJexOTYbFT9Ldq/0tWf2Z4sNitOE7RffJaYD6kQxjR8lvLpgazJ1rEadTFVLvx6DNath8socmOvmXO30vz8DrtKzNawUwN4GhgHFdAgDYrqilHk8x8NKpKU3NvTe/eciwhYbRgy032TdBNyoRLHNPyXcU6x0jiUKdOphql14n3NCth8zociWvnXOn0rz7me8MY52i1M3GGNDtIphxc/k0kxyBZq4ypWXI3GMLk+Hws/S3ba53ay3F0yfYAdZ6Tn1RFWrG942tHmg8skk9CoYLDulFuWtnz+dY+OIqKFN3jHn6Xz9xXsrDgK1GT/ALbvaC5cyXrR2FT8NpulPatxHWfH21Cm2lT3EXWhrS1ji+AIGlxBPQtax1VRUUkdc8iwrm6k+Vpd3p0buJsYv4rV7XV3a1B4pk3nuqSH1PqtBzgcuiNCzQwk6s+VU1bzVjczoYSl6KhZy1JLUut/zXrOqgRoVs+K1n1AEAQBAYa1kpv89jHek1p7QvLjF60bIVakPhk1sZkp0w0Q0ADUAAFlJLUeJScndu56WTB4q0muEOAcNRAI61hpPWeoylF3i7HmhZ2MzMa1o+q0DsRRS1IzOpOfxNvaZVk8BAYHWKmTeNNhdrLGztheeRG97GxVqiXJUnbaZ16NZ8IQANA0IZbbPpCGD4GgaAhlts+FgOkBLBNoBg1DYlhdnpDAQHmpTDhDgCNRAIWGk9ZmMnF3TseKFmYzzGNb6LQOxFFLUj1OpOfxNvazKsng87mNQ2BYsjPKfSNzGobAlkOU+k9LJgw1rJTfnexjj9ZoPaF5cYvWjZGrOGiMmtjMrWgCAABqGhejw23pZ9QwfHNBEEAjUdCGU2ndGKjZKbDLGMafqtA7AvKjFake5Vak9EpN7WZl6NZ8LQdICGU2j4GDUNixYcpnpZMBAEB//9k="/>
          <p:cNvSpPr>
            <a:spLocks noChangeAspect="1" noChangeArrowheads="1"/>
          </p:cNvSpPr>
          <p:nvPr/>
        </p:nvSpPr>
        <p:spPr bwMode="auto">
          <a:xfrm>
            <a:off x="190500" y="-2127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th-TH"/>
          </a:p>
        </p:txBody>
      </p:sp>
      <p:sp>
        <p:nvSpPr>
          <p:cNvPr id="50182" name="AutoShape 6" descr="data:image/jpeg;base64,/9j/4AAQSkZJRgABAQAAAQABAAD/2wCEAAkGBxQTEhUTERQUFRIWGBgYFxgVFBQWFBgYFxYaFxQWFxgaHCggGBolHhgYITEhJSkrLi4uFx8zODMsNygtLisBCgoKDg0OGxAQGiwkICQsNDQvLCwsNCwsLCwwLDAsLCwsLCwsLCwsLCwsLCwsLCwsLCwsLCwsLCwsLCwsLCwsLP/AABEIAKoBKAMBEQACEQEDEQH/xAAbAAEAAgMBAQAAAAAAAAAAAAAABQYDBAcCAf/EAEsQAAEDAQIHCwYMBQQDAQAAAAEAAhEDBBIFBgchMVGREyIjQWFxgaGxwdEkMnJzssIUFUJSU2JjgpKTouElM3SDszRDo9JEZPAW/8QAGgEBAQADAQEAAAAAAAAAAAAAAAUBAwQCBv/EAD4RAAIBAgIFCAgFBAMBAQEAAAABAgMRBAUhMXGxwRJBUWFygZHREyIjJDIzUqEGFGLh8DRCgvEVJUM1shb/2gAMAwEAAhEDEQA/AO4oAgCAIAgCAIAgCAIAgCAIAgCAIAgCAIDXttsZSbeqODR1nkA41pr4inQjyqjsjZSozqvkwVyBtWNo0UmE8rjA2BRq2exWilG/W9BSp5U/75eBGVcZq50FrfRb4yp884xUtTS2LzudccuoLmb7/I13Ybrn/dd1DsC0vMcU/wD0f28jasHQX9qPTMPWgf7hPOGnuWY5ni1/f9l5GHgaD/tNyhjXVHnNY4cxadujqXVTzuvH4kn9v54GieWUn8La+5L2LGei/M+aZ5c7do74VShnNCpon6r69XicNXLasNMdJNU3hwlpBB0EGQqsZKSundHA04uzPSyYCAIAgCAIAgCAIAgCAIAgCAIAgCAIAgCAIAgCAIAgCAIAgKVa8ZqwquLSAxriLsDOAYznTJXy1bNq8az5Pwp6rdHXrL9PLqTpq+trWZ8c6l4UTxEOO26tudy5Xon0p8DXlcbOa2cSsyoRWEoBKASgEoBKA27BhKpRM03Eawc7TzhdGHxVWg7033c3gaa2Hp1Vaa8y44Gw8ytvTvKnzToPonj5l9Pgsyp4j1Xol0dOwhYrAzo+stMenzJhUjhCAIAgCAIAgCAIAgCAIAgCAIAgCAIAgCAIAgCAIAgIHG63Pp02imS0udBI0wBObUpOb4ipSpLkO12UstowqVHyleyMWJ1vfUa9r3F12CCc5gzmnj0LXk+JqVYyjN3seszoQpuMoq1yoWp2/f6Tu0r5ytpnJ9b3lymvVWxE9jUeDs3odzVWzf4aOzyJ2XfHV2+ZXZUYqCUAlAJQCUAlAJQAO4xpRaNKMWLni3h/dIpVTwnyXfO5D9btX02W5l6X2VX4uZ9P77yFjsD6P2lPVzro/YsatEoIAgCAIAgCAIAgCAIAgCAIAgCAIAgI7DmFRZ2BxaXEmAJjinOehceNxaw1PlWvd2OrCYV4ifJTtYzYLtwrUm1ACJnMeIgwexbMNiFXpKola5rxFF0ajg+YrGDsO1nWsNLpY55bdgQBniOVRMPj60sXyW/VbasWK+CpRw3KS0pXuTeMeFjZ2NLWgucYE6BAknlVPMMZLDQTirtsnYHCrETak9CMuAMJGvSvkQ4EtMaJEGRtWzA4p4ily2rPUecZh1QqclO6MbcYqJq7lJmbt6N5e0RMzpzaIXhZlQdb0V3fVfmv0Hp4CsqXpLaOjnsRmPZ3tLnd2BcOefDDa9x15R8U+4w4iHPV5me8tWR/FU7uJszdaId/ArFZ2+dzntUOpplLayvBaET2NB4Ky+r7mKtmny6PZ8ibl69pV2+ZXpUgp2EoLCUFhKCwlBYSgsJQWEoLH0OjOMxGgjSsq60oNX1nQMW8LbvTh38xmZ3Lqd09oX12XYz8xT9b4lr8z5nHYX0E9HwvV5EwqBwhAEAQBAEAQBAEAQBAEAQBAEAQFPwbhaq63FjnksL6jbvyQGh0QOI73Svn8Pi60sc4OWi7VubRe24uV8LSjg1JLTZO+23mZ8fDvKXpHsW3O36kF18DXk69eWw3cTT5K30ne0V05T/TLa95z5oveHsW4qGCX+VUz9qOty+ewz96i/1cS5iV7tJfp4Fgx9O9pc7uwKtnnwwXWybk60z7jYxGPAP9M+y1bcl+S9vBGrN17ZbOLKdSfwoP2gP6l8/F+2T/AFcS5Jeya6uBZ8fjmo87/dVrPNVPv4EjJ9c+7iYsQ3b6r6Le1y15J8U9i4mzOF6sNr4FXe7OVEenSV0tBPYyO4Gyer7mqpmOmlQ7PkTcCva1tvmQEqWUxKASgEoBKASgEoBKASgN3A+EDRqteNGhw1tOnx6F0YTEOhVU+bn2HPiqCrU3Dw2nTWOBAIzg5xzL7RNNXR8k007M+rJgIAgCAIAgCAIAgCAIAgCA0sL4SbZ6e6OBIkAAaSSufFYmOHp8uR0YbDyrz5ETLg+1irTbUbIDhMHSOIhe6FVVaanHUzxWpOlNwfMUPA7/AC9p11KnXe8V8zhX78n+p8T6PFR9ya/SuBL4/uzURyv6g3xXdnb0QW3gcWTLTPu4m7iSfJvvu7l05Q/du9nPmq947kUzBD+Hon7Wn7YXzuF+fDtLeXsSvYz7L3Fkx/d/JHp+6q+dv4Ft4ErJl8fdxM+IbuCqen7oW3JflS28Ea84XtY7OJTWu38/W718/wD39/EvNer3FqygH+R/c9xW88/8+/gRcm/v7uJhxDdwlX0B2rXkvxz2GzOF6kNpVg5RSxYn8YTwFj9Wexqp475NDs+RNwS9tW7XmQMqaUhKASgEoBKASgEoBKASgErAOhYnWzdLOAdNM3ejS3qMdC+ryqt6TDpPXHR5fY+YzOj6Ou2ufT5k4qROCAIAgCAIAgCAIAgCAIAgK1j67ydnLVHsPUjOfkLtcGVsnXtn2eKNvE902SnzuH6yt+Vv3WPfvNGZq2Jl3bimYGf5ZTP2vaSoGF/q49rzL+KXusl+knMoJz0f7nuKhneun38Cdkq0T7uJt4jv8mfyPd7LSujKH7vLa9yNGbL3hbFvZTMFu4Wl6xntBQMP82G1by/iF7Kex7izZQTvqPM/3VXzvXDv4EjJdU+7iZsQ3cFW9IH9P7LZkz9lPbwPGcL2kNnEpodn6V8+tZetoLZlAOehzP8AcVzOtdPv4ETJtU+7ia2IzuEq+rnYQtOTu1SfZNubr2cO0VppzKQiuydw+7yex+rPVdVLG6aNDsvgTcGvb1tvmQcqcURKASgEoBKASgEoBKASgEoC0Yg2iKtRnzmh3S0x7ysZLO1SUOlX8P8AZHzmnenGfQ9/+i8L6M+eCAIAgCAIAgCAIDA61sDxTLgKjhIbOcgca1urBTUG9L5jYqU3BzS0LnPtttTaTHVH+a0SYzlKtSNODnLUhSpSqzUI62fLDa21abajM7XaJzHTB6wlKrGrBTjqYrUpUpuEtaMt8TEidMTnjXC93V7Hjku1+Yq+UF3BUx9fsafFSM5+VHbwLGSr2kn1cTZxJf5LzOf49625U/dtjZqzVe89yKXgh/lNI/aN9pQMM/eIv9XEv4le7yX6XuJ/KEd/R5n9rVSzr4obHwJmSr1Z93E2cSn+S1uRzj/xt8Fuyp+7z2vcjVmq94hsW9lOsLuEp+k32goVH447VvLtZepLY9xZ8oR4Sl6Lu0KvnXxw2MkZKvUntRkxEdwdo5Lp6neC9ZO/VqLZxPOcL16ffwKcCoXMXLFsx9Oeh6LvdVrONdPY+BFydaKm1cTVxKdwlX1Lu1q1ZV8yfZN2ar2cO0uJXQVLRUZOYbd5NY/Qf2hd+L00KOx8CfhF7xW2ohJXAUBKASgEoBKASgEoBKASgEoDbwXhF1CpujAC6CM8xn5lvw9eVCfLjrNGIw8a8ORLUZ7TjBaX6arhyN3nswtk8diJ65vu0bjXDAYeGqC79O81vjGt9LV/Mf4rV6er9b8Wbvy9L6F4I3LLjHaWaKpcNT4cNpz9a3U8fiIapX26f3NFTL8PPXG2zQWTBOOTHENrtuH5wzs6eNvWq2HzaEtFVW6+b9iTiconH1qTv1c/7lpa4ESDIOgjQq6aelEdpp2Z9WTAQHiq+60uOgAnYJWJOyuZjHlNI0cAYT+EURUu3SSQQDMQdexc+ExHp6Snax04zDfl6rp3uV7CdojClLkDW/iDv+ym15/9jDw8b+ZUoU75dPvfhbyJfHN8WSpylg/W1dmZu2Gl3b0cOVxvio9+5njEh82Rg1OeP1E96xlbvhl37z1mytiX1pbiDs1f+Kk63Obspx3KfCf/AGLfXb7FGpD/AK1LqT+5t5RHb2iPrOPUPFbs5fqwXWaMkXrTfUjLiM/yWpyPd7DV7yl+7yXW9yPGbr3iOxb2UzBj+GpH7RntBQsP82G1by/iF7Ka6nuLJlDdwlIfVd2hVM5+OGxknJF7Oe0yYmP8mtPJJ/R+y2ZW/YVP5zHjNF7xS/nOVGzOhzTyt7QolPRKL60XJq8XsLPlBdwtP0D7SrZz8yOziSMlXspbeB6xGfDLV6DD1VFnKXaNXYuJjN161La+BUpzKLzFq2ktWPRz2f1Z91Wc2109nkRsoWipt8zVxPPCVvUP7WrTlnxz7LN2Zr1IdpcSABU1FOxNYXPktj9Gp7YXdif6ejse9E/DL3ittW4hZXCULCUFhKCwlBYSgsJQWEoLCUFhKCwlBYSgsJQWEoLCUFhKCxPYs4wus7gx5Jok5xxs+s3k1hUcDjpUHyZfDu2E3H5eq65Ufi39TOjMeCAQZBEgjQQdBX06aauj5Vpp2Zgt1vZSDTUMBzgwZid8dGha6taFO3Ket2NlGhOq2oLUr9xhw7Vu2as7VTdtumF5xUuTRm+pmzBx5VeC60QmTypNB7dVSdrW+BU/J37GS6+CKGdxtWi+lcWQWGq8YSvaqlLqDAVwYmVsdfrXAo4WF8Bbpi+JY8fnxZo1vb3nuVPNnahbrRKyZXxF+pmPJ9UmzvGqoetrSvOUP2LXQ/I951G1dPpXFlZs9o/iAdrtBH4n3e9S4T995X6+NivOn7jyf0blcmMozs9Acjz7K7M51w7+BwZGtE3s4nrEqpFltHISf+P9l6yt2oVP5zGM1j7xT/nOU+yPh7Dqc07CFEpu0ovrRdqK8Wuplmyhu4amPs/eKq5x82K6uJIyRexlt4HrFB/k1r9H3HL1lrtQq/zmMZmveKO3iiptdEKMtGktNXLPlAdw9P1Q9pyrZv8ANjs4kfJV7GXa4I+Ymvina/VTsD1jLXaFXs+ZnNFedHteRWJzKTzFjnLNjm6RZj9iO5Vsz0qn2fIkZWvm9o1cVDv63qKvYFpy/wCZLss3ZivUh20QYK4FqKBM4UPktk5q3+Rdlf5FH/LecOH/AKmt/juIeVxncJQCUAlAJQCUAlAJQCUAlAJQCUAlAJQCUAlAXrELCt5rqDjnYLzPRnOOgkbeRfQZTiOVF0nzatn7HzucYXkyVaPPoe39zHlFtECi0abznfhAA7SsZxOygl038D1kdO7m30JeJJ41WmbC9w+W1kfeLV1Y6furfSl9zjy6nbGKL5m/tchsnFXfVm8jHD9QPcuLJ5aZx2HfnkNEJbeBXMP1ptVZw4qjv0mO5TcXK9eb69xVwcLYeC6l9y2ZQ600aIHynz0Bp8VWzeV6UdvAi5JD2s+pcTHk4qb2s3lYdoI7l5yd+rNdaPWeR9aD2lQs9fhmv+0Dv1yo8Je1Uuu/3Ls6fsnDqt9iy5Rn8JSH1HHaR4KnnD9eK6mSMjXs5vrR4xQqxZrbyU5/Q/wXnL5WoVtnBnrM43xFDrfFFVa5SloLTRZsoLvKWeqb1veqebfOXZ4skZKvd32nuR8xVqeT231c/pemBdqNbZwYzGPt6Ha4orDjmUssLWWbHx812eqb1lyqZq71Y7CRk6tRl2nwMeKr4p2z+ncdgcvOB+Ct2fM9Zirzo9tcCvSptioWHG10iyn/ANdnYqOPd40n+lEzLVZ1e2zWxZdv6vqKvYFrwPxy7LNuPXqQ7cSHBXEtR3EvhJ3klk/vf5Auut8il/lvOGgvea3+O4iJXKdwlAJQCUAlAJQCUAlAJQCUAlAJQCUAlAJQCUBJ4tWrc7VSdxFwaeZ297+pdOCqejrxfXbxOTH0vSYea6r+Gklsotaa9Nvzac/icf8AqF25vK9WMehb3+xxZHC1GUul7kvMz4btd7Bdn+sWNP3A7vaveJqXwMOuy8L+RrwlK2Y1Oq78beZqZPasWkt+dTPUQfFasqdqzXSjfnUb4dPofmV63PvVKh1vedriVPq6ZyfW95Tox5NOK6EtxZMc7Reo2M66d7a1ipZjPlU6XWr/AGRJyqnya1bqdvuz5iHXum0D7K9+GfFMrlZzXUZziHKVPtW8Sqg5lJ5i1a7LRj7VvVaR10gdpKqZo7zjsI2TR5NOa/UYsVqkULcNdHueO9ecE7Uqy/T5nvMI3rUO15FcJU16iqWLHl82hvqWdrj3qlmbvWXZXEl5QrUH2nwPmLb4oW31I94d6xg9FKt2fMzj17eh2vIrxKnsqIsGOb5rU/U0+uV35i71I9lEvKlalLtM84su4O2f0z+wpgvgq9kzj169HtogpXAUibxlO9sn9NT7F243VS7CJ+AXrVu2zBi86H1fUVvZXjCaJS7LNmNXqw7cd5FyuU7CVwg7yWy89b2wumr8in/lvRxUV7zV/wAdxFSuY7RKASgEoBKASgEoBKASgEoBKASgEoBKASgEoDLZHcIyNN5vtBe6eia2reeKi9SWxlnyk0oq0n62Fv4XT7yqZvG04y6t3+yPkUr0px6HvX7G3jBZLuC6I+ZuTulwIPtrbiqVsFFdFv59zTgqvKzGfXdeH+jQyc0ptD3fNp+04eC0ZTG9VvoR055K1CMel8Cu4UZdrVW/NqPGxxCn1lapJdb3lXDvlUoPpS3Fox6oXaNk+q0t/SyOwqnmUOTTp9Wj7IjZRPlVa3W7/dnnJ7QvG0crA38V7wCxlUL8vYZzufJVPbfwsVBmeBr71JS5i69GktmUOndq0fVx+E/uquaxtOGwiZJLlU59o84n0b1ntx10ro/BUPgsYCN6VbZwZnM58mvQ7XFFVGfpUu1y1qLRlCp3bSzVuTRsc/8AZU80Vqy2cWR8klyqEu09yPmKlKbPbT9lH6XlMDG9Grs4MZlK1eh2uKKuTmUzmLCRZ8fad2vT9S3qLgqWZxtVjsJGTS5VGXafA8Yp05p2z+ncNod4LGBV4Vez5nrMpcmpQ7a4FclTirYsWN1O62yf07BsA8VQx0bKl2SVlsuVKt22a+KrLz639PV7AvGBV5yX6WbcxfJhDtxIUFcSKFiYwoIslj5d2P8AyLrrK1Cl/lvODD6cTW/x3EPK5DvsJQWEoLCUFhKCwlBYSgsJQWEoLCUFhKCwlBYSgsJQWEoLCUFjfwDQ3S00WDje0nmabx6gVvwsOXWiuv8Ac5cZP0eHnLqf30Fyyi2W+2gR9Jc/GP2VjNKfKjDbbxIWR1eRKp2b+H+yUxtoTYqoHyWgj7pB7l042N8PJdRxZbO2Lg+l7yCyZ0s1d+ssbsvE9oXFlEdE5bCln8tNOO17it4xUPLarB8qp7cHvU/FQ94lFc73lbAz90hJ80dxbcpFPgKZ1VO1rv2VTNV7KL6+BDyKXtpLpXFGPJmzg6ztb2jY2feXnKY+pJ9Z7z+Xrwj1Pf8AsUyz0fKG0/tQ3/kuqTCFqyj+riX5z9g5/pv9rlsymsz0HemPZKp5uvge3gRMgeiotnEy5P6U2av9ZxH6B4r3lkb0Z7eB4zqVsRT6lxKVgxk1aTdb2D9QlR6KvOK61vPoMQ7Upvqe4tOUtvC0TrY4bHDxVPNl68X1MjZC/ZzXWtxmxFpTZbVyy3ZT/de8tj7Gf85jxnErYml1ef7FMsgl7Brc0bSFHpq8kutF+o7Rk+plryktitSOumRsd+6qZsvaRfURMhd6U118D1iBTvU7Xysa3aKk9yzlkbxqbFxGdS5M6O18CmzmUjmL3OW/KCyPg3qyNl3xVbNFbkbPIhZK7+l2+Zr4h071Wt6h42loWvLY3nLsm3OJcmlDtLiVhpzKaiw0WDD7Ysth9B52lp713YpWo0dj4EvBO+Jr7VxICVxFMSgEoBKASgEoBKASgEoBKASgEoBKASgEoBKAuuTnBhLnWhwzAFjOUnzj0DN0lV8qoaXVexcT5/PMSlFUVrel8C+EK2fNGphmlfs9Zuum8bWlaq8eVTkupm/Cy5FeEuhreQGTelFlc751Rx6A1o7QVw5VG1FvpZTz2V8So9C82QWGrPOFmjidUon9LZ7CuOvD35Lpa/n2KWEqWyxvoUt78yxZQmTYydT2HrjvXfmSvQe1ErJHbFJdKZ4yc04spPzqjjsAb3LGVxtRv0s9Z5K+JS6EvMqdlofxMN1Wkn8Ly7uUyEPfLfq43LdSf/Xcr9G9WLFlNbwVE6nkbWk9y782XqRfXwJWQP2k11cTayd0/JCfnVHnqDe5bMsj7Da2ac8l71sS8ykYCp+W0m6qvsunuUjDx94ius+hxkvdJy/TwLLlPbns59YPYXfmy0we3gSfw+9FRbOJvZO6Xkj/AK1R3stb3LdlkfYPrbObO5e8x6kt7ZQcDNmvQGurTG17QotBXqRXWt59NinajUf6XuZbspzd9QPJUHW1U82WmHfwIf4feiotnEz5N6c0a51uA2M/de8rj7Oe3ga89larTXVxKEBnjljrUVLTY+lvouXfKayPg/IKg/xwrGbL4O/gfO5A7+k7uJgyaNmrWOpjRtcfBeMqXryfUbc+dqcF1vcU5wgkas2xSmrF1O+ks+NzYs9hH2R7GKhjVanSXV5EjLHevXf6vMq8qeWBKASgEoBKASgEoBKASgEoBKASgEoBKASgJPAGBn2qpcZmYPPfxNHeTxBdGGw0q87LVzs48bjIYWnypa+ZdP7HW7FZW0mNp0xDGiAP/uPjX01OEacVGOpHxFWrKrNznrZnXs1nxwnMdCBOxr4PsNOiwU6TbrBMCSdJk5ySV4p04048mKsjbWrzrTc6ju2V7CGCajsJ0awYTSDN87NALQ8AHlktXDUoSeLjO2i3mVKOKpxy6dJv1r6Ftt+5v460S6xVgBJAa7N9V7XHqC3Y6LlQkl/NJz5VNRxcG+v7pox4jUS2xUpEE33Z9Re66dkLGAjahG/80nrN5qWLnbmtuXErdls/8ZcI0Oc/oNOZ2lcEIe/vx+xWqVP+pT6kvuS+UqnNlafm1Wk8xa9vaQunNFein1+Zw5DK2Ja6Yvemb2I1OLFS5bx2vJW7AK2Hj/Oc5s3lfFz7txTcA0D8a3Y82rWJ5gHwezapeHh75bob4l/GVF/xvK6Yx4E5lOp8FSdqeQeS839l15rH1IvrJ34fl7WcelcSRxApxYmE/Kc89F4gHqW/Llagu/ecmdSvi5dSW4ouArOfjBjIMtrGRxi4Se5SMPT95UeiW4+jxlRfkZT6Y7yz5T6fB0XRmDnAnnEjsXfmsfVi+skfh+Xrzj1I2sm1IiyucR51QkcoAaJHSDsWzK42ot9LNOfSTxCXQvMoVKzO+FClBvbqGxx+fn6lHVN+m5PPfifSyqR/LupfRyb/AGLrlOpE0qTwMzXkE8QvDNOxVc1i3CL6GfP/AIfklVnHpW418l9I8O+MxuNnlF4kdY2rxlMX60ths/EEl7OPPpe4p2E6Dm16lMtN++4BvGZcbsa5zRzqXWg1UlG2m7L2HnGVGM76LLT3FrygWVzaVlJGZjSwniDrrYB2HYqOZU2owfQrbiLktWMqtXTpbv3XfmUm8pR9DYXkFheQWF5BYXkFheQWF5BYXkFheQWF5BYXkFheQWF5BYy2ei6obtNrnu1NBcepeoxlJ2irnic401ebSXXoLVgXEaq8h1oO5M+aCDUPc3t5FRoZbOWmpoX3IuLzulBWo+s+nm/c6Bg+w06LBTpNDWjiHHyk6SeUq1Tpxpx5MVZHzFavUrT5dR3Zsr2aggCAIAgCAID5dEzAnXxpYzd2sfHsDhDgCDpBEjYsNJ6GE2ndH1ojMNCyYbueRSaHFwaLxzEwJPOViyvc9cuTXJvoPtSmHCHAEHiIkbEaT0MxGTi7pn1ojMMwWTDdzyKLQ4uDReOkwJPOVjkq9z1y5Ncm+g+1KYcIcAQdIIkbEaT0MxGTi7pn1jQBAAAGgDMFlKwbbd2eNwbevXW3vnQL23SsclXvbSZ5cuTyb6Og9VGBwIcAQdIIkHnCNJqzMRk4u6PlKk1oDWgNaNAAAA6AiSSsjMpOTvJ3YNJpN4tF4aDAkdKWV7hTkla+g+1aYcCHAEHSCAQego0mrMxGTi7p2Zq/FVD6Gl+WzwXj0NP6V4G781X+uXix8VUPoaX5bPBPQ0/pXgPzVf65eLHxVQ+hpfls8E9DT+leA/NV/rl4sfFVD6Gl+WzwT0NP6V4D81X+uXix8VUPoaX5bPBPQ0/pXgPzVf65eLHxVQ+hpfls8E9DT+leA/NV/rl4sfFVD6Gl+WzwT0NP6V4D81X+uXix8VUPoaX5bPBPQ0/pXgPzVf65eLHxVQ+hpfls8E9DT+leA/NV/rl4sfFVD6Gl+WzwT0NP6V4D81X+uXix8VUPoaX5bPBPQ0/pXgPzVf65eLHxVQ+hpfls8E9DT+leA/NV/rl4sDBVD6Gl+WzwT0NP6V4D81X+uXizap0w0Q0ADUBAXtJLUaXJy0tnpZMBAEAQBAealQNBc4gNAkk5gANJKw2krszGLk7LWVW14/2VjrrRVqR8pjW3ei84E7FwyzGinZXZapZDiZq8mo9Ten7Jm9gbG6zWhwY1xY86G1AGk8xBIJ5JlbKONpVXZOz6zmxWU4jDrlSV10rT+/2J5dZNK/hjHCzWdxYS6o8aW0wDHISSB0TK5K2NpUnZ6X1FTC5RiMRHlJJLpf8AGzXwfj3Zajrrr9InQagaG7WuMdMLxTzCjJ2d1tNlfI8TTjylaWzX90vsWcFdxHIKtjZQbaPg5FTdLwZ5ouyYjPOjOuR4ymqno9NylHKq8qHp1bk2vr0k8usmkDbsbaFKubO8VN0DmtzNBbLw0tzz9YLlnjKcKno3e5So5VXq0fTRtazevTov5EnhXCDLPSdVqTcbE3RJzkAZucrdVqxpQc5ajkw2HniKipw1v/Zp4Dxjo2ouFIuvNAJDhBg8Yz5x4rXQxVOs2o8xvxmXVsKk6lrPoN/CFsbRpvqvm6wEmBJgaltqTUIuT5jmo0ZVqipx1s0cBYwUrVf3K/vIm80DTMRn5FqoYmFa/J5joxmAq4W3pLaegwYZxroWapuVUVL10O3rQRBkDj5F5rYynSlyZXNuFyuviafpIWte2lmk3H+yE591HKWZuorUsyo9fgdDyHFLo8SewbhSlXbeova8DTGkc4OcLrp1YVFeDuTK+Gq0JcmpGxuLYaCDw1jXZ7Mbr3F1TjZTALhzyQB0lctbGUqTs9L6EUcJleIxK5UVZdL/AJc0LHj/AGV7rrhUpz8p7W3ektcSNi1QzGjJ2d0dNXIcTCN42l1J6fukWjdRdvAy2JkZwREyNa7rq1yPyXyuS9ZDYFxpoWqpudIPvBpdvmgCAQNfKuajjKdaXJjc78XldfCw5dS1r20MnF1E4x16zWNLnkNa0SSTAA5SsSkoq7PUISnJRirtlWtOUGzNdDW1Xj5zWtDTzXnA9S4JZlSTsrstU8gxMlduK6m/JMlcCYy0LVmpuIfpuPF18cmcg9BK30cVTraIvT0HFi8tr4XTNaOlav5tJO12gU2PqOm6xpcY0w0SY2LfOShFyfMcdKm6k1Ba27eJF4Cxko2pzm0r8tAJvNAzExmzrRQxUKzajfQdmMy6thYqVS2noZLV6oa1zjoaCTGmAJK6G7K5xQi5SUVzkPgPGijanllK/eDbxvNAESBr5VzUMXTrO0bndi8srYWCnUtZu2hnrDmMtGyua2rflwJF1oOYGNazXxUKLSlfSYweXVsVFyp20dLI0Y/2T7UfcHitP/JUevwOt5Div0+P7E5grDNG0AmjUDo0jOHDnac66qVenV+B3J2IwdbDu1WNt3ib62nMEAQBAVPKXWc2yAN0OqNDuaCQNoC4Mxk1RsudlvIYRlirvWk7fzYVrE3BthrMPwl43a8QGuqFgjiu5xeK4sHRw84+0enovYrZpicbRmvQr1ba0r+OuxODJ9S3Zr21HbhpLDndI0APHyevNpz5un/jYctNPR0fuTv+fq+hcXFcvp5vDp+xM444TNnsr3MMPMMYeMF3GOUAE9C6cXVdKk2tepHBleGWIxKjLUtL7v3KPiTiw21XqlYu3JpugNMFzokyeICRo1qZgsIq15S1L7n0WbZnLC2hT+J6diN/HHE6nRomtZ7wDIvsJLhdJi8Cc8gwtuMwUYQ5cObWjmyvN6lar6Ktz6nq09BK5NcKGpQdScZNEgD0HTdHQWuHNC35dVcqbi+bccWfYZU6yqR/u3rXvRWMIn+L/wB+n7q4qn9Z3osUP/l/4PidXV4+KOTY0n+Ku9bQ9ikoOK/qu9cD7bLv/mrsy3yLxj9/oa33P8jVSx/yJd28+dyb+th37mctwVhB9nqsrU9LT0OHymnoPYodKpKlJTifZYnDwxFN0p8/26GdSw3b2V8G1atMy11InlB4weUHMrtaoqmHlKPOj43CUJ0MfCnPWpEBkq/8j+37y5Mr/u7in+I//Pv4ETlMPln9pna9aMy+d3HbkC91/wAnwLP/APgLK5gg1WuIBkPB4tRC7P8AjqLXP4kj/nsTGWlJrYUx26YNtmmbhEkaH0zpzco2EKd6+FrbPui+vR5lhNWv7S/n2Ol4zYV3CyvrN86AGc7yA09Ez0K1iavo6Tmj5HAYX0+JjSlq59i/ljn2JuLnwx731nO3Np3xB3z3uzkT1k8oUjCYX07cpPRvZ9RmmYfk4xhTS5T8El1bixYYyfU3AGzE03SJD3Oc0jjOfOCuytlsH8vQSsLn9SLfp1ddWh+RP4IwV8Gsxpbo6pAcZIgCRoaOITxSdK66VH0VPk3uTMTivzOI9JybXt/H1lDyYnyo+qd7TVKy35vcfSfiD+mXaW5nU1dPjTnWU/Chvss4MNDRUfykkhoPNBPSNSj5lVd1TWrWfVfh/CrkyrvXey4+Jv4BxEomi11ovOqOAJAcWhkiQ0RpI45W2hl9PkJz1v7HNjM8rKq40bKKfRe/iVfGfBDrBaGGk43Tv6bj5wLTnaY0xm5w5cOJovDVE4vYWMvxccfQaqLTqa5tv850dDtVt3bB76ozX7O90aiaZkbVXnPl4dy6Y8D5anR9Djo0+iaX3Klkr/m1vQb7RXBlfxS2Fz8RfKhte4v2FP5NX1b/AGSq1T4HsPmcP86G1bznWS7/AFL/AFXvNUbLPmPYfVfiH+nj2uDM2VQ8NR9B3tL3mnxR2Gv8O/KntW4lMH4jWapQpvJqhz2NcSHjSWgnMQt8MvpSgnp0rpOOtneJp1pRVrJtausqWFrFVwdamljpI39N0RebxtcOohT6tOeFq6HsLmGrUsxw75S16Guh9K3o65Y7QKlNlRuh7Q4czhIX0EJKUVJc58PVpunNwetOxmXo1hAEBrYRsDK9N1KqLzHadesEHiIK8VKcakeTLUbqFedCoqlN2aKBhHJxUBJoVWuGqoC120Ag7ApVTLJf2PxPpqH4ipv5sGn0rTv/AHIOlbLXg6sGuLmxBNMuvU3tni0jPBzjOuZTrYaVn4czKMqOEzGlylZ9epp/zm1FuyjVd1sNGo3zTUY/mDqb4npcAqGPfKoKS6VuIeRR9FjJ05a+S14NeRsZMagNkIGltR09IaR1di9Zc16K3WavxBFrFJ9MVxJXHCoG2K0E8dMgc7t63rIW/FNKjK/QcWVxcsXTt07tJUslDTftB4rtMdJL/BcGWLTJ7C5+I2uRTXW+BFYWfdwuS7MBXp7Dc8Voq6MXd9KOzDLlZWkvofE62rx8QcjxmM4WdGfhqA6Q2kD1hQsTpxWjpXA+4wCtliv9Mt8i94//AOgrfc/yNVLHfIl3bz5vJf62HfuZUcUcCi12K0U9DxUDqbtTgwdR0HnXBhaCrUZR576PAuZnjHhMXTnzcmzXVch8H4WfQpWmy1QQ17XNun5FUZthiDzBc9Os6cZ0pc/2Z318LCvUpYiGtNO/TH9uYs2Sj/yP7fvLsyz+7uJH4j/8+/gRGU8+Wf2Wdr1pzH5vcd34f/pf8nwOqWfzG+iOxW46kfFz+J7TleUyuHWyG5y2k1rueXOjY4bVDzFp1tHQfaZBBxwt3zyb3LgWfHykRg5oOlppXvZ7Su3Gp/l/Aj5PNPHt9PKtvPGS2sDZ6jR5zaknXDmi6eo7FjLWvRtdZ6/EUGq8ZczjuZdFRPnzFavMd6J7FiWpnun8a2nL8l58rPqne01RMt+b3H2P4h/pl2luZ1VXD4s5NlHEW4k6CxhHNnHcVCzDRW7kfbZFpwdl0s6rZqgcxrm+aWgjmIkK5FppNHxlSLjJp60ygZV6omg35W/PQboHYdilZm16qPpvw5F2qS5tHEmcFsIwPB0mz1COYtcR1ELopp/lLfpZwYiSea3/AFreivZKnjdqw4zTadjs/aFyZZ8cthU/EafooPr4F/ww8ChWJzAU3k/hKrVXaD2HzGFTdaCXSt5zzJWPKKnJS95qkZYvaPYfU/iJ+wj2uDMmVb+dR9W72lnNPijsPP4c+VPatxfMA/6ah6pnshVaPy47EfNYz+on2nvKFlUrtNai0ec1ji77xF2dhUrM5LlxXUfS/h2ElRnJ6m19v9l5xYpltks4dpFJk/hGZU8OmqUU+g+dzCSliqjX1PeSa3HGEAQFcx5p2o2eLLy7oGzupb9TvAz6lyYxVXT9n39PcVcolhlXvX7r6r9fDmKPYMfLVRbubwx93NwgcKg5CQRPSJU6GOqwXJenbrPo62RYWs+XG6v0ajTr17ThO0CGgugN3jTudNsky4yY0znOda5OpiprR5I3whhssoO70a9OtvqOp27Aralk+Ck7241gPGC0C67aAVanRUqXo+o+Mo4yVPE/mFrve23WjltmtlqwZWcCLpOYh4JpvA0FpzTx5weNRYzq4WT0eTPsqlHC5nSTve3RrW09YWxitNvLaQaCJkU6TXZzxF2czHQAs1MRVxFo27kYw2X4bAJ1L98nu/lzo+J2A/glAMdBqON58aAYgNGsADtVbC0PQws9fOfKZpjfzdflR+FaF595WMo+Lry/4VRaXAgCoGiXAtENfAzkQADqgLjx+Gk5ekitpYyLMIKH5eo7W1X1aebxImhlCtTadzgnOAi+4G9znPBPLC0LMKqjbRtO2f4fw0qnK0pdC1br2NjEbAVWvaBaawdubXF95wINR+kROkSZJ0Zo5vWDoSnU9JLVvZqzfHUqFB4em1dq1lzL+aLd5b8oJ8grfc/yNXfjvkS7t5CyRXxsO/cyIyTumjWj6QewFoy34JbTv/EitVh2eJhylYvyPhdMaM1UDVoFTo0HkjUvOPw9/aR7/M95Dj9P5af+Pl3837njJK4H4RB+j95Yyz+7uPX4lTXo+/gRGVBw+GwT/tM9p605gva9x3fh5P8AKXX1Pcj4cf7W9txm5AxANOm4v1Zpc7P0LDx9Zqyt4Gf+BwkHy5crvej7JbzdxRxTq1aotFqDmsDr8PndKjpkEg5wJzmdK2YXCTlPl1PvrZzZnmtKlSdGg03a2jUl1dezUdDwrYG16L6L/NeI5jpBHKDB6FVqU1Ug4vnPlsPXlQqxqR1pnIw61YMrnNdOiSCaVRs5ufbIUL2uFn/LM+5thczorn//AFF/zuZlwtjVabbFEAAEg3KLXFziDInOSYMHMs1MVVr+ruPGGyvDYK9Vvvk1Zbjo+ArNXp2O7aXl9W64mYJaIzNLvlEa1XoxnGlab0nyeMqUamKvQjaN/HrtzbDkeAsOPsr90pFl4tu78SIJB4iNShUasqUuVE+5xmBhiocipe176P8ATJ0ZR7V/6/4Hf911f8hV6ETf/wCdwv6vH9i15QMXXWhjatETVpiC0aXsOeByg5wOUrsxuGdRKUdaIuS5hHDzdOo7Rlz9D/cp2CsdLTZWbjDHBuYCq1wczk0gwNRXBTxlWkuR0dJexOTYbFT9Ldq/0tWf2Z4sNitOE7RffJaYD6kQxjR8lvLpgazJ1rEadTFVLvx6DNath8socmOvmXO30vz8DrtKzNawUwN4GhgHFdAgDYrqilHk8x8NKpKU3NvTe/eciwhYbRgy032TdBNyoRLHNPyXcU6x0jiUKdOphql14n3NCth8zociWvnXOn0rz7me8MY52i1M3GGNDtIphxc/k0kxyBZq4ypWXI3GMLk+Hws/S3ba53ay3F0yfYAdZ6Tn1RFWrG942tHmg8skk9CoYLDulFuWtnz+dY+OIqKFN3jHn6Xz9xXsrDgK1GT/ALbvaC5cyXrR2FT8NpulPatxHWfH21Cm2lT3EXWhrS1ji+AIGlxBPQtax1VRUUkdc8iwrm6k+Vpd3p0buJsYv4rV7XV3a1B4pk3nuqSH1PqtBzgcuiNCzQwk6s+VU1bzVjczoYSl6KhZy1JLUut/zXrOqgRoVs+K1n1AEAQBAYa1kpv89jHek1p7QvLjF60bIVakPhk1sZkp0w0Q0ADUAAFlJLUeJScndu56WTB4q0muEOAcNRAI61hpPWeoylF3i7HmhZ2MzMa1o+q0DsRRS1IzOpOfxNvaZVk8BAYHWKmTeNNhdrLGztheeRG97GxVqiXJUnbaZ16NZ8IQANA0IZbbPpCGD4GgaAhlts+FgOkBLBNoBg1DYlhdnpDAQHmpTDhDgCNRAIWGk9ZmMnF3TseKFmYzzGNb6LQOxFFLUj1OpOfxNvazKsng87mNQ2BYsjPKfSNzGobAlkOU+k9LJgw1rJTfnexjj9ZoPaF5cYvWjZGrOGiMmtjMrWgCAABqGhejw23pZ9QwfHNBEEAjUdCGU2ndGKjZKbDLGMafqtA7AvKjFake5Vak9EpN7WZl6NZ8LQdICGU2j4GDUNixYcpnpZMBAEB//9k="/>
          <p:cNvSpPr>
            <a:spLocks noChangeAspect="1" noChangeArrowheads="1"/>
          </p:cNvSpPr>
          <p:nvPr/>
        </p:nvSpPr>
        <p:spPr bwMode="auto">
          <a:xfrm>
            <a:off x="190500" y="-2127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th-TH"/>
          </a:p>
        </p:txBody>
      </p:sp>
      <p:pic>
        <p:nvPicPr>
          <p:cNvPr id="36866" name="Picture 2" descr="http://jonathlee.com/images/web/jonathlee/html5+css3+javascript+responsive+icon-logo.png"/>
          <p:cNvPicPr>
            <a:picLocks noChangeAspect="1" noChangeArrowheads="1"/>
          </p:cNvPicPr>
          <p:nvPr/>
        </p:nvPicPr>
        <p:blipFill>
          <a:blip r:embed="rId4"/>
          <a:srcRect r="77359"/>
          <a:stretch>
            <a:fillRect/>
          </a:stretch>
        </p:blipFill>
        <p:spPr bwMode="auto">
          <a:xfrm>
            <a:off x="714348" y="2857496"/>
            <a:ext cx="1714512" cy="2405823"/>
          </a:xfrm>
          <a:prstGeom prst="rect">
            <a:avLst/>
          </a:prstGeom>
          <a:noFill/>
        </p:spPr>
      </p:pic>
      <p:pic>
        <p:nvPicPr>
          <p:cNvPr id="8" name="Picture 2" descr="http://jonathlee.com/images/web/jonathlee/html5+css3+javascript+responsive+icon-logo.png"/>
          <p:cNvPicPr>
            <a:picLocks noChangeAspect="1" noChangeArrowheads="1"/>
          </p:cNvPicPr>
          <p:nvPr/>
        </p:nvPicPr>
        <p:blipFill>
          <a:blip r:embed="rId4"/>
          <a:srcRect l="25471" r="50944"/>
          <a:stretch>
            <a:fillRect/>
          </a:stretch>
        </p:blipFill>
        <p:spPr bwMode="auto">
          <a:xfrm>
            <a:off x="2786050" y="2880565"/>
            <a:ext cx="1785950" cy="2405823"/>
          </a:xfrm>
          <a:prstGeom prst="rect">
            <a:avLst/>
          </a:prstGeom>
          <a:noFill/>
        </p:spPr>
      </p:pic>
      <p:pic>
        <p:nvPicPr>
          <p:cNvPr id="9" name="Picture 2" descr="http://jonathlee.com/images/web/jonathlee/html5+css3+javascript+responsive+icon-logo.png"/>
          <p:cNvPicPr>
            <a:picLocks noChangeAspect="1" noChangeArrowheads="1"/>
          </p:cNvPicPr>
          <p:nvPr/>
        </p:nvPicPr>
        <p:blipFill>
          <a:blip r:embed="rId4"/>
          <a:srcRect l="51886" r="24529"/>
          <a:stretch>
            <a:fillRect/>
          </a:stretch>
        </p:blipFill>
        <p:spPr bwMode="auto">
          <a:xfrm>
            <a:off x="4857752" y="2857496"/>
            <a:ext cx="1785950" cy="2405823"/>
          </a:xfrm>
          <a:prstGeom prst="rect">
            <a:avLst/>
          </a:prstGeom>
          <a:noFill/>
        </p:spPr>
      </p:pic>
      <p:pic>
        <p:nvPicPr>
          <p:cNvPr id="10" name="Picture 2" descr="http://jonathlee.com/images/web/jonathlee/html5+css3+javascript+responsive+icon-logo.png"/>
          <p:cNvPicPr>
            <a:picLocks noChangeAspect="1" noChangeArrowheads="1"/>
          </p:cNvPicPr>
          <p:nvPr/>
        </p:nvPicPr>
        <p:blipFill>
          <a:blip r:embed="rId4"/>
          <a:srcRect l="78300" r="1"/>
          <a:stretch>
            <a:fillRect/>
          </a:stretch>
        </p:blipFill>
        <p:spPr bwMode="auto">
          <a:xfrm>
            <a:off x="6929454" y="2857496"/>
            <a:ext cx="1643106" cy="2405823"/>
          </a:xfrm>
          <a:prstGeom prst="rect">
            <a:avLst/>
          </a:prstGeom>
          <a:noFill/>
        </p:spPr>
      </p:pic>
      <p:pic>
        <p:nvPicPr>
          <p:cNvPr id="11" name="Picture 2" descr="http://jonathlee.com/images/web/jonathlee/html5+css3+javascript+responsive+icon-logo.png"/>
          <p:cNvPicPr>
            <a:picLocks noChangeAspect="1" noChangeArrowheads="1"/>
          </p:cNvPicPr>
          <p:nvPr/>
        </p:nvPicPr>
        <p:blipFill>
          <a:blip r:embed="rId4"/>
          <a:srcRect l="78300" r="19813"/>
          <a:stretch>
            <a:fillRect/>
          </a:stretch>
        </p:blipFill>
        <p:spPr bwMode="auto">
          <a:xfrm>
            <a:off x="8572528" y="2857496"/>
            <a:ext cx="142876" cy="2405823"/>
          </a:xfrm>
          <a:prstGeom prst="rect">
            <a:avLst/>
          </a:prstGeom>
          <a:noFill/>
        </p:spPr>
      </p:pic>
      <p:pic>
        <p:nvPicPr>
          <p:cNvPr id="12" name="Picture 2" descr="http://jonathlee.com/images/web/jonathlee/html5+css3+javascript+responsive+icon-logo.png"/>
          <p:cNvPicPr>
            <a:picLocks noChangeAspect="1" noChangeArrowheads="1"/>
          </p:cNvPicPr>
          <p:nvPr/>
        </p:nvPicPr>
        <p:blipFill>
          <a:blip r:embed="rId4"/>
          <a:srcRect l="78300" r="19813"/>
          <a:stretch>
            <a:fillRect/>
          </a:stretch>
        </p:blipFill>
        <p:spPr bwMode="auto">
          <a:xfrm>
            <a:off x="571472" y="2857496"/>
            <a:ext cx="142876" cy="240582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VAIO\AppData\Local\Temp\Rar$DR04.697\nexus4_wire.sketch\QuickLook\Preview.png"/>
          <p:cNvPicPr>
            <a:picLocks noChangeAspect="1" noChangeArrowheads="1"/>
          </p:cNvPicPr>
          <p:nvPr/>
        </p:nvPicPr>
        <p:blipFill>
          <a:blip r:embed="rId3"/>
          <a:srcRect l="13672" t="17666" r="64950" b="8279"/>
          <a:stretch>
            <a:fillRect/>
          </a:stretch>
        </p:blipFill>
        <p:spPr bwMode="auto">
          <a:xfrm>
            <a:off x="0" y="24"/>
            <a:ext cx="9144000" cy="6858000"/>
          </a:xfrm>
          <a:prstGeom prst="rect">
            <a:avLst/>
          </a:prstGeom>
          <a:noFill/>
        </p:spPr>
      </p:pic>
      <p:sp>
        <p:nvSpPr>
          <p:cNvPr id="2" name="TextBox 1"/>
          <p:cNvSpPr txBox="1"/>
          <p:nvPr/>
        </p:nvSpPr>
        <p:spPr>
          <a:xfrm>
            <a:off x="0" y="1714488"/>
            <a:ext cx="9144000" cy="1015663"/>
          </a:xfrm>
          <a:prstGeom prst="rect">
            <a:avLst/>
          </a:prstGeom>
          <a:noFill/>
        </p:spPr>
        <p:txBody>
          <a:bodyPr wrap="square" rtlCol="0">
            <a:spAutoFit/>
          </a:bodyPr>
          <a:lstStyle/>
          <a:p>
            <a:pPr algn="ctr"/>
            <a:r>
              <a:rPr lang="en-GB" sz="6000" dirty="0" smtClean="0">
                <a:solidFill>
                  <a:schemeClr val="bg1"/>
                </a:solidFill>
                <a:latin typeface="always  forever" pitchFamily="2" charset="0"/>
              </a:rPr>
              <a:t>Which APIs?</a:t>
            </a:r>
            <a:endParaRPr lang="th-TH" sz="6000" dirty="0">
              <a:solidFill>
                <a:schemeClr val="bg1"/>
              </a:solidFill>
              <a:latin typeface="always  forever" pitchFamily="2" charset="0"/>
            </a:endParaRPr>
          </a:p>
        </p:txBody>
      </p:sp>
      <p:pic>
        <p:nvPicPr>
          <p:cNvPr id="50178" name="Picture 2" descr="http://ourshutterjourney.files.wordpress.com/2012/02/connect_logo.jpg"/>
          <p:cNvPicPr>
            <a:picLocks noChangeAspect="1" noChangeArrowheads="1"/>
          </p:cNvPicPr>
          <p:nvPr/>
        </p:nvPicPr>
        <p:blipFill>
          <a:blip r:embed="rId4"/>
          <a:srcRect/>
          <a:stretch>
            <a:fillRect/>
          </a:stretch>
        </p:blipFill>
        <p:spPr bwMode="auto">
          <a:xfrm>
            <a:off x="919162" y="3214686"/>
            <a:ext cx="3581400" cy="1038225"/>
          </a:xfrm>
          <a:prstGeom prst="rect">
            <a:avLst/>
          </a:prstGeom>
          <a:noFill/>
        </p:spPr>
      </p:pic>
      <p:sp>
        <p:nvSpPr>
          <p:cNvPr id="50180" name="AutoShape 4" descr="data:image/jpeg;base64,/9j/4AAQSkZJRgABAQAAAQABAAD/2wCEAAkGBxQTEhUTERQUFRIWGBgYFxgVFBQWFBgYFxYaFxQWFxgaHCggGBolHhgYITEhJSkrLi4uFx8zODMsNygtLisBCgoKDg0OGxAQGiwkICQsNDQvLCwsNCwsLCwwLDAsLCwsLCwsLCwsLCwsLCwsLCwsLCwsLCwsLCwsLCwsLCwsLP/AABEIAKoBKAMBEQACEQEDEQH/xAAbAAEAAgMBAQAAAAAAAAAAAAAABQYDBAcCAf/EAEsQAAEDAQIHCwYMBQQDAQAAAAEAAhEDBBIFBgchMVGREyIjQWFxgaGxwdEkMnJzssIUFUJSU2JjgpKTouElM3SDszRDo9JEZPAW/8QAGgEBAQADAQEAAAAAAAAAAAAAAAUBAwQCBv/EAD4RAAIBAgIFCAgFBAMBAQEAAAABAgMRBAUhMXGxwRJBUWFygZHREyIjJDIzUqEGFGLh8DRCgvEVJUM1shb/2gAMAwEAAhEDEQA/AO4oAgCAIAgCAIAgCAIAgCAIAgCAIAgCAIDXttsZSbeqODR1nkA41pr4inQjyqjsjZSozqvkwVyBtWNo0UmE8rjA2BRq2exWilG/W9BSp5U/75eBGVcZq50FrfRb4yp884xUtTS2LzudccuoLmb7/I13Ybrn/dd1DsC0vMcU/wD0f28jasHQX9qPTMPWgf7hPOGnuWY5ni1/f9l5GHgaD/tNyhjXVHnNY4cxadujqXVTzuvH4kn9v54GieWUn8La+5L2LGei/M+aZ5c7do74VShnNCpon6r69XicNXLasNMdJNU3hwlpBB0EGQqsZKSundHA04uzPSyYCAIAgCAIAgCAIAgCAIAgCAIAgCAIAgCAIAgCAIAgCAIAgKVa8ZqwquLSAxriLsDOAYznTJXy1bNq8az5Pwp6rdHXrL9PLqTpq+trWZ8c6l4UTxEOO26tudy5Xon0p8DXlcbOa2cSsyoRWEoBKASgEoBKA27BhKpRM03Eawc7TzhdGHxVWg7033c3gaa2Hp1Vaa8y44Gw8ytvTvKnzToPonj5l9Pgsyp4j1Xol0dOwhYrAzo+stMenzJhUjhCAIAgCAIAgCAIAgCAIAgCAIAgCAIAgCAIAgCAIAgIHG63Pp02imS0udBI0wBObUpOb4ipSpLkO12UstowqVHyleyMWJ1vfUa9r3F12CCc5gzmnj0LXk+JqVYyjN3seszoQpuMoq1yoWp2/f6Tu0r5ytpnJ9b3lymvVWxE9jUeDs3odzVWzf4aOzyJ2XfHV2+ZXZUYqCUAlAJQCUAlAJQAO4xpRaNKMWLni3h/dIpVTwnyXfO5D9btX02W5l6X2VX4uZ9P77yFjsD6P2lPVzro/YsatEoIAgCAIAgCAIAgCAIAgCAIAgCAIAgI7DmFRZ2BxaXEmAJjinOehceNxaw1PlWvd2OrCYV4ifJTtYzYLtwrUm1ACJnMeIgwexbMNiFXpKola5rxFF0ajg+YrGDsO1nWsNLpY55bdgQBniOVRMPj60sXyW/VbasWK+CpRw3KS0pXuTeMeFjZ2NLWgucYE6BAknlVPMMZLDQTirtsnYHCrETak9CMuAMJGvSvkQ4EtMaJEGRtWzA4p4ily2rPUecZh1QqclO6MbcYqJq7lJmbt6N5e0RMzpzaIXhZlQdb0V3fVfmv0Hp4CsqXpLaOjnsRmPZ3tLnd2BcOefDDa9x15R8U+4w4iHPV5me8tWR/FU7uJszdaId/ArFZ2+dzntUOpplLayvBaET2NB4Ky+r7mKtmny6PZ8ibl69pV2+ZXpUgp2EoLCUFhKCwlBYSgsJQWEoLH0OjOMxGgjSsq60oNX1nQMW8LbvTh38xmZ3Lqd09oX12XYz8xT9b4lr8z5nHYX0E9HwvV5EwqBwhAEAQBAEAQBAEAQBAEAQBAEAQFPwbhaq63FjnksL6jbvyQGh0QOI73Svn8Pi60sc4OWi7VubRe24uV8LSjg1JLTZO+23mZ8fDvKXpHsW3O36kF18DXk69eWw3cTT5K30ne0V05T/TLa95z5oveHsW4qGCX+VUz9qOty+ewz96i/1cS5iV7tJfp4Fgx9O9pc7uwKtnnwwXWybk60z7jYxGPAP9M+y1bcl+S9vBGrN17ZbOLKdSfwoP2gP6l8/F+2T/AFcS5Jeya6uBZ8fjmo87/dVrPNVPv4EjJ9c+7iYsQ3b6r6Le1y15J8U9i4mzOF6sNr4FXe7OVEenSV0tBPYyO4Gyer7mqpmOmlQ7PkTcCva1tvmQEqWUxKASgEoBKASgEoBKASgN3A+EDRqteNGhw1tOnx6F0YTEOhVU+bn2HPiqCrU3Dw2nTWOBAIzg5xzL7RNNXR8k007M+rJgIAgCAIAgCAIAgCAIAgCA0sL4SbZ6e6OBIkAAaSSufFYmOHp8uR0YbDyrz5ETLg+1irTbUbIDhMHSOIhe6FVVaanHUzxWpOlNwfMUPA7/AC9p11KnXe8V8zhX78n+p8T6PFR9ya/SuBL4/uzURyv6g3xXdnb0QW3gcWTLTPu4m7iSfJvvu7l05Q/du9nPmq947kUzBD+Hon7Wn7YXzuF+fDtLeXsSvYz7L3Fkx/d/JHp+6q+dv4Ft4ErJl8fdxM+IbuCqen7oW3JflS28Ea84XtY7OJTWu38/W718/wD39/EvNer3FqygH+R/c9xW88/8+/gRcm/v7uJhxDdwlX0B2rXkvxz2GzOF6kNpVg5RSxYn8YTwFj9Wexqp475NDs+RNwS9tW7XmQMqaUhKASgEoBKASgEoBKASgErAOhYnWzdLOAdNM3ejS3qMdC+ryqt6TDpPXHR5fY+YzOj6Ou2ufT5k4qROCAIAgCAIAgCAIAgCAIAgK1j67ydnLVHsPUjOfkLtcGVsnXtn2eKNvE902SnzuH6yt+Vv3WPfvNGZq2Jl3bimYGf5ZTP2vaSoGF/q49rzL+KXusl+knMoJz0f7nuKhneun38Cdkq0T7uJt4jv8mfyPd7LSujKH7vLa9yNGbL3hbFvZTMFu4Wl6xntBQMP82G1by/iF7Kex7izZQTvqPM/3VXzvXDv4EjJdU+7iZsQ3cFW9IH9P7LZkz9lPbwPGcL2kNnEpodn6V8+tZetoLZlAOehzP8AcVzOtdPv4ETJtU+7ia2IzuEq+rnYQtOTu1SfZNubr2cO0VppzKQiuydw+7yex+rPVdVLG6aNDsvgTcGvb1tvmQcqcURKASgEoBKASgEoBKASgEoC0Yg2iKtRnzmh3S0x7ysZLO1SUOlX8P8AZHzmnenGfQ9/+i8L6M+eCAIAgCAIAgCAIDA61sDxTLgKjhIbOcgca1urBTUG9L5jYqU3BzS0LnPtttTaTHVH+a0SYzlKtSNODnLUhSpSqzUI62fLDa21abajM7XaJzHTB6wlKrGrBTjqYrUpUpuEtaMt8TEidMTnjXC93V7Hjku1+Yq+UF3BUx9fsafFSM5+VHbwLGSr2kn1cTZxJf5LzOf49625U/dtjZqzVe89yKXgh/lNI/aN9pQMM/eIv9XEv4le7yX6XuJ/KEd/R5n9rVSzr4obHwJmSr1Z93E2cSn+S1uRzj/xt8Fuyp+7z2vcjVmq94hsW9lOsLuEp+k32goVH447VvLtZepLY9xZ8oR4Sl6Lu0KvnXxw2MkZKvUntRkxEdwdo5Lp6neC9ZO/VqLZxPOcL16ffwKcCoXMXLFsx9Oeh6LvdVrONdPY+BFydaKm1cTVxKdwlX1Lu1q1ZV8yfZN2ar2cO0uJXQVLRUZOYbd5NY/Qf2hd+L00KOx8CfhF7xW2ohJXAUBKASgEoBKASgEoBKASgEoDbwXhF1CpujAC6CM8xn5lvw9eVCfLjrNGIw8a8ORLUZ7TjBaX6arhyN3nswtk8diJ65vu0bjXDAYeGqC79O81vjGt9LV/Mf4rV6er9b8Wbvy9L6F4I3LLjHaWaKpcNT4cNpz9a3U8fiIapX26f3NFTL8PPXG2zQWTBOOTHENrtuH5wzs6eNvWq2HzaEtFVW6+b9iTiconH1qTv1c/7lpa4ESDIOgjQq6aelEdpp2Z9WTAQHiq+60uOgAnYJWJOyuZjHlNI0cAYT+EURUu3SSQQDMQdexc+ExHp6Snax04zDfl6rp3uV7CdojClLkDW/iDv+ym15/9jDw8b+ZUoU75dPvfhbyJfHN8WSpylg/W1dmZu2Gl3b0cOVxvio9+5njEh82Rg1OeP1E96xlbvhl37z1mytiX1pbiDs1f+Kk63Obspx3KfCf/AGLfXb7FGpD/AK1LqT+5t5RHb2iPrOPUPFbs5fqwXWaMkXrTfUjLiM/yWpyPd7DV7yl+7yXW9yPGbr3iOxb2UzBj+GpH7RntBQsP82G1by/iF7Ka6nuLJlDdwlIfVd2hVM5+OGxknJF7Oe0yYmP8mtPJJ/R+y2ZW/YVP5zHjNF7xS/nOVGzOhzTyt7QolPRKL60XJq8XsLPlBdwtP0D7SrZz8yOziSMlXspbeB6xGfDLV6DD1VFnKXaNXYuJjN161La+BUpzKLzFq2ktWPRz2f1Z91Wc2109nkRsoWipt8zVxPPCVvUP7WrTlnxz7LN2Zr1IdpcSABU1FOxNYXPktj9Gp7YXdif6ejse9E/DL3ittW4hZXCULCUFhKCwlBYSgsJQWEoLCUFhKCwlBYSgsJQWEoLCUFhKCxPYs4wus7gx5Jok5xxs+s3k1hUcDjpUHyZfDu2E3H5eq65Ufi39TOjMeCAQZBEgjQQdBX06aauj5Vpp2Zgt1vZSDTUMBzgwZid8dGha6taFO3Ket2NlGhOq2oLUr9xhw7Vu2as7VTdtumF5xUuTRm+pmzBx5VeC60QmTypNB7dVSdrW+BU/J37GS6+CKGdxtWi+lcWQWGq8YSvaqlLqDAVwYmVsdfrXAo4WF8Bbpi+JY8fnxZo1vb3nuVPNnahbrRKyZXxF+pmPJ9UmzvGqoetrSvOUP2LXQ/I951G1dPpXFlZs9o/iAdrtBH4n3e9S4T995X6+NivOn7jyf0blcmMozs9Acjz7K7M51w7+BwZGtE3s4nrEqpFltHISf+P9l6yt2oVP5zGM1j7xT/nOU+yPh7Dqc07CFEpu0ovrRdqK8Wuplmyhu4amPs/eKq5x82K6uJIyRexlt4HrFB/k1r9H3HL1lrtQq/zmMZmveKO3iiptdEKMtGktNXLPlAdw9P1Q9pyrZv8ANjs4kfJV7GXa4I+Ymvina/VTsD1jLXaFXs+ZnNFedHteRWJzKTzFjnLNjm6RZj9iO5Vsz0qn2fIkZWvm9o1cVDv63qKvYFpy/wCZLss3ZivUh20QYK4FqKBM4UPktk5q3+Rdlf5FH/LecOH/AKmt/juIeVxncJQCUAlAJQCUAlAJQCUAlAJQCUAlAJQCUAlAXrELCt5rqDjnYLzPRnOOgkbeRfQZTiOVF0nzatn7HzucYXkyVaPPoe39zHlFtECi0abznfhAA7SsZxOygl038D1kdO7m30JeJJ41WmbC9w+W1kfeLV1Y6furfSl9zjy6nbGKL5m/tchsnFXfVm8jHD9QPcuLJ5aZx2HfnkNEJbeBXMP1ptVZw4qjv0mO5TcXK9eb69xVwcLYeC6l9y2ZQ600aIHynz0Bp8VWzeV6UdvAi5JD2s+pcTHk4qb2s3lYdoI7l5yd+rNdaPWeR9aD2lQs9fhmv+0Dv1yo8Je1Uuu/3Ls6fsnDqt9iy5Rn8JSH1HHaR4KnnD9eK6mSMjXs5vrR4xQqxZrbyU5/Q/wXnL5WoVtnBnrM43xFDrfFFVa5SloLTRZsoLvKWeqb1veqebfOXZ4skZKvd32nuR8xVqeT231c/pemBdqNbZwYzGPt6Ha4orDjmUssLWWbHx812eqb1lyqZq71Y7CRk6tRl2nwMeKr4p2z+ncdgcvOB+Ct2fM9Zirzo9tcCvSptioWHG10iyn/ANdnYqOPd40n+lEzLVZ1e2zWxZdv6vqKvYFrwPxy7LNuPXqQ7cSHBXEtR3EvhJ3klk/vf5Auut8il/lvOGgvea3+O4iJXKdwlAJQCUAlAJQCUAlAJQCUAlAJQCUAlAJQCUBJ4tWrc7VSdxFwaeZ297+pdOCqejrxfXbxOTH0vSYea6r+Gklsotaa9Nvzac/icf8AqF25vK9WMehb3+xxZHC1GUul7kvMz4btd7Bdn+sWNP3A7vaveJqXwMOuy8L+RrwlK2Y1Oq78beZqZPasWkt+dTPUQfFasqdqzXSjfnUb4dPofmV63PvVKh1vedriVPq6ZyfW95Tox5NOK6EtxZMc7Reo2M66d7a1ipZjPlU6XWr/AGRJyqnya1bqdvuz5iHXum0D7K9+GfFMrlZzXUZziHKVPtW8Sqg5lJ5i1a7LRj7VvVaR10gdpKqZo7zjsI2TR5NOa/UYsVqkULcNdHueO9ecE7Uqy/T5nvMI3rUO15FcJU16iqWLHl82hvqWdrj3qlmbvWXZXEl5QrUH2nwPmLb4oW31I94d6xg9FKt2fMzj17eh2vIrxKnsqIsGOb5rU/U0+uV35i71I9lEvKlalLtM84su4O2f0z+wpgvgq9kzj169HtogpXAUibxlO9sn9NT7F243VS7CJ+AXrVu2zBi86H1fUVvZXjCaJS7LNmNXqw7cd5FyuU7CVwg7yWy89b2wumr8in/lvRxUV7zV/wAdxFSuY7RKASgEoBKASgEoBKASgEoBKASgEoBKASgEoDLZHcIyNN5vtBe6eia2reeKi9SWxlnyk0oq0n62Fv4XT7yqZvG04y6t3+yPkUr0px6HvX7G3jBZLuC6I+ZuTulwIPtrbiqVsFFdFv59zTgqvKzGfXdeH+jQyc0ptD3fNp+04eC0ZTG9VvoR055K1CMel8Cu4UZdrVW/NqPGxxCn1lapJdb3lXDvlUoPpS3Fox6oXaNk+q0t/SyOwqnmUOTTp9Wj7IjZRPlVa3W7/dnnJ7QvG0crA38V7wCxlUL8vYZzufJVPbfwsVBmeBr71JS5i69GktmUOndq0fVx+E/uquaxtOGwiZJLlU59o84n0b1ntx10ro/BUPgsYCN6VbZwZnM58mvQ7XFFVGfpUu1y1qLRlCp3bSzVuTRsc/8AZU80Vqy2cWR8klyqEu09yPmKlKbPbT9lH6XlMDG9Grs4MZlK1eh2uKKuTmUzmLCRZ8fad2vT9S3qLgqWZxtVjsJGTS5VGXafA8Yp05p2z+ncNod4LGBV4Vez5nrMpcmpQ7a4FclTirYsWN1O62yf07BsA8VQx0bKl2SVlsuVKt22a+KrLz639PV7AvGBV5yX6WbcxfJhDtxIUFcSKFiYwoIslj5d2P8AyLrrK1Cl/lvODD6cTW/x3EPK5DvsJQWEoLCUFhKCwlBYSgsJQWEoLCUFhKCwlBYSgsJQWEoLCUFjfwDQ3S00WDje0nmabx6gVvwsOXWiuv8Ac5cZP0eHnLqf30Fyyi2W+2gR9Jc/GP2VjNKfKjDbbxIWR1eRKp2b+H+yUxtoTYqoHyWgj7pB7l042N8PJdRxZbO2Lg+l7yCyZ0s1d+ssbsvE9oXFlEdE5bCln8tNOO17it4xUPLarB8qp7cHvU/FQ94lFc73lbAz90hJ80dxbcpFPgKZ1VO1rv2VTNV7KL6+BDyKXtpLpXFGPJmzg6ztb2jY2feXnKY+pJ9Z7z+Xrwj1Pf8AsUyz0fKG0/tQ3/kuqTCFqyj+riX5z9g5/pv9rlsymsz0HemPZKp5uvge3gRMgeiotnEy5P6U2av9ZxH6B4r3lkb0Z7eB4zqVsRT6lxKVgxk1aTdb2D9QlR6KvOK61vPoMQ7Upvqe4tOUtvC0TrY4bHDxVPNl68X1MjZC/ZzXWtxmxFpTZbVyy3ZT/de8tj7Gf85jxnErYml1ef7FMsgl7Brc0bSFHpq8kutF+o7Rk+plryktitSOumRsd+6qZsvaRfURMhd6U118D1iBTvU7Xysa3aKk9yzlkbxqbFxGdS5M6O18CmzmUjmL3OW/KCyPg3qyNl3xVbNFbkbPIhZK7+l2+Zr4h071Wt6h42loWvLY3nLsm3OJcmlDtLiVhpzKaiw0WDD7Ysth9B52lp713YpWo0dj4EvBO+Jr7VxICVxFMSgEoBKASgEoBKASgEoBKASgEoBKASgEoBKAuuTnBhLnWhwzAFjOUnzj0DN0lV8qoaXVexcT5/PMSlFUVrel8C+EK2fNGphmlfs9Zuum8bWlaq8eVTkupm/Cy5FeEuhreQGTelFlc751Rx6A1o7QVw5VG1FvpZTz2V8So9C82QWGrPOFmjidUon9LZ7CuOvD35Lpa/n2KWEqWyxvoUt78yxZQmTYydT2HrjvXfmSvQe1ErJHbFJdKZ4yc04spPzqjjsAb3LGVxtRv0s9Z5K+JS6EvMqdlofxMN1Wkn8Ly7uUyEPfLfq43LdSf/Xcr9G9WLFlNbwVE6nkbWk9y782XqRfXwJWQP2k11cTayd0/JCfnVHnqDe5bMsj7Da2ac8l71sS8ykYCp+W0m6qvsunuUjDx94ius+hxkvdJy/TwLLlPbns59YPYXfmy0we3gSfw+9FRbOJvZO6Xkj/AK1R3stb3LdlkfYPrbObO5e8x6kt7ZQcDNmvQGurTG17QotBXqRXWt59NinajUf6XuZbspzd9QPJUHW1U82WmHfwIf4feiotnEz5N6c0a51uA2M/de8rj7Oe3ga89larTXVxKEBnjljrUVLTY+lvouXfKayPg/IKg/xwrGbL4O/gfO5A7+k7uJgyaNmrWOpjRtcfBeMqXryfUbc+dqcF1vcU5wgkas2xSmrF1O+ks+NzYs9hH2R7GKhjVanSXV5EjLHevXf6vMq8qeWBKASgEoBKASgEoBKASgEoBKASgEoBKASgJPAGBn2qpcZmYPPfxNHeTxBdGGw0q87LVzs48bjIYWnypa+ZdP7HW7FZW0mNp0xDGiAP/uPjX01OEacVGOpHxFWrKrNznrZnXs1nxwnMdCBOxr4PsNOiwU6TbrBMCSdJk5ySV4p04048mKsjbWrzrTc6ju2V7CGCajsJ0awYTSDN87NALQ8AHlktXDUoSeLjO2i3mVKOKpxy6dJv1r6Ftt+5v460S6xVgBJAa7N9V7XHqC3Y6LlQkl/NJz5VNRxcG+v7pox4jUS2xUpEE33Z9Re66dkLGAjahG/80nrN5qWLnbmtuXErdls/8ZcI0Oc/oNOZ2lcEIe/vx+xWqVP+pT6kvuS+UqnNlafm1Wk8xa9vaQunNFein1+Zw5DK2Ja6Yvemb2I1OLFS5bx2vJW7AK2Hj/Oc5s3lfFz7txTcA0D8a3Y82rWJ5gHwezapeHh75bob4l/GVF/xvK6Yx4E5lOp8FSdqeQeS839l15rH1IvrJ34fl7WcelcSRxApxYmE/Kc89F4gHqW/Llagu/ecmdSvi5dSW4ouArOfjBjIMtrGRxi4Se5SMPT95UeiW4+jxlRfkZT6Y7yz5T6fB0XRmDnAnnEjsXfmsfVi+skfh+Xrzj1I2sm1IiyucR51QkcoAaJHSDsWzK42ot9LNOfSTxCXQvMoVKzO+FClBvbqGxx+fn6lHVN+m5PPfifSyqR/LupfRyb/AGLrlOpE0qTwMzXkE8QvDNOxVc1i3CL6GfP/AIfklVnHpW418l9I8O+MxuNnlF4kdY2rxlMX60ths/EEl7OPPpe4p2E6Dm16lMtN++4BvGZcbsa5zRzqXWg1UlG2m7L2HnGVGM76LLT3FrygWVzaVlJGZjSwniDrrYB2HYqOZU2owfQrbiLktWMqtXTpbv3XfmUm8pR9DYXkFheQWF5BYXkFheQWF5BYXkFheQWF5BYXkFheQWF5BYy2ei6obtNrnu1NBcepeoxlJ2irnic401ebSXXoLVgXEaq8h1oO5M+aCDUPc3t5FRoZbOWmpoX3IuLzulBWo+s+nm/c6Bg+w06LBTpNDWjiHHyk6SeUq1Tpxpx5MVZHzFavUrT5dR3Zsr2aggCAIAgCAID5dEzAnXxpYzd2sfHsDhDgCDpBEjYsNJ6GE2ndH1ojMNCyYbueRSaHFwaLxzEwJPOViyvc9cuTXJvoPtSmHCHAEHiIkbEaT0MxGTi7pn1ojMMwWTDdzyKLQ4uDReOkwJPOVjkq9z1y5Ncm+g+1KYcIcAQdIIkbEaT0MxGTi7pn1jQBAAAGgDMFlKwbbd2eNwbevXW3vnQL23SsclXvbSZ5cuTyb6Og9VGBwIcAQdIIkHnCNJqzMRk4u6PlKk1oDWgNaNAAAA6AiSSsjMpOTvJ3YNJpN4tF4aDAkdKWV7hTkla+g+1aYcCHAEHSCAQego0mrMxGTi7p2Zq/FVD6Gl+WzwXj0NP6V4G781X+uXix8VUPoaX5bPBPQ0/pXgPzVf65eLHxVQ+hpfls8E9DT+leA/NV/rl4sfFVD6Gl+WzwT0NP6V4D81X+uXix8VUPoaX5bPBPQ0/pXgPzVf65eLHxVQ+hpfls8E9DT+leA/NV/rl4sfFVD6Gl+WzwT0NP6V4D81X+uXix8VUPoaX5bPBPQ0/pXgPzVf65eLHxVQ+hpfls8E9DT+leA/NV/rl4sfFVD6Gl+WzwT0NP6V4D81X+uXix8VUPoaX5bPBPQ0/pXgPzVf65eLHxVQ+hpfls8E9DT+leA/NV/rl4sDBVD6Gl+WzwT0NP6V4D81X+uXizap0w0Q0ADUBAXtJLUaXJy0tnpZMBAEAQBAealQNBc4gNAkk5gANJKw2krszGLk7LWVW14/2VjrrRVqR8pjW3ei84E7FwyzGinZXZapZDiZq8mo9Ten7Jm9gbG6zWhwY1xY86G1AGk8xBIJ5JlbKONpVXZOz6zmxWU4jDrlSV10rT+/2J5dZNK/hjHCzWdxYS6o8aW0wDHISSB0TK5K2NpUnZ6X1FTC5RiMRHlJJLpf8AGzXwfj3Zajrrr9InQagaG7WuMdMLxTzCjJ2d1tNlfI8TTjylaWzX90vsWcFdxHIKtjZQbaPg5FTdLwZ5ouyYjPOjOuR4ymqno9NylHKq8qHp1bk2vr0k8usmkDbsbaFKubO8VN0DmtzNBbLw0tzz9YLlnjKcKno3e5So5VXq0fTRtazevTov5EnhXCDLPSdVqTcbE3RJzkAZucrdVqxpQc5ajkw2HniKipw1v/Zp4Dxjo2ouFIuvNAJDhBg8Yz5x4rXQxVOs2o8xvxmXVsKk6lrPoN/CFsbRpvqvm6wEmBJgaltqTUIuT5jmo0ZVqipx1s0cBYwUrVf3K/vIm80DTMRn5FqoYmFa/J5joxmAq4W3pLaegwYZxroWapuVUVL10O3rQRBkDj5F5rYynSlyZXNuFyuviafpIWte2lmk3H+yE591HKWZuorUsyo9fgdDyHFLo8SewbhSlXbeova8DTGkc4OcLrp1YVFeDuTK+Gq0JcmpGxuLYaCDw1jXZ7Mbr3F1TjZTALhzyQB0lctbGUqTs9L6EUcJleIxK5UVZdL/AJc0LHj/AGV7rrhUpz8p7W3ektcSNi1QzGjJ2d0dNXIcTCN42l1J6fukWjdRdvAy2JkZwREyNa7rq1yPyXyuS9ZDYFxpoWqpudIPvBpdvmgCAQNfKuajjKdaXJjc78XldfCw5dS1r20MnF1E4x16zWNLnkNa0SSTAA5SsSkoq7PUISnJRirtlWtOUGzNdDW1Xj5zWtDTzXnA9S4JZlSTsrstU8gxMlduK6m/JMlcCYy0LVmpuIfpuPF18cmcg9BK30cVTraIvT0HFi8tr4XTNaOlav5tJO12gU2PqOm6xpcY0w0SY2LfOShFyfMcdKm6k1Ba27eJF4Cxko2pzm0r8tAJvNAzExmzrRQxUKzajfQdmMy6thYqVS2noZLV6oa1zjoaCTGmAJK6G7K5xQi5SUVzkPgPGijanllK/eDbxvNAESBr5VzUMXTrO0bndi8srYWCnUtZu2hnrDmMtGyua2rflwJF1oOYGNazXxUKLSlfSYweXVsVFyp20dLI0Y/2T7UfcHitP/JUevwOt5Div0+P7E5grDNG0AmjUDo0jOHDnac66qVenV+B3J2IwdbDu1WNt3ib62nMEAQBAVPKXWc2yAN0OqNDuaCQNoC4Mxk1RsudlvIYRlirvWk7fzYVrE3BthrMPwl43a8QGuqFgjiu5xeK4sHRw84+0enovYrZpicbRmvQr1ba0r+OuxODJ9S3Zr21HbhpLDndI0APHyevNpz5un/jYctNPR0fuTv+fq+hcXFcvp5vDp+xM444TNnsr3MMPMMYeMF3GOUAE9C6cXVdKk2tepHBleGWIxKjLUtL7v3KPiTiw21XqlYu3JpugNMFzokyeICRo1qZgsIq15S1L7n0WbZnLC2hT+J6diN/HHE6nRomtZ7wDIvsJLhdJi8Cc8gwtuMwUYQ5cObWjmyvN6lar6Ktz6nq09BK5NcKGpQdScZNEgD0HTdHQWuHNC35dVcqbi+bccWfYZU6yqR/u3rXvRWMIn+L/wB+n7q4qn9Z3osUP/l/4PidXV4+KOTY0n+Ku9bQ9ikoOK/qu9cD7bLv/mrsy3yLxj9/oa33P8jVSx/yJd28+dyb+th37mctwVhB9nqsrU9LT0OHymnoPYodKpKlJTifZYnDwxFN0p8/26GdSw3b2V8G1atMy11InlB4weUHMrtaoqmHlKPOj43CUJ0MfCnPWpEBkq/8j+37y5Mr/u7in+I//Pv4ETlMPln9pna9aMy+d3HbkC91/wAnwLP/APgLK5gg1WuIBkPB4tRC7P8AjqLXP4kj/nsTGWlJrYUx26YNtmmbhEkaH0zpzco2EKd6+FrbPui+vR5lhNWv7S/n2Ol4zYV3CyvrN86AGc7yA09Ez0K1iavo6Tmj5HAYX0+JjSlq59i/ljn2JuLnwx731nO3Np3xB3z3uzkT1k8oUjCYX07cpPRvZ9RmmYfk4xhTS5T8El1bixYYyfU3AGzE03SJD3Oc0jjOfOCuytlsH8vQSsLn9SLfp1ddWh+RP4IwV8Gsxpbo6pAcZIgCRoaOITxSdK66VH0VPk3uTMTivzOI9JybXt/H1lDyYnyo+qd7TVKy35vcfSfiD+mXaW5nU1dPjTnWU/Chvss4MNDRUfykkhoPNBPSNSj5lVd1TWrWfVfh/CrkyrvXey4+Jv4BxEomi11ovOqOAJAcWhkiQ0RpI45W2hl9PkJz1v7HNjM8rKq40bKKfRe/iVfGfBDrBaGGk43Tv6bj5wLTnaY0xm5w5cOJovDVE4vYWMvxccfQaqLTqa5tv850dDtVt3bB76ozX7O90aiaZkbVXnPl4dy6Y8D5anR9Djo0+iaX3Klkr/m1vQb7RXBlfxS2Fz8RfKhte4v2FP5NX1b/AGSq1T4HsPmcP86G1bznWS7/AFL/AFXvNUbLPmPYfVfiH+nj2uDM2VQ8NR9B3tL3mnxR2Gv8O/KntW4lMH4jWapQpvJqhz2NcSHjSWgnMQt8MvpSgnp0rpOOtneJp1pRVrJtausqWFrFVwdamljpI39N0RebxtcOohT6tOeFq6HsLmGrUsxw75S16Guh9K3o65Y7QKlNlRuh7Q4czhIX0EJKUVJc58PVpunNwetOxmXo1hAEBrYRsDK9N1KqLzHadesEHiIK8VKcakeTLUbqFedCoqlN2aKBhHJxUBJoVWuGqoC120Ag7ApVTLJf2PxPpqH4ipv5sGn0rTv/AHIOlbLXg6sGuLmxBNMuvU3tni0jPBzjOuZTrYaVn4czKMqOEzGlylZ9epp/zm1FuyjVd1sNGo3zTUY/mDqb4npcAqGPfKoKS6VuIeRR9FjJ05a+S14NeRsZMagNkIGltR09IaR1di9Zc16K3WavxBFrFJ9MVxJXHCoG2K0E8dMgc7t63rIW/FNKjK/QcWVxcsXTt07tJUslDTftB4rtMdJL/BcGWLTJ7C5+I2uRTXW+BFYWfdwuS7MBXp7Dc8Voq6MXd9KOzDLlZWkvofE62rx8QcjxmM4WdGfhqA6Q2kD1hQsTpxWjpXA+4wCtliv9Mt8i94//AOgrfc/yNVLHfIl3bz5vJf62HfuZUcUcCi12K0U9DxUDqbtTgwdR0HnXBhaCrUZR576PAuZnjHhMXTnzcmzXVch8H4WfQpWmy1QQ17XNun5FUZthiDzBc9Os6cZ0pc/2Z318LCvUpYiGtNO/TH9uYs2Sj/yP7fvLsyz+7uJH4j/8+/gRGU8+Wf2Wdr1pzH5vcd34f/pf8nwOqWfzG+iOxW46kfFz+J7TleUyuHWyG5y2k1rueXOjY4bVDzFp1tHQfaZBBxwt3zyb3LgWfHykRg5oOlppXvZ7Su3Gp/l/Aj5PNPHt9PKtvPGS2sDZ6jR5zaknXDmi6eo7FjLWvRtdZ6/EUGq8ZczjuZdFRPnzFavMd6J7FiWpnun8a2nL8l58rPqne01RMt+b3H2P4h/pl2luZ1VXD4s5NlHEW4k6CxhHNnHcVCzDRW7kfbZFpwdl0s6rZqgcxrm+aWgjmIkK5FppNHxlSLjJp60ygZV6omg35W/PQboHYdilZm16qPpvw5F2qS5tHEmcFsIwPB0mz1COYtcR1ELopp/lLfpZwYiSea3/AFreivZKnjdqw4zTadjs/aFyZZ8cthU/EafooPr4F/ww8ChWJzAU3k/hKrVXaD2HzGFTdaCXSt5zzJWPKKnJS95qkZYvaPYfU/iJ+wj2uDMmVb+dR9W72lnNPijsPP4c+VPatxfMA/6ah6pnshVaPy47EfNYz+on2nvKFlUrtNai0ec1ji77xF2dhUrM5LlxXUfS/h2ElRnJ6m19v9l5xYpltks4dpFJk/hGZU8OmqUU+g+dzCSliqjX1PeSa3HGEAQFcx5p2o2eLLy7oGzupb9TvAz6lyYxVXT9n39PcVcolhlXvX7r6r9fDmKPYMfLVRbubwx93NwgcKg5CQRPSJU6GOqwXJenbrPo62RYWs+XG6v0ajTr17ThO0CGgugN3jTudNsky4yY0znOda5OpiprR5I3whhssoO70a9OtvqOp27Aralk+Ck7241gPGC0C67aAVanRUqXo+o+Mo4yVPE/mFrve23WjltmtlqwZWcCLpOYh4JpvA0FpzTx5weNRYzq4WT0eTPsqlHC5nSTve3RrW09YWxitNvLaQaCJkU6TXZzxF2czHQAs1MRVxFo27kYw2X4bAJ1L98nu/lzo+J2A/glAMdBqON58aAYgNGsADtVbC0PQws9fOfKZpjfzdflR+FaF595WMo+Lry/4VRaXAgCoGiXAtENfAzkQADqgLjx+Gk5ekitpYyLMIKH5eo7W1X1aebxImhlCtTadzgnOAi+4G9znPBPLC0LMKqjbRtO2f4fw0qnK0pdC1br2NjEbAVWvaBaawdubXF95wINR+kROkSZJ0Zo5vWDoSnU9JLVvZqzfHUqFB4em1dq1lzL+aLd5b8oJ8grfc/yNXfjvkS7t5CyRXxsO/cyIyTumjWj6QewFoy34JbTv/EitVh2eJhylYvyPhdMaM1UDVoFTo0HkjUvOPw9/aR7/M95Dj9P5af+Pl3837njJK4H4RB+j95Yyz+7uPX4lTXo+/gRGVBw+GwT/tM9p605gva9x3fh5P8AKXX1Pcj4cf7W9txm5AxANOm4v1Zpc7P0LDx9Zqyt4Gf+BwkHy5crvej7JbzdxRxTq1aotFqDmsDr8PndKjpkEg5wJzmdK2YXCTlPl1PvrZzZnmtKlSdGg03a2jUl1dezUdDwrYG16L6L/NeI5jpBHKDB6FVqU1Ug4vnPlsPXlQqxqR1pnIw61YMrnNdOiSCaVRs5ufbIUL2uFn/LM+5thczorn//AFF/zuZlwtjVabbFEAAEg3KLXFziDInOSYMHMs1MVVr+ruPGGyvDYK9Vvvk1Zbjo+ArNXp2O7aXl9W64mYJaIzNLvlEa1XoxnGlab0nyeMqUamKvQjaN/HrtzbDkeAsOPsr90pFl4tu78SIJB4iNShUasqUuVE+5xmBhiocipe176P8ATJ0ZR7V/6/4Hf911f8hV6ETf/wCdwv6vH9i15QMXXWhjatETVpiC0aXsOeByg5wOUrsxuGdRKUdaIuS5hHDzdOo7Rlz9D/cp2CsdLTZWbjDHBuYCq1wczk0gwNRXBTxlWkuR0dJexOTYbFT9Ldq/0tWf2Z4sNitOE7RffJaYD6kQxjR8lvLpgazJ1rEadTFVLvx6DNath8socmOvmXO30vz8DrtKzNawUwN4GhgHFdAgDYrqilHk8x8NKpKU3NvTe/eciwhYbRgy032TdBNyoRLHNPyXcU6x0jiUKdOphql14n3NCth8zociWvnXOn0rz7me8MY52i1M3GGNDtIphxc/k0kxyBZq4ypWXI3GMLk+Hws/S3ba53ay3F0yfYAdZ6Tn1RFWrG942tHmg8skk9CoYLDulFuWtnz+dY+OIqKFN3jHn6Xz9xXsrDgK1GT/ALbvaC5cyXrR2FT8NpulPatxHWfH21Cm2lT3EXWhrS1ji+AIGlxBPQtax1VRUUkdc8iwrm6k+Vpd3p0buJsYv4rV7XV3a1B4pk3nuqSH1PqtBzgcuiNCzQwk6s+VU1bzVjczoYSl6KhZy1JLUut/zXrOqgRoVs+K1n1AEAQBAYa1kpv89jHek1p7QvLjF60bIVakPhk1sZkp0w0Q0ADUAAFlJLUeJScndu56WTB4q0muEOAcNRAI61hpPWeoylF3i7HmhZ2MzMa1o+q0DsRRS1IzOpOfxNvaZVk8BAYHWKmTeNNhdrLGztheeRG97GxVqiXJUnbaZ16NZ8IQANA0IZbbPpCGD4GgaAhlts+FgOkBLBNoBg1DYlhdnpDAQHmpTDhDgCNRAIWGk9ZmMnF3TseKFmYzzGNb6LQOxFFLUj1OpOfxNvazKsng87mNQ2BYsjPKfSNzGobAlkOU+k9LJgw1rJTfnexjj9ZoPaF5cYvWjZGrOGiMmtjMrWgCAABqGhejw23pZ9QwfHNBEEAjUdCGU2ndGKjZKbDLGMafqtA7AvKjFake5Vak9EpN7WZl6NZ8LQdICGU2j4GDUNixYcpnpZMBAEB//9k="/>
          <p:cNvSpPr>
            <a:spLocks noChangeAspect="1" noChangeArrowheads="1"/>
          </p:cNvSpPr>
          <p:nvPr/>
        </p:nvSpPr>
        <p:spPr bwMode="auto">
          <a:xfrm>
            <a:off x="190500" y="-2127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th-TH"/>
          </a:p>
        </p:txBody>
      </p:sp>
      <p:sp>
        <p:nvSpPr>
          <p:cNvPr id="50182" name="AutoShape 6" descr="data:image/jpeg;base64,/9j/4AAQSkZJRgABAQAAAQABAAD/2wCEAAkGBxQTEhUTERQUFRIWGBgYFxgVFBQWFBgYFxYaFxQWFxgaHCggGBolHhgYITEhJSkrLi4uFx8zODMsNygtLisBCgoKDg0OGxAQGiwkICQsNDQvLCwsNCwsLCwwLDAsLCwsLCwsLCwsLCwsLCwsLCwsLCwsLCwsLCwsLCwsLCwsLP/AABEIAKoBKAMBEQACEQEDEQH/xAAbAAEAAgMBAQAAAAAAAAAAAAAABQYDBAcCAf/EAEsQAAEDAQIHCwYMBQQDAQAAAAEAAhEDBBIFBgchMVGREyIjQWFxgaGxwdEkMnJzssIUFUJSU2JjgpKTouElM3SDszRDo9JEZPAW/8QAGgEBAQADAQEAAAAAAAAAAAAAAAUBAwQCBv/EAD4RAAIBAgIFCAgFBAMBAQEAAAABAgMRBAUhMXGxwRJBUWFygZHREyIjJDIzUqEGFGLh8DRCgvEVJUM1shb/2gAMAwEAAhEDEQA/AO4oAgCAIAgCAIAgCAIAgCAIAgCAIAgCAIDXttsZSbeqODR1nkA41pr4inQjyqjsjZSozqvkwVyBtWNo0UmE8rjA2BRq2exWilG/W9BSp5U/75eBGVcZq50FrfRb4yp884xUtTS2LzudccuoLmb7/I13Ybrn/dd1DsC0vMcU/wD0f28jasHQX9qPTMPWgf7hPOGnuWY5ni1/f9l5GHgaD/tNyhjXVHnNY4cxadujqXVTzuvH4kn9v54GieWUn8La+5L2LGei/M+aZ5c7do74VShnNCpon6r69XicNXLasNMdJNU3hwlpBB0EGQqsZKSundHA04uzPSyYCAIAgCAIAgCAIAgCAIAgCAIAgCAIAgCAIAgCAIAgCAIAgKVa8ZqwquLSAxriLsDOAYznTJXy1bNq8az5Pwp6rdHXrL9PLqTpq+trWZ8c6l4UTxEOO26tudy5Xon0p8DXlcbOa2cSsyoRWEoBKASgEoBKA27BhKpRM03Eawc7TzhdGHxVWg7033c3gaa2Hp1Vaa8y44Gw8ytvTvKnzToPonj5l9Pgsyp4j1Xol0dOwhYrAzo+stMenzJhUjhCAIAgCAIAgCAIAgCAIAgCAIAgCAIAgCAIAgCAIAgIHG63Pp02imS0udBI0wBObUpOb4ipSpLkO12UstowqVHyleyMWJ1vfUa9r3F12CCc5gzmnj0LXk+JqVYyjN3seszoQpuMoq1yoWp2/f6Tu0r5ytpnJ9b3lymvVWxE9jUeDs3odzVWzf4aOzyJ2XfHV2+ZXZUYqCUAlAJQCUAlAJQAO4xpRaNKMWLni3h/dIpVTwnyXfO5D9btX02W5l6X2VX4uZ9P77yFjsD6P2lPVzro/YsatEoIAgCAIAgCAIAgCAIAgCAIAgCAIAgI7DmFRZ2BxaXEmAJjinOehceNxaw1PlWvd2OrCYV4ifJTtYzYLtwrUm1ACJnMeIgwexbMNiFXpKola5rxFF0ajg+YrGDsO1nWsNLpY55bdgQBniOVRMPj60sXyW/VbasWK+CpRw3KS0pXuTeMeFjZ2NLWgucYE6BAknlVPMMZLDQTirtsnYHCrETak9CMuAMJGvSvkQ4EtMaJEGRtWzA4p4ily2rPUecZh1QqclO6MbcYqJq7lJmbt6N5e0RMzpzaIXhZlQdb0V3fVfmv0Hp4CsqXpLaOjnsRmPZ3tLnd2BcOefDDa9x15R8U+4w4iHPV5me8tWR/FU7uJszdaId/ArFZ2+dzntUOpplLayvBaET2NB4Ky+r7mKtmny6PZ8ibl69pV2+ZXpUgp2EoLCUFhKCwlBYSgsJQWEoLH0OjOMxGgjSsq60oNX1nQMW8LbvTh38xmZ3Lqd09oX12XYz8xT9b4lr8z5nHYX0E9HwvV5EwqBwhAEAQBAEAQBAEAQBAEAQBAEAQFPwbhaq63FjnksL6jbvyQGh0QOI73Svn8Pi60sc4OWi7VubRe24uV8LSjg1JLTZO+23mZ8fDvKXpHsW3O36kF18DXk69eWw3cTT5K30ne0V05T/TLa95z5oveHsW4qGCX+VUz9qOty+ewz96i/1cS5iV7tJfp4Fgx9O9pc7uwKtnnwwXWybk60z7jYxGPAP9M+y1bcl+S9vBGrN17ZbOLKdSfwoP2gP6l8/F+2T/AFcS5Jeya6uBZ8fjmo87/dVrPNVPv4EjJ9c+7iYsQ3b6r6Le1y15J8U9i4mzOF6sNr4FXe7OVEenSV0tBPYyO4Gyer7mqpmOmlQ7PkTcCva1tvmQEqWUxKASgEoBKASgEoBKASgN3A+EDRqteNGhw1tOnx6F0YTEOhVU+bn2HPiqCrU3Dw2nTWOBAIzg5xzL7RNNXR8k007M+rJgIAgCAIAgCAIAgCAIAgCA0sL4SbZ6e6OBIkAAaSSufFYmOHp8uR0YbDyrz5ETLg+1irTbUbIDhMHSOIhe6FVVaanHUzxWpOlNwfMUPA7/AC9p11KnXe8V8zhX78n+p8T6PFR9ya/SuBL4/uzURyv6g3xXdnb0QW3gcWTLTPu4m7iSfJvvu7l05Q/du9nPmq947kUzBD+Hon7Wn7YXzuF+fDtLeXsSvYz7L3Fkx/d/JHp+6q+dv4Ft4ErJl8fdxM+IbuCqen7oW3JflS28Ea84XtY7OJTWu38/W718/wD39/EvNer3FqygH+R/c9xW88/8+/gRcm/v7uJhxDdwlX0B2rXkvxz2GzOF6kNpVg5RSxYn8YTwFj9Wexqp475NDs+RNwS9tW7XmQMqaUhKASgEoBKASgEoBKASgErAOhYnWzdLOAdNM3ejS3qMdC+ryqt6TDpPXHR5fY+YzOj6Ou2ufT5k4qROCAIAgCAIAgCAIAgCAIAgK1j67ydnLVHsPUjOfkLtcGVsnXtn2eKNvE902SnzuH6yt+Vv3WPfvNGZq2Jl3bimYGf5ZTP2vaSoGF/q49rzL+KXusl+knMoJz0f7nuKhneun38Cdkq0T7uJt4jv8mfyPd7LSujKH7vLa9yNGbL3hbFvZTMFu4Wl6xntBQMP82G1by/iF7Kex7izZQTvqPM/3VXzvXDv4EjJdU+7iZsQ3cFW9IH9P7LZkz9lPbwPGcL2kNnEpodn6V8+tZetoLZlAOehzP8AcVzOtdPv4ETJtU+7ia2IzuEq+rnYQtOTu1SfZNubr2cO0VppzKQiuydw+7yex+rPVdVLG6aNDsvgTcGvb1tvmQcqcURKASgEoBKASgEoBKASgEoC0Yg2iKtRnzmh3S0x7ysZLO1SUOlX8P8AZHzmnenGfQ9/+i8L6M+eCAIAgCAIAgCAIDA61sDxTLgKjhIbOcgca1urBTUG9L5jYqU3BzS0LnPtttTaTHVH+a0SYzlKtSNODnLUhSpSqzUI62fLDa21abajM7XaJzHTB6wlKrGrBTjqYrUpUpuEtaMt8TEidMTnjXC93V7Hjku1+Yq+UF3BUx9fsafFSM5+VHbwLGSr2kn1cTZxJf5LzOf49625U/dtjZqzVe89yKXgh/lNI/aN9pQMM/eIv9XEv4le7yX6XuJ/KEd/R5n9rVSzr4obHwJmSr1Z93E2cSn+S1uRzj/xt8Fuyp+7z2vcjVmq94hsW9lOsLuEp+k32goVH447VvLtZepLY9xZ8oR4Sl6Lu0KvnXxw2MkZKvUntRkxEdwdo5Lp6neC9ZO/VqLZxPOcL16ffwKcCoXMXLFsx9Oeh6LvdVrONdPY+BFydaKm1cTVxKdwlX1Lu1q1ZV8yfZN2ar2cO0uJXQVLRUZOYbd5NY/Qf2hd+L00KOx8CfhF7xW2ohJXAUBKASgEoBKASgEoBKASgEoDbwXhF1CpujAC6CM8xn5lvw9eVCfLjrNGIw8a8ORLUZ7TjBaX6arhyN3nswtk8diJ65vu0bjXDAYeGqC79O81vjGt9LV/Mf4rV6er9b8Wbvy9L6F4I3LLjHaWaKpcNT4cNpz9a3U8fiIapX26f3NFTL8PPXG2zQWTBOOTHENrtuH5wzs6eNvWq2HzaEtFVW6+b9iTiconH1qTv1c/7lpa4ESDIOgjQq6aelEdpp2Z9WTAQHiq+60uOgAnYJWJOyuZjHlNI0cAYT+EURUu3SSQQDMQdexc+ExHp6Snax04zDfl6rp3uV7CdojClLkDW/iDv+ym15/9jDw8b+ZUoU75dPvfhbyJfHN8WSpylg/W1dmZu2Gl3b0cOVxvio9+5njEh82Rg1OeP1E96xlbvhl37z1mytiX1pbiDs1f+Kk63Obspx3KfCf/AGLfXb7FGpD/AK1LqT+5t5RHb2iPrOPUPFbs5fqwXWaMkXrTfUjLiM/yWpyPd7DV7yl+7yXW9yPGbr3iOxb2UzBj+GpH7RntBQsP82G1by/iF7Ka6nuLJlDdwlIfVd2hVM5+OGxknJF7Oe0yYmP8mtPJJ/R+y2ZW/YVP5zHjNF7xS/nOVGzOhzTyt7QolPRKL60XJq8XsLPlBdwtP0D7SrZz8yOziSMlXspbeB6xGfDLV6DD1VFnKXaNXYuJjN161La+BUpzKLzFq2ktWPRz2f1Z91Wc2109nkRsoWipt8zVxPPCVvUP7WrTlnxz7LN2Zr1IdpcSABU1FOxNYXPktj9Gp7YXdif6ejse9E/DL3ittW4hZXCULCUFhKCwlBYSgsJQWEoLCUFhKCwlBYSgsJQWEoLCUFhKCxPYs4wus7gx5Jok5xxs+s3k1hUcDjpUHyZfDu2E3H5eq65Ufi39TOjMeCAQZBEgjQQdBX06aauj5Vpp2Zgt1vZSDTUMBzgwZid8dGha6taFO3Ket2NlGhOq2oLUr9xhw7Vu2as7VTdtumF5xUuTRm+pmzBx5VeC60QmTypNB7dVSdrW+BU/J37GS6+CKGdxtWi+lcWQWGq8YSvaqlLqDAVwYmVsdfrXAo4WF8Bbpi+JY8fnxZo1vb3nuVPNnahbrRKyZXxF+pmPJ9UmzvGqoetrSvOUP2LXQ/I951G1dPpXFlZs9o/iAdrtBH4n3e9S4T995X6+NivOn7jyf0blcmMozs9Acjz7K7M51w7+BwZGtE3s4nrEqpFltHISf+P9l6yt2oVP5zGM1j7xT/nOU+yPh7Dqc07CFEpu0ovrRdqK8Wuplmyhu4amPs/eKq5x82K6uJIyRexlt4HrFB/k1r9H3HL1lrtQq/zmMZmveKO3iiptdEKMtGktNXLPlAdw9P1Q9pyrZv8ANjs4kfJV7GXa4I+Ymvina/VTsD1jLXaFXs+ZnNFedHteRWJzKTzFjnLNjm6RZj9iO5Vsz0qn2fIkZWvm9o1cVDv63qKvYFpy/wCZLss3ZivUh20QYK4FqKBM4UPktk5q3+Rdlf5FH/LecOH/AKmt/juIeVxncJQCUAlAJQCUAlAJQCUAlAJQCUAlAJQCUAlAXrELCt5rqDjnYLzPRnOOgkbeRfQZTiOVF0nzatn7HzucYXkyVaPPoe39zHlFtECi0abznfhAA7SsZxOygl038D1kdO7m30JeJJ41WmbC9w+W1kfeLV1Y6furfSl9zjy6nbGKL5m/tchsnFXfVm8jHD9QPcuLJ5aZx2HfnkNEJbeBXMP1ptVZw4qjv0mO5TcXK9eb69xVwcLYeC6l9y2ZQ600aIHynz0Bp8VWzeV6UdvAi5JD2s+pcTHk4qb2s3lYdoI7l5yd+rNdaPWeR9aD2lQs9fhmv+0Dv1yo8Je1Uuu/3Ls6fsnDqt9iy5Rn8JSH1HHaR4KnnD9eK6mSMjXs5vrR4xQqxZrbyU5/Q/wXnL5WoVtnBnrM43xFDrfFFVa5SloLTRZsoLvKWeqb1veqebfOXZ4skZKvd32nuR8xVqeT231c/pemBdqNbZwYzGPt6Ha4orDjmUssLWWbHx812eqb1lyqZq71Y7CRk6tRl2nwMeKr4p2z+ncdgcvOB+Ct2fM9Zirzo9tcCvSptioWHG10iyn/ANdnYqOPd40n+lEzLVZ1e2zWxZdv6vqKvYFrwPxy7LNuPXqQ7cSHBXEtR3EvhJ3klk/vf5Auut8il/lvOGgvea3+O4iJXKdwlAJQCUAlAJQCUAlAJQCUAlAJQCUAlAJQCUBJ4tWrc7VSdxFwaeZ297+pdOCqejrxfXbxOTH0vSYea6r+Gklsotaa9Nvzac/icf8AqF25vK9WMehb3+xxZHC1GUul7kvMz4btd7Bdn+sWNP3A7vaveJqXwMOuy8L+RrwlK2Y1Oq78beZqZPasWkt+dTPUQfFasqdqzXSjfnUb4dPofmV63PvVKh1vedriVPq6ZyfW95Tox5NOK6EtxZMc7Reo2M66d7a1ipZjPlU6XWr/AGRJyqnya1bqdvuz5iHXum0D7K9+GfFMrlZzXUZziHKVPtW8Sqg5lJ5i1a7LRj7VvVaR10gdpKqZo7zjsI2TR5NOa/UYsVqkULcNdHueO9ecE7Uqy/T5nvMI3rUO15FcJU16iqWLHl82hvqWdrj3qlmbvWXZXEl5QrUH2nwPmLb4oW31I94d6xg9FKt2fMzj17eh2vIrxKnsqIsGOb5rU/U0+uV35i71I9lEvKlalLtM84su4O2f0z+wpgvgq9kzj169HtogpXAUibxlO9sn9NT7F243VS7CJ+AXrVu2zBi86H1fUVvZXjCaJS7LNmNXqw7cd5FyuU7CVwg7yWy89b2wumr8in/lvRxUV7zV/wAdxFSuY7RKASgEoBKASgEoBKASgEoBKASgEoBKASgEoDLZHcIyNN5vtBe6eia2reeKi9SWxlnyk0oq0n62Fv4XT7yqZvG04y6t3+yPkUr0px6HvX7G3jBZLuC6I+ZuTulwIPtrbiqVsFFdFv59zTgqvKzGfXdeH+jQyc0ptD3fNp+04eC0ZTG9VvoR055K1CMel8Cu4UZdrVW/NqPGxxCn1lapJdb3lXDvlUoPpS3Fox6oXaNk+q0t/SyOwqnmUOTTp9Wj7IjZRPlVa3W7/dnnJ7QvG0crA38V7wCxlUL8vYZzufJVPbfwsVBmeBr71JS5i69GktmUOndq0fVx+E/uquaxtOGwiZJLlU59o84n0b1ntx10ro/BUPgsYCN6VbZwZnM58mvQ7XFFVGfpUu1y1qLRlCp3bSzVuTRsc/8AZU80Vqy2cWR8klyqEu09yPmKlKbPbT9lH6XlMDG9Grs4MZlK1eh2uKKuTmUzmLCRZ8fad2vT9S3qLgqWZxtVjsJGTS5VGXafA8Yp05p2z+ncNod4LGBV4Vez5nrMpcmpQ7a4FclTirYsWN1O62yf07BsA8VQx0bKl2SVlsuVKt22a+KrLz639PV7AvGBV5yX6WbcxfJhDtxIUFcSKFiYwoIslj5d2P8AyLrrK1Cl/lvODD6cTW/x3EPK5DvsJQWEoLCUFhKCwlBYSgsJQWEoLCUFhKCwlBYSgsJQWEoLCUFjfwDQ3S00WDje0nmabx6gVvwsOXWiuv8Ac5cZP0eHnLqf30Fyyi2W+2gR9Jc/GP2VjNKfKjDbbxIWR1eRKp2b+H+yUxtoTYqoHyWgj7pB7l042N8PJdRxZbO2Lg+l7yCyZ0s1d+ssbsvE9oXFlEdE5bCln8tNOO17it4xUPLarB8qp7cHvU/FQ94lFc73lbAz90hJ80dxbcpFPgKZ1VO1rv2VTNV7KL6+BDyKXtpLpXFGPJmzg6ztb2jY2feXnKY+pJ9Z7z+Xrwj1Pf8AsUyz0fKG0/tQ3/kuqTCFqyj+riX5z9g5/pv9rlsymsz0HemPZKp5uvge3gRMgeiotnEy5P6U2av9ZxH6B4r3lkb0Z7eB4zqVsRT6lxKVgxk1aTdb2D9QlR6KvOK61vPoMQ7Upvqe4tOUtvC0TrY4bHDxVPNl68X1MjZC/ZzXWtxmxFpTZbVyy3ZT/de8tj7Gf85jxnErYml1ef7FMsgl7Brc0bSFHpq8kutF+o7Rk+plryktitSOumRsd+6qZsvaRfURMhd6U118D1iBTvU7Xysa3aKk9yzlkbxqbFxGdS5M6O18CmzmUjmL3OW/KCyPg3qyNl3xVbNFbkbPIhZK7+l2+Zr4h071Wt6h42loWvLY3nLsm3OJcmlDtLiVhpzKaiw0WDD7Ysth9B52lp713YpWo0dj4EvBO+Jr7VxICVxFMSgEoBKASgEoBKASgEoBKASgEoBKASgEoBKAuuTnBhLnWhwzAFjOUnzj0DN0lV8qoaXVexcT5/PMSlFUVrel8C+EK2fNGphmlfs9Zuum8bWlaq8eVTkupm/Cy5FeEuhreQGTelFlc751Rx6A1o7QVw5VG1FvpZTz2V8So9C82QWGrPOFmjidUon9LZ7CuOvD35Lpa/n2KWEqWyxvoUt78yxZQmTYydT2HrjvXfmSvQe1ErJHbFJdKZ4yc04spPzqjjsAb3LGVxtRv0s9Z5K+JS6EvMqdlofxMN1Wkn8Ly7uUyEPfLfq43LdSf/Xcr9G9WLFlNbwVE6nkbWk9y782XqRfXwJWQP2k11cTayd0/JCfnVHnqDe5bMsj7Da2ac8l71sS8ykYCp+W0m6qvsunuUjDx94ius+hxkvdJy/TwLLlPbns59YPYXfmy0we3gSfw+9FRbOJvZO6Xkj/AK1R3stb3LdlkfYPrbObO5e8x6kt7ZQcDNmvQGurTG17QotBXqRXWt59NinajUf6XuZbspzd9QPJUHW1U82WmHfwIf4feiotnEz5N6c0a51uA2M/de8rj7Oe3ga89larTXVxKEBnjljrUVLTY+lvouXfKayPg/IKg/xwrGbL4O/gfO5A7+k7uJgyaNmrWOpjRtcfBeMqXryfUbc+dqcF1vcU5wgkas2xSmrF1O+ks+NzYs9hH2R7GKhjVanSXV5EjLHevXf6vMq8qeWBKASgEoBKASgEoBKASgEoBKASgEoBKASgJPAGBn2qpcZmYPPfxNHeTxBdGGw0q87LVzs48bjIYWnypa+ZdP7HW7FZW0mNp0xDGiAP/uPjX01OEacVGOpHxFWrKrNznrZnXs1nxwnMdCBOxr4PsNOiwU6TbrBMCSdJk5ySV4p04048mKsjbWrzrTc6ju2V7CGCajsJ0awYTSDN87NALQ8AHlktXDUoSeLjO2i3mVKOKpxy6dJv1r6Ftt+5v460S6xVgBJAa7N9V7XHqC3Y6LlQkl/NJz5VNRxcG+v7pox4jUS2xUpEE33Z9Re66dkLGAjahG/80nrN5qWLnbmtuXErdls/8ZcI0Oc/oNOZ2lcEIe/vx+xWqVP+pT6kvuS+UqnNlafm1Wk8xa9vaQunNFein1+Zw5DK2Ja6Yvemb2I1OLFS5bx2vJW7AK2Hj/Oc5s3lfFz7txTcA0D8a3Y82rWJ5gHwezapeHh75bob4l/GVF/xvK6Yx4E5lOp8FSdqeQeS839l15rH1IvrJ34fl7WcelcSRxApxYmE/Kc89F4gHqW/Llagu/ecmdSvi5dSW4ouArOfjBjIMtrGRxi4Se5SMPT95UeiW4+jxlRfkZT6Y7yz5T6fB0XRmDnAnnEjsXfmsfVi+skfh+Xrzj1I2sm1IiyucR51QkcoAaJHSDsWzK42ot9LNOfSTxCXQvMoVKzO+FClBvbqGxx+fn6lHVN+m5PPfifSyqR/LupfRyb/AGLrlOpE0qTwMzXkE8QvDNOxVc1i3CL6GfP/AIfklVnHpW418l9I8O+MxuNnlF4kdY2rxlMX60ths/EEl7OPPpe4p2E6Dm16lMtN++4BvGZcbsa5zRzqXWg1UlG2m7L2HnGVGM76LLT3FrygWVzaVlJGZjSwniDrrYB2HYqOZU2owfQrbiLktWMqtXTpbv3XfmUm8pR9DYXkFheQWF5BYXkFheQWF5BYXkFheQWF5BYXkFheQWF5BYy2ei6obtNrnu1NBcepeoxlJ2irnic401ebSXXoLVgXEaq8h1oO5M+aCDUPc3t5FRoZbOWmpoX3IuLzulBWo+s+nm/c6Bg+w06LBTpNDWjiHHyk6SeUq1Tpxpx5MVZHzFavUrT5dR3Zsr2aggCAIAgCAID5dEzAnXxpYzd2sfHsDhDgCDpBEjYsNJ6GE2ndH1ojMNCyYbueRSaHFwaLxzEwJPOViyvc9cuTXJvoPtSmHCHAEHiIkbEaT0MxGTi7pn1ojMMwWTDdzyKLQ4uDReOkwJPOVjkq9z1y5Ncm+g+1KYcIcAQdIIkbEaT0MxGTi7pn1jQBAAAGgDMFlKwbbd2eNwbevXW3vnQL23SsclXvbSZ5cuTyb6Og9VGBwIcAQdIIkHnCNJqzMRk4u6PlKk1oDWgNaNAAAA6AiSSsjMpOTvJ3YNJpN4tF4aDAkdKWV7hTkla+g+1aYcCHAEHSCAQego0mrMxGTi7p2Zq/FVD6Gl+WzwXj0NP6V4G781X+uXix8VUPoaX5bPBPQ0/pXgPzVf65eLHxVQ+hpfls8E9DT+leA/NV/rl4sfFVD6Gl+WzwT0NP6V4D81X+uXix8VUPoaX5bPBPQ0/pXgPzVf65eLHxVQ+hpfls8E9DT+leA/NV/rl4sfFVD6Gl+WzwT0NP6V4D81X+uXix8VUPoaX5bPBPQ0/pXgPzVf65eLHxVQ+hpfls8E9DT+leA/NV/rl4sfFVD6Gl+WzwT0NP6V4D81X+uXix8VUPoaX5bPBPQ0/pXgPzVf65eLHxVQ+hpfls8E9DT+leA/NV/rl4sDBVD6Gl+WzwT0NP6V4D81X+uXizap0w0Q0ADUBAXtJLUaXJy0tnpZMBAEAQBAealQNBc4gNAkk5gANJKw2krszGLk7LWVW14/2VjrrRVqR8pjW3ei84E7FwyzGinZXZapZDiZq8mo9Ten7Jm9gbG6zWhwY1xY86G1AGk8xBIJ5JlbKONpVXZOz6zmxWU4jDrlSV10rT+/2J5dZNK/hjHCzWdxYS6o8aW0wDHISSB0TK5K2NpUnZ6X1FTC5RiMRHlJJLpf8AGzXwfj3Zajrrr9InQagaG7WuMdMLxTzCjJ2d1tNlfI8TTjylaWzX90vsWcFdxHIKtjZQbaPg5FTdLwZ5ouyYjPOjOuR4ymqno9NylHKq8qHp1bk2vr0k8usmkDbsbaFKubO8VN0DmtzNBbLw0tzz9YLlnjKcKno3e5So5VXq0fTRtazevTov5EnhXCDLPSdVqTcbE3RJzkAZucrdVqxpQc5ajkw2HniKipw1v/Zp4Dxjo2ouFIuvNAJDhBg8Yz5x4rXQxVOs2o8xvxmXVsKk6lrPoN/CFsbRpvqvm6wEmBJgaltqTUIuT5jmo0ZVqipx1s0cBYwUrVf3K/vIm80DTMRn5FqoYmFa/J5joxmAq4W3pLaegwYZxroWapuVUVL10O3rQRBkDj5F5rYynSlyZXNuFyuviafpIWte2lmk3H+yE591HKWZuorUsyo9fgdDyHFLo8SewbhSlXbeova8DTGkc4OcLrp1YVFeDuTK+Gq0JcmpGxuLYaCDw1jXZ7Mbr3F1TjZTALhzyQB0lctbGUqTs9L6EUcJleIxK5UVZdL/AJc0LHj/AGV7rrhUpz8p7W3ektcSNi1QzGjJ2d0dNXIcTCN42l1J6fukWjdRdvAy2JkZwREyNa7rq1yPyXyuS9ZDYFxpoWqpudIPvBpdvmgCAQNfKuajjKdaXJjc78XldfCw5dS1r20MnF1E4x16zWNLnkNa0SSTAA5SsSkoq7PUISnJRirtlWtOUGzNdDW1Xj5zWtDTzXnA9S4JZlSTsrstU8gxMlduK6m/JMlcCYy0LVmpuIfpuPF18cmcg9BK30cVTraIvT0HFi8tr4XTNaOlav5tJO12gU2PqOm6xpcY0w0SY2LfOShFyfMcdKm6k1Ba27eJF4Cxko2pzm0r8tAJvNAzExmzrRQxUKzajfQdmMy6thYqVS2noZLV6oa1zjoaCTGmAJK6G7K5xQi5SUVzkPgPGijanllK/eDbxvNAESBr5VzUMXTrO0bndi8srYWCnUtZu2hnrDmMtGyua2rflwJF1oOYGNazXxUKLSlfSYweXVsVFyp20dLI0Y/2T7UfcHitP/JUevwOt5Div0+P7E5grDNG0AmjUDo0jOHDnac66qVenV+B3J2IwdbDu1WNt3ib62nMEAQBAVPKXWc2yAN0OqNDuaCQNoC4Mxk1RsudlvIYRlirvWk7fzYVrE3BthrMPwl43a8QGuqFgjiu5xeK4sHRw84+0enovYrZpicbRmvQr1ba0r+OuxODJ9S3Zr21HbhpLDndI0APHyevNpz5un/jYctNPR0fuTv+fq+hcXFcvp5vDp+xM444TNnsr3MMPMMYeMF3GOUAE9C6cXVdKk2tepHBleGWIxKjLUtL7v3KPiTiw21XqlYu3JpugNMFzokyeICRo1qZgsIq15S1L7n0WbZnLC2hT+J6diN/HHE6nRomtZ7wDIvsJLhdJi8Cc8gwtuMwUYQ5cObWjmyvN6lar6Ktz6nq09BK5NcKGpQdScZNEgD0HTdHQWuHNC35dVcqbi+bccWfYZU6yqR/u3rXvRWMIn+L/wB+n7q4qn9Z3osUP/l/4PidXV4+KOTY0n+Ku9bQ9ikoOK/qu9cD7bLv/mrsy3yLxj9/oa33P8jVSx/yJd28+dyb+th37mctwVhB9nqsrU9LT0OHymnoPYodKpKlJTifZYnDwxFN0p8/26GdSw3b2V8G1atMy11InlB4weUHMrtaoqmHlKPOj43CUJ0MfCnPWpEBkq/8j+37y5Mr/u7in+I//Pv4ETlMPln9pna9aMy+d3HbkC91/wAnwLP/APgLK5gg1WuIBkPB4tRC7P8AjqLXP4kj/nsTGWlJrYUx26YNtmmbhEkaH0zpzco2EKd6+FrbPui+vR5lhNWv7S/n2Ol4zYV3CyvrN86AGc7yA09Ez0K1iavo6Tmj5HAYX0+JjSlq59i/ljn2JuLnwx731nO3Np3xB3z3uzkT1k8oUjCYX07cpPRvZ9RmmYfk4xhTS5T8El1bixYYyfU3AGzE03SJD3Oc0jjOfOCuytlsH8vQSsLn9SLfp1ddWh+RP4IwV8Gsxpbo6pAcZIgCRoaOITxSdK66VH0VPk3uTMTivzOI9JybXt/H1lDyYnyo+qd7TVKy35vcfSfiD+mXaW5nU1dPjTnWU/Chvss4MNDRUfykkhoPNBPSNSj5lVd1TWrWfVfh/CrkyrvXey4+Jv4BxEomi11ovOqOAJAcWhkiQ0RpI45W2hl9PkJz1v7HNjM8rKq40bKKfRe/iVfGfBDrBaGGk43Tv6bj5wLTnaY0xm5w5cOJovDVE4vYWMvxccfQaqLTqa5tv850dDtVt3bB76ozX7O90aiaZkbVXnPl4dy6Y8D5anR9Djo0+iaX3Klkr/m1vQb7RXBlfxS2Fz8RfKhte4v2FP5NX1b/AGSq1T4HsPmcP86G1bznWS7/AFL/AFXvNUbLPmPYfVfiH+nj2uDM2VQ8NR9B3tL3mnxR2Gv8O/KntW4lMH4jWapQpvJqhz2NcSHjSWgnMQt8MvpSgnp0rpOOtneJp1pRVrJtausqWFrFVwdamljpI39N0RebxtcOohT6tOeFq6HsLmGrUsxw75S16Guh9K3o65Y7QKlNlRuh7Q4czhIX0EJKUVJc58PVpunNwetOxmXo1hAEBrYRsDK9N1KqLzHadesEHiIK8VKcakeTLUbqFedCoqlN2aKBhHJxUBJoVWuGqoC120Ag7ApVTLJf2PxPpqH4ipv5sGn0rTv/AHIOlbLXg6sGuLmxBNMuvU3tni0jPBzjOuZTrYaVn4czKMqOEzGlylZ9epp/zm1FuyjVd1sNGo3zTUY/mDqb4npcAqGPfKoKS6VuIeRR9FjJ05a+S14NeRsZMagNkIGltR09IaR1di9Zc16K3WavxBFrFJ9MVxJXHCoG2K0E8dMgc7t63rIW/FNKjK/QcWVxcsXTt07tJUslDTftB4rtMdJL/BcGWLTJ7C5+I2uRTXW+BFYWfdwuS7MBXp7Dc8Voq6MXd9KOzDLlZWkvofE62rx8QcjxmM4WdGfhqA6Q2kD1hQsTpxWjpXA+4wCtliv9Mt8i94//AOgrfc/yNVLHfIl3bz5vJf62HfuZUcUcCi12K0U9DxUDqbtTgwdR0HnXBhaCrUZR576PAuZnjHhMXTnzcmzXVch8H4WfQpWmy1QQ17XNun5FUZthiDzBc9Os6cZ0pc/2Z318LCvUpYiGtNO/TH9uYs2Sj/yP7fvLsyz+7uJH4j/8+/gRGU8+Wf2Wdr1pzH5vcd34f/pf8nwOqWfzG+iOxW46kfFz+J7TleUyuHWyG5y2k1rueXOjY4bVDzFp1tHQfaZBBxwt3zyb3LgWfHykRg5oOlppXvZ7Su3Gp/l/Aj5PNPHt9PKtvPGS2sDZ6jR5zaknXDmi6eo7FjLWvRtdZ6/EUGq8ZczjuZdFRPnzFavMd6J7FiWpnun8a2nL8l58rPqne01RMt+b3H2P4h/pl2luZ1VXD4s5NlHEW4k6CxhHNnHcVCzDRW7kfbZFpwdl0s6rZqgcxrm+aWgjmIkK5FppNHxlSLjJp60ygZV6omg35W/PQboHYdilZm16qPpvw5F2qS5tHEmcFsIwPB0mz1COYtcR1ELopp/lLfpZwYiSea3/AFreivZKnjdqw4zTadjs/aFyZZ8cthU/EafooPr4F/ww8ChWJzAU3k/hKrVXaD2HzGFTdaCXSt5zzJWPKKnJS95qkZYvaPYfU/iJ+wj2uDMmVb+dR9W72lnNPijsPP4c+VPatxfMA/6ah6pnshVaPy47EfNYz+on2nvKFlUrtNai0ec1ji77xF2dhUrM5LlxXUfS/h2ElRnJ6m19v9l5xYpltks4dpFJk/hGZU8OmqUU+g+dzCSliqjX1PeSa3HGEAQFcx5p2o2eLLy7oGzupb9TvAz6lyYxVXT9n39PcVcolhlXvX7r6r9fDmKPYMfLVRbubwx93NwgcKg5CQRPSJU6GOqwXJenbrPo62RYWs+XG6v0ajTr17ThO0CGgugN3jTudNsky4yY0znOda5OpiprR5I3whhssoO70a9OtvqOp27Aralk+Ck7241gPGC0C67aAVanRUqXo+o+Mo4yVPE/mFrve23WjltmtlqwZWcCLpOYh4JpvA0FpzTx5weNRYzq4WT0eTPsqlHC5nSTve3RrW09YWxitNvLaQaCJkU6TXZzxF2czHQAs1MRVxFo27kYw2X4bAJ1L98nu/lzo+J2A/glAMdBqON58aAYgNGsADtVbC0PQws9fOfKZpjfzdflR+FaF595WMo+Lry/4VRaXAgCoGiXAtENfAzkQADqgLjx+Gk5ekitpYyLMIKH5eo7W1X1aebxImhlCtTadzgnOAi+4G9znPBPLC0LMKqjbRtO2f4fw0qnK0pdC1br2NjEbAVWvaBaawdubXF95wINR+kROkSZJ0Zo5vWDoSnU9JLVvZqzfHUqFB4em1dq1lzL+aLd5b8oJ8grfc/yNXfjvkS7t5CyRXxsO/cyIyTumjWj6QewFoy34JbTv/EitVh2eJhylYvyPhdMaM1UDVoFTo0HkjUvOPw9/aR7/M95Dj9P5af+Pl3837njJK4H4RB+j95Yyz+7uPX4lTXo+/gRGVBw+GwT/tM9p605gva9x3fh5P8AKXX1Pcj4cf7W9txm5AxANOm4v1Zpc7P0LDx9Zqyt4Gf+BwkHy5crvej7JbzdxRxTq1aotFqDmsDr8PndKjpkEg5wJzmdK2YXCTlPl1PvrZzZnmtKlSdGg03a2jUl1dezUdDwrYG16L6L/NeI5jpBHKDB6FVqU1Ug4vnPlsPXlQqxqR1pnIw61YMrnNdOiSCaVRs5ufbIUL2uFn/LM+5thczorn//AFF/zuZlwtjVabbFEAAEg3KLXFziDInOSYMHMs1MVVr+ruPGGyvDYK9Vvvk1Zbjo+ArNXp2O7aXl9W64mYJaIzNLvlEa1XoxnGlab0nyeMqUamKvQjaN/HrtzbDkeAsOPsr90pFl4tu78SIJB4iNShUasqUuVE+5xmBhiocipe176P8ATJ0ZR7V/6/4Hf911f8hV6ETf/wCdwv6vH9i15QMXXWhjatETVpiC0aXsOeByg5wOUrsxuGdRKUdaIuS5hHDzdOo7Rlz9D/cp2CsdLTZWbjDHBuYCq1wczk0gwNRXBTxlWkuR0dJexOTYbFT9Ldq/0tWf2Z4sNitOE7RffJaYD6kQxjR8lvLpgazJ1rEadTFVLvx6DNath8socmOvmXO30vz8DrtKzNawUwN4GhgHFdAgDYrqilHk8x8NKpKU3NvTe/eciwhYbRgy032TdBNyoRLHNPyXcU6x0jiUKdOphql14n3NCth8zociWvnXOn0rz7me8MY52i1M3GGNDtIphxc/k0kxyBZq4ypWXI3GMLk+Hws/S3ba53ay3F0yfYAdZ6Tn1RFWrG942tHmg8skk9CoYLDulFuWtnz+dY+OIqKFN3jHn6Xz9xXsrDgK1GT/ALbvaC5cyXrR2FT8NpulPatxHWfH21Cm2lT3EXWhrS1ji+AIGlxBPQtax1VRUUkdc8iwrm6k+Vpd3p0buJsYv4rV7XV3a1B4pk3nuqSH1PqtBzgcuiNCzQwk6s+VU1bzVjczoYSl6KhZy1JLUut/zXrOqgRoVs+K1n1AEAQBAYa1kpv89jHek1p7QvLjF60bIVakPhk1sZkp0w0Q0ADUAAFlJLUeJScndu56WTB4q0muEOAcNRAI61hpPWeoylF3i7HmhZ2MzMa1o+q0DsRRS1IzOpOfxNvaZVk8BAYHWKmTeNNhdrLGztheeRG97GxVqiXJUnbaZ16NZ8IQANA0IZbbPpCGD4GgaAhlts+FgOkBLBNoBg1DYlhdnpDAQHmpTDhDgCNRAIWGk9ZmMnF3TseKFmYzzGNb6LQOxFFLUj1OpOfxNvazKsng87mNQ2BYsjPKfSNzGobAlkOU+k9LJgw1rJTfnexjj9ZoPaF5cYvWjZGrOGiMmtjMrWgCAABqGhejw23pZ9QwfHNBEEAjUdCGU2ndGKjZKbDLGMafqtA7AvKjFake5Vak9EpN7WZl6NZ8LQdICGU2j4GDUNixYcpnpZMBAEB//9k="/>
          <p:cNvSpPr>
            <a:spLocks noChangeAspect="1" noChangeArrowheads="1"/>
          </p:cNvSpPr>
          <p:nvPr/>
        </p:nvSpPr>
        <p:spPr bwMode="auto">
          <a:xfrm>
            <a:off x="190500" y="-2127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th-TH"/>
          </a:p>
        </p:txBody>
      </p:sp>
      <p:pic>
        <p:nvPicPr>
          <p:cNvPr id="50184" name="Picture 8" descr="http://www.sonicscoop.com/site/wp-content/uploads/2012/06/soundcloud-logo.gif"/>
          <p:cNvPicPr>
            <a:picLocks noChangeAspect="1" noChangeArrowheads="1"/>
          </p:cNvPicPr>
          <p:nvPr/>
        </p:nvPicPr>
        <p:blipFill>
          <a:blip r:embed="rId5"/>
          <a:srcRect/>
          <a:stretch>
            <a:fillRect/>
          </a:stretch>
        </p:blipFill>
        <p:spPr bwMode="auto">
          <a:xfrm>
            <a:off x="5617933" y="3214686"/>
            <a:ext cx="1811587" cy="103985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VAIO\AppData\Local\Temp\Rar$DR04.697\nexus4_wire.sketch\QuickLook\Preview.png"/>
          <p:cNvPicPr>
            <a:picLocks noChangeAspect="1" noChangeArrowheads="1"/>
          </p:cNvPicPr>
          <p:nvPr/>
        </p:nvPicPr>
        <p:blipFill>
          <a:blip r:embed="rId3"/>
          <a:srcRect l="13672" t="17666" r="64950" b="8279"/>
          <a:stretch>
            <a:fillRect/>
          </a:stretch>
        </p:blipFill>
        <p:spPr bwMode="auto">
          <a:xfrm>
            <a:off x="0" y="24"/>
            <a:ext cx="9144000" cy="6858000"/>
          </a:xfrm>
          <a:prstGeom prst="rect">
            <a:avLst/>
          </a:prstGeom>
          <a:noFill/>
        </p:spPr>
      </p:pic>
      <p:sp>
        <p:nvSpPr>
          <p:cNvPr id="50180" name="AutoShape 4" descr="data:image/jpeg;base64,/9j/4AAQSkZJRgABAQAAAQABAAD/2wCEAAkGBxQTEhUTERQUFRIWGBgYFxgVFBQWFBgYFxYaFxQWFxgaHCggGBolHhgYITEhJSkrLi4uFx8zODMsNygtLisBCgoKDg0OGxAQGiwkICQsNDQvLCwsNCwsLCwwLDAsLCwsLCwsLCwsLCwsLCwsLCwsLCwsLCwsLCwsLCwsLCwsLP/AABEIAKoBKAMBEQACEQEDEQH/xAAbAAEAAgMBAQAAAAAAAAAAAAAABQYDBAcCAf/EAEsQAAEDAQIHCwYMBQQDAQAAAAEAAhEDBBIFBgchMVGREyIjQWFxgaGxwdEkMnJzssIUFUJSU2JjgpKTouElM3SDszRDo9JEZPAW/8QAGgEBAQADAQEAAAAAAAAAAAAAAAUBAwQCBv/EAD4RAAIBAgIFCAgFBAMBAQEAAAABAgMRBAUhMXGxwRJBUWFygZHREyIjJDIzUqEGFGLh8DRCgvEVJUM1shb/2gAMAwEAAhEDEQA/AO4oAgCAIAgCAIAgCAIAgCAIAgCAIAgCAIDXttsZSbeqODR1nkA41pr4inQjyqjsjZSozqvkwVyBtWNo0UmE8rjA2BRq2exWilG/W9BSp5U/75eBGVcZq50FrfRb4yp884xUtTS2LzudccuoLmb7/I13Ybrn/dd1DsC0vMcU/wD0f28jasHQX9qPTMPWgf7hPOGnuWY5ni1/f9l5GHgaD/tNyhjXVHnNY4cxadujqXVTzuvH4kn9v54GieWUn8La+5L2LGei/M+aZ5c7do74VShnNCpon6r69XicNXLasNMdJNU3hwlpBB0EGQqsZKSundHA04uzPSyYCAIAgCAIAgCAIAgCAIAgCAIAgCAIAgCAIAgCAIAgCAIAgKVa8ZqwquLSAxriLsDOAYznTJXy1bNq8az5Pwp6rdHXrL9PLqTpq+trWZ8c6l4UTxEOO26tudy5Xon0p8DXlcbOa2cSsyoRWEoBKASgEoBKA27BhKpRM03Eawc7TzhdGHxVWg7033c3gaa2Hp1Vaa8y44Gw8ytvTvKnzToPonj5l9Pgsyp4j1Xol0dOwhYrAzo+stMenzJhUjhCAIAgCAIAgCAIAgCAIAgCAIAgCAIAgCAIAgCAIAgIHG63Pp02imS0udBI0wBObUpOb4ipSpLkO12UstowqVHyleyMWJ1vfUa9r3F12CCc5gzmnj0LXk+JqVYyjN3seszoQpuMoq1yoWp2/f6Tu0r5ytpnJ9b3lymvVWxE9jUeDs3odzVWzf4aOzyJ2XfHV2+ZXZUYqCUAlAJQCUAlAJQAO4xpRaNKMWLni3h/dIpVTwnyXfO5D9btX02W5l6X2VX4uZ9P77yFjsD6P2lPVzro/YsatEoIAgCAIAgCAIAgCAIAgCAIAgCAIAgI7DmFRZ2BxaXEmAJjinOehceNxaw1PlWvd2OrCYV4ifJTtYzYLtwrUm1ACJnMeIgwexbMNiFXpKola5rxFF0ajg+YrGDsO1nWsNLpY55bdgQBniOVRMPj60sXyW/VbasWK+CpRw3KS0pXuTeMeFjZ2NLWgucYE6BAknlVPMMZLDQTirtsnYHCrETak9CMuAMJGvSvkQ4EtMaJEGRtWzA4p4ily2rPUecZh1QqclO6MbcYqJq7lJmbt6N5e0RMzpzaIXhZlQdb0V3fVfmv0Hp4CsqXpLaOjnsRmPZ3tLnd2BcOefDDa9x15R8U+4w4iHPV5me8tWR/FU7uJszdaId/ArFZ2+dzntUOpplLayvBaET2NB4Ky+r7mKtmny6PZ8ibl69pV2+ZXpUgp2EoLCUFhKCwlBYSgsJQWEoLH0OjOMxGgjSsq60oNX1nQMW8LbvTh38xmZ3Lqd09oX12XYz8xT9b4lr8z5nHYX0E9HwvV5EwqBwhAEAQBAEAQBAEAQBAEAQBAEAQFPwbhaq63FjnksL6jbvyQGh0QOI73Svn8Pi60sc4OWi7VubRe24uV8LSjg1JLTZO+23mZ8fDvKXpHsW3O36kF18DXk69eWw3cTT5K30ne0V05T/TLa95z5oveHsW4qGCX+VUz9qOty+ewz96i/1cS5iV7tJfp4Fgx9O9pc7uwKtnnwwXWybk60z7jYxGPAP9M+y1bcl+S9vBGrN17ZbOLKdSfwoP2gP6l8/F+2T/AFcS5Jeya6uBZ8fjmo87/dVrPNVPv4EjJ9c+7iYsQ3b6r6Le1y15J8U9i4mzOF6sNr4FXe7OVEenSV0tBPYyO4Gyer7mqpmOmlQ7PkTcCva1tvmQEqWUxKASgEoBKASgEoBKASgN3A+EDRqteNGhw1tOnx6F0YTEOhVU+bn2HPiqCrU3Dw2nTWOBAIzg5xzL7RNNXR8k007M+rJgIAgCAIAgCAIAgCAIAgCA0sL4SbZ6e6OBIkAAaSSufFYmOHp8uR0YbDyrz5ETLg+1irTbUbIDhMHSOIhe6FVVaanHUzxWpOlNwfMUPA7/AC9p11KnXe8V8zhX78n+p8T6PFR9ya/SuBL4/uzURyv6g3xXdnb0QW3gcWTLTPu4m7iSfJvvu7l05Q/du9nPmq947kUzBD+Hon7Wn7YXzuF+fDtLeXsSvYz7L3Fkx/d/JHp+6q+dv4Ft4ErJl8fdxM+IbuCqen7oW3JflS28Ea84XtY7OJTWu38/W718/wD39/EvNer3FqygH+R/c9xW88/8+/gRcm/v7uJhxDdwlX0B2rXkvxz2GzOF6kNpVg5RSxYn8YTwFj9Wexqp475NDs+RNwS9tW7XmQMqaUhKASgEoBKASgEoBKASgErAOhYnWzdLOAdNM3ejS3qMdC+ryqt6TDpPXHR5fY+YzOj6Ou2ufT5k4qROCAIAgCAIAgCAIAgCAIAgK1j67ydnLVHsPUjOfkLtcGVsnXtn2eKNvE902SnzuH6yt+Vv3WPfvNGZq2Jl3bimYGf5ZTP2vaSoGF/q49rzL+KXusl+knMoJz0f7nuKhneun38Cdkq0T7uJt4jv8mfyPd7LSujKH7vLa9yNGbL3hbFvZTMFu4Wl6xntBQMP82G1by/iF7Kex7izZQTvqPM/3VXzvXDv4EjJdU+7iZsQ3cFW9IH9P7LZkz9lPbwPGcL2kNnEpodn6V8+tZetoLZlAOehzP8AcVzOtdPv4ETJtU+7ia2IzuEq+rnYQtOTu1SfZNubr2cO0VppzKQiuydw+7yex+rPVdVLG6aNDsvgTcGvb1tvmQcqcURKASgEoBKASgEoBKASgEoC0Yg2iKtRnzmh3S0x7ysZLO1SUOlX8P8AZHzmnenGfQ9/+i8L6M+eCAIAgCAIAgCAIDA61sDxTLgKjhIbOcgca1urBTUG9L5jYqU3BzS0LnPtttTaTHVH+a0SYzlKtSNODnLUhSpSqzUI62fLDa21abajM7XaJzHTB6wlKrGrBTjqYrUpUpuEtaMt8TEidMTnjXC93V7Hjku1+Yq+UF3BUx9fsafFSM5+VHbwLGSr2kn1cTZxJf5LzOf49625U/dtjZqzVe89yKXgh/lNI/aN9pQMM/eIv9XEv4le7yX6XuJ/KEd/R5n9rVSzr4obHwJmSr1Z93E2cSn+S1uRzj/xt8Fuyp+7z2vcjVmq94hsW9lOsLuEp+k32goVH447VvLtZepLY9xZ8oR4Sl6Lu0KvnXxw2MkZKvUntRkxEdwdo5Lp6neC9ZO/VqLZxPOcL16ffwKcCoXMXLFsx9Oeh6LvdVrONdPY+BFydaKm1cTVxKdwlX1Lu1q1ZV8yfZN2ar2cO0uJXQVLRUZOYbd5NY/Qf2hd+L00KOx8CfhF7xW2ohJXAUBKASgEoBKASgEoBKASgEoDbwXhF1CpujAC6CM8xn5lvw9eVCfLjrNGIw8a8ORLUZ7TjBaX6arhyN3nswtk8diJ65vu0bjXDAYeGqC79O81vjGt9LV/Mf4rV6er9b8Wbvy9L6F4I3LLjHaWaKpcNT4cNpz9a3U8fiIapX26f3NFTL8PPXG2zQWTBOOTHENrtuH5wzs6eNvWq2HzaEtFVW6+b9iTiconH1qTv1c/7lpa4ESDIOgjQq6aelEdpp2Z9WTAQHiq+60uOgAnYJWJOyuZjHlNI0cAYT+EURUu3SSQQDMQdexc+ExHp6Snax04zDfl6rp3uV7CdojClLkDW/iDv+ym15/9jDw8b+ZUoU75dPvfhbyJfHN8WSpylg/W1dmZu2Gl3b0cOVxvio9+5njEh82Rg1OeP1E96xlbvhl37z1mytiX1pbiDs1f+Kk63Obspx3KfCf/AGLfXb7FGpD/AK1LqT+5t5RHb2iPrOPUPFbs5fqwXWaMkXrTfUjLiM/yWpyPd7DV7yl+7yXW9yPGbr3iOxb2UzBj+GpH7RntBQsP82G1by/iF7Ka6nuLJlDdwlIfVd2hVM5+OGxknJF7Oe0yYmP8mtPJJ/R+y2ZW/YVP5zHjNF7xS/nOVGzOhzTyt7QolPRKL60XJq8XsLPlBdwtP0D7SrZz8yOziSMlXspbeB6xGfDLV6DD1VFnKXaNXYuJjN161La+BUpzKLzFq2ktWPRz2f1Z91Wc2109nkRsoWipt8zVxPPCVvUP7WrTlnxz7LN2Zr1IdpcSABU1FOxNYXPktj9Gp7YXdif6ejse9E/DL3ittW4hZXCULCUFhKCwlBYSgsJQWEoLCUFhKCwlBYSgsJQWEoLCUFhKCxPYs4wus7gx5Jok5xxs+s3k1hUcDjpUHyZfDu2E3H5eq65Ufi39TOjMeCAQZBEgjQQdBX06aauj5Vpp2Zgt1vZSDTUMBzgwZid8dGha6taFO3Ket2NlGhOq2oLUr9xhw7Vu2as7VTdtumF5xUuTRm+pmzBx5VeC60QmTypNB7dVSdrW+BU/J37GS6+CKGdxtWi+lcWQWGq8YSvaqlLqDAVwYmVsdfrXAo4WF8Bbpi+JY8fnxZo1vb3nuVPNnahbrRKyZXxF+pmPJ9UmzvGqoetrSvOUP2LXQ/I951G1dPpXFlZs9o/iAdrtBH4n3e9S4T995X6+NivOn7jyf0blcmMozs9Acjz7K7M51w7+BwZGtE3s4nrEqpFltHISf+P9l6yt2oVP5zGM1j7xT/nOU+yPh7Dqc07CFEpu0ovrRdqK8Wuplmyhu4amPs/eKq5x82K6uJIyRexlt4HrFB/k1r9H3HL1lrtQq/zmMZmveKO3iiptdEKMtGktNXLPlAdw9P1Q9pyrZv8ANjs4kfJV7GXa4I+Ymvina/VTsD1jLXaFXs+ZnNFedHteRWJzKTzFjnLNjm6RZj9iO5Vsz0qn2fIkZWvm9o1cVDv63qKvYFpy/wCZLss3ZivUh20QYK4FqKBM4UPktk5q3+Rdlf5FH/LecOH/AKmt/juIeVxncJQCUAlAJQCUAlAJQCUAlAJQCUAlAJQCUAlAXrELCt5rqDjnYLzPRnOOgkbeRfQZTiOVF0nzatn7HzucYXkyVaPPoe39zHlFtECi0abznfhAA7SsZxOygl038D1kdO7m30JeJJ41WmbC9w+W1kfeLV1Y6furfSl9zjy6nbGKL5m/tchsnFXfVm8jHD9QPcuLJ5aZx2HfnkNEJbeBXMP1ptVZw4qjv0mO5TcXK9eb69xVwcLYeC6l9y2ZQ600aIHynz0Bp8VWzeV6UdvAi5JD2s+pcTHk4qb2s3lYdoI7l5yd+rNdaPWeR9aD2lQs9fhmv+0Dv1yo8Je1Uuu/3Ls6fsnDqt9iy5Rn8JSH1HHaR4KnnD9eK6mSMjXs5vrR4xQqxZrbyU5/Q/wXnL5WoVtnBnrM43xFDrfFFVa5SloLTRZsoLvKWeqb1veqebfOXZ4skZKvd32nuR8xVqeT231c/pemBdqNbZwYzGPt6Ha4orDjmUssLWWbHx812eqb1lyqZq71Y7CRk6tRl2nwMeKr4p2z+ncdgcvOB+Ct2fM9Zirzo9tcCvSptioWHG10iyn/ANdnYqOPd40n+lEzLVZ1e2zWxZdv6vqKvYFrwPxy7LNuPXqQ7cSHBXEtR3EvhJ3klk/vf5Auut8il/lvOGgvea3+O4iJXKdwlAJQCUAlAJQCUAlAJQCUAlAJQCUAlAJQCUBJ4tWrc7VSdxFwaeZ297+pdOCqejrxfXbxOTH0vSYea6r+Gklsotaa9Nvzac/icf8AqF25vK9WMehb3+xxZHC1GUul7kvMz4btd7Bdn+sWNP3A7vaveJqXwMOuy8L+RrwlK2Y1Oq78beZqZPasWkt+dTPUQfFasqdqzXSjfnUb4dPofmV63PvVKh1vedriVPq6ZyfW95Tox5NOK6EtxZMc7Reo2M66d7a1ipZjPlU6XWr/AGRJyqnya1bqdvuz5iHXum0D7K9+GfFMrlZzXUZziHKVPtW8Sqg5lJ5i1a7LRj7VvVaR10gdpKqZo7zjsI2TR5NOa/UYsVqkULcNdHueO9ecE7Uqy/T5nvMI3rUO15FcJU16iqWLHl82hvqWdrj3qlmbvWXZXEl5QrUH2nwPmLb4oW31I94d6xg9FKt2fMzj17eh2vIrxKnsqIsGOb5rU/U0+uV35i71I9lEvKlalLtM84su4O2f0z+wpgvgq9kzj169HtogpXAUibxlO9sn9NT7F243VS7CJ+AXrVu2zBi86H1fUVvZXjCaJS7LNmNXqw7cd5FyuU7CVwg7yWy89b2wumr8in/lvRxUV7zV/wAdxFSuY7RKASgEoBKASgEoBKASgEoBKASgEoBKASgEoDLZHcIyNN5vtBe6eia2reeKi9SWxlnyk0oq0n62Fv4XT7yqZvG04y6t3+yPkUr0px6HvX7G3jBZLuC6I+ZuTulwIPtrbiqVsFFdFv59zTgqvKzGfXdeH+jQyc0ptD3fNp+04eC0ZTG9VvoR055K1CMel8Cu4UZdrVW/NqPGxxCn1lapJdb3lXDvlUoPpS3Fox6oXaNk+q0t/SyOwqnmUOTTp9Wj7IjZRPlVa3W7/dnnJ7QvG0crA38V7wCxlUL8vYZzufJVPbfwsVBmeBr71JS5i69GktmUOndq0fVx+E/uquaxtOGwiZJLlU59o84n0b1ntx10ro/BUPgsYCN6VbZwZnM58mvQ7XFFVGfpUu1y1qLRlCp3bSzVuTRsc/8AZU80Vqy2cWR8klyqEu09yPmKlKbPbT9lH6XlMDG9Grs4MZlK1eh2uKKuTmUzmLCRZ8fad2vT9S3qLgqWZxtVjsJGTS5VGXafA8Yp05p2z+ncNod4LGBV4Vez5nrMpcmpQ7a4FclTirYsWN1O62yf07BsA8VQx0bKl2SVlsuVKt22a+KrLz639PV7AvGBV5yX6WbcxfJhDtxIUFcSKFiYwoIslj5d2P8AyLrrK1Cl/lvODD6cTW/x3EPK5DvsJQWEoLCUFhKCwlBYSgsJQWEoLCUFhKCwlBYSgsJQWEoLCUFjfwDQ3S00WDje0nmabx6gVvwsOXWiuv8Ac5cZP0eHnLqf30Fyyi2W+2gR9Jc/GP2VjNKfKjDbbxIWR1eRKp2b+H+yUxtoTYqoHyWgj7pB7l042N8PJdRxZbO2Lg+l7yCyZ0s1d+ssbsvE9oXFlEdE5bCln8tNOO17it4xUPLarB8qp7cHvU/FQ94lFc73lbAz90hJ80dxbcpFPgKZ1VO1rv2VTNV7KL6+BDyKXtpLpXFGPJmzg6ztb2jY2feXnKY+pJ9Z7z+Xrwj1Pf8AsUyz0fKG0/tQ3/kuqTCFqyj+riX5z9g5/pv9rlsymsz0HemPZKp5uvge3gRMgeiotnEy5P6U2av9ZxH6B4r3lkb0Z7eB4zqVsRT6lxKVgxk1aTdb2D9QlR6KvOK61vPoMQ7Upvqe4tOUtvC0TrY4bHDxVPNl68X1MjZC/ZzXWtxmxFpTZbVyy3ZT/de8tj7Gf85jxnErYml1ef7FMsgl7Brc0bSFHpq8kutF+o7Rk+plryktitSOumRsd+6qZsvaRfURMhd6U118D1iBTvU7Xysa3aKk9yzlkbxqbFxGdS5M6O18CmzmUjmL3OW/KCyPg3qyNl3xVbNFbkbPIhZK7+l2+Zr4h071Wt6h42loWvLY3nLsm3OJcmlDtLiVhpzKaiw0WDD7Ysth9B52lp713YpWo0dj4EvBO+Jr7VxICVxFMSgEoBKASgEoBKASgEoBKASgEoBKASgEoBKAuuTnBhLnWhwzAFjOUnzj0DN0lV8qoaXVexcT5/PMSlFUVrel8C+EK2fNGphmlfs9Zuum8bWlaq8eVTkupm/Cy5FeEuhreQGTelFlc751Rx6A1o7QVw5VG1FvpZTz2V8So9C82QWGrPOFmjidUon9LZ7CuOvD35Lpa/n2KWEqWyxvoUt78yxZQmTYydT2HrjvXfmSvQe1ErJHbFJdKZ4yc04spPzqjjsAb3LGVxtRv0s9Z5K+JS6EvMqdlofxMN1Wkn8Ly7uUyEPfLfq43LdSf/Xcr9G9WLFlNbwVE6nkbWk9y782XqRfXwJWQP2k11cTayd0/JCfnVHnqDe5bMsj7Da2ac8l71sS8ykYCp+W0m6qvsunuUjDx94ius+hxkvdJy/TwLLlPbns59YPYXfmy0we3gSfw+9FRbOJvZO6Xkj/AK1R3stb3LdlkfYPrbObO5e8x6kt7ZQcDNmvQGurTG17QotBXqRXWt59NinajUf6XuZbspzd9QPJUHW1U82WmHfwIf4feiotnEz5N6c0a51uA2M/de8rj7Oe3ga89larTXVxKEBnjljrUVLTY+lvouXfKayPg/IKg/xwrGbL4O/gfO5A7+k7uJgyaNmrWOpjRtcfBeMqXryfUbc+dqcF1vcU5wgkas2xSmrF1O+ks+NzYs9hH2R7GKhjVanSXV5EjLHevXf6vMq8qeWBKASgEoBKASgEoBKASgEoBKASgEoBKASgJPAGBn2qpcZmYPPfxNHeTxBdGGw0q87LVzs48bjIYWnypa+ZdP7HW7FZW0mNp0xDGiAP/uPjX01OEacVGOpHxFWrKrNznrZnXs1nxwnMdCBOxr4PsNOiwU6TbrBMCSdJk5ySV4p04048mKsjbWrzrTc6ju2V7CGCajsJ0awYTSDN87NALQ8AHlktXDUoSeLjO2i3mVKOKpxy6dJv1r6Ftt+5v460S6xVgBJAa7N9V7XHqC3Y6LlQkl/NJz5VNRxcG+v7pox4jUS2xUpEE33Z9Re66dkLGAjahG/80nrN5qWLnbmtuXErdls/8ZcI0Oc/oNOZ2lcEIe/vx+xWqVP+pT6kvuS+UqnNlafm1Wk8xa9vaQunNFein1+Zw5DK2Ja6Yvemb2I1OLFS5bx2vJW7AK2Hj/Oc5s3lfFz7txTcA0D8a3Y82rWJ5gHwezapeHh75bob4l/GVF/xvK6Yx4E5lOp8FSdqeQeS839l15rH1IvrJ34fl7WcelcSRxApxYmE/Kc89F4gHqW/Llagu/ecmdSvi5dSW4ouArOfjBjIMtrGRxi4Se5SMPT95UeiW4+jxlRfkZT6Y7yz5T6fB0XRmDnAnnEjsXfmsfVi+skfh+Xrzj1I2sm1IiyucR51QkcoAaJHSDsWzK42ot9LNOfSTxCXQvMoVKzO+FClBvbqGxx+fn6lHVN+m5PPfifSyqR/LupfRyb/AGLrlOpE0qTwMzXkE8QvDNOxVc1i3CL6GfP/AIfklVnHpW418l9I8O+MxuNnlF4kdY2rxlMX60ths/EEl7OPPpe4p2E6Dm16lMtN++4BvGZcbsa5zRzqXWg1UlG2m7L2HnGVGM76LLT3FrygWVzaVlJGZjSwniDrrYB2HYqOZU2owfQrbiLktWMqtXTpbv3XfmUm8pR9DYXkFheQWF5BYXkFheQWF5BYXkFheQWF5BYXkFheQWF5BYy2ei6obtNrnu1NBcepeoxlJ2irnic401ebSXXoLVgXEaq8h1oO5M+aCDUPc3t5FRoZbOWmpoX3IuLzulBWo+s+nm/c6Bg+w06LBTpNDWjiHHyk6SeUq1Tpxpx5MVZHzFavUrT5dR3Zsr2aggCAIAgCAID5dEzAnXxpYzd2sfHsDhDgCDpBEjYsNJ6GE2ndH1ojMNCyYbueRSaHFwaLxzEwJPOViyvc9cuTXJvoPtSmHCHAEHiIkbEaT0MxGTi7pn1ojMMwWTDdzyKLQ4uDReOkwJPOVjkq9z1y5Ncm+g+1KYcIcAQdIIkbEaT0MxGTi7pn1jQBAAAGgDMFlKwbbd2eNwbevXW3vnQL23SsclXvbSZ5cuTyb6Og9VGBwIcAQdIIkHnCNJqzMRk4u6PlKk1oDWgNaNAAAA6AiSSsjMpOTvJ3YNJpN4tF4aDAkdKWV7hTkla+g+1aYcCHAEHSCAQego0mrMxGTi7p2Zq/FVD6Gl+WzwXj0NP6V4G781X+uXix8VUPoaX5bPBPQ0/pXgPzVf65eLHxVQ+hpfls8E9DT+leA/NV/rl4sfFVD6Gl+WzwT0NP6V4D81X+uXix8VUPoaX5bPBPQ0/pXgPzVf65eLHxVQ+hpfls8E9DT+leA/NV/rl4sfFVD6Gl+WzwT0NP6V4D81X+uXix8VUPoaX5bPBPQ0/pXgPzVf65eLHxVQ+hpfls8E9DT+leA/NV/rl4sfFVD6Gl+WzwT0NP6V4D81X+uXix8VUPoaX5bPBPQ0/pXgPzVf65eLHxVQ+hpfls8E9DT+leA/NV/rl4sDBVD6Gl+WzwT0NP6V4D81X+uXizap0w0Q0ADUBAXtJLUaXJy0tnpZMBAEAQBAealQNBc4gNAkk5gANJKw2krszGLk7LWVW14/2VjrrRVqR8pjW3ei84E7FwyzGinZXZapZDiZq8mo9Ten7Jm9gbG6zWhwY1xY86G1AGk8xBIJ5JlbKONpVXZOz6zmxWU4jDrlSV10rT+/2J5dZNK/hjHCzWdxYS6o8aW0wDHISSB0TK5K2NpUnZ6X1FTC5RiMRHlJJLpf8AGzXwfj3Zajrrr9InQagaG7WuMdMLxTzCjJ2d1tNlfI8TTjylaWzX90vsWcFdxHIKtjZQbaPg5FTdLwZ5ouyYjPOjOuR4ymqno9NylHKq8qHp1bk2vr0k8usmkDbsbaFKubO8VN0DmtzNBbLw0tzz9YLlnjKcKno3e5So5VXq0fTRtazevTov5EnhXCDLPSdVqTcbE3RJzkAZucrdVqxpQc5ajkw2HniKipw1v/Zp4Dxjo2ouFIuvNAJDhBg8Yz5x4rXQxVOs2o8xvxmXVsKk6lrPoN/CFsbRpvqvm6wEmBJgaltqTUIuT5jmo0ZVqipx1s0cBYwUrVf3K/vIm80DTMRn5FqoYmFa/J5joxmAq4W3pLaegwYZxroWapuVUVL10O3rQRBkDj5F5rYynSlyZXNuFyuviafpIWte2lmk3H+yE591HKWZuorUsyo9fgdDyHFLo8SewbhSlXbeova8DTGkc4OcLrp1YVFeDuTK+Gq0JcmpGxuLYaCDw1jXZ7Mbr3F1TjZTALhzyQB0lctbGUqTs9L6EUcJleIxK5UVZdL/AJc0LHj/AGV7rrhUpz8p7W3ektcSNi1QzGjJ2d0dNXIcTCN42l1J6fukWjdRdvAy2JkZwREyNa7rq1yPyXyuS9ZDYFxpoWqpudIPvBpdvmgCAQNfKuajjKdaXJjc78XldfCw5dS1r20MnF1E4x16zWNLnkNa0SSTAA5SsSkoq7PUISnJRirtlWtOUGzNdDW1Xj5zWtDTzXnA9S4JZlSTsrstU8gxMlduK6m/JMlcCYy0LVmpuIfpuPF18cmcg9BK30cVTraIvT0HFi8tr4XTNaOlav5tJO12gU2PqOm6xpcY0w0SY2LfOShFyfMcdKm6k1Ba27eJF4Cxko2pzm0r8tAJvNAzExmzrRQxUKzajfQdmMy6thYqVS2noZLV6oa1zjoaCTGmAJK6G7K5xQi5SUVzkPgPGijanllK/eDbxvNAESBr5VzUMXTrO0bndi8srYWCnUtZu2hnrDmMtGyua2rflwJF1oOYGNazXxUKLSlfSYweXVsVFyp20dLI0Y/2T7UfcHitP/JUevwOt5Div0+P7E5grDNG0AmjUDo0jOHDnac66qVenV+B3J2IwdbDu1WNt3ib62nMEAQBAVPKXWc2yAN0OqNDuaCQNoC4Mxk1RsudlvIYRlirvWk7fzYVrE3BthrMPwl43a8QGuqFgjiu5xeK4sHRw84+0enovYrZpicbRmvQr1ba0r+OuxODJ9S3Zr21HbhpLDndI0APHyevNpz5un/jYctNPR0fuTv+fq+hcXFcvp5vDp+xM444TNnsr3MMPMMYeMF3GOUAE9C6cXVdKk2tepHBleGWIxKjLUtL7v3KPiTiw21XqlYu3JpugNMFzokyeICRo1qZgsIq15S1L7n0WbZnLC2hT+J6diN/HHE6nRomtZ7wDIvsJLhdJi8Cc8gwtuMwUYQ5cObWjmyvN6lar6Ktz6nq09BK5NcKGpQdScZNEgD0HTdHQWuHNC35dVcqbi+bccWfYZU6yqR/u3rXvRWMIn+L/wB+n7q4qn9Z3osUP/l/4PidXV4+KOTY0n+Ku9bQ9ikoOK/qu9cD7bLv/mrsy3yLxj9/oa33P8jVSx/yJd28+dyb+th37mctwVhB9nqsrU9LT0OHymnoPYodKpKlJTifZYnDwxFN0p8/26GdSw3b2V8G1atMy11InlB4weUHMrtaoqmHlKPOj43CUJ0MfCnPWpEBkq/8j+37y5Mr/u7in+I//Pv4ETlMPln9pna9aMy+d3HbkC91/wAnwLP/APgLK5gg1WuIBkPB4tRC7P8AjqLXP4kj/nsTGWlJrYUx26YNtmmbhEkaH0zpzco2EKd6+FrbPui+vR5lhNWv7S/n2Ol4zYV3CyvrN86AGc7yA09Ez0K1iavo6Tmj5HAYX0+JjSlq59i/ljn2JuLnwx731nO3Np3xB3z3uzkT1k8oUjCYX07cpPRvZ9RmmYfk4xhTS5T8El1bixYYyfU3AGzE03SJD3Oc0jjOfOCuytlsH8vQSsLn9SLfp1ddWh+RP4IwV8Gsxpbo6pAcZIgCRoaOITxSdK66VH0VPk3uTMTivzOI9JybXt/H1lDyYnyo+qd7TVKy35vcfSfiD+mXaW5nU1dPjTnWU/Chvss4MNDRUfykkhoPNBPSNSj5lVd1TWrWfVfh/CrkyrvXey4+Jv4BxEomi11ovOqOAJAcWhkiQ0RpI45W2hl9PkJz1v7HNjM8rKq40bKKfRe/iVfGfBDrBaGGk43Tv6bj5wLTnaY0xm5w5cOJovDVE4vYWMvxccfQaqLTqa5tv850dDtVt3bB76ozX7O90aiaZkbVXnPl4dy6Y8D5anR9Djo0+iaX3Klkr/m1vQb7RXBlfxS2Fz8RfKhte4v2FP5NX1b/AGSq1T4HsPmcP86G1bznWS7/AFL/AFXvNUbLPmPYfVfiH+nj2uDM2VQ8NR9B3tL3mnxR2Gv8O/KntW4lMH4jWapQpvJqhz2NcSHjSWgnMQt8MvpSgnp0rpOOtneJp1pRVrJtausqWFrFVwdamljpI39N0RebxtcOohT6tOeFq6HsLmGrUsxw75S16Guh9K3o65Y7QKlNlRuh7Q4czhIX0EJKUVJc58PVpunNwetOxmXo1hAEBrYRsDK9N1KqLzHadesEHiIK8VKcakeTLUbqFedCoqlN2aKBhHJxUBJoVWuGqoC120Ag7ApVTLJf2PxPpqH4ipv5sGn0rTv/AHIOlbLXg6sGuLmxBNMuvU3tni0jPBzjOuZTrYaVn4czKMqOEzGlylZ9epp/zm1FuyjVd1sNGo3zTUY/mDqb4npcAqGPfKoKS6VuIeRR9FjJ05a+S14NeRsZMagNkIGltR09IaR1di9Zc16K3WavxBFrFJ9MVxJXHCoG2K0E8dMgc7t63rIW/FNKjK/QcWVxcsXTt07tJUslDTftB4rtMdJL/BcGWLTJ7C5+I2uRTXW+BFYWfdwuS7MBXp7Dc8Voq6MXd9KOzDLlZWkvofE62rx8QcjxmM4WdGfhqA6Q2kD1hQsTpxWjpXA+4wCtliv9Mt8i94//AOgrfc/yNVLHfIl3bz5vJf62HfuZUcUcCi12K0U9DxUDqbtTgwdR0HnXBhaCrUZR576PAuZnjHhMXTnzcmzXVch8H4WfQpWmy1QQ17XNun5FUZthiDzBc9Os6cZ0pc/2Z318LCvUpYiGtNO/TH9uYs2Sj/yP7fvLsyz+7uJH4j/8+/gRGU8+Wf2Wdr1pzH5vcd34f/pf8nwOqWfzG+iOxW46kfFz+J7TleUyuHWyG5y2k1rueXOjY4bVDzFp1tHQfaZBBxwt3zyb3LgWfHykRg5oOlppXvZ7Su3Gp/l/Aj5PNPHt9PKtvPGS2sDZ6jR5zaknXDmi6eo7FjLWvRtdZ6/EUGq8ZczjuZdFRPnzFavMd6J7FiWpnun8a2nL8l58rPqne01RMt+b3H2P4h/pl2luZ1VXD4s5NlHEW4k6CxhHNnHcVCzDRW7kfbZFpwdl0s6rZqgcxrm+aWgjmIkK5FppNHxlSLjJp60ygZV6omg35W/PQboHYdilZm16qPpvw5F2qS5tHEmcFsIwPB0mz1COYtcR1ELopp/lLfpZwYiSea3/AFreivZKnjdqw4zTadjs/aFyZZ8cthU/EafooPr4F/ww8ChWJzAU3k/hKrVXaD2HzGFTdaCXSt5zzJWPKKnJS95qkZYvaPYfU/iJ+wj2uDMmVb+dR9W72lnNPijsPP4c+VPatxfMA/6ah6pnshVaPy47EfNYz+on2nvKFlUrtNai0ec1ji77xF2dhUrM5LlxXUfS/h2ElRnJ6m19v9l5xYpltks4dpFJk/hGZU8OmqUU+g+dzCSliqjX1PeSa3HGEAQFcx5p2o2eLLy7oGzupb9TvAz6lyYxVXT9n39PcVcolhlXvX7r6r9fDmKPYMfLVRbubwx93NwgcKg5CQRPSJU6GOqwXJenbrPo62RYWs+XG6v0ajTr17ThO0CGgugN3jTudNsky4yY0znOda5OpiprR5I3whhssoO70a9OtvqOp27Aralk+Ck7241gPGC0C67aAVanRUqXo+o+Mo4yVPE/mFrve23WjltmtlqwZWcCLpOYh4JpvA0FpzTx5weNRYzq4WT0eTPsqlHC5nSTve3RrW09YWxitNvLaQaCJkU6TXZzxF2czHQAs1MRVxFo27kYw2X4bAJ1L98nu/lzo+J2A/glAMdBqON58aAYgNGsADtVbC0PQws9fOfKZpjfzdflR+FaF595WMo+Lry/4VRaXAgCoGiXAtENfAzkQADqgLjx+Gk5ekitpYyLMIKH5eo7W1X1aebxImhlCtTadzgnOAi+4G9znPBPLC0LMKqjbRtO2f4fw0qnK0pdC1br2NjEbAVWvaBaawdubXF95wINR+kROkSZJ0Zo5vWDoSnU9JLVvZqzfHUqFB4em1dq1lzL+aLd5b8oJ8grfc/yNXfjvkS7t5CyRXxsO/cyIyTumjWj6QewFoy34JbTv/EitVh2eJhylYvyPhdMaM1UDVoFTo0HkjUvOPw9/aR7/M95Dj9P5af+Pl3837njJK4H4RB+j95Yyz+7uPX4lTXo+/gRGVBw+GwT/tM9p605gva9x3fh5P8AKXX1Pcj4cf7W9txm5AxANOm4v1Zpc7P0LDx9Zqyt4Gf+BwkHy5crvej7JbzdxRxTq1aotFqDmsDr8PndKjpkEg5wJzmdK2YXCTlPl1PvrZzZnmtKlSdGg03a2jUl1dezUdDwrYG16L6L/NeI5jpBHKDB6FVqU1Ug4vnPlsPXlQqxqR1pnIw61YMrnNdOiSCaVRs5ufbIUL2uFn/LM+5thczorn//AFF/zuZlwtjVabbFEAAEg3KLXFziDInOSYMHMs1MVVr+ruPGGyvDYK9Vvvk1Zbjo+ArNXp2O7aXl9W64mYJaIzNLvlEa1XoxnGlab0nyeMqUamKvQjaN/HrtzbDkeAsOPsr90pFl4tu78SIJB4iNShUasqUuVE+5xmBhiocipe176P8ATJ0ZR7V/6/4Hf911f8hV6ETf/wCdwv6vH9i15QMXXWhjatETVpiC0aXsOeByg5wOUrsxuGdRKUdaIuS5hHDzdOo7Rlz9D/cp2CsdLTZWbjDHBuYCq1wczk0gwNRXBTxlWkuR0dJexOTYbFT9Ldq/0tWf2Z4sNitOE7RffJaYD6kQxjR8lvLpgazJ1rEadTFVLvx6DNath8socmOvmXO30vz8DrtKzNawUwN4GhgHFdAgDYrqilHk8x8NKpKU3NvTe/eciwhYbRgy032TdBNyoRLHNPyXcU6x0jiUKdOphql14n3NCth8zociWvnXOn0rz7me8MY52i1M3GGNDtIphxc/k0kxyBZq4ypWXI3GMLk+Hws/S3ba53ay3F0yfYAdZ6Tn1RFWrG942tHmg8skk9CoYLDulFuWtnz+dY+OIqKFN3jHn6Xz9xXsrDgK1GT/ALbvaC5cyXrR2FT8NpulPatxHWfH21Cm2lT3EXWhrS1ji+AIGlxBPQtax1VRUUkdc8iwrm6k+Vpd3p0buJsYv4rV7XV3a1B4pk3nuqSH1PqtBzgcuiNCzQwk6s+VU1bzVjczoYSl6KhZy1JLUut/zXrOqgRoVs+K1n1AEAQBAYa1kpv89jHek1p7QvLjF60bIVakPhk1sZkp0w0Q0ADUAAFlJLUeJScndu56WTB4q0muEOAcNRAI61hpPWeoylF3i7HmhZ2MzMa1o+q0DsRRS1IzOpOfxNvaZVk8BAYHWKmTeNNhdrLGztheeRG97GxVqiXJUnbaZ16NZ8IQANA0IZbbPpCGD4GgaAhlts+FgOkBLBNoBg1DYlhdnpDAQHmpTDhDgCNRAIWGk9ZmMnF3TseKFmYzzGNb6LQOxFFLUj1OpOfxNvazKsng87mNQ2BYsjPKfSNzGobAlkOU+k9LJgw1rJTfnexjj9ZoPaF5cYvWjZGrOGiMmtjMrWgCAABqGhejw23pZ9QwfHNBEEAjUdCGU2ndGKjZKbDLGMafqtA7AvKjFake5Vak9EpN7WZl6NZ8LQdICGU2j4GDUNixYcpnpZMBAEB//9k="/>
          <p:cNvSpPr>
            <a:spLocks noChangeAspect="1" noChangeArrowheads="1"/>
          </p:cNvSpPr>
          <p:nvPr/>
        </p:nvSpPr>
        <p:spPr bwMode="auto">
          <a:xfrm>
            <a:off x="190500" y="-2127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th-TH"/>
          </a:p>
        </p:txBody>
      </p:sp>
      <p:sp>
        <p:nvSpPr>
          <p:cNvPr id="50182" name="AutoShape 6" descr="data:image/jpeg;base64,/9j/4AAQSkZJRgABAQAAAQABAAD/2wCEAAkGBxQTEhUTERQUFRIWGBgYFxgVFBQWFBgYFxYaFxQWFxgaHCggGBolHhgYITEhJSkrLi4uFx8zODMsNygtLisBCgoKDg0OGxAQGiwkICQsNDQvLCwsNCwsLCwwLDAsLCwsLCwsLCwsLCwsLCwsLCwsLCwsLCwsLCwsLCwsLCwsLP/AABEIAKoBKAMBEQACEQEDEQH/xAAbAAEAAgMBAQAAAAAAAAAAAAAABQYDBAcCAf/EAEsQAAEDAQIHCwYMBQQDAQAAAAEAAhEDBBIFBgchMVGREyIjQWFxgaGxwdEkMnJzssIUFUJSU2JjgpKTouElM3SDszRDo9JEZPAW/8QAGgEBAQADAQEAAAAAAAAAAAAAAAUBAwQCBv/EAD4RAAIBAgIFCAgFBAMBAQEAAAABAgMRBAUhMXGxwRJBUWFygZHREyIjJDIzUqEGFGLh8DRCgvEVJUM1shb/2gAMAwEAAhEDEQA/AO4oAgCAIAgCAIAgCAIAgCAIAgCAIAgCAIDXttsZSbeqODR1nkA41pr4inQjyqjsjZSozqvkwVyBtWNo0UmE8rjA2BRq2exWilG/W9BSp5U/75eBGVcZq50FrfRb4yp884xUtTS2LzudccuoLmb7/I13Ybrn/dd1DsC0vMcU/wD0f28jasHQX9qPTMPWgf7hPOGnuWY5ni1/f9l5GHgaD/tNyhjXVHnNY4cxadujqXVTzuvH4kn9v54GieWUn8La+5L2LGei/M+aZ5c7do74VShnNCpon6r69XicNXLasNMdJNU3hwlpBB0EGQqsZKSundHA04uzPSyYCAIAgCAIAgCAIAgCAIAgCAIAgCAIAgCAIAgCAIAgCAIAgKVa8ZqwquLSAxriLsDOAYznTJXy1bNq8az5Pwp6rdHXrL9PLqTpq+trWZ8c6l4UTxEOO26tudy5Xon0p8DXlcbOa2cSsyoRWEoBKASgEoBKA27BhKpRM03Eawc7TzhdGHxVWg7033c3gaa2Hp1Vaa8y44Gw8ytvTvKnzToPonj5l9Pgsyp4j1Xol0dOwhYrAzo+stMenzJhUjhCAIAgCAIAgCAIAgCAIAgCAIAgCAIAgCAIAgCAIAgIHG63Pp02imS0udBI0wBObUpOb4ipSpLkO12UstowqVHyleyMWJ1vfUa9r3F12CCc5gzmnj0LXk+JqVYyjN3seszoQpuMoq1yoWp2/f6Tu0r5ytpnJ9b3lymvVWxE9jUeDs3odzVWzf4aOzyJ2XfHV2+ZXZUYqCUAlAJQCUAlAJQAO4xpRaNKMWLni3h/dIpVTwnyXfO5D9btX02W5l6X2VX4uZ9P77yFjsD6P2lPVzro/YsatEoIAgCAIAgCAIAgCAIAgCAIAgCAIAgI7DmFRZ2BxaXEmAJjinOehceNxaw1PlWvd2OrCYV4ifJTtYzYLtwrUm1ACJnMeIgwexbMNiFXpKola5rxFF0ajg+YrGDsO1nWsNLpY55bdgQBniOVRMPj60sXyW/VbasWK+CpRw3KS0pXuTeMeFjZ2NLWgucYE6BAknlVPMMZLDQTirtsnYHCrETak9CMuAMJGvSvkQ4EtMaJEGRtWzA4p4ily2rPUecZh1QqclO6MbcYqJq7lJmbt6N5e0RMzpzaIXhZlQdb0V3fVfmv0Hp4CsqXpLaOjnsRmPZ3tLnd2BcOefDDa9x15R8U+4w4iHPV5me8tWR/FU7uJszdaId/ArFZ2+dzntUOpplLayvBaET2NB4Ky+r7mKtmny6PZ8ibl69pV2+ZXpUgp2EoLCUFhKCwlBYSgsJQWEoLH0OjOMxGgjSsq60oNX1nQMW8LbvTh38xmZ3Lqd09oX12XYz8xT9b4lr8z5nHYX0E9HwvV5EwqBwhAEAQBAEAQBAEAQBAEAQBAEAQFPwbhaq63FjnksL6jbvyQGh0QOI73Svn8Pi60sc4OWi7VubRe24uV8LSjg1JLTZO+23mZ8fDvKXpHsW3O36kF18DXk69eWw3cTT5K30ne0V05T/TLa95z5oveHsW4qGCX+VUz9qOty+ewz96i/1cS5iV7tJfp4Fgx9O9pc7uwKtnnwwXWybk60z7jYxGPAP9M+y1bcl+S9vBGrN17ZbOLKdSfwoP2gP6l8/F+2T/AFcS5Jeya6uBZ8fjmo87/dVrPNVPv4EjJ9c+7iYsQ3b6r6Le1y15J8U9i4mzOF6sNr4FXe7OVEenSV0tBPYyO4Gyer7mqpmOmlQ7PkTcCva1tvmQEqWUxKASgEoBKASgEoBKASgN3A+EDRqteNGhw1tOnx6F0YTEOhVU+bn2HPiqCrU3Dw2nTWOBAIzg5xzL7RNNXR8k007M+rJgIAgCAIAgCAIAgCAIAgCA0sL4SbZ6e6OBIkAAaSSufFYmOHp8uR0YbDyrz5ETLg+1irTbUbIDhMHSOIhe6FVVaanHUzxWpOlNwfMUPA7/AC9p11KnXe8V8zhX78n+p8T6PFR9ya/SuBL4/uzURyv6g3xXdnb0QW3gcWTLTPu4m7iSfJvvu7l05Q/du9nPmq947kUzBD+Hon7Wn7YXzuF+fDtLeXsSvYz7L3Fkx/d/JHp+6q+dv4Ft4ErJl8fdxM+IbuCqen7oW3JflS28Ea84XtY7OJTWu38/W718/wD39/EvNer3FqygH+R/c9xW88/8+/gRcm/v7uJhxDdwlX0B2rXkvxz2GzOF6kNpVg5RSxYn8YTwFj9Wexqp475NDs+RNwS9tW7XmQMqaUhKASgEoBKASgEoBKASgErAOhYnWzdLOAdNM3ejS3qMdC+ryqt6TDpPXHR5fY+YzOj6Ou2ufT5k4qROCAIAgCAIAgCAIAgCAIAgK1j67ydnLVHsPUjOfkLtcGVsnXtn2eKNvE902SnzuH6yt+Vv3WPfvNGZq2Jl3bimYGf5ZTP2vaSoGF/q49rzL+KXusl+knMoJz0f7nuKhneun38Cdkq0T7uJt4jv8mfyPd7LSujKH7vLa9yNGbL3hbFvZTMFu4Wl6xntBQMP82G1by/iF7Kex7izZQTvqPM/3VXzvXDv4EjJdU+7iZsQ3cFW9IH9P7LZkz9lPbwPGcL2kNnEpodn6V8+tZetoLZlAOehzP8AcVzOtdPv4ETJtU+7ia2IzuEq+rnYQtOTu1SfZNubr2cO0VppzKQiuydw+7yex+rPVdVLG6aNDsvgTcGvb1tvmQcqcURKASgEoBKASgEoBKASgEoC0Yg2iKtRnzmh3S0x7ysZLO1SUOlX8P8AZHzmnenGfQ9/+i8L6M+eCAIAgCAIAgCAIDA61sDxTLgKjhIbOcgca1urBTUG9L5jYqU3BzS0LnPtttTaTHVH+a0SYzlKtSNODnLUhSpSqzUI62fLDa21abajM7XaJzHTB6wlKrGrBTjqYrUpUpuEtaMt8TEidMTnjXC93V7Hjku1+Yq+UF3BUx9fsafFSM5+VHbwLGSr2kn1cTZxJf5LzOf49625U/dtjZqzVe89yKXgh/lNI/aN9pQMM/eIv9XEv4le7yX6XuJ/KEd/R5n9rVSzr4obHwJmSr1Z93E2cSn+S1uRzj/xt8Fuyp+7z2vcjVmq94hsW9lOsLuEp+k32goVH447VvLtZepLY9xZ8oR4Sl6Lu0KvnXxw2MkZKvUntRkxEdwdo5Lp6neC9ZO/VqLZxPOcL16ffwKcCoXMXLFsx9Oeh6LvdVrONdPY+BFydaKm1cTVxKdwlX1Lu1q1ZV8yfZN2ar2cO0uJXQVLRUZOYbd5NY/Qf2hd+L00KOx8CfhF7xW2ohJXAUBKASgEoBKASgEoBKASgEoDbwXhF1CpujAC6CM8xn5lvw9eVCfLjrNGIw8a8ORLUZ7TjBaX6arhyN3nswtk8diJ65vu0bjXDAYeGqC79O81vjGt9LV/Mf4rV6er9b8Wbvy9L6F4I3LLjHaWaKpcNT4cNpz9a3U8fiIapX26f3NFTL8PPXG2zQWTBOOTHENrtuH5wzs6eNvWq2HzaEtFVW6+b9iTiconH1qTv1c/7lpa4ESDIOgjQq6aelEdpp2Z9WTAQHiq+60uOgAnYJWJOyuZjHlNI0cAYT+EURUu3SSQQDMQdexc+ExHp6Snax04zDfl6rp3uV7CdojClLkDW/iDv+ym15/9jDw8b+ZUoU75dPvfhbyJfHN8WSpylg/W1dmZu2Gl3b0cOVxvio9+5njEh82Rg1OeP1E96xlbvhl37z1mytiX1pbiDs1f+Kk63Obspx3KfCf/AGLfXb7FGpD/AK1LqT+5t5RHb2iPrOPUPFbs5fqwXWaMkXrTfUjLiM/yWpyPd7DV7yl+7yXW9yPGbr3iOxb2UzBj+GpH7RntBQsP82G1by/iF7Ka6nuLJlDdwlIfVd2hVM5+OGxknJF7Oe0yYmP8mtPJJ/R+y2ZW/YVP5zHjNF7xS/nOVGzOhzTyt7QolPRKL60XJq8XsLPlBdwtP0D7SrZz8yOziSMlXspbeB6xGfDLV6DD1VFnKXaNXYuJjN161La+BUpzKLzFq2ktWPRz2f1Z91Wc2109nkRsoWipt8zVxPPCVvUP7WrTlnxz7LN2Zr1IdpcSABU1FOxNYXPktj9Gp7YXdif6ejse9E/DL3ittW4hZXCULCUFhKCwlBYSgsJQWEoLCUFhKCwlBYSgsJQWEoLCUFhKCxPYs4wus7gx5Jok5xxs+s3k1hUcDjpUHyZfDu2E3H5eq65Ufi39TOjMeCAQZBEgjQQdBX06aauj5Vpp2Zgt1vZSDTUMBzgwZid8dGha6taFO3Ket2NlGhOq2oLUr9xhw7Vu2as7VTdtumF5xUuTRm+pmzBx5VeC60QmTypNB7dVSdrW+BU/J37GS6+CKGdxtWi+lcWQWGq8YSvaqlLqDAVwYmVsdfrXAo4WF8Bbpi+JY8fnxZo1vb3nuVPNnahbrRKyZXxF+pmPJ9UmzvGqoetrSvOUP2LXQ/I951G1dPpXFlZs9o/iAdrtBH4n3e9S4T995X6+NivOn7jyf0blcmMozs9Acjz7K7M51w7+BwZGtE3s4nrEqpFltHISf+P9l6yt2oVP5zGM1j7xT/nOU+yPh7Dqc07CFEpu0ovrRdqK8Wuplmyhu4amPs/eKq5x82K6uJIyRexlt4HrFB/k1r9H3HL1lrtQq/zmMZmveKO3iiptdEKMtGktNXLPlAdw9P1Q9pyrZv8ANjs4kfJV7GXa4I+Ymvina/VTsD1jLXaFXs+ZnNFedHteRWJzKTzFjnLNjm6RZj9iO5Vsz0qn2fIkZWvm9o1cVDv63qKvYFpy/wCZLss3ZivUh20QYK4FqKBM4UPktk5q3+Rdlf5FH/LecOH/AKmt/juIeVxncJQCUAlAJQCUAlAJQCUAlAJQCUAlAJQCUAlAXrELCt5rqDjnYLzPRnOOgkbeRfQZTiOVF0nzatn7HzucYXkyVaPPoe39zHlFtECi0abznfhAA7SsZxOygl038D1kdO7m30JeJJ41WmbC9w+W1kfeLV1Y6furfSl9zjy6nbGKL5m/tchsnFXfVm8jHD9QPcuLJ5aZx2HfnkNEJbeBXMP1ptVZw4qjv0mO5TcXK9eb69xVwcLYeC6l9y2ZQ600aIHynz0Bp8VWzeV6UdvAi5JD2s+pcTHk4qb2s3lYdoI7l5yd+rNdaPWeR9aD2lQs9fhmv+0Dv1yo8Je1Uuu/3Ls6fsnDqt9iy5Rn8JSH1HHaR4KnnD9eK6mSMjXs5vrR4xQqxZrbyU5/Q/wXnL5WoVtnBnrM43xFDrfFFVa5SloLTRZsoLvKWeqb1veqebfOXZ4skZKvd32nuR8xVqeT231c/pemBdqNbZwYzGPt6Ha4orDjmUssLWWbHx812eqb1lyqZq71Y7CRk6tRl2nwMeKr4p2z+ncdgcvOB+Ct2fM9Zirzo9tcCvSptioWHG10iyn/ANdnYqOPd40n+lEzLVZ1e2zWxZdv6vqKvYFrwPxy7LNuPXqQ7cSHBXEtR3EvhJ3klk/vf5Auut8il/lvOGgvea3+O4iJXKdwlAJQCUAlAJQCUAlAJQCUAlAJQCUAlAJQCUBJ4tWrc7VSdxFwaeZ297+pdOCqejrxfXbxOTH0vSYea6r+Gklsotaa9Nvzac/icf8AqF25vK9WMehb3+xxZHC1GUul7kvMz4btd7Bdn+sWNP3A7vaveJqXwMOuy8L+RrwlK2Y1Oq78beZqZPasWkt+dTPUQfFasqdqzXSjfnUb4dPofmV63PvVKh1vedriVPq6ZyfW95Tox5NOK6EtxZMc7Reo2M66d7a1ipZjPlU6XWr/AGRJyqnya1bqdvuz5iHXum0D7K9+GfFMrlZzXUZziHKVPtW8Sqg5lJ5i1a7LRj7VvVaR10gdpKqZo7zjsI2TR5NOa/UYsVqkULcNdHueO9ecE7Uqy/T5nvMI3rUO15FcJU16iqWLHl82hvqWdrj3qlmbvWXZXEl5QrUH2nwPmLb4oW31I94d6xg9FKt2fMzj17eh2vIrxKnsqIsGOb5rU/U0+uV35i71I9lEvKlalLtM84su4O2f0z+wpgvgq9kzj169HtogpXAUibxlO9sn9NT7F243VS7CJ+AXrVu2zBi86H1fUVvZXjCaJS7LNmNXqw7cd5FyuU7CVwg7yWy89b2wumr8in/lvRxUV7zV/wAdxFSuY7RKASgEoBKASgEoBKASgEoBKASgEoBKASgEoDLZHcIyNN5vtBe6eia2reeKi9SWxlnyk0oq0n62Fv4XT7yqZvG04y6t3+yPkUr0px6HvX7G3jBZLuC6I+ZuTulwIPtrbiqVsFFdFv59zTgqvKzGfXdeH+jQyc0ptD3fNp+04eC0ZTG9VvoR055K1CMel8Cu4UZdrVW/NqPGxxCn1lapJdb3lXDvlUoPpS3Fox6oXaNk+q0t/SyOwqnmUOTTp9Wj7IjZRPlVa3W7/dnnJ7QvG0crA38V7wCxlUL8vYZzufJVPbfwsVBmeBr71JS5i69GktmUOndq0fVx+E/uquaxtOGwiZJLlU59o84n0b1ntx10ro/BUPgsYCN6VbZwZnM58mvQ7XFFVGfpUu1y1qLRlCp3bSzVuTRsc/8AZU80Vqy2cWR8klyqEu09yPmKlKbPbT9lH6XlMDG9Grs4MZlK1eh2uKKuTmUzmLCRZ8fad2vT9S3qLgqWZxtVjsJGTS5VGXafA8Yp05p2z+ncNod4LGBV4Vez5nrMpcmpQ7a4FclTirYsWN1O62yf07BsA8VQx0bKl2SVlsuVKt22a+KrLz639PV7AvGBV5yX6WbcxfJhDtxIUFcSKFiYwoIslj5d2P8AyLrrK1Cl/lvODD6cTW/x3EPK5DvsJQWEoLCUFhKCwlBYSgsJQWEoLCUFhKCwlBYSgsJQWEoLCUFjfwDQ3S00WDje0nmabx6gVvwsOXWiuv8Ac5cZP0eHnLqf30Fyyi2W+2gR9Jc/GP2VjNKfKjDbbxIWR1eRKp2b+H+yUxtoTYqoHyWgj7pB7l042N8PJdRxZbO2Lg+l7yCyZ0s1d+ssbsvE9oXFlEdE5bCln8tNOO17it4xUPLarB8qp7cHvU/FQ94lFc73lbAz90hJ80dxbcpFPgKZ1VO1rv2VTNV7KL6+BDyKXtpLpXFGPJmzg6ztb2jY2feXnKY+pJ9Z7z+Xrwj1Pf8AsUyz0fKG0/tQ3/kuqTCFqyj+riX5z9g5/pv9rlsymsz0HemPZKp5uvge3gRMgeiotnEy5P6U2av9ZxH6B4r3lkb0Z7eB4zqVsRT6lxKVgxk1aTdb2D9QlR6KvOK61vPoMQ7Upvqe4tOUtvC0TrY4bHDxVPNl68X1MjZC/ZzXWtxmxFpTZbVyy3ZT/de8tj7Gf85jxnErYml1ef7FMsgl7Brc0bSFHpq8kutF+o7Rk+plryktitSOumRsd+6qZsvaRfURMhd6U118D1iBTvU7Xysa3aKk9yzlkbxqbFxGdS5M6O18CmzmUjmL3OW/KCyPg3qyNl3xVbNFbkbPIhZK7+l2+Zr4h071Wt6h42loWvLY3nLsm3OJcmlDtLiVhpzKaiw0WDD7Ysth9B52lp713YpWo0dj4EvBO+Jr7VxICVxFMSgEoBKASgEoBKASgEoBKASgEoBKASgEoBKAuuTnBhLnWhwzAFjOUnzj0DN0lV8qoaXVexcT5/PMSlFUVrel8C+EK2fNGphmlfs9Zuum8bWlaq8eVTkupm/Cy5FeEuhreQGTelFlc751Rx6A1o7QVw5VG1FvpZTz2V8So9C82QWGrPOFmjidUon9LZ7CuOvD35Lpa/n2KWEqWyxvoUt78yxZQmTYydT2HrjvXfmSvQe1ErJHbFJdKZ4yc04spPzqjjsAb3LGVxtRv0s9Z5K+JS6EvMqdlofxMN1Wkn8Ly7uUyEPfLfq43LdSf/Xcr9G9WLFlNbwVE6nkbWk9y782XqRfXwJWQP2k11cTayd0/JCfnVHnqDe5bMsj7Da2ac8l71sS8ykYCp+W0m6qvsunuUjDx94ius+hxkvdJy/TwLLlPbns59YPYXfmy0we3gSfw+9FRbOJvZO6Xkj/AK1R3stb3LdlkfYPrbObO5e8x6kt7ZQcDNmvQGurTG17QotBXqRXWt59NinajUf6XuZbspzd9QPJUHW1U82WmHfwIf4feiotnEz5N6c0a51uA2M/de8rj7Oe3ga89larTXVxKEBnjljrUVLTY+lvouXfKayPg/IKg/xwrGbL4O/gfO5A7+k7uJgyaNmrWOpjRtcfBeMqXryfUbc+dqcF1vcU5wgkas2xSmrF1O+ks+NzYs9hH2R7GKhjVanSXV5EjLHevXf6vMq8qeWBKASgEoBKASgEoBKASgEoBKASgEoBKASgJPAGBn2qpcZmYPPfxNHeTxBdGGw0q87LVzs48bjIYWnypa+ZdP7HW7FZW0mNp0xDGiAP/uPjX01OEacVGOpHxFWrKrNznrZnXs1nxwnMdCBOxr4PsNOiwU6TbrBMCSdJk5ySV4p04048mKsjbWrzrTc6ju2V7CGCajsJ0awYTSDN87NALQ8AHlktXDUoSeLjO2i3mVKOKpxy6dJv1r6Ftt+5v460S6xVgBJAa7N9V7XHqC3Y6LlQkl/NJz5VNRxcG+v7pox4jUS2xUpEE33Z9Re66dkLGAjahG/80nrN5qWLnbmtuXErdls/8ZcI0Oc/oNOZ2lcEIe/vx+xWqVP+pT6kvuS+UqnNlafm1Wk8xa9vaQunNFein1+Zw5DK2Ja6Yvemb2I1OLFS5bx2vJW7AK2Hj/Oc5s3lfFz7txTcA0D8a3Y82rWJ5gHwezapeHh75bob4l/GVF/xvK6Yx4E5lOp8FSdqeQeS839l15rH1IvrJ34fl7WcelcSRxApxYmE/Kc89F4gHqW/Llagu/ecmdSvi5dSW4ouArOfjBjIMtrGRxi4Se5SMPT95UeiW4+jxlRfkZT6Y7yz5T6fB0XRmDnAnnEjsXfmsfVi+skfh+Xrzj1I2sm1IiyucR51QkcoAaJHSDsWzK42ot9LNOfSTxCXQvMoVKzO+FClBvbqGxx+fn6lHVN+m5PPfifSyqR/LupfRyb/AGLrlOpE0qTwMzXkE8QvDNOxVc1i3CL6GfP/AIfklVnHpW418l9I8O+MxuNnlF4kdY2rxlMX60ths/EEl7OPPpe4p2E6Dm16lMtN++4BvGZcbsa5zRzqXWg1UlG2m7L2HnGVGM76LLT3FrygWVzaVlJGZjSwniDrrYB2HYqOZU2owfQrbiLktWMqtXTpbv3XfmUm8pR9DYXkFheQWF5BYXkFheQWF5BYXkFheQWF5BYXkFheQWF5BYy2ei6obtNrnu1NBcepeoxlJ2irnic401ebSXXoLVgXEaq8h1oO5M+aCDUPc3t5FRoZbOWmpoX3IuLzulBWo+s+nm/c6Bg+w06LBTpNDWjiHHyk6SeUq1Tpxpx5MVZHzFavUrT5dR3Zsr2aggCAIAgCAID5dEzAnXxpYzd2sfHsDhDgCDpBEjYsNJ6GE2ndH1ojMNCyYbueRSaHFwaLxzEwJPOViyvc9cuTXJvoPtSmHCHAEHiIkbEaT0MxGTi7pn1ojMMwWTDdzyKLQ4uDReOkwJPOVjkq9z1y5Ncm+g+1KYcIcAQdIIkbEaT0MxGTi7pn1jQBAAAGgDMFlKwbbd2eNwbevXW3vnQL23SsclXvbSZ5cuTyb6Og9VGBwIcAQdIIkHnCNJqzMRk4u6PlKk1oDWgNaNAAAA6AiSSsjMpOTvJ3YNJpN4tF4aDAkdKWV7hTkla+g+1aYcCHAEHSCAQego0mrMxGTi7p2Zq/FVD6Gl+WzwXj0NP6V4G781X+uXix8VUPoaX5bPBPQ0/pXgPzVf65eLHxVQ+hpfls8E9DT+leA/NV/rl4sfFVD6Gl+WzwT0NP6V4D81X+uXix8VUPoaX5bPBPQ0/pXgPzVf65eLHxVQ+hpfls8E9DT+leA/NV/rl4sfFVD6Gl+WzwT0NP6V4D81X+uXix8VUPoaX5bPBPQ0/pXgPzVf65eLHxVQ+hpfls8E9DT+leA/NV/rl4sfFVD6Gl+WzwT0NP6V4D81X+uXix8VUPoaX5bPBPQ0/pXgPzVf65eLHxVQ+hpfls8E9DT+leA/NV/rl4sDBVD6Gl+WzwT0NP6V4D81X+uXizap0w0Q0ADUBAXtJLUaXJy0tnpZMBAEAQBAealQNBc4gNAkk5gANJKw2krszGLk7LWVW14/2VjrrRVqR8pjW3ei84E7FwyzGinZXZapZDiZq8mo9Ten7Jm9gbG6zWhwY1xY86G1AGk8xBIJ5JlbKONpVXZOz6zmxWU4jDrlSV10rT+/2J5dZNK/hjHCzWdxYS6o8aW0wDHISSB0TK5K2NpUnZ6X1FTC5RiMRHlJJLpf8AGzXwfj3Zajrrr9InQagaG7WuMdMLxTzCjJ2d1tNlfI8TTjylaWzX90vsWcFdxHIKtjZQbaPg5FTdLwZ5ouyYjPOjOuR4ymqno9NylHKq8qHp1bk2vr0k8usmkDbsbaFKubO8VN0DmtzNBbLw0tzz9YLlnjKcKno3e5So5VXq0fTRtazevTov5EnhXCDLPSdVqTcbE3RJzkAZucrdVqxpQc5ajkw2HniKipw1v/Zp4Dxjo2ouFIuvNAJDhBg8Yz5x4rXQxVOs2o8xvxmXVsKk6lrPoN/CFsbRpvqvm6wEmBJgaltqTUIuT5jmo0ZVqipx1s0cBYwUrVf3K/vIm80DTMRn5FqoYmFa/J5joxmAq4W3pLaegwYZxroWapuVUVL10O3rQRBkDj5F5rYynSlyZXNuFyuviafpIWte2lmk3H+yE591HKWZuorUsyo9fgdDyHFLo8SewbhSlXbeova8DTGkc4OcLrp1YVFeDuTK+Gq0JcmpGxuLYaCDw1jXZ7Mbr3F1TjZTALhzyQB0lctbGUqTs9L6EUcJleIxK5UVZdL/AJc0LHj/AGV7rrhUpz8p7W3ektcSNi1QzGjJ2d0dNXIcTCN42l1J6fukWjdRdvAy2JkZwREyNa7rq1yPyXyuS9ZDYFxpoWqpudIPvBpdvmgCAQNfKuajjKdaXJjc78XldfCw5dS1r20MnF1E4x16zWNLnkNa0SSTAA5SsSkoq7PUISnJRirtlWtOUGzNdDW1Xj5zWtDTzXnA9S4JZlSTsrstU8gxMlduK6m/JMlcCYy0LVmpuIfpuPF18cmcg9BK30cVTraIvT0HFi8tr4XTNaOlav5tJO12gU2PqOm6xpcY0w0SY2LfOShFyfMcdKm6k1Ba27eJF4Cxko2pzm0r8tAJvNAzExmzrRQxUKzajfQdmMy6thYqVS2noZLV6oa1zjoaCTGmAJK6G7K5xQi5SUVzkPgPGijanllK/eDbxvNAESBr5VzUMXTrO0bndi8srYWCnUtZu2hnrDmMtGyua2rflwJF1oOYGNazXxUKLSlfSYweXVsVFyp20dLI0Y/2T7UfcHitP/JUevwOt5Div0+P7E5grDNG0AmjUDo0jOHDnac66qVenV+B3J2IwdbDu1WNt3ib62nMEAQBAVPKXWc2yAN0OqNDuaCQNoC4Mxk1RsudlvIYRlirvWk7fzYVrE3BthrMPwl43a8QGuqFgjiu5xeK4sHRw84+0enovYrZpicbRmvQr1ba0r+OuxODJ9S3Zr21HbhpLDndI0APHyevNpz5un/jYctNPR0fuTv+fq+hcXFcvp5vDp+xM444TNnsr3MMPMMYeMF3GOUAE9C6cXVdKk2tepHBleGWIxKjLUtL7v3KPiTiw21XqlYu3JpugNMFzokyeICRo1qZgsIq15S1L7n0WbZnLC2hT+J6diN/HHE6nRomtZ7wDIvsJLhdJi8Cc8gwtuMwUYQ5cObWjmyvN6lar6Ktz6nq09BK5NcKGpQdScZNEgD0HTdHQWuHNC35dVcqbi+bccWfYZU6yqR/u3rXvRWMIn+L/wB+n7q4qn9Z3osUP/l/4PidXV4+KOTY0n+Ku9bQ9ikoOK/qu9cD7bLv/mrsy3yLxj9/oa33P8jVSx/yJd28+dyb+th37mctwVhB9nqsrU9LT0OHymnoPYodKpKlJTifZYnDwxFN0p8/26GdSw3b2V8G1atMy11InlB4weUHMrtaoqmHlKPOj43CUJ0MfCnPWpEBkq/8j+37y5Mr/u7in+I//Pv4ETlMPln9pna9aMy+d3HbkC91/wAnwLP/APgLK5gg1WuIBkPB4tRC7P8AjqLXP4kj/nsTGWlJrYUx26YNtmmbhEkaH0zpzco2EKd6+FrbPui+vR5lhNWv7S/n2Ol4zYV3CyvrN86AGc7yA09Ez0K1iavo6Tmj5HAYX0+JjSlq59i/ljn2JuLnwx731nO3Np3xB3z3uzkT1k8oUjCYX07cpPRvZ9RmmYfk4xhTS5T8El1bixYYyfU3AGzE03SJD3Oc0jjOfOCuytlsH8vQSsLn9SLfp1ddWh+RP4IwV8Gsxpbo6pAcZIgCRoaOITxSdK66VH0VPk3uTMTivzOI9JybXt/H1lDyYnyo+qd7TVKy35vcfSfiD+mXaW5nU1dPjTnWU/Chvss4MNDRUfykkhoPNBPSNSj5lVd1TWrWfVfh/CrkyrvXey4+Jv4BxEomi11ovOqOAJAcWhkiQ0RpI45W2hl9PkJz1v7HNjM8rKq40bKKfRe/iVfGfBDrBaGGk43Tv6bj5wLTnaY0xm5w5cOJovDVE4vYWMvxccfQaqLTqa5tv850dDtVt3bB76ozX7O90aiaZkbVXnPl4dy6Y8D5anR9Djo0+iaX3Klkr/m1vQb7RXBlfxS2Fz8RfKhte4v2FP5NX1b/AGSq1T4HsPmcP86G1bznWS7/AFL/AFXvNUbLPmPYfVfiH+nj2uDM2VQ8NR9B3tL3mnxR2Gv8O/KntW4lMH4jWapQpvJqhz2NcSHjSWgnMQt8MvpSgnp0rpOOtneJp1pRVrJtausqWFrFVwdamljpI39N0RebxtcOohT6tOeFq6HsLmGrUsxw75S16Guh9K3o65Y7QKlNlRuh7Q4czhIX0EJKUVJc58PVpunNwetOxmXo1hAEBrYRsDK9N1KqLzHadesEHiIK8VKcakeTLUbqFedCoqlN2aKBhHJxUBJoVWuGqoC120Ag7ApVTLJf2PxPpqH4ipv5sGn0rTv/AHIOlbLXg6sGuLmxBNMuvU3tni0jPBzjOuZTrYaVn4czKMqOEzGlylZ9epp/zm1FuyjVd1sNGo3zTUY/mDqb4npcAqGPfKoKS6VuIeRR9FjJ05a+S14NeRsZMagNkIGltR09IaR1di9Zc16K3WavxBFrFJ9MVxJXHCoG2K0E8dMgc7t63rIW/FNKjK/QcWVxcsXTt07tJUslDTftB4rtMdJL/BcGWLTJ7C5+I2uRTXW+BFYWfdwuS7MBXp7Dc8Voq6MXd9KOzDLlZWkvofE62rx8QcjxmM4WdGfhqA6Q2kD1hQsTpxWjpXA+4wCtliv9Mt8i94//AOgrfc/yNVLHfIl3bz5vJf62HfuZUcUcCi12K0U9DxUDqbtTgwdR0HnXBhaCrUZR576PAuZnjHhMXTnzcmzXVch8H4WfQpWmy1QQ17XNun5FUZthiDzBc9Os6cZ0pc/2Z318LCvUpYiGtNO/TH9uYs2Sj/yP7fvLsyz+7uJH4j/8+/gRGU8+Wf2Wdr1pzH5vcd34f/pf8nwOqWfzG+iOxW46kfFz+J7TleUyuHWyG5y2k1rueXOjY4bVDzFp1tHQfaZBBxwt3zyb3LgWfHykRg5oOlppXvZ7Su3Gp/l/Aj5PNPHt9PKtvPGS2sDZ6jR5zaknXDmi6eo7FjLWvRtdZ6/EUGq8ZczjuZdFRPnzFavMd6J7FiWpnun8a2nL8l58rPqne01RMt+b3H2P4h/pl2luZ1VXD4s5NlHEW4k6CxhHNnHcVCzDRW7kfbZFpwdl0s6rZqgcxrm+aWgjmIkK5FppNHxlSLjJp60ygZV6omg35W/PQboHYdilZm16qPpvw5F2qS5tHEmcFsIwPB0mz1COYtcR1ELopp/lLfpZwYiSea3/AFreivZKnjdqw4zTadjs/aFyZZ8cthU/EafooPr4F/ww8ChWJzAU3k/hKrVXaD2HzGFTdaCXSt5zzJWPKKnJS95qkZYvaPYfU/iJ+wj2uDMmVb+dR9W72lnNPijsPP4c+VPatxfMA/6ah6pnshVaPy47EfNYz+on2nvKFlUrtNai0ec1ji77xF2dhUrM5LlxXUfS/h2ElRnJ6m19v9l5xYpltks4dpFJk/hGZU8OmqUU+g+dzCSliqjX1PeSa3HGEAQFcx5p2o2eLLy7oGzupb9TvAz6lyYxVXT9n39PcVcolhlXvX7r6r9fDmKPYMfLVRbubwx93NwgcKg5CQRPSJU6GOqwXJenbrPo62RYWs+XG6v0ajTr17ThO0CGgugN3jTudNsky4yY0znOda5OpiprR5I3whhssoO70a9OtvqOp27Aralk+Ck7241gPGC0C67aAVanRUqXo+o+Mo4yVPE/mFrve23WjltmtlqwZWcCLpOYh4JpvA0FpzTx5weNRYzq4WT0eTPsqlHC5nSTve3RrW09YWxitNvLaQaCJkU6TXZzxF2czHQAs1MRVxFo27kYw2X4bAJ1L98nu/lzo+J2A/glAMdBqON58aAYgNGsADtVbC0PQws9fOfKZpjfzdflR+FaF595WMo+Lry/4VRaXAgCoGiXAtENfAzkQADqgLjx+Gk5ekitpYyLMIKH5eo7W1X1aebxImhlCtTadzgnOAi+4G9znPBPLC0LMKqjbRtO2f4fw0qnK0pdC1br2NjEbAVWvaBaawdubXF95wINR+kROkSZJ0Zo5vWDoSnU9JLVvZqzfHUqFB4em1dq1lzL+aLd5b8oJ8grfc/yNXfjvkS7t5CyRXxsO/cyIyTumjWj6QewFoy34JbTv/EitVh2eJhylYvyPhdMaM1UDVoFTo0HkjUvOPw9/aR7/M95Dj9P5af+Pl3837njJK4H4RB+j95Yyz+7uPX4lTXo+/gRGVBw+GwT/tM9p605gva9x3fh5P8AKXX1Pcj4cf7W9txm5AxANOm4v1Zpc7P0LDx9Zqyt4Gf+BwkHy5crvej7JbzdxRxTq1aotFqDmsDr8PndKjpkEg5wJzmdK2YXCTlPl1PvrZzZnmtKlSdGg03a2jUl1dezUdDwrYG16L6L/NeI5jpBHKDB6FVqU1Ug4vnPlsPXlQqxqR1pnIw61YMrnNdOiSCaVRs5ufbIUL2uFn/LM+5thczorn//AFF/zuZlwtjVabbFEAAEg3KLXFziDInOSYMHMs1MVVr+ruPGGyvDYK9Vvvk1Zbjo+ArNXp2O7aXl9W64mYJaIzNLvlEa1XoxnGlab0nyeMqUamKvQjaN/HrtzbDkeAsOPsr90pFl4tu78SIJB4iNShUasqUuVE+5xmBhiocipe176P8ATJ0ZR7V/6/4Hf911f8hV6ETf/wCdwv6vH9i15QMXXWhjatETVpiC0aXsOeByg5wOUrsxuGdRKUdaIuS5hHDzdOo7Rlz9D/cp2CsdLTZWbjDHBuYCq1wczk0gwNRXBTxlWkuR0dJexOTYbFT9Ldq/0tWf2Z4sNitOE7RffJaYD6kQxjR8lvLpgazJ1rEadTFVLvx6DNath8socmOvmXO30vz8DrtKzNawUwN4GhgHFdAgDYrqilHk8x8NKpKU3NvTe/eciwhYbRgy032TdBNyoRLHNPyXcU6x0jiUKdOphql14n3NCth8zociWvnXOn0rz7me8MY52i1M3GGNDtIphxc/k0kxyBZq4ypWXI3GMLk+Hws/S3ba53ay3F0yfYAdZ6Tn1RFWrG942tHmg8skk9CoYLDulFuWtnz+dY+OIqKFN3jHn6Xz9xXsrDgK1GT/ALbvaC5cyXrR2FT8NpulPatxHWfH21Cm2lT3EXWhrS1ji+AIGlxBPQtax1VRUUkdc8iwrm6k+Vpd3p0buJsYv4rV7XV3a1B4pk3nuqSH1PqtBzgcuiNCzQwk6s+VU1bzVjczoYSl6KhZy1JLUut/zXrOqgRoVs+K1n1AEAQBAYa1kpv89jHek1p7QvLjF60bIVakPhk1sZkp0w0Q0ADUAAFlJLUeJScndu56WTB4q0muEOAcNRAI61hpPWeoylF3i7HmhZ2MzMa1o+q0DsRRS1IzOpOfxNvaZVk8BAYHWKmTeNNhdrLGztheeRG97GxVqiXJUnbaZ16NZ8IQANA0IZbbPpCGD4GgaAhlts+FgOkBLBNoBg1DYlhdnpDAQHmpTDhDgCNRAIWGk9ZmMnF3TseKFmYzzGNb6LQOxFFLUj1OpOfxNvazKsng87mNQ2BYsjPKfSNzGobAlkOU+k9LJgw1rJTfnexjj9ZoPaF5cYvWjZGrOGiMmtjMrWgCAABqGhejw23pZ9QwfHNBEEAjUdCGU2ndGKjZKbDLGMafqtA7AvKjFake5Vak9EpN7WZl6NZ8LQdICGU2j4GDUNixYcpnpZMBAEB//9k="/>
          <p:cNvSpPr>
            <a:spLocks noChangeAspect="1" noChangeArrowheads="1"/>
          </p:cNvSpPr>
          <p:nvPr/>
        </p:nvSpPr>
        <p:spPr bwMode="auto">
          <a:xfrm>
            <a:off x="190500" y="-2127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th-TH"/>
          </a:p>
        </p:txBody>
      </p:sp>
      <p:sp>
        <p:nvSpPr>
          <p:cNvPr id="8" name="Rectangle 7"/>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smtClean="0">
                <a:latin typeface="always  forever" pitchFamily="2" charset="0"/>
              </a:rPr>
              <a:t>So… what have you created?</a:t>
            </a:r>
            <a:endParaRPr lang="th-TH" sz="4800" dirty="0">
              <a:latin typeface="always  forever" pitchFamily="2"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Final Slide audio.wav">
            <a:hlinkClick r:id="" action="ppaction://media"/>
          </p:cNvPr>
          <p:cNvPicPr>
            <a:picLocks noRot="1" noChangeAspect="1"/>
          </p:cNvPicPr>
          <p:nvPr>
            <a:audioFile r:link="rId1"/>
          </p:nvPr>
        </p:nvPicPr>
        <p:blipFill>
          <a:blip r:embed="rId3"/>
          <a:stretch>
            <a:fillRect/>
          </a:stretch>
        </p:blipFill>
        <p:spPr>
          <a:xfrm>
            <a:off x="8839200" y="6553200"/>
            <a:ext cx="304800" cy="304800"/>
          </a:xfrm>
          <a:prstGeom prst="rect">
            <a:avLst/>
          </a:prstGeom>
        </p:spPr>
      </p:pic>
      <p:pic>
        <p:nvPicPr>
          <p:cNvPr id="4" name="Picture 3" descr="C:\Users\VAIO\AppData\Local\Temp\Rar$DR04.697\nexus4_wire.sketch\QuickLook\Preview.png"/>
          <p:cNvPicPr>
            <a:picLocks noChangeAspect="1" noChangeArrowheads="1"/>
          </p:cNvPicPr>
          <p:nvPr/>
        </p:nvPicPr>
        <p:blipFill>
          <a:blip r:embed="rId4"/>
          <a:srcRect l="13672" t="17666" r="64950" b="8279"/>
          <a:stretch>
            <a:fillRect/>
          </a:stretch>
        </p:blipFill>
        <p:spPr bwMode="auto">
          <a:xfrm>
            <a:off x="0" y="0"/>
            <a:ext cx="9144000" cy="6858000"/>
          </a:xfrm>
          <a:prstGeom prst="rect">
            <a:avLst/>
          </a:prstGeom>
          <a:noFill/>
        </p:spPr>
      </p:pic>
      <p:sp>
        <p:nvSpPr>
          <p:cNvPr id="6" name="Rectangle 5"/>
          <p:cNvSpPr/>
          <p:nvPr/>
        </p:nvSpPr>
        <p:spPr>
          <a:xfrm>
            <a:off x="2786050" y="2071678"/>
            <a:ext cx="3643338" cy="2214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b="1" dirty="0" smtClean="0">
                <a:latin typeface="always  forever" pitchFamily="2" charset="0"/>
              </a:rPr>
              <a:t>Mood </a:t>
            </a:r>
            <a:r>
              <a:rPr lang="en-GB" sz="8000" dirty="0" smtClean="0">
                <a:latin typeface="always  forever" pitchFamily="2" charset="0"/>
              </a:rPr>
              <a:t>Music</a:t>
            </a:r>
          </a:p>
          <a:p>
            <a:pPr algn="ctr"/>
            <a:r>
              <a:rPr lang="en-GB" sz="4800" dirty="0" smtClean="0">
                <a:latin typeface="always  forever" pitchFamily="2" charset="0"/>
              </a:rPr>
              <a:t>Play what you </a:t>
            </a:r>
            <a:r>
              <a:rPr lang="en-GB" sz="4800" dirty="0" smtClean="0">
                <a:latin typeface="always  forever" pitchFamily="2" charset="0"/>
              </a:rPr>
              <a:t>feel</a:t>
            </a:r>
          </a:p>
        </p:txBody>
      </p:sp>
      <p:sp>
        <p:nvSpPr>
          <p:cNvPr id="5" name="Rectangle 4"/>
          <p:cNvSpPr/>
          <p:nvPr/>
        </p:nvSpPr>
        <p:spPr>
          <a:xfrm>
            <a:off x="5500662" y="5143512"/>
            <a:ext cx="3643338" cy="1714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3200" b="1" dirty="0" smtClean="0">
                <a:latin typeface="always  forever" pitchFamily="2" charset="0"/>
              </a:rPr>
              <a:t>Try it out: </a:t>
            </a:r>
            <a:r>
              <a:rPr lang="en-US" sz="3200" dirty="0" smtClean="0"/>
              <a:t>10.100.93.236:8000</a:t>
            </a:r>
            <a:endParaRPr lang="en-GB" sz="1600" dirty="0" smtClean="0">
              <a:latin typeface="always  forever"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92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1080</TotalTime>
  <Words>356</Words>
  <Application>Microsoft Office PowerPoint</Application>
  <PresentationFormat>On-screen Show (4:3)</PresentationFormat>
  <Paragraphs>38</Paragraphs>
  <Slides>9</Slides>
  <Notes>8</Notes>
  <HiddenSlides>0</HiddenSlides>
  <MMClips>1</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VAIO</dc:creator>
  <cp:lastModifiedBy>VAIO</cp:lastModifiedBy>
  <cp:revision>97</cp:revision>
  <dcterms:created xsi:type="dcterms:W3CDTF">2013-11-09T11:07:55Z</dcterms:created>
  <dcterms:modified xsi:type="dcterms:W3CDTF">2013-11-10T14:05:11Z</dcterms:modified>
</cp:coreProperties>
</file>