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710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B99DD1-759A-47F2-A1E2-CC6CB75890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77C97DD-C6BD-4E56-91AC-6D662FBDBE42}">
      <dgm:prSet/>
      <dgm:spPr/>
      <dgm:t>
        <a:bodyPr/>
        <a:lstStyle/>
        <a:p>
          <a:r>
            <a:rPr lang="en-US"/>
            <a:t>- Single-threaded implementation was computationally expensive.</a:t>
          </a:r>
        </a:p>
      </dgm:t>
    </dgm:pt>
    <dgm:pt modelId="{A6BC9DC7-5BB0-4794-BA4C-2EFD10CB1CB5}" type="parTrans" cxnId="{E0DA949D-B5A6-4957-B2B6-CF6908873457}">
      <dgm:prSet/>
      <dgm:spPr/>
      <dgm:t>
        <a:bodyPr/>
        <a:lstStyle/>
        <a:p>
          <a:endParaRPr lang="en-US"/>
        </a:p>
      </dgm:t>
    </dgm:pt>
    <dgm:pt modelId="{D49A6011-2C26-4F7E-8036-B4D043D2D03A}" type="sibTrans" cxnId="{E0DA949D-B5A6-4957-B2B6-CF6908873457}">
      <dgm:prSet/>
      <dgm:spPr/>
      <dgm:t>
        <a:bodyPr/>
        <a:lstStyle/>
        <a:p>
          <a:endParaRPr lang="en-US"/>
        </a:p>
      </dgm:t>
    </dgm:pt>
    <dgm:pt modelId="{A3AE9EFB-5A8B-40BD-9AB9-9CB01B3753CC}">
      <dgm:prSet/>
      <dgm:spPr/>
      <dgm:t>
        <a:bodyPr/>
        <a:lstStyle/>
        <a:p>
          <a:r>
            <a:rPr lang="en-US"/>
            <a:t>- Transitioned to multithreading using the '1 thread per core' principle.</a:t>
          </a:r>
        </a:p>
      </dgm:t>
    </dgm:pt>
    <dgm:pt modelId="{B6A0584E-C99E-4F43-AF98-4858E3F8AE47}" type="parTrans" cxnId="{2549BF34-43D2-4DD0-8384-1538A2E46CAF}">
      <dgm:prSet/>
      <dgm:spPr/>
      <dgm:t>
        <a:bodyPr/>
        <a:lstStyle/>
        <a:p>
          <a:endParaRPr lang="en-US"/>
        </a:p>
      </dgm:t>
    </dgm:pt>
    <dgm:pt modelId="{BBA8019C-B9DE-4746-8051-3D56FE42B874}" type="sibTrans" cxnId="{2549BF34-43D2-4DD0-8384-1538A2E46CAF}">
      <dgm:prSet/>
      <dgm:spPr/>
      <dgm:t>
        <a:bodyPr/>
        <a:lstStyle/>
        <a:p>
          <a:endParaRPr lang="en-US"/>
        </a:p>
      </dgm:t>
    </dgm:pt>
    <dgm:pt modelId="{483CD3F3-619D-4524-BF8D-6F43A9FDBAA3}">
      <dgm:prSet/>
      <dgm:spPr/>
      <dgm:t>
        <a:bodyPr/>
        <a:lstStyle/>
        <a:p>
          <a:r>
            <a:rPr lang="en-US"/>
            <a:t>- Added dynamic thread management to adjust based on available CPU cores.</a:t>
          </a:r>
        </a:p>
      </dgm:t>
    </dgm:pt>
    <dgm:pt modelId="{8093F14A-CC9C-44EA-99BB-FBEC11266618}" type="parTrans" cxnId="{B5F94108-C47B-4223-B0CF-7C923CDB6AC5}">
      <dgm:prSet/>
      <dgm:spPr/>
      <dgm:t>
        <a:bodyPr/>
        <a:lstStyle/>
        <a:p>
          <a:endParaRPr lang="en-US"/>
        </a:p>
      </dgm:t>
    </dgm:pt>
    <dgm:pt modelId="{1C7DAFED-27FC-488F-ACCE-F0C4E812B17C}" type="sibTrans" cxnId="{B5F94108-C47B-4223-B0CF-7C923CDB6AC5}">
      <dgm:prSet/>
      <dgm:spPr/>
      <dgm:t>
        <a:bodyPr/>
        <a:lstStyle/>
        <a:p>
          <a:endParaRPr lang="en-US"/>
        </a:p>
      </dgm:t>
    </dgm:pt>
    <dgm:pt modelId="{D493F4CA-770E-44ED-99D6-AB5321BFB7DE}" type="pres">
      <dgm:prSet presAssocID="{3EB99DD1-759A-47F2-A1E2-CC6CB75890DB}" presName="root" presStyleCnt="0">
        <dgm:presLayoutVars>
          <dgm:dir/>
          <dgm:resizeHandles val="exact"/>
        </dgm:presLayoutVars>
      </dgm:prSet>
      <dgm:spPr/>
    </dgm:pt>
    <dgm:pt modelId="{2E392B0C-722A-45E9-9D9D-30460F091261}" type="pres">
      <dgm:prSet presAssocID="{377C97DD-C6BD-4E56-91AC-6D662FBDBE42}" presName="compNode" presStyleCnt="0"/>
      <dgm:spPr/>
    </dgm:pt>
    <dgm:pt modelId="{11C3F2C6-C6C2-4713-A42E-9CC00F737614}" type="pres">
      <dgm:prSet presAssocID="{377C97DD-C6BD-4E56-91AC-6D662FBDBE42}" presName="bgRect" presStyleLbl="bgShp" presStyleIdx="0" presStyleCnt="3"/>
      <dgm:spPr/>
    </dgm:pt>
    <dgm:pt modelId="{050B6597-0285-40BF-91DF-0319EDC49459}" type="pres">
      <dgm:prSet presAssocID="{377C97DD-C6BD-4E56-91AC-6D662FBDBE4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F8062647-CAFD-49D9-986B-15A2751BC99B}" type="pres">
      <dgm:prSet presAssocID="{377C97DD-C6BD-4E56-91AC-6D662FBDBE42}" presName="spaceRect" presStyleCnt="0"/>
      <dgm:spPr/>
    </dgm:pt>
    <dgm:pt modelId="{8D77C318-410E-4FFF-91B1-3730CF209DE9}" type="pres">
      <dgm:prSet presAssocID="{377C97DD-C6BD-4E56-91AC-6D662FBDBE42}" presName="parTx" presStyleLbl="revTx" presStyleIdx="0" presStyleCnt="3">
        <dgm:presLayoutVars>
          <dgm:chMax val="0"/>
          <dgm:chPref val="0"/>
        </dgm:presLayoutVars>
      </dgm:prSet>
      <dgm:spPr/>
    </dgm:pt>
    <dgm:pt modelId="{474257E8-336B-48A1-81D6-0D6A3759E213}" type="pres">
      <dgm:prSet presAssocID="{D49A6011-2C26-4F7E-8036-B4D043D2D03A}" presName="sibTrans" presStyleCnt="0"/>
      <dgm:spPr/>
    </dgm:pt>
    <dgm:pt modelId="{62324D98-F26B-4B60-86FB-B572F94FC7D7}" type="pres">
      <dgm:prSet presAssocID="{A3AE9EFB-5A8B-40BD-9AB9-9CB01B3753CC}" presName="compNode" presStyleCnt="0"/>
      <dgm:spPr/>
    </dgm:pt>
    <dgm:pt modelId="{39901214-20F7-489C-AC29-2E1F320721E2}" type="pres">
      <dgm:prSet presAssocID="{A3AE9EFB-5A8B-40BD-9AB9-9CB01B3753CC}" presName="bgRect" presStyleLbl="bgShp" presStyleIdx="1" presStyleCnt="3"/>
      <dgm:spPr/>
    </dgm:pt>
    <dgm:pt modelId="{5CD64555-ED81-4544-A003-0D6B04BFB59C}" type="pres">
      <dgm:prSet presAssocID="{A3AE9EFB-5A8B-40BD-9AB9-9CB01B3753C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ăpun"/>
        </a:ext>
      </dgm:extLst>
    </dgm:pt>
    <dgm:pt modelId="{E6B28549-0A33-4C50-890B-7BC1FCBB43E6}" type="pres">
      <dgm:prSet presAssocID="{A3AE9EFB-5A8B-40BD-9AB9-9CB01B3753CC}" presName="spaceRect" presStyleCnt="0"/>
      <dgm:spPr/>
    </dgm:pt>
    <dgm:pt modelId="{EA2E4661-4717-4018-9DF8-29AB30ECF077}" type="pres">
      <dgm:prSet presAssocID="{A3AE9EFB-5A8B-40BD-9AB9-9CB01B3753CC}" presName="parTx" presStyleLbl="revTx" presStyleIdx="1" presStyleCnt="3">
        <dgm:presLayoutVars>
          <dgm:chMax val="0"/>
          <dgm:chPref val="0"/>
        </dgm:presLayoutVars>
      </dgm:prSet>
      <dgm:spPr/>
    </dgm:pt>
    <dgm:pt modelId="{E7A43C81-5314-40F2-84F3-D1C699E9985E}" type="pres">
      <dgm:prSet presAssocID="{BBA8019C-B9DE-4746-8051-3D56FE42B874}" presName="sibTrans" presStyleCnt="0"/>
      <dgm:spPr/>
    </dgm:pt>
    <dgm:pt modelId="{E1F745F3-0E2A-4599-879A-1A2804B69253}" type="pres">
      <dgm:prSet presAssocID="{483CD3F3-619D-4524-BF8D-6F43A9FDBAA3}" presName="compNode" presStyleCnt="0"/>
      <dgm:spPr/>
    </dgm:pt>
    <dgm:pt modelId="{6BBFDDD8-5664-4F0B-B944-BA03CDFDE883}" type="pres">
      <dgm:prSet presAssocID="{483CD3F3-619D-4524-BF8D-6F43A9FDBAA3}" presName="bgRect" presStyleLbl="bgShp" presStyleIdx="2" presStyleCnt="3"/>
      <dgm:spPr/>
    </dgm:pt>
    <dgm:pt modelId="{BEB41615-02F1-467E-A018-509D9B1D9509}" type="pres">
      <dgm:prSet presAssocID="{483CD3F3-619D-4524-BF8D-6F43A9FDBA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E9F9480F-5DC0-4A4B-A374-187E16094F3D}" type="pres">
      <dgm:prSet presAssocID="{483CD3F3-619D-4524-BF8D-6F43A9FDBAA3}" presName="spaceRect" presStyleCnt="0"/>
      <dgm:spPr/>
    </dgm:pt>
    <dgm:pt modelId="{7701F829-7275-47D2-AF2B-C2A2B2299EC1}" type="pres">
      <dgm:prSet presAssocID="{483CD3F3-619D-4524-BF8D-6F43A9FDBAA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5F94108-C47B-4223-B0CF-7C923CDB6AC5}" srcId="{3EB99DD1-759A-47F2-A1E2-CC6CB75890DB}" destId="{483CD3F3-619D-4524-BF8D-6F43A9FDBAA3}" srcOrd="2" destOrd="0" parTransId="{8093F14A-CC9C-44EA-99BB-FBEC11266618}" sibTransId="{1C7DAFED-27FC-488F-ACCE-F0C4E812B17C}"/>
    <dgm:cxn modelId="{57E1F708-D38F-4DF4-9BFB-643D4A282A47}" type="presOf" srcId="{377C97DD-C6BD-4E56-91AC-6D662FBDBE42}" destId="{8D77C318-410E-4FFF-91B1-3730CF209DE9}" srcOrd="0" destOrd="0" presId="urn:microsoft.com/office/officeart/2018/2/layout/IconVerticalSolidList"/>
    <dgm:cxn modelId="{8428FD0B-B79B-41B9-8B1B-ADFF465E4799}" type="presOf" srcId="{483CD3F3-619D-4524-BF8D-6F43A9FDBAA3}" destId="{7701F829-7275-47D2-AF2B-C2A2B2299EC1}" srcOrd="0" destOrd="0" presId="urn:microsoft.com/office/officeart/2018/2/layout/IconVerticalSolidList"/>
    <dgm:cxn modelId="{2549BF34-43D2-4DD0-8384-1538A2E46CAF}" srcId="{3EB99DD1-759A-47F2-A1E2-CC6CB75890DB}" destId="{A3AE9EFB-5A8B-40BD-9AB9-9CB01B3753CC}" srcOrd="1" destOrd="0" parTransId="{B6A0584E-C99E-4F43-AF98-4858E3F8AE47}" sibTransId="{BBA8019C-B9DE-4746-8051-3D56FE42B874}"/>
    <dgm:cxn modelId="{FAACD34D-632C-430F-8F99-E4B8505FEE7E}" type="presOf" srcId="{3EB99DD1-759A-47F2-A1E2-CC6CB75890DB}" destId="{D493F4CA-770E-44ED-99D6-AB5321BFB7DE}" srcOrd="0" destOrd="0" presId="urn:microsoft.com/office/officeart/2018/2/layout/IconVerticalSolidList"/>
    <dgm:cxn modelId="{E0DA949D-B5A6-4957-B2B6-CF6908873457}" srcId="{3EB99DD1-759A-47F2-A1E2-CC6CB75890DB}" destId="{377C97DD-C6BD-4E56-91AC-6D662FBDBE42}" srcOrd="0" destOrd="0" parTransId="{A6BC9DC7-5BB0-4794-BA4C-2EFD10CB1CB5}" sibTransId="{D49A6011-2C26-4F7E-8036-B4D043D2D03A}"/>
    <dgm:cxn modelId="{E03D7BBA-08E9-4ACA-AC47-2E87EA80F8E4}" type="presOf" srcId="{A3AE9EFB-5A8B-40BD-9AB9-9CB01B3753CC}" destId="{EA2E4661-4717-4018-9DF8-29AB30ECF077}" srcOrd="0" destOrd="0" presId="urn:microsoft.com/office/officeart/2018/2/layout/IconVerticalSolidList"/>
    <dgm:cxn modelId="{1813C71D-2BB6-4D2C-8E13-77F692D74B15}" type="presParOf" srcId="{D493F4CA-770E-44ED-99D6-AB5321BFB7DE}" destId="{2E392B0C-722A-45E9-9D9D-30460F091261}" srcOrd="0" destOrd="0" presId="urn:microsoft.com/office/officeart/2018/2/layout/IconVerticalSolidList"/>
    <dgm:cxn modelId="{825BE090-04F7-48C5-A6C6-24B30272038F}" type="presParOf" srcId="{2E392B0C-722A-45E9-9D9D-30460F091261}" destId="{11C3F2C6-C6C2-4713-A42E-9CC00F737614}" srcOrd="0" destOrd="0" presId="urn:microsoft.com/office/officeart/2018/2/layout/IconVerticalSolidList"/>
    <dgm:cxn modelId="{1827B2AB-0FBC-41F1-B56D-D5F79222D919}" type="presParOf" srcId="{2E392B0C-722A-45E9-9D9D-30460F091261}" destId="{050B6597-0285-40BF-91DF-0319EDC49459}" srcOrd="1" destOrd="0" presId="urn:microsoft.com/office/officeart/2018/2/layout/IconVerticalSolidList"/>
    <dgm:cxn modelId="{8A93F3E0-D761-4CE4-B1B0-984368937A4E}" type="presParOf" srcId="{2E392B0C-722A-45E9-9D9D-30460F091261}" destId="{F8062647-CAFD-49D9-986B-15A2751BC99B}" srcOrd="2" destOrd="0" presId="urn:microsoft.com/office/officeart/2018/2/layout/IconVerticalSolidList"/>
    <dgm:cxn modelId="{990905AF-CC71-4A97-A5EF-6DB8EB20E29F}" type="presParOf" srcId="{2E392B0C-722A-45E9-9D9D-30460F091261}" destId="{8D77C318-410E-4FFF-91B1-3730CF209DE9}" srcOrd="3" destOrd="0" presId="urn:microsoft.com/office/officeart/2018/2/layout/IconVerticalSolidList"/>
    <dgm:cxn modelId="{D1D043CC-B86E-4100-97B7-2B4C24D1723F}" type="presParOf" srcId="{D493F4CA-770E-44ED-99D6-AB5321BFB7DE}" destId="{474257E8-336B-48A1-81D6-0D6A3759E213}" srcOrd="1" destOrd="0" presId="urn:microsoft.com/office/officeart/2018/2/layout/IconVerticalSolidList"/>
    <dgm:cxn modelId="{49E9B5BB-F409-49EE-A3CC-A01790DF242B}" type="presParOf" srcId="{D493F4CA-770E-44ED-99D6-AB5321BFB7DE}" destId="{62324D98-F26B-4B60-86FB-B572F94FC7D7}" srcOrd="2" destOrd="0" presId="urn:microsoft.com/office/officeart/2018/2/layout/IconVerticalSolidList"/>
    <dgm:cxn modelId="{4503CAC6-915D-439C-BE09-173DBC2B43A9}" type="presParOf" srcId="{62324D98-F26B-4B60-86FB-B572F94FC7D7}" destId="{39901214-20F7-489C-AC29-2E1F320721E2}" srcOrd="0" destOrd="0" presId="urn:microsoft.com/office/officeart/2018/2/layout/IconVerticalSolidList"/>
    <dgm:cxn modelId="{B58A30CA-74D7-470B-B552-D2AD5D9B8583}" type="presParOf" srcId="{62324D98-F26B-4B60-86FB-B572F94FC7D7}" destId="{5CD64555-ED81-4544-A003-0D6B04BFB59C}" srcOrd="1" destOrd="0" presId="urn:microsoft.com/office/officeart/2018/2/layout/IconVerticalSolidList"/>
    <dgm:cxn modelId="{4755FB2C-F8A6-4455-9252-ACFD35738636}" type="presParOf" srcId="{62324D98-F26B-4B60-86FB-B572F94FC7D7}" destId="{E6B28549-0A33-4C50-890B-7BC1FCBB43E6}" srcOrd="2" destOrd="0" presId="urn:microsoft.com/office/officeart/2018/2/layout/IconVerticalSolidList"/>
    <dgm:cxn modelId="{293EE0FC-7989-4932-9516-384FFBE5D27E}" type="presParOf" srcId="{62324D98-F26B-4B60-86FB-B572F94FC7D7}" destId="{EA2E4661-4717-4018-9DF8-29AB30ECF077}" srcOrd="3" destOrd="0" presId="urn:microsoft.com/office/officeart/2018/2/layout/IconVerticalSolidList"/>
    <dgm:cxn modelId="{60C12861-648C-4B68-BD4E-5E62A750808A}" type="presParOf" srcId="{D493F4CA-770E-44ED-99D6-AB5321BFB7DE}" destId="{E7A43C81-5314-40F2-84F3-D1C699E9985E}" srcOrd="3" destOrd="0" presId="urn:microsoft.com/office/officeart/2018/2/layout/IconVerticalSolidList"/>
    <dgm:cxn modelId="{2BD44F40-CB42-4353-8AF9-066831FE02C7}" type="presParOf" srcId="{D493F4CA-770E-44ED-99D6-AB5321BFB7DE}" destId="{E1F745F3-0E2A-4599-879A-1A2804B69253}" srcOrd="4" destOrd="0" presId="urn:microsoft.com/office/officeart/2018/2/layout/IconVerticalSolidList"/>
    <dgm:cxn modelId="{9A25A9A7-EE62-4942-8B26-93E3A2362FF0}" type="presParOf" srcId="{E1F745F3-0E2A-4599-879A-1A2804B69253}" destId="{6BBFDDD8-5664-4F0B-B944-BA03CDFDE883}" srcOrd="0" destOrd="0" presId="urn:microsoft.com/office/officeart/2018/2/layout/IconVerticalSolidList"/>
    <dgm:cxn modelId="{0C1846BE-6890-4817-8A5E-E162502D580A}" type="presParOf" srcId="{E1F745F3-0E2A-4599-879A-1A2804B69253}" destId="{BEB41615-02F1-467E-A018-509D9B1D9509}" srcOrd="1" destOrd="0" presId="urn:microsoft.com/office/officeart/2018/2/layout/IconVerticalSolidList"/>
    <dgm:cxn modelId="{40CA78DA-189F-418E-90A6-5BB7ACEB56FF}" type="presParOf" srcId="{E1F745F3-0E2A-4599-879A-1A2804B69253}" destId="{E9F9480F-5DC0-4A4B-A374-187E16094F3D}" srcOrd="2" destOrd="0" presId="urn:microsoft.com/office/officeart/2018/2/layout/IconVerticalSolidList"/>
    <dgm:cxn modelId="{CD78B554-972E-4B9B-A7BE-ED0F8980EE16}" type="presParOf" srcId="{E1F745F3-0E2A-4599-879A-1A2804B69253}" destId="{7701F829-7275-47D2-AF2B-C2A2B2299E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DAF34E-8A45-4CA2-B090-0A56E4717A8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0581BC5-AE32-450F-B60F-1E101FBED875}">
      <dgm:prSet/>
      <dgm:spPr/>
      <dgm:t>
        <a:bodyPr/>
        <a:lstStyle/>
        <a:p>
          <a:r>
            <a:rPr lang="en-US"/>
            <a:t>- Java: Familiar programming language from courses.</a:t>
          </a:r>
        </a:p>
      </dgm:t>
    </dgm:pt>
    <dgm:pt modelId="{379B09B5-75E5-4F2F-BE84-A3106B04A963}" type="parTrans" cxnId="{17EA0E00-A73C-40CF-8A2B-64414D40083E}">
      <dgm:prSet/>
      <dgm:spPr/>
      <dgm:t>
        <a:bodyPr/>
        <a:lstStyle/>
        <a:p>
          <a:endParaRPr lang="en-US"/>
        </a:p>
      </dgm:t>
    </dgm:pt>
    <dgm:pt modelId="{5C5536AF-7B0B-4A04-A422-DEF7D5379293}" type="sibTrans" cxnId="{17EA0E00-A73C-40CF-8A2B-64414D40083E}">
      <dgm:prSet/>
      <dgm:spPr/>
      <dgm:t>
        <a:bodyPr/>
        <a:lstStyle/>
        <a:p>
          <a:endParaRPr lang="en-US"/>
        </a:p>
      </dgm:t>
    </dgm:pt>
    <dgm:pt modelId="{F715586F-F730-4000-94B3-2AF8F6EF4D9E}">
      <dgm:prSet/>
      <dgm:spPr/>
      <dgm:t>
        <a:bodyPr/>
        <a:lstStyle/>
        <a:p>
          <a:r>
            <a:rPr lang="en-US"/>
            <a:t>- Swing: Easy to use for GUI, though JavaFX might offer better aesthetics in the future.</a:t>
          </a:r>
        </a:p>
      </dgm:t>
    </dgm:pt>
    <dgm:pt modelId="{6BED0E0F-4DBD-48CB-97C8-AB3BEA529E0B}" type="parTrans" cxnId="{E848D911-76CF-443B-BADE-368BCAE93FC6}">
      <dgm:prSet/>
      <dgm:spPr/>
      <dgm:t>
        <a:bodyPr/>
        <a:lstStyle/>
        <a:p>
          <a:endParaRPr lang="en-US"/>
        </a:p>
      </dgm:t>
    </dgm:pt>
    <dgm:pt modelId="{81A45AC1-431A-447D-90B5-EE963B6B022D}" type="sibTrans" cxnId="{E848D911-76CF-443B-BADE-368BCAE93FC6}">
      <dgm:prSet/>
      <dgm:spPr/>
      <dgm:t>
        <a:bodyPr/>
        <a:lstStyle/>
        <a:p>
          <a:endParaRPr lang="en-US"/>
        </a:p>
      </dgm:t>
    </dgm:pt>
    <dgm:pt modelId="{F690FCD0-2BE1-4E82-A353-30BC87F2FFF1}" type="pres">
      <dgm:prSet presAssocID="{8ADAF34E-8A45-4CA2-B090-0A56E4717A87}" presName="root" presStyleCnt="0">
        <dgm:presLayoutVars>
          <dgm:dir/>
          <dgm:resizeHandles val="exact"/>
        </dgm:presLayoutVars>
      </dgm:prSet>
      <dgm:spPr/>
    </dgm:pt>
    <dgm:pt modelId="{CD85EB8E-18EE-4DBA-96C2-7A7A5C1E7C17}" type="pres">
      <dgm:prSet presAssocID="{70581BC5-AE32-450F-B60F-1E101FBED875}" presName="compNode" presStyleCnt="0"/>
      <dgm:spPr/>
    </dgm:pt>
    <dgm:pt modelId="{FCC25D07-0109-4449-BEF6-8466640521D2}" type="pres">
      <dgm:prSet presAssocID="{70581BC5-AE32-450F-B60F-1E101FBED875}" presName="bgRect" presStyleLbl="bgShp" presStyleIdx="0" presStyleCnt="2"/>
      <dgm:spPr/>
    </dgm:pt>
    <dgm:pt modelId="{DE0C82BB-4552-46AC-8894-C6EF26D680E0}" type="pres">
      <dgm:prSet presAssocID="{70581BC5-AE32-450F-B60F-1E101FBED87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tor"/>
        </a:ext>
      </dgm:extLst>
    </dgm:pt>
    <dgm:pt modelId="{1D0D0614-D66D-42B5-962F-3C53AFCB172E}" type="pres">
      <dgm:prSet presAssocID="{70581BC5-AE32-450F-B60F-1E101FBED875}" presName="spaceRect" presStyleCnt="0"/>
      <dgm:spPr/>
    </dgm:pt>
    <dgm:pt modelId="{2E66624F-2D16-4E17-BC0B-6DBFE2780CCC}" type="pres">
      <dgm:prSet presAssocID="{70581BC5-AE32-450F-B60F-1E101FBED875}" presName="parTx" presStyleLbl="revTx" presStyleIdx="0" presStyleCnt="2">
        <dgm:presLayoutVars>
          <dgm:chMax val="0"/>
          <dgm:chPref val="0"/>
        </dgm:presLayoutVars>
      </dgm:prSet>
      <dgm:spPr/>
    </dgm:pt>
    <dgm:pt modelId="{2B66D87E-B092-4F68-8B49-DAFE62F2299C}" type="pres">
      <dgm:prSet presAssocID="{5C5536AF-7B0B-4A04-A422-DEF7D5379293}" presName="sibTrans" presStyleCnt="0"/>
      <dgm:spPr/>
    </dgm:pt>
    <dgm:pt modelId="{004D9D49-ABE3-4E7D-9553-DA02ECFA174D}" type="pres">
      <dgm:prSet presAssocID="{F715586F-F730-4000-94B3-2AF8F6EF4D9E}" presName="compNode" presStyleCnt="0"/>
      <dgm:spPr/>
    </dgm:pt>
    <dgm:pt modelId="{E52321B5-B509-4E6A-B413-B2C05CED7BED}" type="pres">
      <dgm:prSet presAssocID="{F715586F-F730-4000-94B3-2AF8F6EF4D9E}" presName="bgRect" presStyleLbl="bgShp" presStyleIdx="1" presStyleCnt="2"/>
      <dgm:spPr/>
    </dgm:pt>
    <dgm:pt modelId="{FC58F53A-44DC-44D3-A1E4-232FBBC01195}" type="pres">
      <dgm:prSet presAssocID="{F715586F-F730-4000-94B3-2AF8F6EF4D9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E0DB2C08-3F18-4749-8070-2E830C38DDDC}" type="pres">
      <dgm:prSet presAssocID="{F715586F-F730-4000-94B3-2AF8F6EF4D9E}" presName="spaceRect" presStyleCnt="0"/>
      <dgm:spPr/>
    </dgm:pt>
    <dgm:pt modelId="{5DB8D294-8811-44B2-8815-5D52E2B17186}" type="pres">
      <dgm:prSet presAssocID="{F715586F-F730-4000-94B3-2AF8F6EF4D9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17EA0E00-A73C-40CF-8A2B-64414D40083E}" srcId="{8ADAF34E-8A45-4CA2-B090-0A56E4717A87}" destId="{70581BC5-AE32-450F-B60F-1E101FBED875}" srcOrd="0" destOrd="0" parTransId="{379B09B5-75E5-4F2F-BE84-A3106B04A963}" sibTransId="{5C5536AF-7B0B-4A04-A422-DEF7D5379293}"/>
    <dgm:cxn modelId="{E848D911-76CF-443B-BADE-368BCAE93FC6}" srcId="{8ADAF34E-8A45-4CA2-B090-0A56E4717A87}" destId="{F715586F-F730-4000-94B3-2AF8F6EF4D9E}" srcOrd="1" destOrd="0" parTransId="{6BED0E0F-4DBD-48CB-97C8-AB3BEA529E0B}" sibTransId="{81A45AC1-431A-447D-90B5-EE963B6B022D}"/>
    <dgm:cxn modelId="{0908B51B-D206-42C3-B8B5-6B69D3F35ECF}" type="presOf" srcId="{8ADAF34E-8A45-4CA2-B090-0A56E4717A87}" destId="{F690FCD0-2BE1-4E82-A353-30BC87F2FFF1}" srcOrd="0" destOrd="0" presId="urn:microsoft.com/office/officeart/2018/2/layout/IconVerticalSolidList"/>
    <dgm:cxn modelId="{7BB82B76-E44E-40CE-BEA2-8D8FDFD499C9}" type="presOf" srcId="{70581BC5-AE32-450F-B60F-1E101FBED875}" destId="{2E66624F-2D16-4E17-BC0B-6DBFE2780CCC}" srcOrd="0" destOrd="0" presId="urn:microsoft.com/office/officeart/2018/2/layout/IconVerticalSolidList"/>
    <dgm:cxn modelId="{7BE307A8-3FE5-4BFF-8C4E-E5B6D2672384}" type="presOf" srcId="{F715586F-F730-4000-94B3-2AF8F6EF4D9E}" destId="{5DB8D294-8811-44B2-8815-5D52E2B17186}" srcOrd="0" destOrd="0" presId="urn:microsoft.com/office/officeart/2018/2/layout/IconVerticalSolidList"/>
    <dgm:cxn modelId="{0601E793-DBA9-4A9B-81E9-0A37BFEA4A9A}" type="presParOf" srcId="{F690FCD0-2BE1-4E82-A353-30BC87F2FFF1}" destId="{CD85EB8E-18EE-4DBA-96C2-7A7A5C1E7C17}" srcOrd="0" destOrd="0" presId="urn:microsoft.com/office/officeart/2018/2/layout/IconVerticalSolidList"/>
    <dgm:cxn modelId="{9E1EF565-5CC2-4629-A2C0-A1393B299AED}" type="presParOf" srcId="{CD85EB8E-18EE-4DBA-96C2-7A7A5C1E7C17}" destId="{FCC25D07-0109-4449-BEF6-8466640521D2}" srcOrd="0" destOrd="0" presId="urn:microsoft.com/office/officeart/2018/2/layout/IconVerticalSolidList"/>
    <dgm:cxn modelId="{B7767AC5-B2C8-44E0-AD92-B9DC07FF5A00}" type="presParOf" srcId="{CD85EB8E-18EE-4DBA-96C2-7A7A5C1E7C17}" destId="{DE0C82BB-4552-46AC-8894-C6EF26D680E0}" srcOrd="1" destOrd="0" presId="urn:microsoft.com/office/officeart/2018/2/layout/IconVerticalSolidList"/>
    <dgm:cxn modelId="{6104403A-659F-4655-97D6-1BA744A1876C}" type="presParOf" srcId="{CD85EB8E-18EE-4DBA-96C2-7A7A5C1E7C17}" destId="{1D0D0614-D66D-42B5-962F-3C53AFCB172E}" srcOrd="2" destOrd="0" presId="urn:microsoft.com/office/officeart/2018/2/layout/IconVerticalSolidList"/>
    <dgm:cxn modelId="{2B72865B-7AE5-4A0B-B67F-90AFA17FB15D}" type="presParOf" srcId="{CD85EB8E-18EE-4DBA-96C2-7A7A5C1E7C17}" destId="{2E66624F-2D16-4E17-BC0B-6DBFE2780CCC}" srcOrd="3" destOrd="0" presId="urn:microsoft.com/office/officeart/2018/2/layout/IconVerticalSolidList"/>
    <dgm:cxn modelId="{A83DAE09-27A2-461B-A113-32151359B501}" type="presParOf" srcId="{F690FCD0-2BE1-4E82-A353-30BC87F2FFF1}" destId="{2B66D87E-B092-4F68-8B49-DAFE62F2299C}" srcOrd="1" destOrd="0" presId="urn:microsoft.com/office/officeart/2018/2/layout/IconVerticalSolidList"/>
    <dgm:cxn modelId="{36FB787B-8E97-4C54-812E-40F59ECA7DEC}" type="presParOf" srcId="{F690FCD0-2BE1-4E82-A353-30BC87F2FFF1}" destId="{004D9D49-ABE3-4E7D-9553-DA02ECFA174D}" srcOrd="2" destOrd="0" presId="urn:microsoft.com/office/officeart/2018/2/layout/IconVerticalSolidList"/>
    <dgm:cxn modelId="{24BDBB0E-FBA4-47F1-8D9E-1AB951ADCBDE}" type="presParOf" srcId="{004D9D49-ABE3-4E7D-9553-DA02ECFA174D}" destId="{E52321B5-B509-4E6A-B413-B2C05CED7BED}" srcOrd="0" destOrd="0" presId="urn:microsoft.com/office/officeart/2018/2/layout/IconVerticalSolidList"/>
    <dgm:cxn modelId="{FE1ABF39-1F4B-4103-83CD-5C7892ED0EED}" type="presParOf" srcId="{004D9D49-ABE3-4E7D-9553-DA02ECFA174D}" destId="{FC58F53A-44DC-44D3-A1E4-232FBBC01195}" srcOrd="1" destOrd="0" presId="urn:microsoft.com/office/officeart/2018/2/layout/IconVerticalSolidList"/>
    <dgm:cxn modelId="{380B4039-5548-45BE-96D1-FCCE6D98557C}" type="presParOf" srcId="{004D9D49-ABE3-4E7D-9553-DA02ECFA174D}" destId="{E0DB2C08-3F18-4749-8070-2E830C38DDDC}" srcOrd="2" destOrd="0" presId="urn:microsoft.com/office/officeart/2018/2/layout/IconVerticalSolidList"/>
    <dgm:cxn modelId="{9E63C8B8-D02B-4DCF-8948-901B5AF1C18B}" type="presParOf" srcId="{004D9D49-ABE3-4E7D-9553-DA02ECFA174D}" destId="{5DB8D294-8811-44B2-8815-5D52E2B1718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54C66E-C942-4E4C-89BD-319C8BADEEA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7CF0F3-3D9B-490E-B4F0-4C6BC0EBF485}">
      <dgm:prSet/>
      <dgm:spPr/>
      <dgm:t>
        <a:bodyPr/>
        <a:lstStyle/>
        <a:p>
          <a:r>
            <a:rPr lang="en-US"/>
            <a:t>- Optimizing performance with multithreading.</a:t>
          </a:r>
        </a:p>
      </dgm:t>
    </dgm:pt>
    <dgm:pt modelId="{4D4CED6A-3744-480F-BC70-AA93374D3415}" type="parTrans" cxnId="{F380719E-40D2-438C-893F-282C8CC227CA}">
      <dgm:prSet/>
      <dgm:spPr/>
      <dgm:t>
        <a:bodyPr/>
        <a:lstStyle/>
        <a:p>
          <a:endParaRPr lang="en-US"/>
        </a:p>
      </dgm:t>
    </dgm:pt>
    <dgm:pt modelId="{889FE802-1C4B-4D27-8FFB-FF74841B83BC}" type="sibTrans" cxnId="{F380719E-40D2-438C-893F-282C8CC227CA}">
      <dgm:prSet/>
      <dgm:spPr/>
      <dgm:t>
        <a:bodyPr/>
        <a:lstStyle/>
        <a:p>
          <a:endParaRPr lang="en-US"/>
        </a:p>
      </dgm:t>
    </dgm:pt>
    <dgm:pt modelId="{182DEB10-F600-449E-B59A-A6F4A70E2E31}">
      <dgm:prSet/>
      <dgm:spPr/>
      <dgm:t>
        <a:bodyPr/>
        <a:lstStyle/>
        <a:p>
          <a:r>
            <a:rPr lang="en-US"/>
            <a:t>- Understanding dynamic resource allocation for scalability.</a:t>
          </a:r>
        </a:p>
      </dgm:t>
    </dgm:pt>
    <dgm:pt modelId="{7C8F3ED8-2B26-4592-9008-CB9D64B4EFCC}" type="parTrans" cxnId="{9922E7DA-2F3F-4D86-8EAB-AF7974D760DD}">
      <dgm:prSet/>
      <dgm:spPr/>
      <dgm:t>
        <a:bodyPr/>
        <a:lstStyle/>
        <a:p>
          <a:endParaRPr lang="en-US"/>
        </a:p>
      </dgm:t>
    </dgm:pt>
    <dgm:pt modelId="{8686370C-2A77-4651-8BED-22E578E89510}" type="sibTrans" cxnId="{9922E7DA-2F3F-4D86-8EAB-AF7974D760DD}">
      <dgm:prSet/>
      <dgm:spPr/>
      <dgm:t>
        <a:bodyPr/>
        <a:lstStyle/>
        <a:p>
          <a:endParaRPr lang="en-US"/>
        </a:p>
      </dgm:t>
    </dgm:pt>
    <dgm:pt modelId="{0C2B8B2D-A0CB-44C7-9CDC-D05CBBAC03EF}">
      <dgm:prSet/>
      <dgm:spPr/>
      <dgm:t>
        <a:bodyPr/>
        <a:lstStyle/>
        <a:p>
          <a:r>
            <a:rPr lang="en-US"/>
            <a:t>- Balancing thread count for optimal efficiency.</a:t>
          </a:r>
        </a:p>
      </dgm:t>
    </dgm:pt>
    <dgm:pt modelId="{7F372DA0-10FC-48C1-9184-EBFF337EB930}" type="parTrans" cxnId="{B6D349D6-AD18-42AB-A845-968C0D4EDCF1}">
      <dgm:prSet/>
      <dgm:spPr/>
      <dgm:t>
        <a:bodyPr/>
        <a:lstStyle/>
        <a:p>
          <a:endParaRPr lang="en-US"/>
        </a:p>
      </dgm:t>
    </dgm:pt>
    <dgm:pt modelId="{B5DCCDDC-418F-4081-A5AA-4CED7ED3EC8C}" type="sibTrans" cxnId="{B6D349D6-AD18-42AB-A845-968C0D4EDCF1}">
      <dgm:prSet/>
      <dgm:spPr/>
      <dgm:t>
        <a:bodyPr/>
        <a:lstStyle/>
        <a:p>
          <a:endParaRPr lang="en-US"/>
        </a:p>
      </dgm:t>
    </dgm:pt>
    <dgm:pt modelId="{19795B35-DE6B-4716-80E7-64A8D3AF4DCF}" type="pres">
      <dgm:prSet presAssocID="{A154C66E-C942-4E4C-89BD-319C8BADEEAA}" presName="root" presStyleCnt="0">
        <dgm:presLayoutVars>
          <dgm:dir/>
          <dgm:resizeHandles val="exact"/>
        </dgm:presLayoutVars>
      </dgm:prSet>
      <dgm:spPr/>
    </dgm:pt>
    <dgm:pt modelId="{641CC45C-E873-4EA1-BCBB-626B22BA25D4}" type="pres">
      <dgm:prSet presAssocID="{E07CF0F3-3D9B-490E-B4F0-4C6BC0EBF485}" presName="compNode" presStyleCnt="0"/>
      <dgm:spPr/>
    </dgm:pt>
    <dgm:pt modelId="{40FEE83D-BEBF-483A-8A63-2E8BC774F023}" type="pres">
      <dgm:prSet presAssocID="{E07CF0F3-3D9B-490E-B4F0-4C6BC0EBF485}" presName="bgRect" presStyleLbl="bgShp" presStyleIdx="0" presStyleCnt="3"/>
      <dgm:spPr/>
    </dgm:pt>
    <dgm:pt modelId="{8F416527-CB5D-4137-B789-2F240F74F282}" type="pres">
      <dgm:prSet presAssocID="{E07CF0F3-3D9B-490E-B4F0-4C6BC0EBF48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ți dințate"/>
        </a:ext>
      </dgm:extLst>
    </dgm:pt>
    <dgm:pt modelId="{BB5D4C9B-D5E3-4569-AEC6-D599CFCBD614}" type="pres">
      <dgm:prSet presAssocID="{E07CF0F3-3D9B-490E-B4F0-4C6BC0EBF485}" presName="spaceRect" presStyleCnt="0"/>
      <dgm:spPr/>
    </dgm:pt>
    <dgm:pt modelId="{C329873C-C844-4ADA-A229-4F06AC2C5531}" type="pres">
      <dgm:prSet presAssocID="{E07CF0F3-3D9B-490E-B4F0-4C6BC0EBF485}" presName="parTx" presStyleLbl="revTx" presStyleIdx="0" presStyleCnt="3">
        <dgm:presLayoutVars>
          <dgm:chMax val="0"/>
          <dgm:chPref val="0"/>
        </dgm:presLayoutVars>
      </dgm:prSet>
      <dgm:spPr/>
    </dgm:pt>
    <dgm:pt modelId="{85EDCA75-DE7D-4779-89AB-231CDC594EBB}" type="pres">
      <dgm:prSet presAssocID="{889FE802-1C4B-4D27-8FFB-FF74841B83BC}" presName="sibTrans" presStyleCnt="0"/>
      <dgm:spPr/>
    </dgm:pt>
    <dgm:pt modelId="{D7310CE9-98AD-4DA2-B565-583A7432C6A7}" type="pres">
      <dgm:prSet presAssocID="{182DEB10-F600-449E-B59A-A6F4A70E2E31}" presName="compNode" presStyleCnt="0"/>
      <dgm:spPr/>
    </dgm:pt>
    <dgm:pt modelId="{6115EF76-908D-4B2F-9377-27D9B9C57240}" type="pres">
      <dgm:prSet presAssocID="{182DEB10-F600-449E-B59A-A6F4A70E2E31}" presName="bgRect" presStyleLbl="bgShp" presStyleIdx="1" presStyleCnt="3"/>
      <dgm:spPr/>
    </dgm:pt>
    <dgm:pt modelId="{0F1D6112-3E09-48BC-9AEF-80CB535EA4E4}" type="pres">
      <dgm:prSet presAssocID="{182DEB10-F600-449E-B59A-A6F4A70E2E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erarhie"/>
        </a:ext>
      </dgm:extLst>
    </dgm:pt>
    <dgm:pt modelId="{34CB0564-8F8B-4159-8352-ABF753EB74A6}" type="pres">
      <dgm:prSet presAssocID="{182DEB10-F600-449E-B59A-A6F4A70E2E31}" presName="spaceRect" presStyleCnt="0"/>
      <dgm:spPr/>
    </dgm:pt>
    <dgm:pt modelId="{F17DFE5C-EEF8-4A2C-BA24-99B68197BE8C}" type="pres">
      <dgm:prSet presAssocID="{182DEB10-F600-449E-B59A-A6F4A70E2E31}" presName="parTx" presStyleLbl="revTx" presStyleIdx="1" presStyleCnt="3">
        <dgm:presLayoutVars>
          <dgm:chMax val="0"/>
          <dgm:chPref val="0"/>
        </dgm:presLayoutVars>
      </dgm:prSet>
      <dgm:spPr/>
    </dgm:pt>
    <dgm:pt modelId="{ECE19098-62E2-4280-96AE-01859F600EF8}" type="pres">
      <dgm:prSet presAssocID="{8686370C-2A77-4651-8BED-22E578E89510}" presName="sibTrans" presStyleCnt="0"/>
      <dgm:spPr/>
    </dgm:pt>
    <dgm:pt modelId="{91566AD2-9D6C-4968-BF0E-80F5FD60D9A5}" type="pres">
      <dgm:prSet presAssocID="{0C2B8B2D-A0CB-44C7-9CDC-D05CBBAC03EF}" presName="compNode" presStyleCnt="0"/>
      <dgm:spPr/>
    </dgm:pt>
    <dgm:pt modelId="{3594E2DA-7D98-4520-A63E-EF69E6C20052}" type="pres">
      <dgm:prSet presAssocID="{0C2B8B2D-A0CB-44C7-9CDC-D05CBBAC03EF}" presName="bgRect" presStyleLbl="bgShp" presStyleIdx="2" presStyleCnt="3"/>
      <dgm:spPr/>
    </dgm:pt>
    <dgm:pt modelId="{AE2E8EE5-03A9-4BB2-BB56-30B9112EA086}" type="pres">
      <dgm:prSet presAssocID="{0C2B8B2D-A0CB-44C7-9CDC-D05CBBAC03E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90A3AB3D-EB25-4E97-846F-CFDFC371EC32}" type="pres">
      <dgm:prSet presAssocID="{0C2B8B2D-A0CB-44C7-9CDC-D05CBBAC03EF}" presName="spaceRect" presStyleCnt="0"/>
      <dgm:spPr/>
    </dgm:pt>
    <dgm:pt modelId="{9ED22076-E9D7-4E25-813F-DAF4251D4CCA}" type="pres">
      <dgm:prSet presAssocID="{0C2B8B2D-A0CB-44C7-9CDC-D05CBBAC03E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082D732-67E6-40F5-99C9-6599CE386E51}" type="presOf" srcId="{A154C66E-C942-4E4C-89BD-319C8BADEEAA}" destId="{19795B35-DE6B-4716-80E7-64A8D3AF4DCF}" srcOrd="0" destOrd="0" presId="urn:microsoft.com/office/officeart/2018/2/layout/IconVerticalSolidList"/>
    <dgm:cxn modelId="{15666036-4150-4250-93E2-2FD675020132}" type="presOf" srcId="{0C2B8B2D-A0CB-44C7-9CDC-D05CBBAC03EF}" destId="{9ED22076-E9D7-4E25-813F-DAF4251D4CCA}" srcOrd="0" destOrd="0" presId="urn:microsoft.com/office/officeart/2018/2/layout/IconVerticalSolidList"/>
    <dgm:cxn modelId="{E2A86E50-8309-494A-A6AF-329B59A7A785}" type="presOf" srcId="{E07CF0F3-3D9B-490E-B4F0-4C6BC0EBF485}" destId="{C329873C-C844-4ADA-A229-4F06AC2C5531}" srcOrd="0" destOrd="0" presId="urn:microsoft.com/office/officeart/2018/2/layout/IconVerticalSolidList"/>
    <dgm:cxn modelId="{978DF792-B0AC-49FE-9F7A-BEA81CACB3A0}" type="presOf" srcId="{182DEB10-F600-449E-B59A-A6F4A70E2E31}" destId="{F17DFE5C-EEF8-4A2C-BA24-99B68197BE8C}" srcOrd="0" destOrd="0" presId="urn:microsoft.com/office/officeart/2018/2/layout/IconVerticalSolidList"/>
    <dgm:cxn modelId="{F380719E-40D2-438C-893F-282C8CC227CA}" srcId="{A154C66E-C942-4E4C-89BD-319C8BADEEAA}" destId="{E07CF0F3-3D9B-490E-B4F0-4C6BC0EBF485}" srcOrd="0" destOrd="0" parTransId="{4D4CED6A-3744-480F-BC70-AA93374D3415}" sibTransId="{889FE802-1C4B-4D27-8FFB-FF74841B83BC}"/>
    <dgm:cxn modelId="{B6D349D6-AD18-42AB-A845-968C0D4EDCF1}" srcId="{A154C66E-C942-4E4C-89BD-319C8BADEEAA}" destId="{0C2B8B2D-A0CB-44C7-9CDC-D05CBBAC03EF}" srcOrd="2" destOrd="0" parTransId="{7F372DA0-10FC-48C1-9184-EBFF337EB930}" sibTransId="{B5DCCDDC-418F-4081-A5AA-4CED7ED3EC8C}"/>
    <dgm:cxn modelId="{9922E7DA-2F3F-4D86-8EAB-AF7974D760DD}" srcId="{A154C66E-C942-4E4C-89BD-319C8BADEEAA}" destId="{182DEB10-F600-449E-B59A-A6F4A70E2E31}" srcOrd="1" destOrd="0" parTransId="{7C8F3ED8-2B26-4592-9008-CB9D64B4EFCC}" sibTransId="{8686370C-2A77-4651-8BED-22E578E89510}"/>
    <dgm:cxn modelId="{539106D4-AB36-46FC-8BE4-D2C15D4E4AF0}" type="presParOf" srcId="{19795B35-DE6B-4716-80E7-64A8D3AF4DCF}" destId="{641CC45C-E873-4EA1-BCBB-626B22BA25D4}" srcOrd="0" destOrd="0" presId="urn:microsoft.com/office/officeart/2018/2/layout/IconVerticalSolidList"/>
    <dgm:cxn modelId="{20AC66ED-39D6-4618-BA5C-3EE0337BF5DF}" type="presParOf" srcId="{641CC45C-E873-4EA1-BCBB-626B22BA25D4}" destId="{40FEE83D-BEBF-483A-8A63-2E8BC774F023}" srcOrd="0" destOrd="0" presId="urn:microsoft.com/office/officeart/2018/2/layout/IconVerticalSolidList"/>
    <dgm:cxn modelId="{79F1A932-E0D4-46A6-AC2D-E1779C96917F}" type="presParOf" srcId="{641CC45C-E873-4EA1-BCBB-626B22BA25D4}" destId="{8F416527-CB5D-4137-B789-2F240F74F282}" srcOrd="1" destOrd="0" presId="urn:microsoft.com/office/officeart/2018/2/layout/IconVerticalSolidList"/>
    <dgm:cxn modelId="{CE0CDCFB-B708-47CA-811F-C7C8A969C688}" type="presParOf" srcId="{641CC45C-E873-4EA1-BCBB-626B22BA25D4}" destId="{BB5D4C9B-D5E3-4569-AEC6-D599CFCBD614}" srcOrd="2" destOrd="0" presId="urn:microsoft.com/office/officeart/2018/2/layout/IconVerticalSolidList"/>
    <dgm:cxn modelId="{CEE5D42A-510F-4A94-BA8A-C1CF2A277432}" type="presParOf" srcId="{641CC45C-E873-4EA1-BCBB-626B22BA25D4}" destId="{C329873C-C844-4ADA-A229-4F06AC2C5531}" srcOrd="3" destOrd="0" presId="urn:microsoft.com/office/officeart/2018/2/layout/IconVerticalSolidList"/>
    <dgm:cxn modelId="{DBF15934-1719-47D5-9884-388B155B4434}" type="presParOf" srcId="{19795B35-DE6B-4716-80E7-64A8D3AF4DCF}" destId="{85EDCA75-DE7D-4779-89AB-231CDC594EBB}" srcOrd="1" destOrd="0" presId="urn:microsoft.com/office/officeart/2018/2/layout/IconVerticalSolidList"/>
    <dgm:cxn modelId="{A00A1C30-5CF0-42D2-909B-EE4FABD8D94D}" type="presParOf" srcId="{19795B35-DE6B-4716-80E7-64A8D3AF4DCF}" destId="{D7310CE9-98AD-4DA2-B565-583A7432C6A7}" srcOrd="2" destOrd="0" presId="urn:microsoft.com/office/officeart/2018/2/layout/IconVerticalSolidList"/>
    <dgm:cxn modelId="{808DB4AA-8A1F-48BB-AEAA-13B01AFB445B}" type="presParOf" srcId="{D7310CE9-98AD-4DA2-B565-583A7432C6A7}" destId="{6115EF76-908D-4B2F-9377-27D9B9C57240}" srcOrd="0" destOrd="0" presId="urn:microsoft.com/office/officeart/2018/2/layout/IconVerticalSolidList"/>
    <dgm:cxn modelId="{8A03631D-AB41-47CA-8773-E9ABB23ECBE2}" type="presParOf" srcId="{D7310CE9-98AD-4DA2-B565-583A7432C6A7}" destId="{0F1D6112-3E09-48BC-9AEF-80CB535EA4E4}" srcOrd="1" destOrd="0" presId="urn:microsoft.com/office/officeart/2018/2/layout/IconVerticalSolidList"/>
    <dgm:cxn modelId="{00BD8D1A-35FC-4359-8431-02290DF1D309}" type="presParOf" srcId="{D7310CE9-98AD-4DA2-B565-583A7432C6A7}" destId="{34CB0564-8F8B-4159-8352-ABF753EB74A6}" srcOrd="2" destOrd="0" presId="urn:microsoft.com/office/officeart/2018/2/layout/IconVerticalSolidList"/>
    <dgm:cxn modelId="{D9A3E23A-A566-473B-99BB-686F027255AE}" type="presParOf" srcId="{D7310CE9-98AD-4DA2-B565-583A7432C6A7}" destId="{F17DFE5C-EEF8-4A2C-BA24-99B68197BE8C}" srcOrd="3" destOrd="0" presId="urn:microsoft.com/office/officeart/2018/2/layout/IconVerticalSolidList"/>
    <dgm:cxn modelId="{6640FEE7-D38B-45C9-B4AC-8CD4C6C0766A}" type="presParOf" srcId="{19795B35-DE6B-4716-80E7-64A8D3AF4DCF}" destId="{ECE19098-62E2-4280-96AE-01859F600EF8}" srcOrd="3" destOrd="0" presId="urn:microsoft.com/office/officeart/2018/2/layout/IconVerticalSolidList"/>
    <dgm:cxn modelId="{2E31072B-55FC-4B32-99D1-A999F2000F07}" type="presParOf" srcId="{19795B35-DE6B-4716-80E7-64A8D3AF4DCF}" destId="{91566AD2-9D6C-4968-BF0E-80F5FD60D9A5}" srcOrd="4" destOrd="0" presId="urn:microsoft.com/office/officeart/2018/2/layout/IconVerticalSolidList"/>
    <dgm:cxn modelId="{C8C45F74-D256-4A89-88D0-2807C2F01440}" type="presParOf" srcId="{91566AD2-9D6C-4968-BF0E-80F5FD60D9A5}" destId="{3594E2DA-7D98-4520-A63E-EF69E6C20052}" srcOrd="0" destOrd="0" presId="urn:microsoft.com/office/officeart/2018/2/layout/IconVerticalSolidList"/>
    <dgm:cxn modelId="{62213A6E-B732-4664-A53A-CDA707D7765C}" type="presParOf" srcId="{91566AD2-9D6C-4968-BF0E-80F5FD60D9A5}" destId="{AE2E8EE5-03A9-4BB2-BB56-30B9112EA086}" srcOrd="1" destOrd="0" presId="urn:microsoft.com/office/officeart/2018/2/layout/IconVerticalSolidList"/>
    <dgm:cxn modelId="{5848936B-448E-4A58-98AE-E0F247BE9217}" type="presParOf" srcId="{91566AD2-9D6C-4968-BF0E-80F5FD60D9A5}" destId="{90A3AB3D-EB25-4E97-846F-CFDFC371EC32}" srcOrd="2" destOrd="0" presId="urn:microsoft.com/office/officeart/2018/2/layout/IconVerticalSolidList"/>
    <dgm:cxn modelId="{21CB1317-0C37-4217-8190-E6E1FEBA1117}" type="presParOf" srcId="{91566AD2-9D6C-4968-BF0E-80F5FD60D9A5}" destId="{9ED22076-E9D7-4E25-813F-DAF4251D4CC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5519D7-118A-4C7D-8D50-18F103CEA8E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8C6B0C8-8969-48A0-B93A-967FC5BE6E6A}">
      <dgm:prSet/>
      <dgm:spPr/>
      <dgm:t>
        <a:bodyPr/>
        <a:lstStyle/>
        <a:p>
          <a:r>
            <a:rPr lang="en-US"/>
            <a:t>- Multithreaded implementation reduced computation time significantly.</a:t>
          </a:r>
        </a:p>
      </dgm:t>
    </dgm:pt>
    <dgm:pt modelId="{690E8A68-53DF-47C2-B68D-3AC6352E0861}" type="parTrans" cxnId="{97994A4E-BE93-487B-8C30-6FE9580746C5}">
      <dgm:prSet/>
      <dgm:spPr/>
      <dgm:t>
        <a:bodyPr/>
        <a:lstStyle/>
        <a:p>
          <a:endParaRPr lang="en-US"/>
        </a:p>
      </dgm:t>
    </dgm:pt>
    <dgm:pt modelId="{1B675171-07DA-453F-997E-A7CEB7D40A7A}" type="sibTrans" cxnId="{97994A4E-BE93-487B-8C30-6FE9580746C5}">
      <dgm:prSet/>
      <dgm:spPr/>
      <dgm:t>
        <a:bodyPr/>
        <a:lstStyle/>
        <a:p>
          <a:endParaRPr lang="en-US"/>
        </a:p>
      </dgm:t>
    </dgm:pt>
    <dgm:pt modelId="{9B45AF5C-B6E9-4E91-A3F3-56132E316639}">
      <dgm:prSet/>
      <dgm:spPr/>
      <dgm:t>
        <a:bodyPr/>
        <a:lstStyle/>
        <a:p>
          <a:r>
            <a:rPr lang="en-US"/>
            <a:t>- Scaled efficiently with the number of CPU cores.</a:t>
          </a:r>
        </a:p>
      </dgm:t>
    </dgm:pt>
    <dgm:pt modelId="{FEC2D331-F0F7-4999-94F6-F0E85FD85AFE}" type="parTrans" cxnId="{9DF1E5CD-8BA5-4357-8729-FE63CAE3A892}">
      <dgm:prSet/>
      <dgm:spPr/>
      <dgm:t>
        <a:bodyPr/>
        <a:lstStyle/>
        <a:p>
          <a:endParaRPr lang="en-US"/>
        </a:p>
      </dgm:t>
    </dgm:pt>
    <dgm:pt modelId="{97D0FD4F-880A-44FD-A147-EB7218D0CCCF}" type="sibTrans" cxnId="{9DF1E5CD-8BA5-4357-8729-FE63CAE3A892}">
      <dgm:prSet/>
      <dgm:spPr/>
      <dgm:t>
        <a:bodyPr/>
        <a:lstStyle/>
        <a:p>
          <a:endParaRPr lang="en-US"/>
        </a:p>
      </dgm:t>
    </dgm:pt>
    <dgm:pt modelId="{ADBC0A66-8165-44F1-A8B9-068A4E2556DA}">
      <dgm:prSet/>
      <dgm:spPr/>
      <dgm:t>
        <a:bodyPr/>
        <a:lstStyle/>
        <a:p>
          <a:r>
            <a:rPr lang="en-US"/>
            <a:t>- Performance improvements evident in the dataset.</a:t>
          </a:r>
        </a:p>
      </dgm:t>
    </dgm:pt>
    <dgm:pt modelId="{717A2520-CE83-413B-A71B-07F5F290470F}" type="parTrans" cxnId="{A57976D3-AA8B-4220-9E73-BD1218EDEC79}">
      <dgm:prSet/>
      <dgm:spPr/>
      <dgm:t>
        <a:bodyPr/>
        <a:lstStyle/>
        <a:p>
          <a:endParaRPr lang="en-US"/>
        </a:p>
      </dgm:t>
    </dgm:pt>
    <dgm:pt modelId="{F0E7B58A-B9E3-44F7-9B43-9FBDB6C074AA}" type="sibTrans" cxnId="{A57976D3-AA8B-4220-9E73-BD1218EDEC79}">
      <dgm:prSet/>
      <dgm:spPr/>
      <dgm:t>
        <a:bodyPr/>
        <a:lstStyle/>
        <a:p>
          <a:endParaRPr lang="en-US"/>
        </a:p>
      </dgm:t>
    </dgm:pt>
    <dgm:pt modelId="{BC75A7B5-2C02-48DF-99F3-AAE4EDA4DA1A}" type="pres">
      <dgm:prSet presAssocID="{FB5519D7-118A-4C7D-8D50-18F103CEA8EA}" presName="root" presStyleCnt="0">
        <dgm:presLayoutVars>
          <dgm:dir/>
          <dgm:resizeHandles val="exact"/>
        </dgm:presLayoutVars>
      </dgm:prSet>
      <dgm:spPr/>
    </dgm:pt>
    <dgm:pt modelId="{259AEE74-13CA-4D40-A6B6-3E2BC9F86ECC}" type="pres">
      <dgm:prSet presAssocID="{18C6B0C8-8969-48A0-B93A-967FC5BE6E6A}" presName="compNode" presStyleCnt="0"/>
      <dgm:spPr/>
    </dgm:pt>
    <dgm:pt modelId="{EC46607E-95AE-49EB-A31F-F5FA197826F4}" type="pres">
      <dgm:prSet presAssocID="{18C6B0C8-8969-48A0-B93A-967FC5BE6E6A}" presName="bgRect" presStyleLbl="bgShp" presStyleIdx="0" presStyleCnt="3"/>
      <dgm:spPr/>
    </dgm:pt>
    <dgm:pt modelId="{46A8C836-D42F-43A9-9237-F831753B4A1D}" type="pres">
      <dgm:prSet presAssocID="{18C6B0C8-8969-48A0-B93A-967FC5BE6E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or"/>
        </a:ext>
      </dgm:extLst>
    </dgm:pt>
    <dgm:pt modelId="{5E237766-AEFA-4739-B923-8F2F9EE98FA4}" type="pres">
      <dgm:prSet presAssocID="{18C6B0C8-8969-48A0-B93A-967FC5BE6E6A}" presName="spaceRect" presStyleCnt="0"/>
      <dgm:spPr/>
    </dgm:pt>
    <dgm:pt modelId="{89913A4B-40FE-4F27-92E0-AFAEA5BD8481}" type="pres">
      <dgm:prSet presAssocID="{18C6B0C8-8969-48A0-B93A-967FC5BE6E6A}" presName="parTx" presStyleLbl="revTx" presStyleIdx="0" presStyleCnt="3">
        <dgm:presLayoutVars>
          <dgm:chMax val="0"/>
          <dgm:chPref val="0"/>
        </dgm:presLayoutVars>
      </dgm:prSet>
      <dgm:spPr/>
    </dgm:pt>
    <dgm:pt modelId="{CA0E3C8B-D6FF-4393-832E-AE6E3EC125B0}" type="pres">
      <dgm:prSet presAssocID="{1B675171-07DA-453F-997E-A7CEB7D40A7A}" presName="sibTrans" presStyleCnt="0"/>
      <dgm:spPr/>
    </dgm:pt>
    <dgm:pt modelId="{01C9423F-C888-4002-8F00-3BC19CD7D5A2}" type="pres">
      <dgm:prSet presAssocID="{9B45AF5C-B6E9-4E91-A3F3-56132E316639}" presName="compNode" presStyleCnt="0"/>
      <dgm:spPr/>
    </dgm:pt>
    <dgm:pt modelId="{79EAEAA6-3F84-430D-9891-798550BD76B4}" type="pres">
      <dgm:prSet presAssocID="{9B45AF5C-B6E9-4E91-A3F3-56132E316639}" presName="bgRect" presStyleLbl="bgShp" presStyleIdx="1" presStyleCnt="3"/>
      <dgm:spPr/>
    </dgm:pt>
    <dgm:pt modelId="{B31773CB-F395-4B31-93F6-C6131EC32261}" type="pres">
      <dgm:prSet presAssocID="{9B45AF5C-B6E9-4E91-A3F3-56132E3166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ză de date"/>
        </a:ext>
      </dgm:extLst>
    </dgm:pt>
    <dgm:pt modelId="{1D3C5746-3479-4B26-967F-70C02680E871}" type="pres">
      <dgm:prSet presAssocID="{9B45AF5C-B6E9-4E91-A3F3-56132E316639}" presName="spaceRect" presStyleCnt="0"/>
      <dgm:spPr/>
    </dgm:pt>
    <dgm:pt modelId="{75B31674-BE60-4334-BD17-37F19DA04E8B}" type="pres">
      <dgm:prSet presAssocID="{9B45AF5C-B6E9-4E91-A3F3-56132E316639}" presName="parTx" presStyleLbl="revTx" presStyleIdx="1" presStyleCnt="3">
        <dgm:presLayoutVars>
          <dgm:chMax val="0"/>
          <dgm:chPref val="0"/>
        </dgm:presLayoutVars>
      </dgm:prSet>
      <dgm:spPr/>
    </dgm:pt>
    <dgm:pt modelId="{331FD024-42AD-4B6C-8B31-134FF856739D}" type="pres">
      <dgm:prSet presAssocID="{97D0FD4F-880A-44FD-A147-EB7218D0CCCF}" presName="sibTrans" presStyleCnt="0"/>
      <dgm:spPr/>
    </dgm:pt>
    <dgm:pt modelId="{8692CD35-2B0A-4D25-BD1F-FB4AB4428D00}" type="pres">
      <dgm:prSet presAssocID="{ADBC0A66-8165-44F1-A8B9-068A4E2556DA}" presName="compNode" presStyleCnt="0"/>
      <dgm:spPr/>
    </dgm:pt>
    <dgm:pt modelId="{85384434-E726-4A8D-AF0B-094D07E04446}" type="pres">
      <dgm:prSet presAssocID="{ADBC0A66-8165-44F1-A8B9-068A4E2556DA}" presName="bgRect" presStyleLbl="bgShp" presStyleIdx="2" presStyleCnt="3"/>
      <dgm:spPr/>
    </dgm:pt>
    <dgm:pt modelId="{22B30D58-94E3-4747-AAEF-FC84277D131B}" type="pres">
      <dgm:prSet presAssocID="{ADBC0A66-8165-44F1-A8B9-068A4E2556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ă"/>
        </a:ext>
      </dgm:extLst>
    </dgm:pt>
    <dgm:pt modelId="{B03F7503-BEBA-4675-9713-763F159716A3}" type="pres">
      <dgm:prSet presAssocID="{ADBC0A66-8165-44F1-A8B9-068A4E2556DA}" presName="spaceRect" presStyleCnt="0"/>
      <dgm:spPr/>
    </dgm:pt>
    <dgm:pt modelId="{1941662F-50AE-423E-ACB7-C35F02AF37A1}" type="pres">
      <dgm:prSet presAssocID="{ADBC0A66-8165-44F1-A8B9-068A4E2556D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6E3528-FFC0-48E8-A0A1-EC0BC336A138}" type="presOf" srcId="{FB5519D7-118A-4C7D-8D50-18F103CEA8EA}" destId="{BC75A7B5-2C02-48DF-99F3-AAE4EDA4DA1A}" srcOrd="0" destOrd="0" presId="urn:microsoft.com/office/officeart/2018/2/layout/IconVerticalSolidList"/>
    <dgm:cxn modelId="{97994A4E-BE93-487B-8C30-6FE9580746C5}" srcId="{FB5519D7-118A-4C7D-8D50-18F103CEA8EA}" destId="{18C6B0C8-8969-48A0-B93A-967FC5BE6E6A}" srcOrd="0" destOrd="0" parTransId="{690E8A68-53DF-47C2-B68D-3AC6352E0861}" sibTransId="{1B675171-07DA-453F-997E-A7CEB7D40A7A}"/>
    <dgm:cxn modelId="{14A0F656-618D-494C-9D78-EA6E26AF31EC}" type="presOf" srcId="{ADBC0A66-8165-44F1-A8B9-068A4E2556DA}" destId="{1941662F-50AE-423E-ACB7-C35F02AF37A1}" srcOrd="0" destOrd="0" presId="urn:microsoft.com/office/officeart/2018/2/layout/IconVerticalSolidList"/>
    <dgm:cxn modelId="{AAB003AD-C768-455E-BBFE-74F3C7126238}" type="presOf" srcId="{18C6B0C8-8969-48A0-B93A-967FC5BE6E6A}" destId="{89913A4B-40FE-4F27-92E0-AFAEA5BD8481}" srcOrd="0" destOrd="0" presId="urn:microsoft.com/office/officeart/2018/2/layout/IconVerticalSolidList"/>
    <dgm:cxn modelId="{9DF1E5CD-8BA5-4357-8729-FE63CAE3A892}" srcId="{FB5519D7-118A-4C7D-8D50-18F103CEA8EA}" destId="{9B45AF5C-B6E9-4E91-A3F3-56132E316639}" srcOrd="1" destOrd="0" parTransId="{FEC2D331-F0F7-4999-94F6-F0E85FD85AFE}" sibTransId="{97D0FD4F-880A-44FD-A147-EB7218D0CCCF}"/>
    <dgm:cxn modelId="{A57976D3-AA8B-4220-9E73-BD1218EDEC79}" srcId="{FB5519D7-118A-4C7D-8D50-18F103CEA8EA}" destId="{ADBC0A66-8165-44F1-A8B9-068A4E2556DA}" srcOrd="2" destOrd="0" parTransId="{717A2520-CE83-413B-A71B-07F5F290470F}" sibTransId="{F0E7B58A-B9E3-44F7-9B43-9FBDB6C074AA}"/>
    <dgm:cxn modelId="{42AB20D6-4679-4871-B732-7C5CE783116C}" type="presOf" srcId="{9B45AF5C-B6E9-4E91-A3F3-56132E316639}" destId="{75B31674-BE60-4334-BD17-37F19DA04E8B}" srcOrd="0" destOrd="0" presId="urn:microsoft.com/office/officeart/2018/2/layout/IconVerticalSolidList"/>
    <dgm:cxn modelId="{40B9A225-8D53-482A-AB00-3E51965A5D90}" type="presParOf" srcId="{BC75A7B5-2C02-48DF-99F3-AAE4EDA4DA1A}" destId="{259AEE74-13CA-4D40-A6B6-3E2BC9F86ECC}" srcOrd="0" destOrd="0" presId="urn:microsoft.com/office/officeart/2018/2/layout/IconVerticalSolidList"/>
    <dgm:cxn modelId="{8AECFB7D-57CC-47D1-9FF6-6990EE335E11}" type="presParOf" srcId="{259AEE74-13CA-4D40-A6B6-3E2BC9F86ECC}" destId="{EC46607E-95AE-49EB-A31F-F5FA197826F4}" srcOrd="0" destOrd="0" presId="urn:microsoft.com/office/officeart/2018/2/layout/IconVerticalSolidList"/>
    <dgm:cxn modelId="{9555FBC2-1642-40DF-8228-4DCB8D769BFA}" type="presParOf" srcId="{259AEE74-13CA-4D40-A6B6-3E2BC9F86ECC}" destId="{46A8C836-D42F-43A9-9237-F831753B4A1D}" srcOrd="1" destOrd="0" presId="urn:microsoft.com/office/officeart/2018/2/layout/IconVerticalSolidList"/>
    <dgm:cxn modelId="{5C027650-66A9-4C86-B68C-6D8A83851B1F}" type="presParOf" srcId="{259AEE74-13CA-4D40-A6B6-3E2BC9F86ECC}" destId="{5E237766-AEFA-4739-B923-8F2F9EE98FA4}" srcOrd="2" destOrd="0" presId="urn:microsoft.com/office/officeart/2018/2/layout/IconVerticalSolidList"/>
    <dgm:cxn modelId="{38F5B3FF-0BC6-402B-9C3D-61F805B5CD81}" type="presParOf" srcId="{259AEE74-13CA-4D40-A6B6-3E2BC9F86ECC}" destId="{89913A4B-40FE-4F27-92E0-AFAEA5BD8481}" srcOrd="3" destOrd="0" presId="urn:microsoft.com/office/officeart/2018/2/layout/IconVerticalSolidList"/>
    <dgm:cxn modelId="{1AC28D5C-A09D-4D1F-AEB0-74CD00771D98}" type="presParOf" srcId="{BC75A7B5-2C02-48DF-99F3-AAE4EDA4DA1A}" destId="{CA0E3C8B-D6FF-4393-832E-AE6E3EC125B0}" srcOrd="1" destOrd="0" presId="urn:microsoft.com/office/officeart/2018/2/layout/IconVerticalSolidList"/>
    <dgm:cxn modelId="{A30D1702-779E-4892-A98D-9056B1C1F716}" type="presParOf" srcId="{BC75A7B5-2C02-48DF-99F3-AAE4EDA4DA1A}" destId="{01C9423F-C888-4002-8F00-3BC19CD7D5A2}" srcOrd="2" destOrd="0" presId="urn:microsoft.com/office/officeart/2018/2/layout/IconVerticalSolidList"/>
    <dgm:cxn modelId="{76BB8CFC-A5EA-430E-874B-5D9DE53882FB}" type="presParOf" srcId="{01C9423F-C888-4002-8F00-3BC19CD7D5A2}" destId="{79EAEAA6-3F84-430D-9891-798550BD76B4}" srcOrd="0" destOrd="0" presId="urn:microsoft.com/office/officeart/2018/2/layout/IconVerticalSolidList"/>
    <dgm:cxn modelId="{DBD87336-1369-4D65-A150-E55AD560682F}" type="presParOf" srcId="{01C9423F-C888-4002-8F00-3BC19CD7D5A2}" destId="{B31773CB-F395-4B31-93F6-C6131EC32261}" srcOrd="1" destOrd="0" presId="urn:microsoft.com/office/officeart/2018/2/layout/IconVerticalSolidList"/>
    <dgm:cxn modelId="{429E80FA-6CEF-4F16-B736-C24F12CB3411}" type="presParOf" srcId="{01C9423F-C888-4002-8F00-3BC19CD7D5A2}" destId="{1D3C5746-3479-4B26-967F-70C02680E871}" srcOrd="2" destOrd="0" presId="urn:microsoft.com/office/officeart/2018/2/layout/IconVerticalSolidList"/>
    <dgm:cxn modelId="{F25D82EF-DAEB-478E-9917-8526BA5C7770}" type="presParOf" srcId="{01C9423F-C888-4002-8F00-3BC19CD7D5A2}" destId="{75B31674-BE60-4334-BD17-37F19DA04E8B}" srcOrd="3" destOrd="0" presId="urn:microsoft.com/office/officeart/2018/2/layout/IconVerticalSolidList"/>
    <dgm:cxn modelId="{3204B40A-F980-4857-9E80-0F69E313D053}" type="presParOf" srcId="{BC75A7B5-2C02-48DF-99F3-AAE4EDA4DA1A}" destId="{331FD024-42AD-4B6C-8B31-134FF856739D}" srcOrd="3" destOrd="0" presId="urn:microsoft.com/office/officeart/2018/2/layout/IconVerticalSolidList"/>
    <dgm:cxn modelId="{A1BDD3F1-D993-4822-BD9F-EF0E46E971C0}" type="presParOf" srcId="{BC75A7B5-2C02-48DF-99F3-AAE4EDA4DA1A}" destId="{8692CD35-2B0A-4D25-BD1F-FB4AB4428D00}" srcOrd="4" destOrd="0" presId="urn:microsoft.com/office/officeart/2018/2/layout/IconVerticalSolidList"/>
    <dgm:cxn modelId="{D88F34D8-6BC9-4B3C-A488-DFBBAB4456A1}" type="presParOf" srcId="{8692CD35-2B0A-4D25-BD1F-FB4AB4428D00}" destId="{85384434-E726-4A8D-AF0B-094D07E04446}" srcOrd="0" destOrd="0" presId="urn:microsoft.com/office/officeart/2018/2/layout/IconVerticalSolidList"/>
    <dgm:cxn modelId="{CFEB3A2B-5026-4E96-9B22-2C742D9BBAB6}" type="presParOf" srcId="{8692CD35-2B0A-4D25-BD1F-FB4AB4428D00}" destId="{22B30D58-94E3-4747-AAEF-FC84277D131B}" srcOrd="1" destOrd="0" presId="urn:microsoft.com/office/officeart/2018/2/layout/IconVerticalSolidList"/>
    <dgm:cxn modelId="{78C60F7D-EBFF-4ADF-82D8-D8CEDC0D353F}" type="presParOf" srcId="{8692CD35-2B0A-4D25-BD1F-FB4AB4428D00}" destId="{B03F7503-BEBA-4675-9713-763F159716A3}" srcOrd="2" destOrd="0" presId="urn:microsoft.com/office/officeart/2018/2/layout/IconVerticalSolidList"/>
    <dgm:cxn modelId="{032ADE89-015A-419E-9B60-5F631166B05B}" type="presParOf" srcId="{8692CD35-2B0A-4D25-BD1F-FB4AB4428D00}" destId="{1941662F-50AE-423E-ACB7-C35F02AF37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D9259C-37D6-4976-A49F-31FCAD58614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1B47E2-AA73-4800-87E6-0F8E14BCA786}">
      <dgm:prSet/>
      <dgm:spPr/>
      <dgm:t>
        <a:bodyPr/>
        <a:lstStyle/>
        <a:p>
          <a:r>
            <a:rPr lang="en-US"/>
            <a:t>- Implement more efficient algorithms.</a:t>
          </a:r>
        </a:p>
      </dgm:t>
    </dgm:pt>
    <dgm:pt modelId="{AE6AA28F-7E42-4E18-83AF-E34F703DC4FC}" type="parTrans" cxnId="{D03F38D0-9BF6-4799-9C81-3B639123C6AF}">
      <dgm:prSet/>
      <dgm:spPr/>
      <dgm:t>
        <a:bodyPr/>
        <a:lstStyle/>
        <a:p>
          <a:endParaRPr lang="en-US"/>
        </a:p>
      </dgm:t>
    </dgm:pt>
    <dgm:pt modelId="{8F509094-E36E-41A2-A408-CBA7D37EC973}" type="sibTrans" cxnId="{D03F38D0-9BF6-4799-9C81-3B639123C6AF}">
      <dgm:prSet/>
      <dgm:spPr/>
      <dgm:t>
        <a:bodyPr/>
        <a:lstStyle/>
        <a:p>
          <a:endParaRPr lang="en-US"/>
        </a:p>
      </dgm:t>
    </dgm:pt>
    <dgm:pt modelId="{7CD6097E-FE26-4671-969A-7FD91D0BBDD2}">
      <dgm:prSet/>
      <dgm:spPr/>
      <dgm:t>
        <a:bodyPr/>
        <a:lstStyle/>
        <a:p>
          <a:r>
            <a:rPr lang="en-US"/>
            <a:t>- Add real-time interaction for point manipulation.</a:t>
          </a:r>
        </a:p>
      </dgm:t>
    </dgm:pt>
    <dgm:pt modelId="{15F4DB4E-FD16-4934-A547-C4890CA2DA38}" type="parTrans" cxnId="{478F3CAE-92B3-4306-88F9-BA9C4A83C3E5}">
      <dgm:prSet/>
      <dgm:spPr/>
      <dgm:t>
        <a:bodyPr/>
        <a:lstStyle/>
        <a:p>
          <a:endParaRPr lang="en-US"/>
        </a:p>
      </dgm:t>
    </dgm:pt>
    <dgm:pt modelId="{89BEF373-29B3-4DC3-ABB1-32809227BEC7}" type="sibTrans" cxnId="{478F3CAE-92B3-4306-88F9-BA9C4A83C3E5}">
      <dgm:prSet/>
      <dgm:spPr/>
      <dgm:t>
        <a:bodyPr/>
        <a:lstStyle/>
        <a:p>
          <a:endParaRPr lang="en-US"/>
        </a:p>
      </dgm:t>
    </dgm:pt>
    <dgm:pt modelId="{1F56C937-069F-4CF3-92CA-28CB15903891}">
      <dgm:prSet/>
      <dgm:spPr/>
      <dgm:t>
        <a:bodyPr/>
        <a:lstStyle/>
        <a:p>
          <a:r>
            <a:rPr lang="en-US"/>
            <a:t>- Transition to JavaFX for a modern GUI.</a:t>
          </a:r>
        </a:p>
      </dgm:t>
    </dgm:pt>
    <dgm:pt modelId="{8E1D0BF4-5C2C-4FEB-8481-448BD5FC3DDA}" type="parTrans" cxnId="{F249BA95-F94F-4DC2-B843-62B4EAA5B008}">
      <dgm:prSet/>
      <dgm:spPr/>
      <dgm:t>
        <a:bodyPr/>
        <a:lstStyle/>
        <a:p>
          <a:endParaRPr lang="en-US"/>
        </a:p>
      </dgm:t>
    </dgm:pt>
    <dgm:pt modelId="{B7EF0D8E-3B1D-4C90-A1BE-1DE61AFE05EF}" type="sibTrans" cxnId="{F249BA95-F94F-4DC2-B843-62B4EAA5B008}">
      <dgm:prSet/>
      <dgm:spPr/>
      <dgm:t>
        <a:bodyPr/>
        <a:lstStyle/>
        <a:p>
          <a:endParaRPr lang="en-US"/>
        </a:p>
      </dgm:t>
    </dgm:pt>
    <dgm:pt modelId="{353CC5E8-20F4-49EF-98AD-C452A9DFDD8E}" type="pres">
      <dgm:prSet presAssocID="{77D9259C-37D6-4976-A49F-31FCAD586145}" presName="root" presStyleCnt="0">
        <dgm:presLayoutVars>
          <dgm:dir/>
          <dgm:resizeHandles val="exact"/>
        </dgm:presLayoutVars>
      </dgm:prSet>
      <dgm:spPr/>
    </dgm:pt>
    <dgm:pt modelId="{27A5F668-E8CF-4236-9D42-6C5A2D85F658}" type="pres">
      <dgm:prSet presAssocID="{0F1B47E2-AA73-4800-87E6-0F8E14BCA786}" presName="compNode" presStyleCnt="0"/>
      <dgm:spPr/>
    </dgm:pt>
    <dgm:pt modelId="{813EE0CD-9F87-49FE-A957-F52A845DDF13}" type="pres">
      <dgm:prSet presAssocID="{0F1B47E2-AA73-4800-87E6-0F8E14BCA786}" presName="bgRect" presStyleLbl="bgShp" presStyleIdx="0" presStyleCnt="3"/>
      <dgm:spPr/>
    </dgm:pt>
    <dgm:pt modelId="{9EAB2978-CD5A-4542-8E5A-57DB3DCB3DE6}" type="pres">
      <dgm:prSet presAssocID="{0F1B47E2-AA73-4800-87E6-0F8E14BCA7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irint"/>
        </a:ext>
      </dgm:extLst>
    </dgm:pt>
    <dgm:pt modelId="{F875CEB2-4494-4C29-B1D9-B28D52488956}" type="pres">
      <dgm:prSet presAssocID="{0F1B47E2-AA73-4800-87E6-0F8E14BCA786}" presName="spaceRect" presStyleCnt="0"/>
      <dgm:spPr/>
    </dgm:pt>
    <dgm:pt modelId="{40250D85-8D25-4208-9A3A-E967E44C7852}" type="pres">
      <dgm:prSet presAssocID="{0F1B47E2-AA73-4800-87E6-0F8E14BCA786}" presName="parTx" presStyleLbl="revTx" presStyleIdx="0" presStyleCnt="3">
        <dgm:presLayoutVars>
          <dgm:chMax val="0"/>
          <dgm:chPref val="0"/>
        </dgm:presLayoutVars>
      </dgm:prSet>
      <dgm:spPr/>
    </dgm:pt>
    <dgm:pt modelId="{EAD45FEF-1D34-47D7-852C-AFB79EB68E29}" type="pres">
      <dgm:prSet presAssocID="{8F509094-E36E-41A2-A408-CBA7D37EC973}" presName="sibTrans" presStyleCnt="0"/>
      <dgm:spPr/>
    </dgm:pt>
    <dgm:pt modelId="{0E7E1B15-4CD3-4FB4-8072-5C836F4A2850}" type="pres">
      <dgm:prSet presAssocID="{7CD6097E-FE26-4671-969A-7FD91D0BBDD2}" presName="compNode" presStyleCnt="0"/>
      <dgm:spPr/>
    </dgm:pt>
    <dgm:pt modelId="{CAA79237-AAAD-4C05-90F4-5DBFB378748C}" type="pres">
      <dgm:prSet presAssocID="{7CD6097E-FE26-4671-969A-7FD91D0BBDD2}" presName="bgRect" presStyleLbl="bgShp" presStyleIdx="1" presStyleCnt="3"/>
      <dgm:spPr/>
    </dgm:pt>
    <dgm:pt modelId="{0CA079BA-F444-4BB6-BEC7-75011665C010}" type="pres">
      <dgm:prSet presAssocID="{7CD6097E-FE26-4671-969A-7FD91D0BBDD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D6C718DA-7EE6-460D-BA58-BDB64A31D15D}" type="pres">
      <dgm:prSet presAssocID="{7CD6097E-FE26-4671-969A-7FD91D0BBDD2}" presName="spaceRect" presStyleCnt="0"/>
      <dgm:spPr/>
    </dgm:pt>
    <dgm:pt modelId="{EE8ABB6F-9FA1-4106-94AD-A2AEBF822FEB}" type="pres">
      <dgm:prSet presAssocID="{7CD6097E-FE26-4671-969A-7FD91D0BBDD2}" presName="parTx" presStyleLbl="revTx" presStyleIdx="1" presStyleCnt="3">
        <dgm:presLayoutVars>
          <dgm:chMax val="0"/>
          <dgm:chPref val="0"/>
        </dgm:presLayoutVars>
      </dgm:prSet>
      <dgm:spPr/>
    </dgm:pt>
    <dgm:pt modelId="{5041798A-2938-4E03-A06C-2B9AB271A44C}" type="pres">
      <dgm:prSet presAssocID="{89BEF373-29B3-4DC3-ABB1-32809227BEC7}" presName="sibTrans" presStyleCnt="0"/>
      <dgm:spPr/>
    </dgm:pt>
    <dgm:pt modelId="{F42E91EC-0302-4936-A9BE-0EA446800226}" type="pres">
      <dgm:prSet presAssocID="{1F56C937-069F-4CF3-92CA-28CB15903891}" presName="compNode" presStyleCnt="0"/>
      <dgm:spPr/>
    </dgm:pt>
    <dgm:pt modelId="{840BE7C3-8FA3-4469-B552-2CEAD948CA1A}" type="pres">
      <dgm:prSet presAssocID="{1F56C937-069F-4CF3-92CA-28CB15903891}" presName="bgRect" presStyleLbl="bgShp" presStyleIdx="2" presStyleCnt="3"/>
      <dgm:spPr/>
    </dgm:pt>
    <dgm:pt modelId="{98E7B02C-DAE3-4E75-8E1E-0A7771493B67}" type="pres">
      <dgm:prSet presAssocID="{1F56C937-069F-4CF3-92CA-28CB159038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emă logică"/>
        </a:ext>
      </dgm:extLst>
    </dgm:pt>
    <dgm:pt modelId="{50F36955-0D82-46DE-8AF6-884450280B4A}" type="pres">
      <dgm:prSet presAssocID="{1F56C937-069F-4CF3-92CA-28CB15903891}" presName="spaceRect" presStyleCnt="0"/>
      <dgm:spPr/>
    </dgm:pt>
    <dgm:pt modelId="{CAD653D7-23F1-48D4-A301-4706F2C5E3C5}" type="pres">
      <dgm:prSet presAssocID="{1F56C937-069F-4CF3-92CA-28CB1590389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C72D84-25B5-4D8E-BFB2-E83E8CAE3D61}" type="presOf" srcId="{1F56C937-069F-4CF3-92CA-28CB15903891}" destId="{CAD653D7-23F1-48D4-A301-4706F2C5E3C5}" srcOrd="0" destOrd="0" presId="urn:microsoft.com/office/officeart/2018/2/layout/IconVerticalSolidList"/>
    <dgm:cxn modelId="{F249BA95-F94F-4DC2-B843-62B4EAA5B008}" srcId="{77D9259C-37D6-4976-A49F-31FCAD586145}" destId="{1F56C937-069F-4CF3-92CA-28CB15903891}" srcOrd="2" destOrd="0" parTransId="{8E1D0BF4-5C2C-4FEB-8481-448BD5FC3DDA}" sibTransId="{B7EF0D8E-3B1D-4C90-A1BE-1DE61AFE05EF}"/>
    <dgm:cxn modelId="{7D69859A-0D3B-4068-9C1D-6E8F05965C7F}" type="presOf" srcId="{7CD6097E-FE26-4671-969A-7FD91D0BBDD2}" destId="{EE8ABB6F-9FA1-4106-94AD-A2AEBF822FEB}" srcOrd="0" destOrd="0" presId="urn:microsoft.com/office/officeart/2018/2/layout/IconVerticalSolidList"/>
    <dgm:cxn modelId="{478F3CAE-92B3-4306-88F9-BA9C4A83C3E5}" srcId="{77D9259C-37D6-4976-A49F-31FCAD586145}" destId="{7CD6097E-FE26-4671-969A-7FD91D0BBDD2}" srcOrd="1" destOrd="0" parTransId="{15F4DB4E-FD16-4934-A547-C4890CA2DA38}" sibTransId="{89BEF373-29B3-4DC3-ABB1-32809227BEC7}"/>
    <dgm:cxn modelId="{D03F38D0-9BF6-4799-9C81-3B639123C6AF}" srcId="{77D9259C-37D6-4976-A49F-31FCAD586145}" destId="{0F1B47E2-AA73-4800-87E6-0F8E14BCA786}" srcOrd="0" destOrd="0" parTransId="{AE6AA28F-7E42-4E18-83AF-E34F703DC4FC}" sibTransId="{8F509094-E36E-41A2-A408-CBA7D37EC973}"/>
    <dgm:cxn modelId="{307276DA-887F-4E71-8268-534188D0206F}" type="presOf" srcId="{77D9259C-37D6-4976-A49F-31FCAD586145}" destId="{353CC5E8-20F4-49EF-98AD-C452A9DFDD8E}" srcOrd="0" destOrd="0" presId="urn:microsoft.com/office/officeart/2018/2/layout/IconVerticalSolidList"/>
    <dgm:cxn modelId="{602C1ADF-CCF2-42FE-A3BE-E215A292F7F3}" type="presOf" srcId="{0F1B47E2-AA73-4800-87E6-0F8E14BCA786}" destId="{40250D85-8D25-4208-9A3A-E967E44C7852}" srcOrd="0" destOrd="0" presId="urn:microsoft.com/office/officeart/2018/2/layout/IconVerticalSolidList"/>
    <dgm:cxn modelId="{3F6C6575-9929-4413-8967-701D278166BA}" type="presParOf" srcId="{353CC5E8-20F4-49EF-98AD-C452A9DFDD8E}" destId="{27A5F668-E8CF-4236-9D42-6C5A2D85F658}" srcOrd="0" destOrd="0" presId="urn:microsoft.com/office/officeart/2018/2/layout/IconVerticalSolidList"/>
    <dgm:cxn modelId="{DE415A6E-F71C-416A-92DB-310A43E23856}" type="presParOf" srcId="{27A5F668-E8CF-4236-9D42-6C5A2D85F658}" destId="{813EE0CD-9F87-49FE-A957-F52A845DDF13}" srcOrd="0" destOrd="0" presId="urn:microsoft.com/office/officeart/2018/2/layout/IconVerticalSolidList"/>
    <dgm:cxn modelId="{2A0E38E0-C266-4B47-9D40-F8E32FE81D92}" type="presParOf" srcId="{27A5F668-E8CF-4236-9D42-6C5A2D85F658}" destId="{9EAB2978-CD5A-4542-8E5A-57DB3DCB3DE6}" srcOrd="1" destOrd="0" presId="urn:microsoft.com/office/officeart/2018/2/layout/IconVerticalSolidList"/>
    <dgm:cxn modelId="{397C3764-2C6C-433B-AC61-0EF993EAB1B4}" type="presParOf" srcId="{27A5F668-E8CF-4236-9D42-6C5A2D85F658}" destId="{F875CEB2-4494-4C29-B1D9-B28D52488956}" srcOrd="2" destOrd="0" presId="urn:microsoft.com/office/officeart/2018/2/layout/IconVerticalSolidList"/>
    <dgm:cxn modelId="{424C76A8-E596-4E9A-9D26-D5EEEC87C9F0}" type="presParOf" srcId="{27A5F668-E8CF-4236-9D42-6C5A2D85F658}" destId="{40250D85-8D25-4208-9A3A-E967E44C7852}" srcOrd="3" destOrd="0" presId="urn:microsoft.com/office/officeart/2018/2/layout/IconVerticalSolidList"/>
    <dgm:cxn modelId="{31E93FCC-5433-4D90-831D-9B8C677CDB12}" type="presParOf" srcId="{353CC5E8-20F4-49EF-98AD-C452A9DFDD8E}" destId="{EAD45FEF-1D34-47D7-852C-AFB79EB68E29}" srcOrd="1" destOrd="0" presId="urn:microsoft.com/office/officeart/2018/2/layout/IconVerticalSolidList"/>
    <dgm:cxn modelId="{B359D1AE-C6D4-45AD-B4ED-460E1DBA392B}" type="presParOf" srcId="{353CC5E8-20F4-49EF-98AD-C452A9DFDD8E}" destId="{0E7E1B15-4CD3-4FB4-8072-5C836F4A2850}" srcOrd="2" destOrd="0" presId="urn:microsoft.com/office/officeart/2018/2/layout/IconVerticalSolidList"/>
    <dgm:cxn modelId="{D49AD3D5-A7EC-456B-884E-F8FE3E6E61DC}" type="presParOf" srcId="{0E7E1B15-4CD3-4FB4-8072-5C836F4A2850}" destId="{CAA79237-AAAD-4C05-90F4-5DBFB378748C}" srcOrd="0" destOrd="0" presId="urn:microsoft.com/office/officeart/2018/2/layout/IconVerticalSolidList"/>
    <dgm:cxn modelId="{6928D6FC-3EBC-41E5-A09F-33DFF4A6143E}" type="presParOf" srcId="{0E7E1B15-4CD3-4FB4-8072-5C836F4A2850}" destId="{0CA079BA-F444-4BB6-BEC7-75011665C010}" srcOrd="1" destOrd="0" presId="urn:microsoft.com/office/officeart/2018/2/layout/IconVerticalSolidList"/>
    <dgm:cxn modelId="{489A129A-1AF3-43F6-A65A-85A2AB27EAF9}" type="presParOf" srcId="{0E7E1B15-4CD3-4FB4-8072-5C836F4A2850}" destId="{D6C718DA-7EE6-460D-BA58-BDB64A31D15D}" srcOrd="2" destOrd="0" presId="urn:microsoft.com/office/officeart/2018/2/layout/IconVerticalSolidList"/>
    <dgm:cxn modelId="{F92BF2B3-8E57-496B-90A4-3E3971274D16}" type="presParOf" srcId="{0E7E1B15-4CD3-4FB4-8072-5C836F4A2850}" destId="{EE8ABB6F-9FA1-4106-94AD-A2AEBF822FEB}" srcOrd="3" destOrd="0" presId="urn:microsoft.com/office/officeart/2018/2/layout/IconVerticalSolidList"/>
    <dgm:cxn modelId="{BD19EF13-E912-46DF-8F8C-C434B7F778D4}" type="presParOf" srcId="{353CC5E8-20F4-49EF-98AD-C452A9DFDD8E}" destId="{5041798A-2938-4E03-A06C-2B9AB271A44C}" srcOrd="3" destOrd="0" presId="urn:microsoft.com/office/officeart/2018/2/layout/IconVerticalSolidList"/>
    <dgm:cxn modelId="{15E91952-67A3-449E-B529-922E349A07D0}" type="presParOf" srcId="{353CC5E8-20F4-49EF-98AD-C452A9DFDD8E}" destId="{F42E91EC-0302-4936-A9BE-0EA446800226}" srcOrd="4" destOrd="0" presId="urn:microsoft.com/office/officeart/2018/2/layout/IconVerticalSolidList"/>
    <dgm:cxn modelId="{74B7E777-76DE-4E82-BD0D-E9714DE6C7DA}" type="presParOf" srcId="{F42E91EC-0302-4936-A9BE-0EA446800226}" destId="{840BE7C3-8FA3-4469-B552-2CEAD948CA1A}" srcOrd="0" destOrd="0" presId="urn:microsoft.com/office/officeart/2018/2/layout/IconVerticalSolidList"/>
    <dgm:cxn modelId="{6A7FD002-8314-4090-BE7A-D3E6ED5ED716}" type="presParOf" srcId="{F42E91EC-0302-4936-A9BE-0EA446800226}" destId="{98E7B02C-DAE3-4E75-8E1E-0A7771493B67}" srcOrd="1" destOrd="0" presId="urn:microsoft.com/office/officeart/2018/2/layout/IconVerticalSolidList"/>
    <dgm:cxn modelId="{4316910E-391C-424D-8EEA-01DA58EB5575}" type="presParOf" srcId="{F42E91EC-0302-4936-A9BE-0EA446800226}" destId="{50F36955-0D82-46DE-8AF6-884450280B4A}" srcOrd="2" destOrd="0" presId="urn:microsoft.com/office/officeart/2018/2/layout/IconVerticalSolidList"/>
    <dgm:cxn modelId="{92B639D1-567A-4AF5-BAFC-7EBF7DF54D74}" type="presParOf" srcId="{F42E91EC-0302-4936-A9BE-0EA446800226}" destId="{CAD653D7-23F1-48D4-A301-4706F2C5E3C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3F2C6-C6C2-4713-A42E-9CC00F737614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0B6597-0285-40BF-91DF-0319EDC49459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7C318-410E-4FFF-91B1-3730CF209DE9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Single-threaded implementation was computationally expensive.</a:t>
          </a:r>
        </a:p>
      </dsp:txBody>
      <dsp:txXfrm>
        <a:off x="1327175" y="491"/>
        <a:ext cx="8393086" cy="1149069"/>
      </dsp:txXfrm>
    </dsp:sp>
    <dsp:sp modelId="{39901214-20F7-489C-AC29-2E1F320721E2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D64555-ED81-4544-A003-0D6B04BFB59C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E4661-4717-4018-9DF8-29AB30ECF077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Transitioned to multithreading using the '1 thread per core' principle.</a:t>
          </a:r>
        </a:p>
      </dsp:txBody>
      <dsp:txXfrm>
        <a:off x="1327175" y="1436827"/>
        <a:ext cx="8393086" cy="1149069"/>
      </dsp:txXfrm>
    </dsp:sp>
    <dsp:sp modelId="{6BBFDDD8-5664-4F0B-B944-BA03CDFDE883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B41615-02F1-467E-A018-509D9B1D9509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01F829-7275-47D2-AF2B-C2A2B2299EC1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Added dynamic thread management to adjust based on available CPU cores.</a:t>
          </a:r>
        </a:p>
      </dsp:txBody>
      <dsp:txXfrm>
        <a:off x="1327175" y="2873164"/>
        <a:ext cx="8393086" cy="11490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C25D07-0109-4449-BEF6-8466640521D2}">
      <dsp:nvSpPr>
        <dsp:cNvPr id="0" name=""/>
        <dsp:cNvSpPr/>
      </dsp:nvSpPr>
      <dsp:spPr>
        <a:xfrm>
          <a:off x="0" y="653692"/>
          <a:ext cx="9720262" cy="12068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0C82BB-4552-46AC-8894-C6EF26D680E0}">
      <dsp:nvSpPr>
        <dsp:cNvPr id="0" name=""/>
        <dsp:cNvSpPr/>
      </dsp:nvSpPr>
      <dsp:spPr>
        <a:xfrm>
          <a:off x="365062" y="925226"/>
          <a:ext cx="663749" cy="6637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66624F-2D16-4E17-BC0B-6DBFE2780CCC}">
      <dsp:nvSpPr>
        <dsp:cNvPr id="0" name=""/>
        <dsp:cNvSpPr/>
      </dsp:nvSpPr>
      <dsp:spPr>
        <a:xfrm>
          <a:off x="1393874" y="653692"/>
          <a:ext cx="832638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Java: Familiar programming language from courses.</a:t>
          </a:r>
        </a:p>
      </dsp:txBody>
      <dsp:txXfrm>
        <a:off x="1393874" y="653692"/>
        <a:ext cx="8326387" cy="1206817"/>
      </dsp:txXfrm>
    </dsp:sp>
    <dsp:sp modelId="{E52321B5-B509-4E6A-B413-B2C05CED7BED}">
      <dsp:nvSpPr>
        <dsp:cNvPr id="0" name=""/>
        <dsp:cNvSpPr/>
      </dsp:nvSpPr>
      <dsp:spPr>
        <a:xfrm>
          <a:off x="0" y="2162214"/>
          <a:ext cx="9720262" cy="120681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58F53A-44DC-44D3-A1E4-232FBBC01195}">
      <dsp:nvSpPr>
        <dsp:cNvPr id="0" name=""/>
        <dsp:cNvSpPr/>
      </dsp:nvSpPr>
      <dsp:spPr>
        <a:xfrm>
          <a:off x="365062" y="2433748"/>
          <a:ext cx="663749" cy="6637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8D294-8811-44B2-8815-5D52E2B17186}">
      <dsp:nvSpPr>
        <dsp:cNvPr id="0" name=""/>
        <dsp:cNvSpPr/>
      </dsp:nvSpPr>
      <dsp:spPr>
        <a:xfrm>
          <a:off x="1393874" y="2162214"/>
          <a:ext cx="8326387" cy="12068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722" tIns="127722" rIns="127722" bIns="1277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Swing: Easy to use for GUI, though JavaFX might offer better aesthetics in the future.</a:t>
          </a:r>
        </a:p>
      </dsp:txBody>
      <dsp:txXfrm>
        <a:off x="1393874" y="2162214"/>
        <a:ext cx="8326387" cy="12068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FEE83D-BEBF-483A-8A63-2E8BC774F023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16527-CB5D-4137-B789-2F240F74F282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9873C-C844-4ADA-A229-4F06AC2C5531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Optimizing performance with multithreading.</a:t>
          </a:r>
        </a:p>
      </dsp:txBody>
      <dsp:txXfrm>
        <a:off x="1623616" y="600"/>
        <a:ext cx="4018358" cy="1405728"/>
      </dsp:txXfrm>
    </dsp:sp>
    <dsp:sp modelId="{6115EF76-908D-4B2F-9377-27D9B9C57240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1D6112-3E09-48BC-9AEF-80CB535EA4E4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DFE5C-EEF8-4A2C-BA24-99B68197BE8C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Understanding dynamic resource allocation for scalability.</a:t>
          </a:r>
        </a:p>
      </dsp:txBody>
      <dsp:txXfrm>
        <a:off x="1623616" y="1757760"/>
        <a:ext cx="4018358" cy="1405728"/>
      </dsp:txXfrm>
    </dsp:sp>
    <dsp:sp modelId="{3594E2DA-7D98-4520-A63E-EF69E6C20052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E8EE5-03A9-4BB2-BB56-30B9112EA086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D22076-E9D7-4E25-813F-DAF4251D4CCA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Balancing thread count for optimal efficiency.</a:t>
          </a:r>
        </a:p>
      </dsp:txBody>
      <dsp:txXfrm>
        <a:off x="1623616" y="3514921"/>
        <a:ext cx="4018358" cy="140572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46607E-95AE-49EB-A31F-F5FA197826F4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8C836-D42F-43A9-9237-F831753B4A1D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913A4B-40FE-4F27-92E0-AFAEA5BD8481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Multithreaded implementation reduced computation time significantly.</a:t>
          </a:r>
        </a:p>
      </dsp:txBody>
      <dsp:txXfrm>
        <a:off x="1623616" y="600"/>
        <a:ext cx="4018358" cy="1405728"/>
      </dsp:txXfrm>
    </dsp:sp>
    <dsp:sp modelId="{79EAEAA6-3F84-430D-9891-798550BD76B4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1773CB-F395-4B31-93F6-C6131EC32261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B31674-BE60-4334-BD17-37F19DA04E8B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Scaled efficiently with the number of CPU cores.</a:t>
          </a:r>
        </a:p>
      </dsp:txBody>
      <dsp:txXfrm>
        <a:off x="1623616" y="1757760"/>
        <a:ext cx="4018358" cy="1405728"/>
      </dsp:txXfrm>
    </dsp:sp>
    <dsp:sp modelId="{85384434-E726-4A8D-AF0B-094D07E04446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30D58-94E3-4747-AAEF-FC84277D131B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41662F-50AE-423E-ACB7-C35F02AF37A1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Performance improvements evident in the dataset.</a:t>
          </a:r>
        </a:p>
      </dsp:txBody>
      <dsp:txXfrm>
        <a:off x="1623616" y="3514921"/>
        <a:ext cx="4018358" cy="14057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3EE0CD-9F87-49FE-A957-F52A845DDF13}">
      <dsp:nvSpPr>
        <dsp:cNvPr id="0" name=""/>
        <dsp:cNvSpPr/>
      </dsp:nvSpPr>
      <dsp:spPr>
        <a:xfrm>
          <a:off x="0" y="60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B2978-CD5A-4542-8E5A-57DB3DCB3DE6}">
      <dsp:nvSpPr>
        <dsp:cNvPr id="0" name=""/>
        <dsp:cNvSpPr/>
      </dsp:nvSpPr>
      <dsp:spPr>
        <a:xfrm>
          <a:off x="425232" y="316889"/>
          <a:ext cx="773150" cy="7731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250D85-8D25-4208-9A3A-E967E44C7852}">
      <dsp:nvSpPr>
        <dsp:cNvPr id="0" name=""/>
        <dsp:cNvSpPr/>
      </dsp:nvSpPr>
      <dsp:spPr>
        <a:xfrm>
          <a:off x="1623616" y="60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Implement more efficient algorithms.</a:t>
          </a:r>
        </a:p>
      </dsp:txBody>
      <dsp:txXfrm>
        <a:off x="1623616" y="600"/>
        <a:ext cx="4018358" cy="1405728"/>
      </dsp:txXfrm>
    </dsp:sp>
    <dsp:sp modelId="{CAA79237-AAAD-4C05-90F4-5DBFB378748C}">
      <dsp:nvSpPr>
        <dsp:cNvPr id="0" name=""/>
        <dsp:cNvSpPr/>
      </dsp:nvSpPr>
      <dsp:spPr>
        <a:xfrm>
          <a:off x="0" y="1757760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A079BA-F444-4BB6-BEC7-75011665C010}">
      <dsp:nvSpPr>
        <dsp:cNvPr id="0" name=""/>
        <dsp:cNvSpPr/>
      </dsp:nvSpPr>
      <dsp:spPr>
        <a:xfrm>
          <a:off x="425232" y="2074049"/>
          <a:ext cx="773150" cy="7731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8ABB6F-9FA1-4106-94AD-A2AEBF822FEB}">
      <dsp:nvSpPr>
        <dsp:cNvPr id="0" name=""/>
        <dsp:cNvSpPr/>
      </dsp:nvSpPr>
      <dsp:spPr>
        <a:xfrm>
          <a:off x="1623616" y="1757760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Add real-time interaction for point manipulation.</a:t>
          </a:r>
        </a:p>
      </dsp:txBody>
      <dsp:txXfrm>
        <a:off x="1623616" y="1757760"/>
        <a:ext cx="4018358" cy="1405728"/>
      </dsp:txXfrm>
    </dsp:sp>
    <dsp:sp modelId="{840BE7C3-8FA3-4469-B552-2CEAD948CA1A}">
      <dsp:nvSpPr>
        <dsp:cNvPr id="0" name=""/>
        <dsp:cNvSpPr/>
      </dsp:nvSpPr>
      <dsp:spPr>
        <a:xfrm>
          <a:off x="0" y="3514921"/>
          <a:ext cx="5641974" cy="14057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7B02C-DAE3-4E75-8E1E-0A7771493B67}">
      <dsp:nvSpPr>
        <dsp:cNvPr id="0" name=""/>
        <dsp:cNvSpPr/>
      </dsp:nvSpPr>
      <dsp:spPr>
        <a:xfrm>
          <a:off x="425232" y="3831209"/>
          <a:ext cx="773150" cy="7731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653D7-23F1-48D4-A301-4706F2C5E3C5}">
      <dsp:nvSpPr>
        <dsp:cNvPr id="0" name=""/>
        <dsp:cNvSpPr/>
      </dsp:nvSpPr>
      <dsp:spPr>
        <a:xfrm>
          <a:off x="1623616" y="3514921"/>
          <a:ext cx="4018358" cy="14057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773" tIns="148773" rIns="148773" bIns="148773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Transition to JavaFX for a modern GUI.</a:t>
          </a:r>
        </a:p>
      </dsp:txBody>
      <dsp:txXfrm>
        <a:off x="1623616" y="3514921"/>
        <a:ext cx="4018358" cy="14057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6350" y="1"/>
            <a:ext cx="12185652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048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11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2" y="762000"/>
            <a:ext cx="7581900" cy="5410200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394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601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1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6350" y="1"/>
            <a:ext cx="12185652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048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8" y="2286000"/>
            <a:ext cx="4754880" cy="402336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287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89320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89320" y="2967788"/>
            <a:ext cx="4754880" cy="3341572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7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91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042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383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094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9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30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3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690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4580" y="1113063"/>
            <a:ext cx="2536723" cy="328195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EBEBEB"/>
                </a:solidFill>
              </a:rPr>
              <a:t>Closest Pair of Points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4579" y="4591665"/>
            <a:ext cx="2536724" cy="1150156"/>
          </a:xfrm>
        </p:spPr>
        <p:txBody>
          <a:bodyPr>
            <a:normAutofit/>
          </a:bodyPr>
          <a:lstStyle/>
          <a:p>
            <a:r>
              <a:rPr lang="en-US"/>
              <a:t>Stanescu Tudor-Bogdan</a:t>
            </a:r>
          </a:p>
        </p:txBody>
      </p:sp>
      <p:pic>
        <p:nvPicPr>
          <p:cNvPr id="7" name="Graphic 6" descr="Skateboard">
            <a:extLst>
              <a:ext uri="{FF2B5EF4-FFF2-40B4-BE49-F238E27FC236}">
                <a16:creationId xmlns:a16="http://schemas.microsoft.com/office/drawing/2014/main" id="{BDBBCE54-B98F-1C94-F3EA-25F0EADD4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8533" y="1113063"/>
            <a:ext cx="4628758" cy="4628758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5"/>
            <a:ext cx="3630168" cy="1677467"/>
          </a:xfrm>
        </p:spPr>
        <p:txBody>
          <a:bodyPr>
            <a:normAutofit/>
          </a:bodyPr>
          <a:lstStyle/>
          <a:p>
            <a:r>
              <a:t>Conclusion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2423548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584415"/>
            <a:ext cx="3630168" cy="3724944"/>
          </a:xfrm>
        </p:spPr>
        <p:txBody>
          <a:bodyPr>
            <a:normAutofit/>
          </a:bodyPr>
          <a:lstStyle/>
          <a:p>
            <a:r>
              <a:t>This project showcases the practical application of multithreading in computational geometry, providing a robust and scalable solution for identifying the closest pair of points.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hade val="85000"/>
            <a:satMod val="1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43280A9-E265-46D1-8575-622906D20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4DE20B70-4750-4280-B3AC-512C05EEF9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o-RO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8D95174-B5F2-424A-8183-654A5064D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368A96-A16E-42CE-842C-9166E567BC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2188" y="942449"/>
            <a:ext cx="6681323" cy="1470249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cxnSp>
        <p:nvCxnSpPr>
          <p:cNvPr id="5" name="Straight Connector 15">
            <a:extLst>
              <a:ext uri="{FF2B5EF4-FFF2-40B4-BE49-F238E27FC236}">
                <a16:creationId xmlns:a16="http://schemas.microsoft.com/office/drawing/2014/main" id="{E350D170-418B-4A22-8B98-15EF799FD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98367" y="2573573"/>
            <a:ext cx="658368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7043" y="2773885"/>
            <a:ext cx="6676469" cy="3141013"/>
          </a:xfrm>
        </p:spPr>
        <p:txBody>
          <a:bodyPr>
            <a:normAutofit/>
          </a:bodyPr>
          <a:lstStyle/>
          <a:p>
            <a:r>
              <a:rPr lang="en-US"/>
              <a:t>This project is a Java implementation designed to identify the closest pair of points from a randomly generated set. The program uses Java Swing for the GUI and incorporates multithreading for performance improvements.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5"/>
            <a:ext cx="3630168" cy="1677467"/>
          </a:xfrm>
        </p:spPr>
        <p:txBody>
          <a:bodyPr>
            <a:normAutofit/>
          </a:bodyPr>
          <a:lstStyle/>
          <a:p>
            <a:r>
              <a:t>Motivation</a:t>
            </a:r>
          </a:p>
        </p:txBody>
      </p:sp>
      <p:cxnSp>
        <p:nvCxnSpPr>
          <p:cNvPr id="19" name="Straight Connector 9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2423548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584415"/>
            <a:ext cx="3630168" cy="3724944"/>
          </a:xfrm>
        </p:spPr>
        <p:txBody>
          <a:bodyPr>
            <a:normAutofit/>
          </a:bodyPr>
          <a:lstStyle/>
          <a:p>
            <a:r>
              <a:t>Finding the closest pair of points is a fundamental problem in computational geometry, with applications in spatial analysis, computer graphics, and geographic information systems. Examples include locating the nearest station during emergencies or avoiding collisions between robots.</a:t>
            </a: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t>Technical Evolution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768084-83A0-7779-99A4-D77D40BEA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127617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t>Why Java and Swing?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B38379-76DB-9C35-BA8A-B75B24D6F8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284916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E7A3056-9B88-444B-94DA-40B0F2C6E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83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9" y="585215"/>
            <a:ext cx="3630168" cy="1677467"/>
          </a:xfrm>
        </p:spPr>
        <p:txBody>
          <a:bodyPr>
            <a:normAutofit/>
          </a:bodyPr>
          <a:lstStyle/>
          <a:p>
            <a:r>
              <a:t>Multithreading Implementation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820BD55-A71A-48C6-B0F7-235147F39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39130" y="2423548"/>
            <a:ext cx="356616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9" y="2584415"/>
            <a:ext cx="3630168" cy="3724944"/>
          </a:xfrm>
        </p:spPr>
        <p:txBody>
          <a:bodyPr>
            <a:normAutofit/>
          </a:bodyPr>
          <a:lstStyle/>
          <a:p>
            <a:r>
              <a:t>- Threads used for generating points and finding closest pairs.</a:t>
            </a:r>
          </a:p>
          <a:p>
            <a:r>
              <a:t>- Utilized ExecutorService for parallel execution.</a:t>
            </a:r>
          </a:p>
          <a:p>
            <a:r>
              <a:t>- Dynamic thread allocation based on available CPU cores.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215CF0-5E5E-4D2E-B3AE-366652A36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396" y="0"/>
            <a:ext cx="6909991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6350" ty="-101600" sx="70000" sy="7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Challenges and Learnings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1F1DD6-4CFE-DE37-C997-DEDE61F643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0755464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Results and Observations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51924CD-0EA7-1A5A-77C9-6BD8AC0D3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0930349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Future Enhancements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DEBB1A7-2B37-7E6F-D877-CF3DB05BE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2404516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ă">
  <a:themeElements>
    <a:clrScheme name="Integrală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ă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ă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</TotalTime>
  <Words>290</Words>
  <Application>Microsoft Office PowerPoint</Application>
  <PresentationFormat>Ecran lat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Integrală</vt:lpstr>
      <vt:lpstr>Closest Pair of Points Project</vt:lpstr>
      <vt:lpstr>Introduction</vt:lpstr>
      <vt:lpstr>Motivation</vt:lpstr>
      <vt:lpstr>Technical Evolution</vt:lpstr>
      <vt:lpstr>Why Java and Swing?</vt:lpstr>
      <vt:lpstr>Multithreading Implementation</vt:lpstr>
      <vt:lpstr>Challenges and Learnings</vt:lpstr>
      <vt:lpstr>Results and Observations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Tudor Stanescu</cp:lastModifiedBy>
  <cp:revision>2</cp:revision>
  <dcterms:created xsi:type="dcterms:W3CDTF">2013-01-27T09:14:16Z</dcterms:created>
  <dcterms:modified xsi:type="dcterms:W3CDTF">2025-01-29T10:21:16Z</dcterms:modified>
  <cp:category/>
</cp:coreProperties>
</file>