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56" r:id="rId4"/>
    <p:sldId id="258" r:id="rId5"/>
    <p:sldId id="265" r:id="rId6"/>
    <p:sldId id="266" r:id="rId7"/>
    <p:sldId id="264" r:id="rId8"/>
    <p:sldId id="263" r:id="rId9"/>
    <p:sldId id="260" r:id="rId10"/>
    <p:sldId id="261" r:id="rId11"/>
    <p:sldId id="262" r:id="rId12"/>
    <p:sldId id="259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nw\Desktop\ALGOTHON\Mean%20Reversi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nw\Desktop\ALGOTHON\Mean%20Reversio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nw\Desktop\ALGOTHON\Mean%20Reversio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nw\Desktop\ALGOTHON\Mean%20Reversion%20Coint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nw\Desktop\ALGOTHON\Sentiment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nw\Desktop\ALGOTHON\Sentiment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500" dirty="0"/>
              <a:t>Lead Differential Aggregated </a:t>
            </a:r>
          </a:p>
        </c:rich>
      </c:tx>
      <c:layout>
        <c:manualLayout>
          <c:xMode val="edge"/>
          <c:yMode val="edge"/>
          <c:x val="0.38592121892479619"/>
          <c:y val="6.27736031214547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779650090179329E-2"/>
          <c:y val="3.8823410651864718E-2"/>
          <c:w val="0.91558966702227407"/>
          <c:h val="0.85225896003406176"/>
        </c:manualLayout>
      </c:layout>
      <c:scatterChart>
        <c:scatterStyle val="lineMarker"/>
        <c:varyColors val="0"/>
        <c:ser>
          <c:idx val="0"/>
          <c:order val="0"/>
          <c:tx>
            <c:v>Aggregated Differential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174"/>
            <c:marker>
              <c:symbol val="none"/>
            </c:marker>
            <c:bubble3D val="0"/>
            <c:spPr>
              <a:ln w="1905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2B-45D3-B7F5-BA93F0316FBE}"/>
              </c:ext>
            </c:extLst>
          </c:dPt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Main!$AK$3:$AK$1691</c:f>
              <c:numCache>
                <c:formatCode>0.00</c:formatCode>
                <c:ptCount val="1689"/>
                <c:pt idx="0">
                  <c:v>0</c:v>
                </c:pt>
                <c:pt idx="1">
                  <c:v>1.1421212121212121</c:v>
                </c:pt>
                <c:pt idx="2">
                  <c:v>2.5605660156274954</c:v>
                </c:pt>
                <c:pt idx="3">
                  <c:v>-2.5145549858328873</c:v>
                </c:pt>
                <c:pt idx="4">
                  <c:v>-3.3798076472183589</c:v>
                </c:pt>
                <c:pt idx="5">
                  <c:v>-3.4695200837988223</c:v>
                </c:pt>
                <c:pt idx="6">
                  <c:v>-4.4015343686005899</c:v>
                </c:pt>
                <c:pt idx="7">
                  <c:v>-4.7810674490045706</c:v>
                </c:pt>
                <c:pt idx="8">
                  <c:v>-3.2812291549639783</c:v>
                </c:pt>
                <c:pt idx="9">
                  <c:v>-3.4617961796697503</c:v>
                </c:pt>
                <c:pt idx="10">
                  <c:v>-3.406673437440082</c:v>
                </c:pt>
                <c:pt idx="11">
                  <c:v>-1.6064722764186694</c:v>
                </c:pt>
                <c:pt idx="12">
                  <c:v>-0.73074116619015861</c:v>
                </c:pt>
                <c:pt idx="13">
                  <c:v>-3.4943877424365888E-2</c:v>
                </c:pt>
                <c:pt idx="14">
                  <c:v>0.90341540754355565</c:v>
                </c:pt>
                <c:pt idx="15">
                  <c:v>1.8339564091715084</c:v>
                </c:pt>
                <c:pt idx="16">
                  <c:v>7.3635141597362952E-3</c:v>
                </c:pt>
                <c:pt idx="17">
                  <c:v>1.1864409877048093E-2</c:v>
                </c:pt>
                <c:pt idx="18">
                  <c:v>-3.8132767132941801E-2</c:v>
                </c:pt>
                <c:pt idx="19">
                  <c:v>1.0158832289907072</c:v>
                </c:pt>
                <c:pt idx="20">
                  <c:v>8.0905414305319945E-2</c:v>
                </c:pt>
                <c:pt idx="21">
                  <c:v>-1.7383492243672194E-4</c:v>
                </c:pt>
                <c:pt idx="22">
                  <c:v>-0.80639651523767464</c:v>
                </c:pt>
                <c:pt idx="23">
                  <c:v>-1.6082005975671119</c:v>
                </c:pt>
                <c:pt idx="24">
                  <c:v>-2.0601868992256964</c:v>
                </c:pt>
                <c:pt idx="25">
                  <c:v>-2.2490694650415337</c:v>
                </c:pt>
                <c:pt idx="26">
                  <c:v>-2.3872717338923621</c:v>
                </c:pt>
                <c:pt idx="27">
                  <c:v>-3.5257154005341942</c:v>
                </c:pt>
                <c:pt idx="28">
                  <c:v>-2.732721728197264</c:v>
                </c:pt>
                <c:pt idx="29">
                  <c:v>-2.5889810432848641</c:v>
                </c:pt>
                <c:pt idx="30">
                  <c:v>-2.6802622759156955</c:v>
                </c:pt>
                <c:pt idx="31">
                  <c:v>-3.4709345345245599</c:v>
                </c:pt>
                <c:pt idx="32">
                  <c:v>-3.75799993322837</c:v>
                </c:pt>
                <c:pt idx="33">
                  <c:v>-2.5926758145913578</c:v>
                </c:pt>
                <c:pt idx="34">
                  <c:v>-1.7075690734794517</c:v>
                </c:pt>
                <c:pt idx="35">
                  <c:v>-2.7403266696065387</c:v>
                </c:pt>
                <c:pt idx="36">
                  <c:v>-2.9516737700063245</c:v>
                </c:pt>
                <c:pt idx="37">
                  <c:v>-2.0084098874971392</c:v>
                </c:pt>
                <c:pt idx="38">
                  <c:v>-1.1010767679121281</c:v>
                </c:pt>
                <c:pt idx="39">
                  <c:v>-0.92451566854452993</c:v>
                </c:pt>
                <c:pt idx="40">
                  <c:v>-0.52851703342445489</c:v>
                </c:pt>
                <c:pt idx="41">
                  <c:v>-0.56667981202165896</c:v>
                </c:pt>
                <c:pt idx="42">
                  <c:v>-2.662262972872139</c:v>
                </c:pt>
                <c:pt idx="43">
                  <c:v>-4.0965040707968399</c:v>
                </c:pt>
                <c:pt idx="44">
                  <c:v>-2.9090382956639429</c:v>
                </c:pt>
                <c:pt idx="45">
                  <c:v>-2.5645632791704176</c:v>
                </c:pt>
                <c:pt idx="46">
                  <c:v>-2.0106222128452997</c:v>
                </c:pt>
                <c:pt idx="47">
                  <c:v>-1.3626919140334035</c:v>
                </c:pt>
                <c:pt idx="48">
                  <c:v>-1.4660991018682181</c:v>
                </c:pt>
                <c:pt idx="49">
                  <c:v>-1.8304159873412378</c:v>
                </c:pt>
                <c:pt idx="50">
                  <c:v>-1.7651489033771877</c:v>
                </c:pt>
                <c:pt idx="51">
                  <c:v>-2.1838371352401467</c:v>
                </c:pt>
                <c:pt idx="52">
                  <c:v>-2.6388099862647412</c:v>
                </c:pt>
                <c:pt idx="53">
                  <c:v>-3.4630410725024401</c:v>
                </c:pt>
                <c:pt idx="54">
                  <c:v>-4.3132937136233771</c:v>
                </c:pt>
                <c:pt idx="55">
                  <c:v>-3.909265083375475</c:v>
                </c:pt>
                <c:pt idx="56">
                  <c:v>-4.9811291819971224</c:v>
                </c:pt>
                <c:pt idx="57">
                  <c:v>-3.8679267993176225</c:v>
                </c:pt>
                <c:pt idx="58">
                  <c:v>-4.5515277261052765</c:v>
                </c:pt>
                <c:pt idx="59">
                  <c:v>-4.713470354336712</c:v>
                </c:pt>
                <c:pt idx="60">
                  <c:v>-4.7037005405188967</c:v>
                </c:pt>
                <c:pt idx="61">
                  <c:v>-4.4486051879044783</c:v>
                </c:pt>
                <c:pt idx="62">
                  <c:v>-3.5718175399604881</c:v>
                </c:pt>
                <c:pt idx="63">
                  <c:v>-2.5437404152642111</c:v>
                </c:pt>
                <c:pt idx="64">
                  <c:v>-2.1793893168361156</c:v>
                </c:pt>
                <c:pt idx="65">
                  <c:v>-1.5507009150876456</c:v>
                </c:pt>
                <c:pt idx="66">
                  <c:v>-1.601981020713104</c:v>
                </c:pt>
                <c:pt idx="67">
                  <c:v>-1.9913489875863901</c:v>
                </c:pt>
                <c:pt idx="68">
                  <c:v>6.6395037189036943E-2</c:v>
                </c:pt>
                <c:pt idx="69">
                  <c:v>0.30629244665404176</c:v>
                </c:pt>
                <c:pt idx="70">
                  <c:v>1.0510629992468665</c:v>
                </c:pt>
                <c:pt idx="71">
                  <c:v>1.9801028372680083</c:v>
                </c:pt>
                <c:pt idx="72">
                  <c:v>1.9049224651777878</c:v>
                </c:pt>
                <c:pt idx="73">
                  <c:v>2.7953398650941779</c:v>
                </c:pt>
                <c:pt idx="74">
                  <c:v>2.1013196066789677</c:v>
                </c:pt>
                <c:pt idx="75">
                  <c:v>1.8267035156067639</c:v>
                </c:pt>
                <c:pt idx="76">
                  <c:v>3.0818284629360186</c:v>
                </c:pt>
                <c:pt idx="77">
                  <c:v>3.1473830624097401</c:v>
                </c:pt>
                <c:pt idx="78">
                  <c:v>2.4506020024316064</c:v>
                </c:pt>
                <c:pt idx="79">
                  <c:v>1.9259189237904881</c:v>
                </c:pt>
                <c:pt idx="80">
                  <c:v>2.2444123013385928</c:v>
                </c:pt>
                <c:pt idx="81">
                  <c:v>2.0976242699433545</c:v>
                </c:pt>
                <c:pt idx="82">
                  <c:v>2.4884218226016594</c:v>
                </c:pt>
                <c:pt idx="83">
                  <c:v>2.0919706071777262</c:v>
                </c:pt>
                <c:pt idx="84">
                  <c:v>2.4779075657670209</c:v>
                </c:pt>
                <c:pt idx="85">
                  <c:v>2.0260190968122753</c:v>
                </c:pt>
                <c:pt idx="86">
                  <c:v>1.6075960677682615</c:v>
                </c:pt>
                <c:pt idx="87">
                  <c:v>2.448269819922265</c:v>
                </c:pt>
                <c:pt idx="88">
                  <c:v>3.1604903444835948</c:v>
                </c:pt>
                <c:pt idx="89">
                  <c:v>3.4519417906908956</c:v>
                </c:pt>
                <c:pt idx="90">
                  <c:v>3.6877907852916487</c:v>
                </c:pt>
                <c:pt idx="91">
                  <c:v>3.4991664865120282</c:v>
                </c:pt>
                <c:pt idx="92">
                  <c:v>2.9163210882746928</c:v>
                </c:pt>
                <c:pt idx="93">
                  <c:v>2.1743636997742462</c:v>
                </c:pt>
                <c:pt idx="94">
                  <c:v>0.88059451990277227</c:v>
                </c:pt>
                <c:pt idx="95">
                  <c:v>0.24010719462730623</c:v>
                </c:pt>
                <c:pt idx="96">
                  <c:v>0.62981378146909317</c:v>
                </c:pt>
                <c:pt idx="97">
                  <c:v>-4.1392185181811314E-2</c:v>
                </c:pt>
                <c:pt idx="98">
                  <c:v>1.1971413094096706</c:v>
                </c:pt>
                <c:pt idx="99">
                  <c:v>1.7546147543398432</c:v>
                </c:pt>
                <c:pt idx="100">
                  <c:v>1.4422115344996667</c:v>
                </c:pt>
                <c:pt idx="101">
                  <c:v>0.6726444029528843</c:v>
                </c:pt>
                <c:pt idx="102">
                  <c:v>0.4664720369450791</c:v>
                </c:pt>
                <c:pt idx="103">
                  <c:v>1.1266880040384892</c:v>
                </c:pt>
                <c:pt idx="104">
                  <c:v>1.3068714898286142</c:v>
                </c:pt>
                <c:pt idx="105">
                  <c:v>1.4102060721862273</c:v>
                </c:pt>
                <c:pt idx="106">
                  <c:v>1.3180493227427519</c:v>
                </c:pt>
                <c:pt idx="107">
                  <c:v>1.4546563755237818</c:v>
                </c:pt>
                <c:pt idx="108">
                  <c:v>1.3514747702958194</c:v>
                </c:pt>
                <c:pt idx="109">
                  <c:v>0.7759622374601407</c:v>
                </c:pt>
                <c:pt idx="110">
                  <c:v>1.0429045051542334</c:v>
                </c:pt>
                <c:pt idx="111">
                  <c:v>0.61933842595883903</c:v>
                </c:pt>
                <c:pt idx="112">
                  <c:v>0.6439413122493709</c:v>
                </c:pt>
                <c:pt idx="113">
                  <c:v>1.3806092871496296</c:v>
                </c:pt>
                <c:pt idx="114">
                  <c:v>1.3901123628265972</c:v>
                </c:pt>
                <c:pt idx="115">
                  <c:v>1.3157792462807465</c:v>
                </c:pt>
                <c:pt idx="116">
                  <c:v>1.2626887374370381</c:v>
                </c:pt>
                <c:pt idx="117">
                  <c:v>0.91778219285750429</c:v>
                </c:pt>
                <c:pt idx="118">
                  <c:v>0.67274506154557434</c:v>
                </c:pt>
                <c:pt idx="119">
                  <c:v>0.4276701630921631</c:v>
                </c:pt>
                <c:pt idx="120">
                  <c:v>-0.17911518511942104</c:v>
                </c:pt>
                <c:pt idx="121">
                  <c:v>-0.29346840240270766</c:v>
                </c:pt>
                <c:pt idx="122">
                  <c:v>-0.81153149546253123</c:v>
                </c:pt>
                <c:pt idx="123">
                  <c:v>-0.99106451003200502</c:v>
                </c:pt>
                <c:pt idx="124">
                  <c:v>-0.14116778734091628</c:v>
                </c:pt>
                <c:pt idx="125">
                  <c:v>-0.21736063352821544</c:v>
                </c:pt>
                <c:pt idx="126">
                  <c:v>-0.39928698186214928</c:v>
                </c:pt>
                <c:pt idx="127">
                  <c:v>0.10401979062194489</c:v>
                </c:pt>
                <c:pt idx="128">
                  <c:v>0.11960218872110118</c:v>
                </c:pt>
                <c:pt idx="129">
                  <c:v>0.29901029880006291</c:v>
                </c:pt>
                <c:pt idx="130">
                  <c:v>0.54807625102924951</c:v>
                </c:pt>
                <c:pt idx="131">
                  <c:v>0.91198727552658487</c:v>
                </c:pt>
                <c:pt idx="132">
                  <c:v>0.79751987271293645</c:v>
                </c:pt>
                <c:pt idx="133">
                  <c:v>0.48572963684261827</c:v>
                </c:pt>
                <c:pt idx="134">
                  <c:v>0.38289204742685401</c:v>
                </c:pt>
                <c:pt idx="135">
                  <c:v>0.85726275359690529</c:v>
                </c:pt>
                <c:pt idx="136">
                  <c:v>0.97592619353432586</c:v>
                </c:pt>
                <c:pt idx="137">
                  <c:v>0.94553320798190077</c:v>
                </c:pt>
                <c:pt idx="138">
                  <c:v>1.5624452452858013</c:v>
                </c:pt>
                <c:pt idx="139">
                  <c:v>2.2965831115213393</c:v>
                </c:pt>
                <c:pt idx="140">
                  <c:v>1.8226773357437687</c:v>
                </c:pt>
                <c:pt idx="141">
                  <c:v>1.9307530896355878</c:v>
                </c:pt>
                <c:pt idx="142">
                  <c:v>1.8703540123416196</c:v>
                </c:pt>
                <c:pt idx="143">
                  <c:v>2.776346438267411</c:v>
                </c:pt>
                <c:pt idx="144">
                  <c:v>2.848370365055851</c:v>
                </c:pt>
                <c:pt idx="145">
                  <c:v>3.6847612153554463</c:v>
                </c:pt>
                <c:pt idx="146">
                  <c:v>1.7300216625117395</c:v>
                </c:pt>
                <c:pt idx="147">
                  <c:v>2.6027276346734007</c:v>
                </c:pt>
                <c:pt idx="148">
                  <c:v>1.9603108720405946</c:v>
                </c:pt>
                <c:pt idx="149">
                  <c:v>2.1331160563695586</c:v>
                </c:pt>
                <c:pt idx="150">
                  <c:v>1.9547604053928342</c:v>
                </c:pt>
                <c:pt idx="151">
                  <c:v>2.0168212093392661</c:v>
                </c:pt>
                <c:pt idx="152">
                  <c:v>2.9148701947004465</c:v>
                </c:pt>
                <c:pt idx="153">
                  <c:v>3.6691440339406727</c:v>
                </c:pt>
                <c:pt idx="154">
                  <c:v>3.8082102178090236</c:v>
                </c:pt>
                <c:pt idx="155">
                  <c:v>3.1435671925871542</c:v>
                </c:pt>
                <c:pt idx="156">
                  <c:v>2.589866002825258</c:v>
                </c:pt>
                <c:pt idx="157">
                  <c:v>3.1912233622569253</c:v>
                </c:pt>
                <c:pt idx="158">
                  <c:v>3.3089806957177226</c:v>
                </c:pt>
                <c:pt idx="159">
                  <c:v>3.8029938747419969</c:v>
                </c:pt>
                <c:pt idx="160">
                  <c:v>3.837209377355995</c:v>
                </c:pt>
                <c:pt idx="161">
                  <c:v>4.647147599526841</c:v>
                </c:pt>
                <c:pt idx="162">
                  <c:v>4.1419449499290923</c:v>
                </c:pt>
                <c:pt idx="163">
                  <c:v>3.5404050223346863</c:v>
                </c:pt>
                <c:pt idx="164">
                  <c:v>3.8973191347678675</c:v>
                </c:pt>
                <c:pt idx="165">
                  <c:v>4.486399852865631</c:v>
                </c:pt>
                <c:pt idx="166">
                  <c:v>3.6698800759233103</c:v>
                </c:pt>
                <c:pt idx="167">
                  <c:v>3.7349265574150872</c:v>
                </c:pt>
                <c:pt idx="168">
                  <c:v>2.305765831937733</c:v>
                </c:pt>
                <c:pt idx="169">
                  <c:v>2.1289183383190915</c:v>
                </c:pt>
                <c:pt idx="170">
                  <c:v>2.0659256812231037</c:v>
                </c:pt>
                <c:pt idx="171">
                  <c:v>2.8727473675277597</c:v>
                </c:pt>
                <c:pt idx="172">
                  <c:v>3.4720592726548474</c:v>
                </c:pt>
                <c:pt idx="173">
                  <c:v>3.609632090339316</c:v>
                </c:pt>
                <c:pt idx="174">
                  <c:v>3.8260730177406757</c:v>
                </c:pt>
                <c:pt idx="175">
                  <c:v>3.6173392139962197</c:v>
                </c:pt>
                <c:pt idx="176">
                  <c:v>4.5688199914822878</c:v>
                </c:pt>
                <c:pt idx="177">
                  <c:v>4.6444054998237654</c:v>
                </c:pt>
                <c:pt idx="178">
                  <c:v>4.9348859260764586</c:v>
                </c:pt>
                <c:pt idx="179">
                  <c:v>5.6975992255204098</c:v>
                </c:pt>
                <c:pt idx="180">
                  <c:v>5.1289501462292133</c:v>
                </c:pt>
                <c:pt idx="181">
                  <c:v>4.7581666377326215</c:v>
                </c:pt>
                <c:pt idx="182">
                  <c:v>4.1591656385538744</c:v>
                </c:pt>
                <c:pt idx="183">
                  <c:v>4.5690220213253063</c:v>
                </c:pt>
                <c:pt idx="184">
                  <c:v>5.2486928159218973</c:v>
                </c:pt>
                <c:pt idx="185">
                  <c:v>5.0950851820875727</c:v>
                </c:pt>
                <c:pt idx="186">
                  <c:v>4.2006589340956992</c:v>
                </c:pt>
                <c:pt idx="187">
                  <c:v>4.9865903804879661</c:v>
                </c:pt>
                <c:pt idx="188">
                  <c:v>5.2713702620316329</c:v>
                </c:pt>
                <c:pt idx="189">
                  <c:v>4.7202451962679355</c:v>
                </c:pt>
                <c:pt idx="190">
                  <c:v>4.3383911166287916</c:v>
                </c:pt>
                <c:pt idx="191">
                  <c:v>4.3240130847158476</c:v>
                </c:pt>
                <c:pt idx="192">
                  <c:v>3.979959075154917</c:v>
                </c:pt>
                <c:pt idx="193">
                  <c:v>4.2655656919514984</c:v>
                </c:pt>
                <c:pt idx="194">
                  <c:v>4.0423612900888646</c:v>
                </c:pt>
                <c:pt idx="195">
                  <c:v>3.7581587092193596</c:v>
                </c:pt>
                <c:pt idx="196">
                  <c:v>3.1473967018381752</c:v>
                </c:pt>
                <c:pt idx="197">
                  <c:v>2.6382666290429944</c:v>
                </c:pt>
                <c:pt idx="198">
                  <c:v>2.7847082134285088</c:v>
                </c:pt>
                <c:pt idx="199">
                  <c:v>2.7400400203496034</c:v>
                </c:pt>
                <c:pt idx="200">
                  <c:v>3.6452048266143677</c:v>
                </c:pt>
                <c:pt idx="201">
                  <c:v>4.0617789259069523</c:v>
                </c:pt>
                <c:pt idx="202">
                  <c:v>4.4345569141624637</c:v>
                </c:pt>
                <c:pt idx="203">
                  <c:v>4.8413910151776012</c:v>
                </c:pt>
                <c:pt idx="204">
                  <c:v>5.2842844016273691</c:v>
                </c:pt>
                <c:pt idx="205">
                  <c:v>5.70486482156526</c:v>
                </c:pt>
                <c:pt idx="206">
                  <c:v>6.7101455532605288</c:v>
                </c:pt>
                <c:pt idx="207">
                  <c:v>6.6833559174374617</c:v>
                </c:pt>
                <c:pt idx="208">
                  <c:v>6.7943352198426066</c:v>
                </c:pt>
                <c:pt idx="209">
                  <c:v>6.762739046375942</c:v>
                </c:pt>
                <c:pt idx="210">
                  <c:v>5.680531760829993</c:v>
                </c:pt>
                <c:pt idx="211">
                  <c:v>5.2673229085879036</c:v>
                </c:pt>
                <c:pt idx="212">
                  <c:v>4.9788603379266494</c:v>
                </c:pt>
                <c:pt idx="213">
                  <c:v>5.7630529660813608</c:v>
                </c:pt>
                <c:pt idx="214">
                  <c:v>5.6936318377292228</c:v>
                </c:pt>
                <c:pt idx="215">
                  <c:v>5.3763621575813136</c:v>
                </c:pt>
                <c:pt idx="216">
                  <c:v>5.1416506680984231</c:v>
                </c:pt>
                <c:pt idx="217">
                  <c:v>4.6505725269013478</c:v>
                </c:pt>
                <c:pt idx="218">
                  <c:v>5.2262391471840459</c:v>
                </c:pt>
                <c:pt idx="219">
                  <c:v>5.0411716785834093</c:v>
                </c:pt>
                <c:pt idx="220">
                  <c:v>4.4729982631317382</c:v>
                </c:pt>
                <c:pt idx="221">
                  <c:v>4.03845712955507</c:v>
                </c:pt>
                <c:pt idx="222">
                  <c:v>4.1506946838668952</c:v>
                </c:pt>
                <c:pt idx="223">
                  <c:v>4.0013048218361549</c:v>
                </c:pt>
                <c:pt idx="224">
                  <c:v>3.5523428097067269</c:v>
                </c:pt>
                <c:pt idx="225">
                  <c:v>2.8109260971341437</c:v>
                </c:pt>
                <c:pt idx="226">
                  <c:v>2.9223600176284186</c:v>
                </c:pt>
                <c:pt idx="227">
                  <c:v>2.853339512702016</c:v>
                </c:pt>
                <c:pt idx="228">
                  <c:v>2.5445719334802921</c:v>
                </c:pt>
                <c:pt idx="229">
                  <c:v>2.2692478150435944</c:v>
                </c:pt>
                <c:pt idx="230">
                  <c:v>2.7187505518144537</c:v>
                </c:pt>
                <c:pt idx="231">
                  <c:v>3.0361548759962709</c:v>
                </c:pt>
                <c:pt idx="232">
                  <c:v>3.104742467057477</c:v>
                </c:pt>
                <c:pt idx="233">
                  <c:v>3.5670663351881604</c:v>
                </c:pt>
                <c:pt idx="234">
                  <c:v>3.3775581504445773</c:v>
                </c:pt>
                <c:pt idx="235">
                  <c:v>3.2382509709637577</c:v>
                </c:pt>
                <c:pt idx="236">
                  <c:v>3.7344595830528244</c:v>
                </c:pt>
                <c:pt idx="237">
                  <c:v>4.488475854244685</c:v>
                </c:pt>
                <c:pt idx="238">
                  <c:v>5.3332760109889108</c:v>
                </c:pt>
                <c:pt idx="239">
                  <c:v>4.6335220648918076</c:v>
                </c:pt>
                <c:pt idx="240">
                  <c:v>4.6537169364005564</c:v>
                </c:pt>
                <c:pt idx="241">
                  <c:v>4.5165070401544174</c:v>
                </c:pt>
                <c:pt idx="242">
                  <c:v>4.9116412067556272</c:v>
                </c:pt>
                <c:pt idx="243">
                  <c:v>5.1298597416120355</c:v>
                </c:pt>
                <c:pt idx="244">
                  <c:v>4.5477843815200938</c:v>
                </c:pt>
                <c:pt idx="245">
                  <c:v>4.7412855737987307</c:v>
                </c:pt>
                <c:pt idx="246">
                  <c:v>4.8682211341691541</c:v>
                </c:pt>
                <c:pt idx="247">
                  <c:v>4.3491127163622885</c:v>
                </c:pt>
                <c:pt idx="248">
                  <c:v>4.3378310916348983</c:v>
                </c:pt>
                <c:pt idx="249">
                  <c:v>4.4623095560484938</c:v>
                </c:pt>
                <c:pt idx="250">
                  <c:v>4.1565997052616268</c:v>
                </c:pt>
                <c:pt idx="251">
                  <c:v>4.0379504080815325</c:v>
                </c:pt>
                <c:pt idx="252">
                  <c:v>3.9281123455322748</c:v>
                </c:pt>
                <c:pt idx="253">
                  <c:v>4.0617966423064233</c:v>
                </c:pt>
                <c:pt idx="254">
                  <c:v>4.1826732114844578</c:v>
                </c:pt>
                <c:pt idx="255">
                  <c:v>3.9204778376752731</c:v>
                </c:pt>
                <c:pt idx="256">
                  <c:v>3.9957593431106799</c:v>
                </c:pt>
                <c:pt idx="257">
                  <c:v>3.9071799157966951</c:v>
                </c:pt>
                <c:pt idx="258">
                  <c:v>3.9332642765320722</c:v>
                </c:pt>
                <c:pt idx="259">
                  <c:v>4.3280806613033107</c:v>
                </c:pt>
                <c:pt idx="260">
                  <c:v>4.7000430599323009</c:v>
                </c:pt>
                <c:pt idx="261">
                  <c:v>4.8962894270101378</c:v>
                </c:pt>
                <c:pt idx="262">
                  <c:v>4.7450507282396401</c:v>
                </c:pt>
                <c:pt idx="263">
                  <c:v>5.084424903216167</c:v>
                </c:pt>
                <c:pt idx="264">
                  <c:v>4.763188030575968</c:v>
                </c:pt>
                <c:pt idx="265">
                  <c:v>4.1818245438631028</c:v>
                </c:pt>
                <c:pt idx="266">
                  <c:v>4.3849632914317729</c:v>
                </c:pt>
                <c:pt idx="267">
                  <c:v>4.0720725941549816</c:v>
                </c:pt>
                <c:pt idx="268">
                  <c:v>3.9619943141445502</c:v>
                </c:pt>
                <c:pt idx="269">
                  <c:v>3.9605625180617263</c:v>
                </c:pt>
                <c:pt idx="270">
                  <c:v>3.4099126282007033</c:v>
                </c:pt>
                <c:pt idx="271">
                  <c:v>3.2138790373977129</c:v>
                </c:pt>
                <c:pt idx="272">
                  <c:v>2.701125207957213</c:v>
                </c:pt>
                <c:pt idx="273">
                  <c:v>2.5372927308678297</c:v>
                </c:pt>
                <c:pt idx="274">
                  <c:v>2.925156494430686</c:v>
                </c:pt>
                <c:pt idx="275">
                  <c:v>2.5077707197007477</c:v>
                </c:pt>
                <c:pt idx="276">
                  <c:v>2.7717746882547134</c:v>
                </c:pt>
                <c:pt idx="277">
                  <c:v>3.5209494465040105</c:v>
                </c:pt>
                <c:pt idx="278">
                  <c:v>3.3691722230404606</c:v>
                </c:pt>
                <c:pt idx="279">
                  <c:v>3.2131027901844691</c:v>
                </c:pt>
                <c:pt idx="280">
                  <c:v>3.4069587102563523</c:v>
                </c:pt>
                <c:pt idx="281">
                  <c:v>3.777859850473595</c:v>
                </c:pt>
                <c:pt idx="282">
                  <c:v>3.3760181074310225</c:v>
                </c:pt>
                <c:pt idx="283">
                  <c:v>3.6148199391826266</c:v>
                </c:pt>
                <c:pt idx="284">
                  <c:v>3.795737309249386</c:v>
                </c:pt>
                <c:pt idx="285">
                  <c:v>3.4443054161378726</c:v>
                </c:pt>
                <c:pt idx="286">
                  <c:v>3.8786009361586959</c:v>
                </c:pt>
                <c:pt idx="287">
                  <c:v>3.7713213452500938</c:v>
                </c:pt>
                <c:pt idx="288">
                  <c:v>3.250968482204077</c:v>
                </c:pt>
                <c:pt idx="289">
                  <c:v>3.4510961801051323</c:v>
                </c:pt>
                <c:pt idx="290">
                  <c:v>3.0260502029125966</c:v>
                </c:pt>
                <c:pt idx="291">
                  <c:v>3.2829148957367118</c:v>
                </c:pt>
                <c:pt idx="292">
                  <c:v>3.7187232702404471</c:v>
                </c:pt>
                <c:pt idx="293">
                  <c:v>3.2388401998915257</c:v>
                </c:pt>
                <c:pt idx="294">
                  <c:v>3.5214437915319334</c:v>
                </c:pt>
                <c:pt idx="295">
                  <c:v>3.97821579401813</c:v>
                </c:pt>
                <c:pt idx="296">
                  <c:v>3.8531791963680337</c:v>
                </c:pt>
                <c:pt idx="297">
                  <c:v>4.0490865784632568</c:v>
                </c:pt>
                <c:pt idx="298">
                  <c:v>4.0182647617548879</c:v>
                </c:pt>
                <c:pt idx="299">
                  <c:v>3.8785978646556978</c:v>
                </c:pt>
                <c:pt idx="300">
                  <c:v>4.1217333987794174</c:v>
                </c:pt>
                <c:pt idx="301">
                  <c:v>3.5775494560867189</c:v>
                </c:pt>
                <c:pt idx="302">
                  <c:v>3.8190651006271255</c:v>
                </c:pt>
                <c:pt idx="303">
                  <c:v>3.6236313953036356</c:v>
                </c:pt>
                <c:pt idx="304">
                  <c:v>3.0031027598962998</c:v>
                </c:pt>
                <c:pt idx="305">
                  <c:v>2.8779224115238371</c:v>
                </c:pt>
                <c:pt idx="306">
                  <c:v>3.3869396327093764</c:v>
                </c:pt>
                <c:pt idx="307">
                  <c:v>2.9461375185628276</c:v>
                </c:pt>
                <c:pt idx="308">
                  <c:v>3.1654392361458106</c:v>
                </c:pt>
                <c:pt idx="309">
                  <c:v>2.9672646782932377</c:v>
                </c:pt>
                <c:pt idx="310">
                  <c:v>2.290364148814644</c:v>
                </c:pt>
                <c:pt idx="311">
                  <c:v>2.3120388826857581</c:v>
                </c:pt>
                <c:pt idx="312">
                  <c:v>2.6190457179233588</c:v>
                </c:pt>
                <c:pt idx="313">
                  <c:v>2.6322618455818025</c:v>
                </c:pt>
                <c:pt idx="314">
                  <c:v>2.504702306228729</c:v>
                </c:pt>
                <c:pt idx="315">
                  <c:v>3.0710818702951674</c:v>
                </c:pt>
                <c:pt idx="316">
                  <c:v>2.9533988311966661</c:v>
                </c:pt>
                <c:pt idx="317">
                  <c:v>3.3139338816607777</c:v>
                </c:pt>
                <c:pt idx="318">
                  <c:v>2.8887271157645102</c:v>
                </c:pt>
                <c:pt idx="319">
                  <c:v>2.8573567406410261</c:v>
                </c:pt>
                <c:pt idx="320">
                  <c:v>3.375093278091235</c:v>
                </c:pt>
                <c:pt idx="321">
                  <c:v>3.2342198245506646</c:v>
                </c:pt>
                <c:pt idx="322">
                  <c:v>2.9919445551916231</c:v>
                </c:pt>
                <c:pt idx="323">
                  <c:v>2.9546453847919474</c:v>
                </c:pt>
                <c:pt idx="324">
                  <c:v>2.6792614548675067</c:v>
                </c:pt>
                <c:pt idx="325">
                  <c:v>2.7412509521983535</c:v>
                </c:pt>
                <c:pt idx="326">
                  <c:v>2.8355360445921649</c:v>
                </c:pt>
                <c:pt idx="327">
                  <c:v>3.3459060795729219</c:v>
                </c:pt>
                <c:pt idx="328">
                  <c:v>3.2069915516546827</c:v>
                </c:pt>
                <c:pt idx="329">
                  <c:v>1.9468392076396279</c:v>
                </c:pt>
                <c:pt idx="330">
                  <c:v>2.4055219210380487</c:v>
                </c:pt>
                <c:pt idx="331">
                  <c:v>2.157489230546187</c:v>
                </c:pt>
                <c:pt idx="332">
                  <c:v>1.8788239974476655</c:v>
                </c:pt>
                <c:pt idx="333">
                  <c:v>1.4193658926101802</c:v>
                </c:pt>
                <c:pt idx="334">
                  <c:v>1.5924018647055931</c:v>
                </c:pt>
                <c:pt idx="335">
                  <c:v>1.9821646977443366</c:v>
                </c:pt>
                <c:pt idx="336">
                  <c:v>2.0049951123100715</c:v>
                </c:pt>
                <c:pt idx="337">
                  <c:v>2.2509876675977112</c:v>
                </c:pt>
                <c:pt idx="338">
                  <c:v>2.029827867383311</c:v>
                </c:pt>
                <c:pt idx="339">
                  <c:v>2.3220247819977122</c:v>
                </c:pt>
                <c:pt idx="340">
                  <c:v>2.4230173486237523</c:v>
                </c:pt>
                <c:pt idx="341">
                  <c:v>2.2582452250145888</c:v>
                </c:pt>
                <c:pt idx="342">
                  <c:v>2.4645058912521747</c:v>
                </c:pt>
                <c:pt idx="343">
                  <c:v>3.1772967833150743</c:v>
                </c:pt>
                <c:pt idx="344">
                  <c:v>3.9806528918216415</c:v>
                </c:pt>
                <c:pt idx="345">
                  <c:v>4.1745187103442003</c:v>
                </c:pt>
                <c:pt idx="346">
                  <c:v>4.125421799735113</c:v>
                </c:pt>
                <c:pt idx="347">
                  <c:v>4.8065643104207467</c:v>
                </c:pt>
                <c:pt idx="348">
                  <c:v>4.53216437961078</c:v>
                </c:pt>
                <c:pt idx="349">
                  <c:v>4.496691906877583</c:v>
                </c:pt>
                <c:pt idx="350">
                  <c:v>4.4732400437916615</c:v>
                </c:pt>
                <c:pt idx="351">
                  <c:v>4.3774392342009261</c:v>
                </c:pt>
                <c:pt idx="352">
                  <c:v>3.9776570312990911</c:v>
                </c:pt>
                <c:pt idx="353">
                  <c:v>4.0721073703716977</c:v>
                </c:pt>
                <c:pt idx="354">
                  <c:v>4.8209241636649658</c:v>
                </c:pt>
                <c:pt idx="355">
                  <c:v>4.7161929321749314</c:v>
                </c:pt>
                <c:pt idx="356">
                  <c:v>4.2342099995952474</c:v>
                </c:pt>
                <c:pt idx="357">
                  <c:v>4.4712306452097597</c:v>
                </c:pt>
                <c:pt idx="358">
                  <c:v>4.6011848770822272</c:v>
                </c:pt>
                <c:pt idx="359">
                  <c:v>4.2476337674881437</c:v>
                </c:pt>
                <c:pt idx="360">
                  <c:v>4.2105129424557814</c:v>
                </c:pt>
                <c:pt idx="361">
                  <c:v>3.8319330273871008</c:v>
                </c:pt>
                <c:pt idx="362">
                  <c:v>3.9192490933313686</c:v>
                </c:pt>
                <c:pt idx="363">
                  <c:v>4.130529867010754</c:v>
                </c:pt>
                <c:pt idx="364">
                  <c:v>4.0842406310305037</c:v>
                </c:pt>
                <c:pt idx="365">
                  <c:v>4.4952086602477159</c:v>
                </c:pt>
                <c:pt idx="366">
                  <c:v>4.5297571552506897</c:v>
                </c:pt>
                <c:pt idx="367">
                  <c:v>4.6646799469008657</c:v>
                </c:pt>
                <c:pt idx="368">
                  <c:v>4.1207612725948266</c:v>
                </c:pt>
                <c:pt idx="369">
                  <c:v>4.0270446580753445</c:v>
                </c:pt>
                <c:pt idx="370">
                  <c:v>3.7818884528296381</c:v>
                </c:pt>
                <c:pt idx="371">
                  <c:v>4.0070523198863759</c:v>
                </c:pt>
                <c:pt idx="372">
                  <c:v>4.0649759219790518</c:v>
                </c:pt>
                <c:pt idx="373">
                  <c:v>4.056142389853048</c:v>
                </c:pt>
                <c:pt idx="374">
                  <c:v>4.0799758139654676</c:v>
                </c:pt>
                <c:pt idx="375">
                  <c:v>3.9133276980182492</c:v>
                </c:pt>
                <c:pt idx="376">
                  <c:v>3.4874448517564005</c:v>
                </c:pt>
                <c:pt idx="377">
                  <c:v>3.1174647698361655</c:v>
                </c:pt>
                <c:pt idx="378">
                  <c:v>3.4009208708205825</c:v>
                </c:pt>
                <c:pt idx="379">
                  <c:v>3.4226593906627945</c:v>
                </c:pt>
                <c:pt idx="380">
                  <c:v>3.2182395554138865</c:v>
                </c:pt>
                <c:pt idx="381">
                  <c:v>3.1991387822936117</c:v>
                </c:pt>
                <c:pt idx="382">
                  <c:v>3.3251950718393126</c:v>
                </c:pt>
                <c:pt idx="383">
                  <c:v>2.7200093047631024</c:v>
                </c:pt>
                <c:pt idx="384">
                  <c:v>2.7134832988244288</c:v>
                </c:pt>
                <c:pt idx="385">
                  <c:v>2.6699538698866232</c:v>
                </c:pt>
                <c:pt idx="386">
                  <c:v>3.1869277419963145</c:v>
                </c:pt>
                <c:pt idx="387">
                  <c:v>3.5785385297565608</c:v>
                </c:pt>
                <c:pt idx="388">
                  <c:v>3.8030553258169855</c:v>
                </c:pt>
                <c:pt idx="389">
                  <c:v>3.790386523185111</c:v>
                </c:pt>
                <c:pt idx="390">
                  <c:v>3.9006809735312689</c:v>
                </c:pt>
                <c:pt idx="391">
                  <c:v>4.2765217613150295</c:v>
                </c:pt>
                <c:pt idx="392">
                  <c:v>4.293100955536663</c:v>
                </c:pt>
                <c:pt idx="393">
                  <c:v>4.7608519298419214</c:v>
                </c:pt>
                <c:pt idx="394">
                  <c:v>4.5557550731009719</c:v>
                </c:pt>
                <c:pt idx="395">
                  <c:v>4.6487131566412785</c:v>
                </c:pt>
                <c:pt idx="396">
                  <c:v>3.8262383284685804</c:v>
                </c:pt>
                <c:pt idx="397">
                  <c:v>3.38351754770735</c:v>
                </c:pt>
                <c:pt idx="398">
                  <c:v>3.7351973942600614</c:v>
                </c:pt>
                <c:pt idx="399">
                  <c:v>3.554430813771436</c:v>
                </c:pt>
                <c:pt idx="400">
                  <c:v>3.4210624164473846</c:v>
                </c:pt>
                <c:pt idx="401">
                  <c:v>3.9144901415656612</c:v>
                </c:pt>
                <c:pt idx="402">
                  <c:v>3.505636398954282</c:v>
                </c:pt>
                <c:pt idx="403">
                  <c:v>3.7816262905688003</c:v>
                </c:pt>
                <c:pt idx="404">
                  <c:v>3.9058929513003973</c:v>
                </c:pt>
                <c:pt idx="405">
                  <c:v>3.9438156639698869</c:v>
                </c:pt>
                <c:pt idx="406">
                  <c:v>3.8116402022311657</c:v>
                </c:pt>
                <c:pt idx="407">
                  <c:v>3.5727593303581688</c:v>
                </c:pt>
                <c:pt idx="408">
                  <c:v>3.8789857525675999</c:v>
                </c:pt>
                <c:pt idx="409">
                  <c:v>4.0635938786138341</c:v>
                </c:pt>
                <c:pt idx="410">
                  <c:v>4.1584949466094026</c:v>
                </c:pt>
                <c:pt idx="411">
                  <c:v>4.1709301630017031</c:v>
                </c:pt>
                <c:pt idx="412">
                  <c:v>4.0845178620167637</c:v>
                </c:pt>
                <c:pt idx="413">
                  <c:v>4.0646325052804624</c:v>
                </c:pt>
                <c:pt idx="414">
                  <c:v>3.8590781670367118</c:v>
                </c:pt>
                <c:pt idx="415">
                  <c:v>4.0285360546327471</c:v>
                </c:pt>
                <c:pt idx="416">
                  <c:v>3.9903647312461299</c:v>
                </c:pt>
                <c:pt idx="417">
                  <c:v>3.9936654171450403</c:v>
                </c:pt>
                <c:pt idx="418">
                  <c:v>3.906828993544802</c:v>
                </c:pt>
                <c:pt idx="419">
                  <c:v>3.8589985484766833</c:v>
                </c:pt>
                <c:pt idx="420">
                  <c:v>3.6325498633359716</c:v>
                </c:pt>
                <c:pt idx="421">
                  <c:v>3.2682300466222634</c:v>
                </c:pt>
                <c:pt idx="422">
                  <c:v>2.8437693246031372</c:v>
                </c:pt>
                <c:pt idx="423">
                  <c:v>2.5439290970001194</c:v>
                </c:pt>
                <c:pt idx="424">
                  <c:v>2.9337036025126659</c:v>
                </c:pt>
                <c:pt idx="425">
                  <c:v>2.5464498632977586</c:v>
                </c:pt>
                <c:pt idx="426">
                  <c:v>2.4422341788886923</c:v>
                </c:pt>
                <c:pt idx="427">
                  <c:v>2.3476378696431781</c:v>
                </c:pt>
                <c:pt idx="428">
                  <c:v>2.4759158985639975</c:v>
                </c:pt>
                <c:pt idx="429">
                  <c:v>2.4848822107444195</c:v>
                </c:pt>
                <c:pt idx="430">
                  <c:v>2.4841187832339005</c:v>
                </c:pt>
                <c:pt idx="431">
                  <c:v>2.455464681022173</c:v>
                </c:pt>
                <c:pt idx="432">
                  <c:v>2.1426154145301215</c:v>
                </c:pt>
                <c:pt idx="433">
                  <c:v>2.2219247005220013</c:v>
                </c:pt>
                <c:pt idx="434">
                  <c:v>2.3262238144564646</c:v>
                </c:pt>
                <c:pt idx="435">
                  <c:v>2.1476273029545929</c:v>
                </c:pt>
                <c:pt idx="436">
                  <c:v>2.0664260130503069</c:v>
                </c:pt>
                <c:pt idx="437">
                  <c:v>1.8961662735876996</c:v>
                </c:pt>
                <c:pt idx="438">
                  <c:v>1.9584419168891603</c:v>
                </c:pt>
                <c:pt idx="439">
                  <c:v>2.0562505688628221</c:v>
                </c:pt>
                <c:pt idx="440">
                  <c:v>2.0781625670043389</c:v>
                </c:pt>
                <c:pt idx="441">
                  <c:v>2.1968755618420417</c:v>
                </c:pt>
                <c:pt idx="442">
                  <c:v>2.4458951867536132</c:v>
                </c:pt>
                <c:pt idx="443">
                  <c:v>2.8086328672192731</c:v>
                </c:pt>
                <c:pt idx="444">
                  <c:v>3.1032527016272988</c:v>
                </c:pt>
                <c:pt idx="445">
                  <c:v>3.2561624606084085</c:v>
                </c:pt>
                <c:pt idx="446">
                  <c:v>3.3155213807888031</c:v>
                </c:pt>
                <c:pt idx="447">
                  <c:v>3.4633839379996472</c:v>
                </c:pt>
                <c:pt idx="448">
                  <c:v>3.3944101669959936</c:v>
                </c:pt>
                <c:pt idx="449">
                  <c:v>3.2469315121129871</c:v>
                </c:pt>
                <c:pt idx="450">
                  <c:v>3.385349117266979</c:v>
                </c:pt>
                <c:pt idx="451">
                  <c:v>3.6102516213066278</c:v>
                </c:pt>
                <c:pt idx="452">
                  <c:v>3.5708354640191704</c:v>
                </c:pt>
                <c:pt idx="453">
                  <c:v>3.3337687335705377</c:v>
                </c:pt>
                <c:pt idx="454">
                  <c:v>3.2098240753382958</c:v>
                </c:pt>
                <c:pt idx="455">
                  <c:v>3.2243523429585803</c:v>
                </c:pt>
                <c:pt idx="456">
                  <c:v>3.401631140183933</c:v>
                </c:pt>
                <c:pt idx="457">
                  <c:v>3.2484829272197602</c:v>
                </c:pt>
                <c:pt idx="458">
                  <c:v>3.3219685353314747</c:v>
                </c:pt>
                <c:pt idx="459">
                  <c:v>3.5363962810477085</c:v>
                </c:pt>
                <c:pt idx="460">
                  <c:v>3.3559256679291902</c:v>
                </c:pt>
                <c:pt idx="461">
                  <c:v>3.4720503082075176</c:v>
                </c:pt>
                <c:pt idx="462">
                  <c:v>3.2290103632880105</c:v>
                </c:pt>
                <c:pt idx="463">
                  <c:v>3.0567135885978503</c:v>
                </c:pt>
                <c:pt idx="464">
                  <c:v>3.009676030631665</c:v>
                </c:pt>
                <c:pt idx="465">
                  <c:v>3.2197291489090918</c:v>
                </c:pt>
                <c:pt idx="466">
                  <c:v>3.0594744672036915</c:v>
                </c:pt>
                <c:pt idx="467">
                  <c:v>3.0232295501468482</c:v>
                </c:pt>
                <c:pt idx="468">
                  <c:v>2.8977081863534777</c:v>
                </c:pt>
                <c:pt idx="469">
                  <c:v>3.0590871101311747</c:v>
                </c:pt>
                <c:pt idx="470">
                  <c:v>2.8390206088168384</c:v>
                </c:pt>
                <c:pt idx="471">
                  <c:v>2.9158464276621894</c:v>
                </c:pt>
                <c:pt idx="472">
                  <c:v>2.7658393693719168</c:v>
                </c:pt>
                <c:pt idx="473">
                  <c:v>2.6772425628558079</c:v>
                </c:pt>
                <c:pt idx="474">
                  <c:v>2.9833653932909177</c:v>
                </c:pt>
                <c:pt idx="475">
                  <c:v>2.8980362564761335</c:v>
                </c:pt>
                <c:pt idx="476">
                  <c:v>2.9088044393497623</c:v>
                </c:pt>
                <c:pt idx="477">
                  <c:v>2.7944589392789254</c:v>
                </c:pt>
                <c:pt idx="478">
                  <c:v>2.8745055127409014</c:v>
                </c:pt>
                <c:pt idx="479">
                  <c:v>2.9417405352444632</c:v>
                </c:pt>
                <c:pt idx="480">
                  <c:v>2.8345506092121191</c:v>
                </c:pt>
                <c:pt idx="481">
                  <c:v>2.6024438267904197</c:v>
                </c:pt>
                <c:pt idx="482">
                  <c:v>2.5554052577032906</c:v>
                </c:pt>
                <c:pt idx="483">
                  <c:v>2.5983852696668204</c:v>
                </c:pt>
                <c:pt idx="484">
                  <c:v>2.4722246933703467</c:v>
                </c:pt>
                <c:pt idx="485">
                  <c:v>2.4017333605058857</c:v>
                </c:pt>
                <c:pt idx="486">
                  <c:v>2.3786421162559077</c:v>
                </c:pt>
                <c:pt idx="487">
                  <c:v>2.6093297168247327</c:v>
                </c:pt>
                <c:pt idx="488">
                  <c:v>2.7452650509445937</c:v>
                </c:pt>
                <c:pt idx="489">
                  <c:v>2.4518796896493229</c:v>
                </c:pt>
                <c:pt idx="490">
                  <c:v>2.7140291003632324</c:v>
                </c:pt>
                <c:pt idx="491">
                  <c:v>2.6771659806562824</c:v>
                </c:pt>
                <c:pt idx="492">
                  <c:v>2.9859700348074285</c:v>
                </c:pt>
                <c:pt idx="493">
                  <c:v>3.4234195125724183</c:v>
                </c:pt>
                <c:pt idx="494">
                  <c:v>3.2616819034864903</c:v>
                </c:pt>
                <c:pt idx="495">
                  <c:v>2.9548731795344909</c:v>
                </c:pt>
                <c:pt idx="496">
                  <c:v>2.5680235022094151</c:v>
                </c:pt>
                <c:pt idx="497">
                  <c:v>2.5547516555185652</c:v>
                </c:pt>
                <c:pt idx="498">
                  <c:v>2.3950760566850269</c:v>
                </c:pt>
                <c:pt idx="499">
                  <c:v>2.242860418527663</c:v>
                </c:pt>
                <c:pt idx="500">
                  <c:v>2.111038888968503</c:v>
                </c:pt>
                <c:pt idx="501">
                  <c:v>1.436606495154152</c:v>
                </c:pt>
                <c:pt idx="502">
                  <c:v>1.3880249303502654</c:v>
                </c:pt>
                <c:pt idx="503">
                  <c:v>1.3375233257002979</c:v>
                </c:pt>
                <c:pt idx="504">
                  <c:v>1.4955673779302803</c:v>
                </c:pt>
                <c:pt idx="505">
                  <c:v>2.0040494381849134</c:v>
                </c:pt>
                <c:pt idx="506">
                  <c:v>2.0100655199679007</c:v>
                </c:pt>
                <c:pt idx="507">
                  <c:v>2.3276365194675384</c:v>
                </c:pt>
                <c:pt idx="508">
                  <c:v>1.9723458019386422</c:v>
                </c:pt>
                <c:pt idx="509">
                  <c:v>2.1343558776408358</c:v>
                </c:pt>
                <c:pt idx="510">
                  <c:v>2.2122367017643656</c:v>
                </c:pt>
                <c:pt idx="511">
                  <c:v>2.1259136273760717</c:v>
                </c:pt>
                <c:pt idx="512">
                  <c:v>1.9164374448231485</c:v>
                </c:pt>
                <c:pt idx="513">
                  <c:v>2.2082249207384299</c:v>
                </c:pt>
                <c:pt idx="514">
                  <c:v>1.9826951165583866</c:v>
                </c:pt>
                <c:pt idx="515">
                  <c:v>1.9876653400002953</c:v>
                </c:pt>
                <c:pt idx="516">
                  <c:v>2.3985315798791746</c:v>
                </c:pt>
                <c:pt idx="517">
                  <c:v>2.4555372462921898</c:v>
                </c:pt>
                <c:pt idx="518">
                  <c:v>2.4306363987597441</c:v>
                </c:pt>
                <c:pt idx="519">
                  <c:v>2.5217318556349317</c:v>
                </c:pt>
                <c:pt idx="520">
                  <c:v>2.6401656110886944</c:v>
                </c:pt>
                <c:pt idx="521">
                  <c:v>2.4174150096820584</c:v>
                </c:pt>
                <c:pt idx="522">
                  <c:v>2.1990963378546069</c:v>
                </c:pt>
                <c:pt idx="523">
                  <c:v>2.006781977227948</c:v>
                </c:pt>
                <c:pt idx="524">
                  <c:v>1.8489041622046409</c:v>
                </c:pt>
                <c:pt idx="525">
                  <c:v>1.6453375856748862</c:v>
                </c:pt>
                <c:pt idx="526">
                  <c:v>1.8404984072310167</c:v>
                </c:pt>
                <c:pt idx="527">
                  <c:v>1.6662232562562314</c:v>
                </c:pt>
                <c:pt idx="528">
                  <c:v>1.5598702712743933</c:v>
                </c:pt>
                <c:pt idx="529">
                  <c:v>1.6205402071780965</c:v>
                </c:pt>
                <c:pt idx="530">
                  <c:v>1.5887655959413891</c:v>
                </c:pt>
                <c:pt idx="531">
                  <c:v>1.727134660753795</c:v>
                </c:pt>
                <c:pt idx="532">
                  <c:v>1.7639475708187806</c:v>
                </c:pt>
                <c:pt idx="533">
                  <c:v>1.2758634172016037</c:v>
                </c:pt>
                <c:pt idx="534">
                  <c:v>1.6115381375731239</c:v>
                </c:pt>
                <c:pt idx="535">
                  <c:v>1.6216144392510174</c:v>
                </c:pt>
                <c:pt idx="536">
                  <c:v>1.1631805094361096</c:v>
                </c:pt>
                <c:pt idx="537">
                  <c:v>1.2967002450219085</c:v>
                </c:pt>
                <c:pt idx="538">
                  <c:v>1.3376809432407417</c:v>
                </c:pt>
                <c:pt idx="539">
                  <c:v>1.2391571289033039</c:v>
                </c:pt>
                <c:pt idx="540">
                  <c:v>1.2168308896143358</c:v>
                </c:pt>
                <c:pt idx="541">
                  <c:v>0.70201562422537411</c:v>
                </c:pt>
                <c:pt idx="542">
                  <c:v>0.81732748414704437</c:v>
                </c:pt>
                <c:pt idx="543">
                  <c:v>1.0894633975493198</c:v>
                </c:pt>
                <c:pt idx="544">
                  <c:v>1.275887040168673</c:v>
                </c:pt>
                <c:pt idx="545">
                  <c:v>1.5589417492927509</c:v>
                </c:pt>
                <c:pt idx="546">
                  <c:v>1.542665771603309</c:v>
                </c:pt>
                <c:pt idx="547">
                  <c:v>1.5569338512081903</c:v>
                </c:pt>
                <c:pt idx="548">
                  <c:v>1.7190422098473259</c:v>
                </c:pt>
                <c:pt idx="549">
                  <c:v>2.0338905638231966</c:v>
                </c:pt>
                <c:pt idx="550">
                  <c:v>2.3014124270482119</c:v>
                </c:pt>
                <c:pt idx="551">
                  <c:v>2.6321693760907601</c:v>
                </c:pt>
                <c:pt idx="552">
                  <c:v>2.8010144107816428</c:v>
                </c:pt>
                <c:pt idx="553">
                  <c:v>2.9470773188127737</c:v>
                </c:pt>
                <c:pt idx="554">
                  <c:v>2.7304580404137377</c:v>
                </c:pt>
                <c:pt idx="555">
                  <c:v>2.4320789548440374</c:v>
                </c:pt>
                <c:pt idx="556">
                  <c:v>2.3460300233548672</c:v>
                </c:pt>
                <c:pt idx="557">
                  <c:v>2.474058348546686</c:v>
                </c:pt>
                <c:pt idx="558">
                  <c:v>1.9157434988016371</c:v>
                </c:pt>
                <c:pt idx="559">
                  <c:v>1.5469532965401995</c:v>
                </c:pt>
                <c:pt idx="560">
                  <c:v>1.4773345949033714</c:v>
                </c:pt>
                <c:pt idx="561">
                  <c:v>1.0354835048158817</c:v>
                </c:pt>
                <c:pt idx="562">
                  <c:v>1.0238457836646868</c:v>
                </c:pt>
                <c:pt idx="563">
                  <c:v>0.76189211992702299</c:v>
                </c:pt>
                <c:pt idx="564">
                  <c:v>0.6709981193043919</c:v>
                </c:pt>
                <c:pt idx="565">
                  <c:v>0.79882325430673484</c:v>
                </c:pt>
                <c:pt idx="566">
                  <c:v>1.105589839758091</c:v>
                </c:pt>
                <c:pt idx="567">
                  <c:v>0.9597107561944449</c:v>
                </c:pt>
                <c:pt idx="568">
                  <c:v>1.3049487191358993</c:v>
                </c:pt>
                <c:pt idx="569">
                  <c:v>0.91106092449822684</c:v>
                </c:pt>
                <c:pt idx="570">
                  <c:v>1.3164510883399396</c:v>
                </c:pt>
                <c:pt idx="571">
                  <c:v>1.4016994466224622</c:v>
                </c:pt>
                <c:pt idx="572">
                  <c:v>1.4232262383560528</c:v>
                </c:pt>
                <c:pt idx="573">
                  <c:v>1.5274723574207778</c:v>
                </c:pt>
                <c:pt idx="574">
                  <c:v>1.7923665152434709</c:v>
                </c:pt>
                <c:pt idx="575">
                  <c:v>1.8093572353846399</c:v>
                </c:pt>
                <c:pt idx="576">
                  <c:v>1.7386791289582768</c:v>
                </c:pt>
                <c:pt idx="577">
                  <c:v>1.5929521192492042</c:v>
                </c:pt>
                <c:pt idx="578">
                  <c:v>1.2836060346107165</c:v>
                </c:pt>
                <c:pt idx="579">
                  <c:v>1.269889305937266</c:v>
                </c:pt>
                <c:pt idx="580">
                  <c:v>1.49256600791008</c:v>
                </c:pt>
                <c:pt idx="581">
                  <c:v>1.399063372036631</c:v>
                </c:pt>
                <c:pt idx="582">
                  <c:v>1.3643542025093587</c:v>
                </c:pt>
                <c:pt idx="583">
                  <c:v>1.3677068755829684</c:v>
                </c:pt>
                <c:pt idx="584">
                  <c:v>1.3712893047703405</c:v>
                </c:pt>
                <c:pt idx="585">
                  <c:v>1.4385714275540333</c:v>
                </c:pt>
                <c:pt idx="586">
                  <c:v>0.85511612775948276</c:v>
                </c:pt>
                <c:pt idx="587">
                  <c:v>1.1025344959627419</c:v>
                </c:pt>
                <c:pt idx="588">
                  <c:v>0.87913239249053543</c:v>
                </c:pt>
                <c:pt idx="589">
                  <c:v>1.3091537409532223</c:v>
                </c:pt>
                <c:pt idx="590">
                  <c:v>1.6578870627849567</c:v>
                </c:pt>
                <c:pt idx="591">
                  <c:v>1.2282409028532746</c:v>
                </c:pt>
                <c:pt idx="592">
                  <c:v>1.2803712224836885</c:v>
                </c:pt>
                <c:pt idx="593">
                  <c:v>1.2731664381808159</c:v>
                </c:pt>
                <c:pt idx="594">
                  <c:v>1.1902760172150193</c:v>
                </c:pt>
                <c:pt idx="595">
                  <c:v>0.94964252372884217</c:v>
                </c:pt>
                <c:pt idx="596">
                  <c:v>0.9329677366759721</c:v>
                </c:pt>
                <c:pt idx="597">
                  <c:v>0.81186525944616084</c:v>
                </c:pt>
                <c:pt idx="598">
                  <c:v>0.66883444264523351</c:v>
                </c:pt>
                <c:pt idx="599">
                  <c:v>0.26664684471203559</c:v>
                </c:pt>
                <c:pt idx="600">
                  <c:v>0.31756184010808997</c:v>
                </c:pt>
                <c:pt idx="601">
                  <c:v>0.61727883418301843</c:v>
                </c:pt>
                <c:pt idx="602">
                  <c:v>0.80235807704874818</c:v>
                </c:pt>
                <c:pt idx="603">
                  <c:v>0.20778362881916679</c:v>
                </c:pt>
                <c:pt idx="604">
                  <c:v>0.37098648559854674</c:v>
                </c:pt>
                <c:pt idx="605">
                  <c:v>9.7422353671287931E-2</c:v>
                </c:pt>
                <c:pt idx="606">
                  <c:v>0.38245593624523844</c:v>
                </c:pt>
                <c:pt idx="607">
                  <c:v>0.22991186697268406</c:v>
                </c:pt>
                <c:pt idx="608">
                  <c:v>0.24731143503951691</c:v>
                </c:pt>
                <c:pt idx="609">
                  <c:v>0.21019993042660667</c:v>
                </c:pt>
                <c:pt idx="610">
                  <c:v>5.688267620163967E-2</c:v>
                </c:pt>
                <c:pt idx="611">
                  <c:v>0.18138391195209591</c:v>
                </c:pt>
                <c:pt idx="612">
                  <c:v>-2.244717790673012E-2</c:v>
                </c:pt>
                <c:pt idx="613">
                  <c:v>-0.16244922888549063</c:v>
                </c:pt>
                <c:pt idx="614">
                  <c:v>-0.40011446028315012</c:v>
                </c:pt>
                <c:pt idx="615">
                  <c:v>-0.2439023485562628</c:v>
                </c:pt>
                <c:pt idx="616">
                  <c:v>0.28859727225878706</c:v>
                </c:pt>
                <c:pt idx="617">
                  <c:v>-6.606538867988343E-3</c:v>
                </c:pt>
                <c:pt idx="618">
                  <c:v>-9.2462520267443171E-2</c:v>
                </c:pt>
                <c:pt idx="619">
                  <c:v>-0.19618284991021961</c:v>
                </c:pt>
                <c:pt idx="620">
                  <c:v>-0.4315151982601626</c:v>
                </c:pt>
                <c:pt idx="621">
                  <c:v>-0.34731204925498527</c:v>
                </c:pt>
                <c:pt idx="622">
                  <c:v>-0.57423655860100542</c:v>
                </c:pt>
                <c:pt idx="623">
                  <c:v>-0.77710719044213028</c:v>
                </c:pt>
                <c:pt idx="624">
                  <c:v>-1.0412024778066373</c:v>
                </c:pt>
                <c:pt idx="625">
                  <c:v>-0.93468954802057347</c:v>
                </c:pt>
                <c:pt idx="626">
                  <c:v>-1.5990582129400361</c:v>
                </c:pt>
                <c:pt idx="627">
                  <c:v>-1.2411075226768866</c:v>
                </c:pt>
                <c:pt idx="628">
                  <c:v>-1.3051595822318527</c:v>
                </c:pt>
                <c:pt idx="629">
                  <c:v>-1.3345664957343091</c:v>
                </c:pt>
                <c:pt idx="630">
                  <c:v>-1.3422461150790161</c:v>
                </c:pt>
                <c:pt idx="631">
                  <c:v>-1.3682598851136476</c:v>
                </c:pt>
                <c:pt idx="632">
                  <c:v>-1.4675666993281902</c:v>
                </c:pt>
                <c:pt idx="633">
                  <c:v>-1.5956530853649893</c:v>
                </c:pt>
                <c:pt idx="634">
                  <c:v>-1.4881345642432251</c:v>
                </c:pt>
                <c:pt idx="635">
                  <c:v>-1.7521990871083235</c:v>
                </c:pt>
                <c:pt idx="636">
                  <c:v>-2.0720566111066021</c:v>
                </c:pt>
                <c:pt idx="637">
                  <c:v>-2.2484838426599079</c:v>
                </c:pt>
                <c:pt idx="638">
                  <c:v>-2.3260972054168834</c:v>
                </c:pt>
                <c:pt idx="639">
                  <c:v>-1.6996233859794077</c:v>
                </c:pt>
                <c:pt idx="640">
                  <c:v>-1.0567681405271281</c:v>
                </c:pt>
                <c:pt idx="641">
                  <c:v>-0.86909596970532554</c:v>
                </c:pt>
                <c:pt idx="642">
                  <c:v>-1.3321455330425875</c:v>
                </c:pt>
                <c:pt idx="643">
                  <c:v>-1.5494256466649279</c:v>
                </c:pt>
                <c:pt idx="644">
                  <c:v>-1.4778633222247028</c:v>
                </c:pt>
                <c:pt idx="645">
                  <c:v>-1.1444707170672992</c:v>
                </c:pt>
                <c:pt idx="646">
                  <c:v>-1.4005309126609429</c:v>
                </c:pt>
                <c:pt idx="647">
                  <c:v>-1.2080998384620938</c:v>
                </c:pt>
                <c:pt idx="648">
                  <c:v>-0.74838409924330462</c:v>
                </c:pt>
                <c:pt idx="649">
                  <c:v>-0.73524087837995689</c:v>
                </c:pt>
                <c:pt idx="650">
                  <c:v>-0.57761885364811461</c:v>
                </c:pt>
                <c:pt idx="651">
                  <c:v>-0.6736077430612184</c:v>
                </c:pt>
                <c:pt idx="652">
                  <c:v>-0.61210402672854003</c:v>
                </c:pt>
                <c:pt idx="653">
                  <c:v>-0.83457070224563035</c:v>
                </c:pt>
                <c:pt idx="654">
                  <c:v>-0.43653516797838021</c:v>
                </c:pt>
                <c:pt idx="655">
                  <c:v>-0.53796661559722514</c:v>
                </c:pt>
                <c:pt idx="656">
                  <c:v>-0.81401295218967373</c:v>
                </c:pt>
                <c:pt idx="657">
                  <c:v>-1.0297880927251652</c:v>
                </c:pt>
                <c:pt idx="658">
                  <c:v>-1.2443071130626211</c:v>
                </c:pt>
                <c:pt idx="659">
                  <c:v>-1.3682020519321374</c:v>
                </c:pt>
                <c:pt idx="660">
                  <c:v>-1.3402330742127644</c:v>
                </c:pt>
                <c:pt idx="661">
                  <c:v>-1.2524103509979518</c:v>
                </c:pt>
                <c:pt idx="662">
                  <c:v>-1.3503326651840686</c:v>
                </c:pt>
                <c:pt idx="663">
                  <c:v>-1.4721064528389958</c:v>
                </c:pt>
                <c:pt idx="664">
                  <c:v>-1.659698106361144</c:v>
                </c:pt>
                <c:pt idx="665">
                  <c:v>-1.8153965503872618</c:v>
                </c:pt>
                <c:pt idx="666">
                  <c:v>-1.8769703823928527</c:v>
                </c:pt>
                <c:pt idx="667">
                  <c:v>-2.0935967840369005</c:v>
                </c:pt>
                <c:pt idx="668">
                  <c:v>-2.3319555160186667</c:v>
                </c:pt>
                <c:pt idx="669">
                  <c:v>-2.4924877043959568</c:v>
                </c:pt>
                <c:pt idx="670">
                  <c:v>-2.3351298312330875</c:v>
                </c:pt>
                <c:pt idx="671">
                  <c:v>-2.5158266985376754</c:v>
                </c:pt>
                <c:pt idx="672">
                  <c:v>-2.0348509706006519</c:v>
                </c:pt>
                <c:pt idx="673">
                  <c:v>-2.1310321284213498</c:v>
                </c:pt>
                <c:pt idx="674">
                  <c:v>-1.8111703310501088</c:v>
                </c:pt>
                <c:pt idx="675">
                  <c:v>-2.1138217494501417</c:v>
                </c:pt>
                <c:pt idx="676">
                  <c:v>-2.1755564370029714</c:v>
                </c:pt>
                <c:pt idx="677">
                  <c:v>-2.0990884580736311</c:v>
                </c:pt>
                <c:pt idx="678">
                  <c:v>-2.3088262352588744</c:v>
                </c:pt>
                <c:pt idx="679">
                  <c:v>-1.9468566912757392</c:v>
                </c:pt>
                <c:pt idx="680">
                  <c:v>-1.8519095161676553</c:v>
                </c:pt>
                <c:pt idx="681">
                  <c:v>-2.0121302700029253</c:v>
                </c:pt>
                <c:pt idx="682">
                  <c:v>-1.7969889340876215</c:v>
                </c:pt>
                <c:pt idx="683">
                  <c:v>-1.8475488264908608</c:v>
                </c:pt>
                <c:pt idx="684">
                  <c:v>-1.9862840023416048</c:v>
                </c:pt>
                <c:pt idx="685">
                  <c:v>-1.8254513073842036</c:v>
                </c:pt>
                <c:pt idx="686">
                  <c:v>-1.472219870740769</c:v>
                </c:pt>
                <c:pt idx="687">
                  <c:v>-1.075306808101375</c:v>
                </c:pt>
                <c:pt idx="688">
                  <c:v>-1.1219918123681569</c:v>
                </c:pt>
                <c:pt idx="689">
                  <c:v>-1.5185978609806388</c:v>
                </c:pt>
                <c:pt idx="690">
                  <c:v>-1.4342396708204701</c:v>
                </c:pt>
                <c:pt idx="691">
                  <c:v>-1.9320378895791397</c:v>
                </c:pt>
                <c:pt idx="692">
                  <c:v>-2.0670561462199433</c:v>
                </c:pt>
                <c:pt idx="693">
                  <c:v>-1.963303346913313</c:v>
                </c:pt>
                <c:pt idx="694">
                  <c:v>-2.1079026934628917</c:v>
                </c:pt>
                <c:pt idx="695">
                  <c:v>-2.3257586922352056</c:v>
                </c:pt>
                <c:pt idx="696">
                  <c:v>-2.5455281196621971</c:v>
                </c:pt>
                <c:pt idx="697">
                  <c:v>-2.436251361464576</c:v>
                </c:pt>
                <c:pt idx="698">
                  <c:v>-2.1396492059240293</c:v>
                </c:pt>
                <c:pt idx="699">
                  <c:v>-2.004176833092588</c:v>
                </c:pt>
                <c:pt idx="700">
                  <c:v>-2.1173721932500951</c:v>
                </c:pt>
                <c:pt idx="701">
                  <c:v>-2.0884448250673335</c:v>
                </c:pt>
                <c:pt idx="702">
                  <c:v>-2.4276463446815955</c:v>
                </c:pt>
                <c:pt idx="703">
                  <c:v>-2.5077098769352033</c:v>
                </c:pt>
                <c:pt idx="704">
                  <c:v>-2.7899378923246707</c:v>
                </c:pt>
                <c:pt idx="705">
                  <c:v>-2.6271589338800223</c:v>
                </c:pt>
                <c:pt idx="706">
                  <c:v>-2.7013177634356538</c:v>
                </c:pt>
                <c:pt idx="707">
                  <c:v>-2.9866484112528471</c:v>
                </c:pt>
                <c:pt idx="708">
                  <c:v>-3.4377470734208382</c:v>
                </c:pt>
                <c:pt idx="709">
                  <c:v>-3.5934247631197729</c:v>
                </c:pt>
                <c:pt idx="710">
                  <c:v>-3.1450887440591142</c:v>
                </c:pt>
                <c:pt idx="711">
                  <c:v>-2.9050307103512751</c:v>
                </c:pt>
                <c:pt idx="712">
                  <c:v>-2.9403001826366353</c:v>
                </c:pt>
                <c:pt idx="713">
                  <c:v>-2.8942221451984254</c:v>
                </c:pt>
                <c:pt idx="714">
                  <c:v>-2.5519475843796826</c:v>
                </c:pt>
                <c:pt idx="715">
                  <c:v>-2.2850433257940717</c:v>
                </c:pt>
                <c:pt idx="716">
                  <c:v>-2.5981112819040892</c:v>
                </c:pt>
                <c:pt idx="717">
                  <c:v>-2.8584956799561394</c:v>
                </c:pt>
                <c:pt idx="718">
                  <c:v>-2.34027894709949</c:v>
                </c:pt>
                <c:pt idx="719">
                  <c:v>-2.3960197406132275</c:v>
                </c:pt>
                <c:pt idx="720">
                  <c:v>-2.2937978058148007</c:v>
                </c:pt>
                <c:pt idx="721">
                  <c:v>-2.1667034330694106</c:v>
                </c:pt>
                <c:pt idx="722">
                  <c:v>-2.2354119382212216</c:v>
                </c:pt>
                <c:pt idx="723">
                  <c:v>-2.5251911448297291</c:v>
                </c:pt>
                <c:pt idx="724">
                  <c:v>-2.554543091018608</c:v>
                </c:pt>
                <c:pt idx="725">
                  <c:v>-2.2135564698475925</c:v>
                </c:pt>
                <c:pt idx="726">
                  <c:v>-2.194265573178698</c:v>
                </c:pt>
                <c:pt idx="727">
                  <c:v>-1.9322062418429555</c:v>
                </c:pt>
                <c:pt idx="728">
                  <c:v>-1.6530442557963394</c:v>
                </c:pt>
                <c:pt idx="729">
                  <c:v>-1.0261147553839347</c:v>
                </c:pt>
                <c:pt idx="730">
                  <c:v>-1.4134942311371903</c:v>
                </c:pt>
                <c:pt idx="731">
                  <c:v>-1.1268679749301285</c:v>
                </c:pt>
                <c:pt idx="732">
                  <c:v>-1.2768645351644068</c:v>
                </c:pt>
                <c:pt idx="733">
                  <c:v>-1.57346314138857</c:v>
                </c:pt>
                <c:pt idx="734">
                  <c:v>-1.268751543911101</c:v>
                </c:pt>
                <c:pt idx="735">
                  <c:v>-1.0958154820637049</c:v>
                </c:pt>
                <c:pt idx="736">
                  <c:v>-1.3267342899683092</c:v>
                </c:pt>
                <c:pt idx="737">
                  <c:v>-1.2258442001471133</c:v>
                </c:pt>
                <c:pt idx="738">
                  <c:v>-1.5276437505487521</c:v>
                </c:pt>
                <c:pt idx="739">
                  <c:v>-1.6957157694596956</c:v>
                </c:pt>
                <c:pt idx="740">
                  <c:v>-1.3975338681117859</c:v>
                </c:pt>
                <c:pt idx="741">
                  <c:v>-2.0688980736917246</c:v>
                </c:pt>
                <c:pt idx="742">
                  <c:v>-2.4609292951619963</c:v>
                </c:pt>
                <c:pt idx="743">
                  <c:v>-2.5825383862184363</c:v>
                </c:pt>
                <c:pt idx="744">
                  <c:v>-2.725094467406699</c:v>
                </c:pt>
                <c:pt idx="745">
                  <c:v>-2.2530587818574155</c:v>
                </c:pt>
                <c:pt idx="746">
                  <c:v>-2.4742074423790745</c:v>
                </c:pt>
                <c:pt idx="747">
                  <c:v>-2.4167161225940914</c:v>
                </c:pt>
                <c:pt idx="748">
                  <c:v>-2.7066941411144425</c:v>
                </c:pt>
                <c:pt idx="749">
                  <c:v>-2.334489618909549</c:v>
                </c:pt>
                <c:pt idx="750">
                  <c:v>-2.3610733594770048</c:v>
                </c:pt>
                <c:pt idx="751">
                  <c:v>-2.0010387622292263</c:v>
                </c:pt>
                <c:pt idx="752">
                  <c:v>-1.9316634160744846</c:v>
                </c:pt>
                <c:pt idx="753">
                  <c:v>-1.7227277487870094</c:v>
                </c:pt>
                <c:pt idx="754">
                  <c:v>-1.5722992518734118</c:v>
                </c:pt>
                <c:pt idx="755">
                  <c:v>-1.8397803543830527</c:v>
                </c:pt>
                <c:pt idx="756">
                  <c:v>-1.4627621706751208</c:v>
                </c:pt>
                <c:pt idx="757">
                  <c:v>-1.0526449010612886</c:v>
                </c:pt>
                <c:pt idx="758">
                  <c:v>-0.94394920056469012</c:v>
                </c:pt>
                <c:pt idx="759">
                  <c:v>-0.98972629094825781</c:v>
                </c:pt>
                <c:pt idx="760">
                  <c:v>-1.2453933867337188</c:v>
                </c:pt>
                <c:pt idx="761">
                  <c:v>-0.49264803642528543</c:v>
                </c:pt>
                <c:pt idx="762">
                  <c:v>-0.21908245377856739</c:v>
                </c:pt>
                <c:pt idx="763">
                  <c:v>-0.13427339777185265</c:v>
                </c:pt>
                <c:pt idx="764">
                  <c:v>-0.67606572329717785</c:v>
                </c:pt>
                <c:pt idx="765">
                  <c:v>-0.60111360303592321</c:v>
                </c:pt>
                <c:pt idx="766">
                  <c:v>-0.19352110615865081</c:v>
                </c:pt>
                <c:pt idx="767">
                  <c:v>-0.65909969245607902</c:v>
                </c:pt>
                <c:pt idx="768">
                  <c:v>-0.30869445242992799</c:v>
                </c:pt>
                <c:pt idx="769">
                  <c:v>-0.18128763564578687</c:v>
                </c:pt>
                <c:pt idx="770">
                  <c:v>-0.35416908009944836</c:v>
                </c:pt>
                <c:pt idx="771">
                  <c:v>-0.72279104258836657</c:v>
                </c:pt>
                <c:pt idx="772">
                  <c:v>-1.2227400366816632</c:v>
                </c:pt>
                <c:pt idx="773">
                  <c:v>-1.2509632886237976</c:v>
                </c:pt>
                <c:pt idx="774">
                  <c:v>-0.72711491085387481</c:v>
                </c:pt>
                <c:pt idx="775">
                  <c:v>-1.2418883343849776</c:v>
                </c:pt>
                <c:pt idx="776">
                  <c:v>-1.1910575013910107</c:v>
                </c:pt>
                <c:pt idx="777">
                  <c:v>-1.0210402443272633</c:v>
                </c:pt>
                <c:pt idx="778">
                  <c:v>-0.9433158265627557</c:v>
                </c:pt>
                <c:pt idx="779">
                  <c:v>-1.3791882191373415</c:v>
                </c:pt>
                <c:pt idx="780">
                  <c:v>-1.3005908780821873</c:v>
                </c:pt>
                <c:pt idx="781">
                  <c:v>-1.2809979618748166</c:v>
                </c:pt>
                <c:pt idx="782">
                  <c:v>-1.2706542995145123</c:v>
                </c:pt>
                <c:pt idx="783">
                  <c:v>-1.3412161383415047</c:v>
                </c:pt>
                <c:pt idx="784">
                  <c:v>-1.2993738064690359</c:v>
                </c:pt>
                <c:pt idx="785">
                  <c:v>-1.2496924288987703</c:v>
                </c:pt>
                <c:pt idx="786">
                  <c:v>-1.142439931612397</c:v>
                </c:pt>
                <c:pt idx="787">
                  <c:v>-1.3598187446609717</c:v>
                </c:pt>
                <c:pt idx="788">
                  <c:v>-1.4320325801174107</c:v>
                </c:pt>
                <c:pt idx="789">
                  <c:v>-2.0374604721148186</c:v>
                </c:pt>
                <c:pt idx="790">
                  <c:v>-2.079764927115864</c:v>
                </c:pt>
                <c:pt idx="791">
                  <c:v>-2.2426539296326782</c:v>
                </c:pt>
                <c:pt idx="792">
                  <c:v>-1.8717294578134669</c:v>
                </c:pt>
                <c:pt idx="793">
                  <c:v>-1.7413846772620518</c:v>
                </c:pt>
                <c:pt idx="794">
                  <c:v>-1.2006832123124316</c:v>
                </c:pt>
                <c:pt idx="795">
                  <c:v>-0.71056735265149118</c:v>
                </c:pt>
                <c:pt idx="796">
                  <c:v>-0.45802870685827402</c:v>
                </c:pt>
                <c:pt idx="797">
                  <c:v>-0.44828451602807151</c:v>
                </c:pt>
                <c:pt idx="798">
                  <c:v>-0.44917680578878527</c:v>
                </c:pt>
                <c:pt idx="799">
                  <c:v>-0.40794423748175723</c:v>
                </c:pt>
                <c:pt idx="800">
                  <c:v>-0.64610009672879576</c:v>
                </c:pt>
                <c:pt idx="801">
                  <c:v>-1.1588152801357965</c:v>
                </c:pt>
                <c:pt idx="802">
                  <c:v>-1.5088605124293566</c:v>
                </c:pt>
                <c:pt idx="803">
                  <c:v>-1.5456959056321826</c:v>
                </c:pt>
                <c:pt idx="804">
                  <c:v>-2.1449404540569059</c:v>
                </c:pt>
                <c:pt idx="805">
                  <c:v>-1.5824159664331272</c:v>
                </c:pt>
                <c:pt idx="806">
                  <c:v>-1.4431183416163165</c:v>
                </c:pt>
                <c:pt idx="807">
                  <c:v>-1.2095064438176091</c:v>
                </c:pt>
                <c:pt idx="808">
                  <c:v>-1.0502609031944394</c:v>
                </c:pt>
                <c:pt idx="809">
                  <c:v>-1.2795424277765066</c:v>
                </c:pt>
                <c:pt idx="810">
                  <c:v>-1.0429167930132555</c:v>
                </c:pt>
                <c:pt idx="811">
                  <c:v>-1.3302167911483092</c:v>
                </c:pt>
                <c:pt idx="812">
                  <c:v>-1.4161041194378283</c:v>
                </c:pt>
                <c:pt idx="813">
                  <c:v>-1.0930372727855482</c:v>
                </c:pt>
                <c:pt idx="814">
                  <c:v>-0.53037133905334932</c:v>
                </c:pt>
                <c:pt idx="815">
                  <c:v>-0.54680076525798804</c:v>
                </c:pt>
                <c:pt idx="816">
                  <c:v>-0.22666389645262663</c:v>
                </c:pt>
                <c:pt idx="817">
                  <c:v>8.4848532698982515E-2</c:v>
                </c:pt>
                <c:pt idx="818">
                  <c:v>0.65728932643933624</c:v>
                </c:pt>
                <c:pt idx="819">
                  <c:v>0.53733972936165686</c:v>
                </c:pt>
                <c:pt idx="820">
                  <c:v>0.57149530233095325</c:v>
                </c:pt>
                <c:pt idx="821">
                  <c:v>0.53263622882900852</c:v>
                </c:pt>
                <c:pt idx="822">
                  <c:v>0.58863825274648129</c:v>
                </c:pt>
                <c:pt idx="823">
                  <c:v>0.68941743085751916</c:v>
                </c:pt>
                <c:pt idx="824">
                  <c:v>0.78316419836770468</c:v>
                </c:pt>
                <c:pt idx="825">
                  <c:v>0.88958261790226123</c:v>
                </c:pt>
                <c:pt idx="826">
                  <c:v>1.0933279076500793</c:v>
                </c:pt>
                <c:pt idx="827">
                  <c:v>1.0670497567614594</c:v>
                </c:pt>
                <c:pt idx="828">
                  <c:v>1.105552353632071</c:v>
                </c:pt>
                <c:pt idx="829">
                  <c:v>1.0569801868912432</c:v>
                </c:pt>
                <c:pt idx="830">
                  <c:v>0.77130093119339516</c:v>
                </c:pt>
                <c:pt idx="831">
                  <c:v>0.52945326683349525</c:v>
                </c:pt>
                <c:pt idx="832">
                  <c:v>0.33917330327698658</c:v>
                </c:pt>
                <c:pt idx="833">
                  <c:v>0.30566316254057257</c:v>
                </c:pt>
                <c:pt idx="834">
                  <c:v>1.4156662326964664E-2</c:v>
                </c:pt>
                <c:pt idx="835">
                  <c:v>-0.33188245728419763</c:v>
                </c:pt>
                <c:pt idx="836">
                  <c:v>-0.56910604933853559</c:v>
                </c:pt>
                <c:pt idx="837">
                  <c:v>-0.57411818623259214</c:v>
                </c:pt>
                <c:pt idx="838">
                  <c:v>-0.82699799426215725</c:v>
                </c:pt>
                <c:pt idx="839">
                  <c:v>-1.0497534308431702</c:v>
                </c:pt>
                <c:pt idx="840">
                  <c:v>-0.90316251895680844</c:v>
                </c:pt>
                <c:pt idx="841">
                  <c:v>-1.2452618478421786</c:v>
                </c:pt>
                <c:pt idx="842">
                  <c:v>-1.1264479089367736</c:v>
                </c:pt>
                <c:pt idx="843">
                  <c:v>-1.1818742553992956</c:v>
                </c:pt>
                <c:pt idx="844">
                  <c:v>-0.82449166896559145</c:v>
                </c:pt>
                <c:pt idx="845">
                  <c:v>-0.71940867926474161</c:v>
                </c:pt>
                <c:pt idx="846">
                  <c:v>-0.12102872434766621</c:v>
                </c:pt>
                <c:pt idx="847">
                  <c:v>4.2925923806446331E-2</c:v>
                </c:pt>
                <c:pt idx="848">
                  <c:v>1.165677348632288E-2</c:v>
                </c:pt>
                <c:pt idx="849">
                  <c:v>0.12694345664215723</c:v>
                </c:pt>
                <c:pt idx="850">
                  <c:v>0.35789102336945167</c:v>
                </c:pt>
                <c:pt idx="851">
                  <c:v>0.40072445365076459</c:v>
                </c:pt>
                <c:pt idx="852">
                  <c:v>0.29776533761482904</c:v>
                </c:pt>
                <c:pt idx="853">
                  <c:v>0.31584107615934087</c:v>
                </c:pt>
                <c:pt idx="854">
                  <c:v>7.5869528081117243E-2</c:v>
                </c:pt>
                <c:pt idx="855">
                  <c:v>0.54942705730157781</c:v>
                </c:pt>
                <c:pt idx="856">
                  <c:v>0.26969918169039375</c:v>
                </c:pt>
                <c:pt idx="857">
                  <c:v>0.33975908197578031</c:v>
                </c:pt>
                <c:pt idx="858">
                  <c:v>0.12350569172642634</c:v>
                </c:pt>
                <c:pt idx="859">
                  <c:v>0.20040119676540069</c:v>
                </c:pt>
                <c:pt idx="860">
                  <c:v>0.23636253171246069</c:v>
                </c:pt>
                <c:pt idx="861">
                  <c:v>-0.52206593283016778</c:v>
                </c:pt>
                <c:pt idx="862">
                  <c:v>-0.35918562001670984</c:v>
                </c:pt>
                <c:pt idx="863">
                  <c:v>-0.41480277879543048</c:v>
                </c:pt>
                <c:pt idx="864">
                  <c:v>-0.57775917181769665</c:v>
                </c:pt>
                <c:pt idx="865">
                  <c:v>-0.33044252572334321</c:v>
                </c:pt>
                <c:pt idx="866">
                  <c:v>-0.17823716842188486</c:v>
                </c:pt>
                <c:pt idx="867">
                  <c:v>-0.31908464283127813</c:v>
                </c:pt>
                <c:pt idx="868">
                  <c:v>-0.57620539469675847</c:v>
                </c:pt>
                <c:pt idx="869">
                  <c:v>-0.51778027670848181</c:v>
                </c:pt>
                <c:pt idx="870">
                  <c:v>-0.38026271812075785</c:v>
                </c:pt>
                <c:pt idx="871">
                  <c:v>-0.35939963560120081</c:v>
                </c:pt>
                <c:pt idx="872">
                  <c:v>-0.5237633809589366</c:v>
                </c:pt>
                <c:pt idx="873">
                  <c:v>-0.3720558460909742</c:v>
                </c:pt>
                <c:pt idx="874">
                  <c:v>-0.67081726301682576</c:v>
                </c:pt>
                <c:pt idx="875">
                  <c:v>-0.6524832699933113</c:v>
                </c:pt>
                <c:pt idx="876">
                  <c:v>-0.72263294632499853</c:v>
                </c:pt>
                <c:pt idx="877">
                  <c:v>-0.43497450921093161</c:v>
                </c:pt>
                <c:pt idx="878">
                  <c:v>-0.14783878847143783</c:v>
                </c:pt>
                <c:pt idx="879">
                  <c:v>0.27010535243544043</c:v>
                </c:pt>
                <c:pt idx="880">
                  <c:v>0.31952685256509294</c:v>
                </c:pt>
                <c:pt idx="881">
                  <c:v>0.38290133954209482</c:v>
                </c:pt>
                <c:pt idx="882">
                  <c:v>0.29565597754223694</c:v>
                </c:pt>
                <c:pt idx="883">
                  <c:v>0.46988044898452164</c:v>
                </c:pt>
                <c:pt idx="884">
                  <c:v>0.45711342565024249</c:v>
                </c:pt>
                <c:pt idx="885">
                  <c:v>0.42282761102752642</c:v>
                </c:pt>
                <c:pt idx="886">
                  <c:v>0.45854233035632741</c:v>
                </c:pt>
                <c:pt idx="887">
                  <c:v>0.5384998062570856</c:v>
                </c:pt>
                <c:pt idx="888">
                  <c:v>0.40369965262974872</c:v>
                </c:pt>
                <c:pt idx="889">
                  <c:v>0.29970540402982371</c:v>
                </c:pt>
                <c:pt idx="890">
                  <c:v>0.41892691098948709</c:v>
                </c:pt>
                <c:pt idx="891">
                  <c:v>0.20353922900015164</c:v>
                </c:pt>
                <c:pt idx="892">
                  <c:v>0.18786214420273417</c:v>
                </c:pt>
                <c:pt idx="893">
                  <c:v>8.6995373341303361E-2</c:v>
                </c:pt>
                <c:pt idx="894">
                  <c:v>7.2697902756740707E-2</c:v>
                </c:pt>
                <c:pt idx="895">
                  <c:v>8.003946631152381E-2</c:v>
                </c:pt>
                <c:pt idx="896">
                  <c:v>0.2364002096575919</c:v>
                </c:pt>
                <c:pt idx="897">
                  <c:v>0.44104667185029478</c:v>
                </c:pt>
                <c:pt idx="898">
                  <c:v>0.61650066002700954</c:v>
                </c:pt>
                <c:pt idx="899">
                  <c:v>0.75427927106606107</c:v>
                </c:pt>
                <c:pt idx="900">
                  <c:v>0.89970634515283532</c:v>
                </c:pt>
                <c:pt idx="901">
                  <c:v>0.82082125640678938</c:v>
                </c:pt>
                <c:pt idx="902">
                  <c:v>1.127563804620114</c:v>
                </c:pt>
                <c:pt idx="903">
                  <c:v>1.3468123593010428</c:v>
                </c:pt>
                <c:pt idx="904">
                  <c:v>1.4538910519747528</c:v>
                </c:pt>
                <c:pt idx="905">
                  <c:v>1.6255678632017478</c:v>
                </c:pt>
                <c:pt idx="906">
                  <c:v>1.6690464041333168</c:v>
                </c:pt>
                <c:pt idx="907">
                  <c:v>1.7483328882037295</c:v>
                </c:pt>
                <c:pt idx="908">
                  <c:v>1.6131662278924273</c:v>
                </c:pt>
                <c:pt idx="909">
                  <c:v>1.6962659804444531</c:v>
                </c:pt>
                <c:pt idx="910">
                  <c:v>1.5382960669005492</c:v>
                </c:pt>
                <c:pt idx="911">
                  <c:v>1.7245262942359696</c:v>
                </c:pt>
                <c:pt idx="912">
                  <c:v>1.5725692496888899</c:v>
                </c:pt>
                <c:pt idx="913">
                  <c:v>1.6555057975426264</c:v>
                </c:pt>
                <c:pt idx="914">
                  <c:v>1.6485644921596014</c:v>
                </c:pt>
                <c:pt idx="915">
                  <c:v>1.4570301432343213</c:v>
                </c:pt>
                <c:pt idx="916">
                  <c:v>1.1596013648736838</c:v>
                </c:pt>
                <c:pt idx="917">
                  <c:v>1.4231637911111443</c:v>
                </c:pt>
                <c:pt idx="918">
                  <c:v>1.559578956578952</c:v>
                </c:pt>
                <c:pt idx="919">
                  <c:v>0.9869447663903439</c:v>
                </c:pt>
                <c:pt idx="920">
                  <c:v>0.85202129281584493</c:v>
                </c:pt>
                <c:pt idx="921">
                  <c:v>0.66185691450084583</c:v>
                </c:pt>
                <c:pt idx="922">
                  <c:v>0.58364276407778926</c:v>
                </c:pt>
                <c:pt idx="923">
                  <c:v>0.50677163434930961</c:v>
                </c:pt>
                <c:pt idx="924">
                  <c:v>0.75249725893331876</c:v>
                </c:pt>
                <c:pt idx="925">
                  <c:v>0.72604541642405529</c:v>
                </c:pt>
                <c:pt idx="926">
                  <c:v>0.42764995963283625</c:v>
                </c:pt>
                <c:pt idx="927">
                  <c:v>0.84668930606555559</c:v>
                </c:pt>
                <c:pt idx="928">
                  <c:v>1.0830813279906919</c:v>
                </c:pt>
                <c:pt idx="929">
                  <c:v>1.2694647857840924</c:v>
                </c:pt>
                <c:pt idx="930">
                  <c:v>1.0038497789674712</c:v>
                </c:pt>
                <c:pt idx="931">
                  <c:v>1.1444151295029144</c:v>
                </c:pt>
                <c:pt idx="932">
                  <c:v>1.7250439534196529</c:v>
                </c:pt>
                <c:pt idx="933">
                  <c:v>1.7388587656364476</c:v>
                </c:pt>
                <c:pt idx="934">
                  <c:v>1.8342785087633413</c:v>
                </c:pt>
                <c:pt idx="935">
                  <c:v>1.8262612777626075</c:v>
                </c:pt>
                <c:pt idx="936">
                  <c:v>1.7962867839677437</c:v>
                </c:pt>
                <c:pt idx="937">
                  <c:v>1.7567754873069785</c:v>
                </c:pt>
                <c:pt idx="938">
                  <c:v>1.4866852793072403</c:v>
                </c:pt>
                <c:pt idx="939">
                  <c:v>1.1479555757455668</c:v>
                </c:pt>
                <c:pt idx="940">
                  <c:v>1.1476058293622056</c:v>
                </c:pt>
                <c:pt idx="941">
                  <c:v>1.1101124285139163</c:v>
                </c:pt>
                <c:pt idx="942">
                  <c:v>1.0176842086619229</c:v>
                </c:pt>
                <c:pt idx="943">
                  <c:v>0.9854293158374714</c:v>
                </c:pt>
                <c:pt idx="944">
                  <c:v>1.4156034944931637</c:v>
                </c:pt>
                <c:pt idx="945">
                  <c:v>1.2165829992690647</c:v>
                </c:pt>
                <c:pt idx="946">
                  <c:v>1.5982867443456052</c:v>
                </c:pt>
                <c:pt idx="947">
                  <c:v>1.9398983630304791</c:v>
                </c:pt>
                <c:pt idx="948">
                  <c:v>1.9218360703129616</c:v>
                </c:pt>
                <c:pt idx="949">
                  <c:v>2.3397852930668277</c:v>
                </c:pt>
                <c:pt idx="950">
                  <c:v>2.3753173699847094</c:v>
                </c:pt>
                <c:pt idx="951">
                  <c:v>2.4916107710122763</c:v>
                </c:pt>
                <c:pt idx="952">
                  <c:v>2.4997215922509732</c:v>
                </c:pt>
                <c:pt idx="953">
                  <c:v>2.4821544311554473</c:v>
                </c:pt>
                <c:pt idx="954">
                  <c:v>2.3268614617280474</c:v>
                </c:pt>
                <c:pt idx="955">
                  <c:v>2.3616320504209347</c:v>
                </c:pt>
                <c:pt idx="956">
                  <c:v>2.4759566794378864</c:v>
                </c:pt>
                <c:pt idx="957">
                  <c:v>2.5478456943246957</c:v>
                </c:pt>
                <c:pt idx="958">
                  <c:v>2.5909935380408236</c:v>
                </c:pt>
                <c:pt idx="959">
                  <c:v>2.5579110521874293</c:v>
                </c:pt>
                <c:pt idx="960">
                  <c:v>2.2902040719805545</c:v>
                </c:pt>
                <c:pt idx="961">
                  <c:v>2.1126689254484674</c:v>
                </c:pt>
                <c:pt idx="962">
                  <c:v>2.0068174282107405</c:v>
                </c:pt>
                <c:pt idx="963">
                  <c:v>1.9166336003293163</c:v>
                </c:pt>
                <c:pt idx="964">
                  <c:v>1.8731005191263601</c:v>
                </c:pt>
                <c:pt idx="965">
                  <c:v>1.7901298406654012</c:v>
                </c:pt>
                <c:pt idx="966">
                  <c:v>1.7985174992233581</c:v>
                </c:pt>
                <c:pt idx="967">
                  <c:v>2.0302652622011643</c:v>
                </c:pt>
                <c:pt idx="968">
                  <c:v>1.5881454805326392</c:v>
                </c:pt>
                <c:pt idx="969">
                  <c:v>1.7634918726250568</c:v>
                </c:pt>
                <c:pt idx="970">
                  <c:v>1.7295133264261207</c:v>
                </c:pt>
                <c:pt idx="971">
                  <c:v>1.8831468114964505</c:v>
                </c:pt>
                <c:pt idx="972">
                  <c:v>2.0385380749701061</c:v>
                </c:pt>
                <c:pt idx="973">
                  <c:v>2.1018210897456684</c:v>
                </c:pt>
                <c:pt idx="974">
                  <c:v>2.3016554543010832</c:v>
                </c:pt>
                <c:pt idx="975">
                  <c:v>2.2330961744709201</c:v>
                </c:pt>
                <c:pt idx="976">
                  <c:v>2.2856332944090711</c:v>
                </c:pt>
                <c:pt idx="977">
                  <c:v>2.4273041220467086</c:v>
                </c:pt>
                <c:pt idx="978">
                  <c:v>2.4438338897357217</c:v>
                </c:pt>
                <c:pt idx="979">
                  <c:v>2.4075149499708317</c:v>
                </c:pt>
                <c:pt idx="980">
                  <c:v>2.2917171048429354</c:v>
                </c:pt>
                <c:pt idx="981">
                  <c:v>2.6587613189181756</c:v>
                </c:pt>
                <c:pt idx="982">
                  <c:v>2.8547652046034071</c:v>
                </c:pt>
                <c:pt idx="983">
                  <c:v>2.8974139139571893</c:v>
                </c:pt>
                <c:pt idx="984">
                  <c:v>3.1026764878286839</c:v>
                </c:pt>
                <c:pt idx="985">
                  <c:v>2.8125533558303939</c:v>
                </c:pt>
                <c:pt idx="986">
                  <c:v>3.1817949228706803</c:v>
                </c:pt>
                <c:pt idx="987">
                  <c:v>3.524592764748093</c:v>
                </c:pt>
                <c:pt idx="988">
                  <c:v>3.6743258838802966</c:v>
                </c:pt>
                <c:pt idx="989">
                  <c:v>3.5726771821026659</c:v>
                </c:pt>
                <c:pt idx="990">
                  <c:v>3.5373813057675894</c:v>
                </c:pt>
                <c:pt idx="991">
                  <c:v>3.7425231545651592</c:v>
                </c:pt>
                <c:pt idx="992">
                  <c:v>3.9574695155381883</c:v>
                </c:pt>
                <c:pt idx="993">
                  <c:v>3.5448693535513822</c:v>
                </c:pt>
                <c:pt idx="994">
                  <c:v>3.1273703047425383</c:v>
                </c:pt>
                <c:pt idx="995">
                  <c:v>3.4253705416005022</c:v>
                </c:pt>
                <c:pt idx="996">
                  <c:v>3.3520091146174753</c:v>
                </c:pt>
                <c:pt idx="997">
                  <c:v>3.4263013355690553</c:v>
                </c:pt>
                <c:pt idx="998">
                  <c:v>3.3372583504918465</c:v>
                </c:pt>
                <c:pt idx="999">
                  <c:v>3.5049414809478057</c:v>
                </c:pt>
                <c:pt idx="1000">
                  <c:v>3.7961393878956224</c:v>
                </c:pt>
                <c:pt idx="1001">
                  <c:v>4.0249208442197837</c:v>
                </c:pt>
                <c:pt idx="1002">
                  <c:v>4.1134198605582082</c:v>
                </c:pt>
                <c:pt idx="1003">
                  <c:v>3.804524175372995</c:v>
                </c:pt>
                <c:pt idx="1004">
                  <c:v>3.5571910879152062</c:v>
                </c:pt>
                <c:pt idx="1005">
                  <c:v>2.8302276592280022</c:v>
                </c:pt>
                <c:pt idx="1006">
                  <c:v>3.0514557743828359</c:v>
                </c:pt>
                <c:pt idx="1007">
                  <c:v>2.6610530655395177</c:v>
                </c:pt>
                <c:pt idx="1008">
                  <c:v>2.8219643635405558</c:v>
                </c:pt>
                <c:pt idx="1009">
                  <c:v>3.0145654310265</c:v>
                </c:pt>
                <c:pt idx="1010">
                  <c:v>2.9066034317835485</c:v>
                </c:pt>
                <c:pt idx="1011">
                  <c:v>2.8579914126102755</c:v>
                </c:pt>
                <c:pt idx="1012">
                  <c:v>2.7421038408962501</c:v>
                </c:pt>
                <c:pt idx="1013">
                  <c:v>2.6223700279847133</c:v>
                </c:pt>
                <c:pt idx="1014">
                  <c:v>2.8587985293475473</c:v>
                </c:pt>
                <c:pt idx="1015">
                  <c:v>2.9110144964839586</c:v>
                </c:pt>
                <c:pt idx="1016">
                  <c:v>2.9676600932627699</c:v>
                </c:pt>
                <c:pt idx="1017">
                  <c:v>2.6968453558761856</c:v>
                </c:pt>
                <c:pt idx="1018">
                  <c:v>2.5699178704949674</c:v>
                </c:pt>
                <c:pt idx="1019">
                  <c:v>2.3581197060937993</c:v>
                </c:pt>
                <c:pt idx="1020">
                  <c:v>2.5100390224848397</c:v>
                </c:pt>
                <c:pt idx="1021">
                  <c:v>2.9668373312640774</c:v>
                </c:pt>
                <c:pt idx="1022">
                  <c:v>3.1759664619715506</c:v>
                </c:pt>
                <c:pt idx="1023">
                  <c:v>3.2401923587225996</c:v>
                </c:pt>
                <c:pt idx="1024">
                  <c:v>3.4863259364433401</c:v>
                </c:pt>
                <c:pt idx="1025">
                  <c:v>3.0990850197981406</c:v>
                </c:pt>
                <c:pt idx="1026">
                  <c:v>3.4029198030093486</c:v>
                </c:pt>
                <c:pt idx="1027">
                  <c:v>4.052748098711322</c:v>
                </c:pt>
                <c:pt idx="1028">
                  <c:v>4.096813055099302</c:v>
                </c:pt>
                <c:pt idx="1029">
                  <c:v>4.0131504389404578</c:v>
                </c:pt>
                <c:pt idx="1030">
                  <c:v>4.3483402832383433</c:v>
                </c:pt>
                <c:pt idx="1031">
                  <c:v>3.8388832680442206</c:v>
                </c:pt>
                <c:pt idx="1032">
                  <c:v>3.1362054526161134</c:v>
                </c:pt>
                <c:pt idx="1033">
                  <c:v>2.5398396421453828</c:v>
                </c:pt>
                <c:pt idx="1034">
                  <c:v>2.3388893346037078</c:v>
                </c:pt>
                <c:pt idx="1035">
                  <c:v>2.1271516847138323</c:v>
                </c:pt>
                <c:pt idx="1036">
                  <c:v>1.6670745452296241</c:v>
                </c:pt>
                <c:pt idx="1037">
                  <c:v>1.582610050385322</c:v>
                </c:pt>
                <c:pt idx="1038">
                  <c:v>1.4758884184994774</c:v>
                </c:pt>
                <c:pt idx="1039">
                  <c:v>1.9644162592489884</c:v>
                </c:pt>
                <c:pt idx="1040">
                  <c:v>2.1354588716374803</c:v>
                </c:pt>
                <c:pt idx="1041">
                  <c:v>2.0659969927345156</c:v>
                </c:pt>
                <c:pt idx="1042">
                  <c:v>2.3006471230324195</c:v>
                </c:pt>
                <c:pt idx="1043">
                  <c:v>2.9329081681868696</c:v>
                </c:pt>
                <c:pt idx="1044">
                  <c:v>2.7034191590177961</c:v>
                </c:pt>
                <c:pt idx="1045">
                  <c:v>2.8565024321939321</c:v>
                </c:pt>
                <c:pt idx="1046">
                  <c:v>2.6754492992445291</c:v>
                </c:pt>
                <c:pt idx="1047">
                  <c:v>2.6999164752996072</c:v>
                </c:pt>
                <c:pt idx="1048">
                  <c:v>2.8641157925638074</c:v>
                </c:pt>
                <c:pt idx="1049">
                  <c:v>2.7093183165107173</c:v>
                </c:pt>
                <c:pt idx="1050">
                  <c:v>2.4634203632204175</c:v>
                </c:pt>
                <c:pt idx="1051">
                  <c:v>2.5198905476062277</c:v>
                </c:pt>
                <c:pt idx="1052">
                  <c:v>2.3429708685969843</c:v>
                </c:pt>
                <c:pt idx="1053">
                  <c:v>2.2448494789611284</c:v>
                </c:pt>
                <c:pt idx="1054">
                  <c:v>2.3213379509213912</c:v>
                </c:pt>
                <c:pt idx="1055">
                  <c:v>2.1756115091803006</c:v>
                </c:pt>
                <c:pt idx="1056">
                  <c:v>2.3064011904606869</c:v>
                </c:pt>
                <c:pt idx="1057">
                  <c:v>2.1800070048665048</c:v>
                </c:pt>
                <c:pt idx="1058">
                  <c:v>1.9811593076848251</c:v>
                </c:pt>
                <c:pt idx="1059">
                  <c:v>1.4525200789495705</c:v>
                </c:pt>
                <c:pt idx="1060">
                  <c:v>1.1016414650511273</c:v>
                </c:pt>
                <c:pt idx="1061">
                  <c:v>1.2323345680991373</c:v>
                </c:pt>
                <c:pt idx="1062">
                  <c:v>1.2745432717000049</c:v>
                </c:pt>
                <c:pt idx="1063">
                  <c:v>1.238241031967404</c:v>
                </c:pt>
                <c:pt idx="1064">
                  <c:v>1.5998163938316479</c:v>
                </c:pt>
                <c:pt idx="1065">
                  <c:v>1.5996682492910332</c:v>
                </c:pt>
                <c:pt idx="1066">
                  <c:v>1.571175218993599</c:v>
                </c:pt>
                <c:pt idx="1067">
                  <c:v>1.1518978303416154</c:v>
                </c:pt>
                <c:pt idx="1068">
                  <c:v>0.91747695328483703</c:v>
                </c:pt>
                <c:pt idx="1069">
                  <c:v>1.0184035120386765</c:v>
                </c:pt>
                <c:pt idx="1070">
                  <c:v>0.83446094283672978</c:v>
                </c:pt>
                <c:pt idx="1071">
                  <c:v>0.5448022837646882</c:v>
                </c:pt>
                <c:pt idx="1072">
                  <c:v>0.51264529509103762</c:v>
                </c:pt>
                <c:pt idx="1073">
                  <c:v>0.66967091670513579</c:v>
                </c:pt>
                <c:pt idx="1074">
                  <c:v>0.49456051922343636</c:v>
                </c:pt>
                <c:pt idx="1075">
                  <c:v>0.45458040033236169</c:v>
                </c:pt>
                <c:pt idx="1076">
                  <c:v>0.50485281554462569</c:v>
                </c:pt>
                <c:pt idx="1077">
                  <c:v>0.15927967072452687</c:v>
                </c:pt>
                <c:pt idx="1078">
                  <c:v>0.25296579286841714</c:v>
                </c:pt>
                <c:pt idx="1079">
                  <c:v>5.6885178642986034E-2</c:v>
                </c:pt>
                <c:pt idx="1080">
                  <c:v>0.26219621643696533</c:v>
                </c:pt>
                <c:pt idx="1081">
                  <c:v>0.53741157904503134</c:v>
                </c:pt>
                <c:pt idx="1082">
                  <c:v>0.6149999496769869</c:v>
                </c:pt>
                <c:pt idx="1083">
                  <c:v>0.56184302218920679</c:v>
                </c:pt>
                <c:pt idx="1084">
                  <c:v>0.50762048585996744</c:v>
                </c:pt>
                <c:pt idx="1085">
                  <c:v>0.91832440110079039</c:v>
                </c:pt>
                <c:pt idx="1086">
                  <c:v>1.2196974008447188</c:v>
                </c:pt>
                <c:pt idx="1087">
                  <c:v>1.38404514898866</c:v>
                </c:pt>
                <c:pt idx="1088">
                  <c:v>1.0578962470662596</c:v>
                </c:pt>
                <c:pt idx="1089">
                  <c:v>0.9469390244397633</c:v>
                </c:pt>
                <c:pt idx="1090">
                  <c:v>0.72781300489489609</c:v>
                </c:pt>
                <c:pt idx="1091">
                  <c:v>0.97773210517086584</c:v>
                </c:pt>
                <c:pt idx="1092">
                  <c:v>0.71834826113718697</c:v>
                </c:pt>
                <c:pt idx="1093">
                  <c:v>0.68785637474860639</c:v>
                </c:pt>
                <c:pt idx="1094">
                  <c:v>0.3368989483035385</c:v>
                </c:pt>
                <c:pt idx="1095">
                  <c:v>0.24794874263922662</c:v>
                </c:pt>
                <c:pt idx="1096">
                  <c:v>9.7427950337464875E-2</c:v>
                </c:pt>
                <c:pt idx="1097">
                  <c:v>0.19259416880674096</c:v>
                </c:pt>
                <c:pt idx="1098">
                  <c:v>4.9778355922547313E-4</c:v>
                </c:pt>
                <c:pt idx="1099">
                  <c:v>0.25267632552456343</c:v>
                </c:pt>
                <c:pt idx="1100">
                  <c:v>0.13432130517456042</c:v>
                </c:pt>
                <c:pt idx="1101">
                  <c:v>7.5599984797000364E-2</c:v>
                </c:pt>
                <c:pt idx="1102">
                  <c:v>0.31929838590671733</c:v>
                </c:pt>
                <c:pt idx="1103">
                  <c:v>0.23776244607554609</c:v>
                </c:pt>
                <c:pt idx="1104">
                  <c:v>0.10835198323941841</c:v>
                </c:pt>
                <c:pt idx="1105">
                  <c:v>0.20856468350452873</c:v>
                </c:pt>
                <c:pt idx="1106">
                  <c:v>-0.29755384837356069</c:v>
                </c:pt>
                <c:pt idx="1107">
                  <c:v>-0.2363748726496302</c:v>
                </c:pt>
                <c:pt idx="1108">
                  <c:v>-0.30764156097615625</c:v>
                </c:pt>
                <c:pt idx="1109">
                  <c:v>-0.586242742481907</c:v>
                </c:pt>
                <c:pt idx="1110">
                  <c:v>-0.67896325206125741</c:v>
                </c:pt>
                <c:pt idx="1111">
                  <c:v>-0.84419357506309423</c:v>
                </c:pt>
                <c:pt idx="1112">
                  <c:v>-0.64500964394140836</c:v>
                </c:pt>
                <c:pt idx="1113">
                  <c:v>-0.23813068564832873</c:v>
                </c:pt>
                <c:pt idx="1114">
                  <c:v>-0.43248767421403911</c:v>
                </c:pt>
                <c:pt idx="1115">
                  <c:v>-0.65682637948371259</c:v>
                </c:pt>
                <c:pt idx="1116">
                  <c:v>-0.87756291645576479</c:v>
                </c:pt>
                <c:pt idx="1117">
                  <c:v>-0.71202808602285828</c:v>
                </c:pt>
                <c:pt idx="1118">
                  <c:v>-0.61628714926467021</c:v>
                </c:pt>
                <c:pt idx="1119">
                  <c:v>-0.54072579829073164</c:v>
                </c:pt>
                <c:pt idx="1120">
                  <c:v>-0.73693542647205068</c:v>
                </c:pt>
                <c:pt idx="1121">
                  <c:v>-0.64720951869401655</c:v>
                </c:pt>
                <c:pt idx="1122">
                  <c:v>-0.37631711883027497</c:v>
                </c:pt>
                <c:pt idx="1123">
                  <c:v>-3.1382745467979367E-2</c:v>
                </c:pt>
                <c:pt idx="1124">
                  <c:v>0.30652461939093034</c:v>
                </c:pt>
                <c:pt idx="1125">
                  <c:v>0.18869292686747818</c:v>
                </c:pt>
                <c:pt idx="1126">
                  <c:v>5.6299861037641508E-2</c:v>
                </c:pt>
                <c:pt idx="1127">
                  <c:v>0.38251936155994204</c:v>
                </c:pt>
                <c:pt idx="1128">
                  <c:v>7.0968090508267689E-2</c:v>
                </c:pt>
                <c:pt idx="1129">
                  <c:v>-0.20153173857680007</c:v>
                </c:pt>
                <c:pt idx="1130">
                  <c:v>3.9759162192367192E-2</c:v>
                </c:pt>
                <c:pt idx="1131">
                  <c:v>-0.11813532409927796</c:v>
                </c:pt>
                <c:pt idx="1132">
                  <c:v>5.389133473224117E-2</c:v>
                </c:pt>
                <c:pt idx="1133">
                  <c:v>0.13820166919772925</c:v>
                </c:pt>
                <c:pt idx="1134">
                  <c:v>-8.5905585359613568E-3</c:v>
                </c:pt>
                <c:pt idx="1135">
                  <c:v>-0.25578233836956343</c:v>
                </c:pt>
                <c:pt idx="1136">
                  <c:v>-0.38141529541648667</c:v>
                </c:pt>
                <c:pt idx="1137">
                  <c:v>-9.2649473466568821E-2</c:v>
                </c:pt>
                <c:pt idx="1138">
                  <c:v>-0.18730370501309856</c:v>
                </c:pt>
                <c:pt idx="1139">
                  <c:v>-0.13301341884236617</c:v>
                </c:pt>
                <c:pt idx="1140">
                  <c:v>-5.8259205414275872E-2</c:v>
                </c:pt>
                <c:pt idx="1141">
                  <c:v>-0.18058896073143371</c:v>
                </c:pt>
                <c:pt idx="1142">
                  <c:v>-0.26255865312095761</c:v>
                </c:pt>
                <c:pt idx="1143">
                  <c:v>-0.75231887860167213</c:v>
                </c:pt>
                <c:pt idx="1144">
                  <c:v>-0.66897618700026396</c:v>
                </c:pt>
                <c:pt idx="1145">
                  <c:v>-0.7700443189132562</c:v>
                </c:pt>
                <c:pt idx="1146">
                  <c:v>-0.83794178019988408</c:v>
                </c:pt>
                <c:pt idx="1147">
                  <c:v>-0.93582593162105621</c:v>
                </c:pt>
                <c:pt idx="1148">
                  <c:v>-0.91299435882556912</c:v>
                </c:pt>
                <c:pt idx="1149">
                  <c:v>-1.1221921586664789</c:v>
                </c:pt>
                <c:pt idx="1150">
                  <c:v>-0.99385900684763384</c:v>
                </c:pt>
                <c:pt idx="1151">
                  <c:v>-0.69769325015532013</c:v>
                </c:pt>
                <c:pt idx="1152">
                  <c:v>-0.71896386232347265</c:v>
                </c:pt>
                <c:pt idx="1153">
                  <c:v>-0.51754186978863159</c:v>
                </c:pt>
                <c:pt idx="1154">
                  <c:v>-0.31400675519708487</c:v>
                </c:pt>
                <c:pt idx="1155">
                  <c:v>-0.36362559503112823</c:v>
                </c:pt>
                <c:pt idx="1156">
                  <c:v>-0.16495730662943564</c:v>
                </c:pt>
                <c:pt idx="1157">
                  <c:v>-0.1674512028590629</c:v>
                </c:pt>
                <c:pt idx="1158">
                  <c:v>9.7959453948406328E-2</c:v>
                </c:pt>
                <c:pt idx="1159">
                  <c:v>-0.32193622386979692</c:v>
                </c:pt>
                <c:pt idx="1160">
                  <c:v>-0.4059848283895886</c:v>
                </c:pt>
                <c:pt idx="1161">
                  <c:v>-0.3867792054213115</c:v>
                </c:pt>
                <c:pt idx="1162">
                  <c:v>-0.12395357792198514</c:v>
                </c:pt>
                <c:pt idx="1163">
                  <c:v>0.13463930083794251</c:v>
                </c:pt>
                <c:pt idx="1164">
                  <c:v>0.20113038788208026</c:v>
                </c:pt>
                <c:pt idx="1165">
                  <c:v>0.2098032513838719</c:v>
                </c:pt>
                <c:pt idx="1166">
                  <c:v>0.89844143668560816</c:v>
                </c:pt>
                <c:pt idx="1167">
                  <c:v>1.0718996031431773</c:v>
                </c:pt>
                <c:pt idx="1168">
                  <c:v>1.4508987798630089</c:v>
                </c:pt>
                <c:pt idx="1169">
                  <c:v>1.4772565681618743</c:v>
                </c:pt>
                <c:pt idx="1170">
                  <c:v>1.0331204121068032</c:v>
                </c:pt>
                <c:pt idx="1171">
                  <c:v>0.80191771459909411</c:v>
                </c:pt>
                <c:pt idx="1172">
                  <c:v>0.91695361808546316</c:v>
                </c:pt>
                <c:pt idx="1173">
                  <c:v>0.85930063984827698</c:v>
                </c:pt>
                <c:pt idx="1174">
                  <c:v>1.20827697690772</c:v>
                </c:pt>
                <c:pt idx="1175">
                  <c:v>1.3972807510927661</c:v>
                </c:pt>
                <c:pt idx="1176">
                  <c:v>1.6402653931136597</c:v>
                </c:pt>
                <c:pt idx="1177">
                  <c:v>1.782887843009048</c:v>
                </c:pt>
                <c:pt idx="1178">
                  <c:v>1.7493761028927401</c:v>
                </c:pt>
                <c:pt idx="1179">
                  <c:v>1.6786108972392486</c:v>
                </c:pt>
                <c:pt idx="1180">
                  <c:v>1.7159025949381199</c:v>
                </c:pt>
                <c:pt idx="1181">
                  <c:v>1.1726342153575813</c:v>
                </c:pt>
                <c:pt idx="1182">
                  <c:v>0.62560165405458479</c:v>
                </c:pt>
                <c:pt idx="1183">
                  <c:v>0.77281227804786234</c:v>
                </c:pt>
                <c:pt idx="1184">
                  <c:v>0.85246202267618454</c:v>
                </c:pt>
                <c:pt idx="1185">
                  <c:v>1.1787202868488966</c:v>
                </c:pt>
                <c:pt idx="1186">
                  <c:v>1.6465992980835296</c:v>
                </c:pt>
                <c:pt idx="1187">
                  <c:v>2.3708243566009344</c:v>
                </c:pt>
                <c:pt idx="1188">
                  <c:v>2.1890424540823177</c:v>
                </c:pt>
                <c:pt idx="1189">
                  <c:v>2.1586954840323811</c:v>
                </c:pt>
                <c:pt idx="1190">
                  <c:v>1.9002230843036843</c:v>
                </c:pt>
                <c:pt idx="1191">
                  <c:v>1.8286885918276097</c:v>
                </c:pt>
                <c:pt idx="1192">
                  <c:v>2.2662928561953981</c:v>
                </c:pt>
                <c:pt idx="1193">
                  <c:v>2.505771079035128</c:v>
                </c:pt>
                <c:pt idx="1194">
                  <c:v>2.4302925213360735</c:v>
                </c:pt>
                <c:pt idx="1195">
                  <c:v>2.1001204706741072</c:v>
                </c:pt>
                <c:pt idx="1196">
                  <c:v>1.8427745033033744</c:v>
                </c:pt>
                <c:pt idx="1197">
                  <c:v>1.6631502965940599</c:v>
                </c:pt>
                <c:pt idx="1198">
                  <c:v>1.7967554396244689</c:v>
                </c:pt>
                <c:pt idx="1199">
                  <c:v>1.5229929055132272</c:v>
                </c:pt>
                <c:pt idx="1200">
                  <c:v>1.6180905824573821</c:v>
                </c:pt>
                <c:pt idx="1201">
                  <c:v>2.073608092923457</c:v>
                </c:pt>
                <c:pt idx="1202">
                  <c:v>2.363218010492611</c:v>
                </c:pt>
                <c:pt idx="1203">
                  <c:v>1.9782659261016817</c:v>
                </c:pt>
                <c:pt idx="1204">
                  <c:v>2.1873424401957289</c:v>
                </c:pt>
                <c:pt idx="1205">
                  <c:v>1.9913253042570327</c:v>
                </c:pt>
                <c:pt idx="1206">
                  <c:v>1.9202827212806954</c:v>
                </c:pt>
                <c:pt idx="1207">
                  <c:v>1.4898031891580648</c:v>
                </c:pt>
                <c:pt idx="1208">
                  <c:v>1.4274782282442278</c:v>
                </c:pt>
                <c:pt idx="1209">
                  <c:v>0.92381903969617607</c:v>
                </c:pt>
                <c:pt idx="1210">
                  <c:v>1.1335315838565494</c:v>
                </c:pt>
                <c:pt idx="1211">
                  <c:v>0.97374060985115274</c:v>
                </c:pt>
                <c:pt idx="1212">
                  <c:v>1.1548377291926502</c:v>
                </c:pt>
                <c:pt idx="1213">
                  <c:v>1.2955353720421441</c:v>
                </c:pt>
                <c:pt idx="1214">
                  <c:v>1.1957561254819615</c:v>
                </c:pt>
                <c:pt idx="1215">
                  <c:v>1.3327612071786716</c:v>
                </c:pt>
                <c:pt idx="1216">
                  <c:v>0.78562329634378503</c:v>
                </c:pt>
                <c:pt idx="1217">
                  <c:v>0.44937270174354538</c:v>
                </c:pt>
                <c:pt idx="1218">
                  <c:v>0.73383216443984534</c:v>
                </c:pt>
                <c:pt idx="1219">
                  <c:v>1.2854931088122996</c:v>
                </c:pt>
                <c:pt idx="1220">
                  <c:v>1.6381701791188923</c:v>
                </c:pt>
                <c:pt idx="1221">
                  <c:v>1.5948933281147335</c:v>
                </c:pt>
                <c:pt idx="1222">
                  <c:v>1.4028635512113663</c:v>
                </c:pt>
                <c:pt idx="1223">
                  <c:v>1.2830485942377499</c:v>
                </c:pt>
                <c:pt idx="1224">
                  <c:v>0.97564165859255114</c:v>
                </c:pt>
                <c:pt idx="1225">
                  <c:v>1.0295445999828052</c:v>
                </c:pt>
                <c:pt idx="1226">
                  <c:v>0.8179304232644462</c:v>
                </c:pt>
                <c:pt idx="1227">
                  <c:v>1.4606762463025964</c:v>
                </c:pt>
                <c:pt idx="1228">
                  <c:v>2.6558326510401313</c:v>
                </c:pt>
                <c:pt idx="1229">
                  <c:v>3.3313626171609485</c:v>
                </c:pt>
                <c:pt idx="1230">
                  <c:v>2.3636271660903221</c:v>
                </c:pt>
                <c:pt idx="1231">
                  <c:v>2.6258257088787209</c:v>
                </c:pt>
                <c:pt idx="1232">
                  <c:v>1.9705121251945061</c:v>
                </c:pt>
                <c:pt idx="1233">
                  <c:v>1.6244202679081932</c:v>
                </c:pt>
                <c:pt idx="1234">
                  <c:v>1.7500329348906116</c:v>
                </c:pt>
                <c:pt idx="1235">
                  <c:v>2.0895500286165287</c:v>
                </c:pt>
                <c:pt idx="1236">
                  <c:v>1.9692259158676619</c:v>
                </c:pt>
                <c:pt idx="1237">
                  <c:v>1.7534613585295902</c:v>
                </c:pt>
                <c:pt idx="1238">
                  <c:v>1.8179706494793562</c:v>
                </c:pt>
                <c:pt idx="1239">
                  <c:v>2.5113749897798181</c:v>
                </c:pt>
                <c:pt idx="1240">
                  <c:v>2.1183885705517893</c:v>
                </c:pt>
                <c:pt idx="1241">
                  <c:v>1.7830844875430456</c:v>
                </c:pt>
                <c:pt idx="1242">
                  <c:v>1.370870744225678</c:v>
                </c:pt>
                <c:pt idx="1243">
                  <c:v>1.0757735332816245</c:v>
                </c:pt>
                <c:pt idx="1244">
                  <c:v>1.1613698639918986</c:v>
                </c:pt>
                <c:pt idx="1245">
                  <c:v>1.0367426290388915</c:v>
                </c:pt>
                <c:pt idx="1246">
                  <c:v>0.44817357524851431</c:v>
                </c:pt>
                <c:pt idx="1247">
                  <c:v>0.19677273112967431</c:v>
                </c:pt>
                <c:pt idx="1248">
                  <c:v>-7.1608497839879881E-2</c:v>
                </c:pt>
                <c:pt idx="1249">
                  <c:v>-0.71164122435839028</c:v>
                </c:pt>
                <c:pt idx="1250">
                  <c:v>-1.0117299642343958</c:v>
                </c:pt>
                <c:pt idx="1251">
                  <c:v>-0.65581534771424943</c:v>
                </c:pt>
                <c:pt idx="1252">
                  <c:v>-0.13536360151318361</c:v>
                </c:pt>
                <c:pt idx="1253">
                  <c:v>-0.31600198892528342</c:v>
                </c:pt>
                <c:pt idx="1254">
                  <c:v>-0.43546280864064801</c:v>
                </c:pt>
                <c:pt idx="1255">
                  <c:v>-0.26730837763436144</c:v>
                </c:pt>
                <c:pt idx="1256">
                  <c:v>-0.21205093823330445</c:v>
                </c:pt>
                <c:pt idx="1257">
                  <c:v>0.24694009733112665</c:v>
                </c:pt>
                <c:pt idx="1258">
                  <c:v>-7.6886278626576043E-2</c:v>
                </c:pt>
                <c:pt idx="1259">
                  <c:v>0.2347381112476925</c:v>
                </c:pt>
                <c:pt idx="1260">
                  <c:v>1.0829798956422321</c:v>
                </c:pt>
                <c:pt idx="1261">
                  <c:v>0.883507079722057</c:v>
                </c:pt>
                <c:pt idx="1262">
                  <c:v>1.2389492243726485</c:v>
                </c:pt>
                <c:pt idx="1263">
                  <c:v>0.98192244323359423</c:v>
                </c:pt>
                <c:pt idx="1264">
                  <c:v>0.89865018092246607</c:v>
                </c:pt>
                <c:pt idx="1265">
                  <c:v>0.86749680294442166</c:v>
                </c:pt>
                <c:pt idx="1266">
                  <c:v>0.95992217558698956</c:v>
                </c:pt>
                <c:pt idx="1267">
                  <c:v>1.2215382145746501</c:v>
                </c:pt>
                <c:pt idx="1268">
                  <c:v>1.4251610853594916</c:v>
                </c:pt>
                <c:pt idx="1269">
                  <c:v>0.88384946397476805</c:v>
                </c:pt>
                <c:pt idx="1270">
                  <c:v>0.72414320941324206</c:v>
                </c:pt>
                <c:pt idx="1271">
                  <c:v>1.0005983898888844</c:v>
                </c:pt>
                <c:pt idx="1272">
                  <c:v>0.9079876149984436</c:v>
                </c:pt>
                <c:pt idx="1273">
                  <c:v>0.68190367665897611</c:v>
                </c:pt>
                <c:pt idx="1274">
                  <c:v>0.57785462773153506</c:v>
                </c:pt>
                <c:pt idx="1275">
                  <c:v>1.0277632377125316</c:v>
                </c:pt>
                <c:pt idx="1276">
                  <c:v>1.0434807085762954</c:v>
                </c:pt>
                <c:pt idx="1277">
                  <c:v>1.2650982847413133</c:v>
                </c:pt>
                <c:pt idx="1278">
                  <c:v>1.1872441437048149</c:v>
                </c:pt>
                <c:pt idx="1279">
                  <c:v>1.0212510816606688</c:v>
                </c:pt>
                <c:pt idx="1280">
                  <c:v>1.0730735608774684</c:v>
                </c:pt>
                <c:pt idx="1281">
                  <c:v>0.65178301895544122</c:v>
                </c:pt>
                <c:pt idx="1282">
                  <c:v>0.21350335249629415</c:v>
                </c:pt>
                <c:pt idx="1283">
                  <c:v>-0.32971695307565252</c:v>
                </c:pt>
                <c:pt idx="1284">
                  <c:v>-0.20968341917996858</c:v>
                </c:pt>
                <c:pt idx="1285">
                  <c:v>-0.38379436876506334</c:v>
                </c:pt>
                <c:pt idx="1286">
                  <c:v>-0.49838214392787927</c:v>
                </c:pt>
                <c:pt idx="1287">
                  <c:v>-0.21444005495139074</c:v>
                </c:pt>
                <c:pt idx="1288">
                  <c:v>-0.4404723314977681</c:v>
                </c:pt>
                <c:pt idx="1289">
                  <c:v>-0.5699835090118639</c:v>
                </c:pt>
                <c:pt idx="1290">
                  <c:v>-0.53878661864737842</c:v>
                </c:pt>
                <c:pt idx="1291">
                  <c:v>-0.29579304163881837</c:v>
                </c:pt>
                <c:pt idx="1292">
                  <c:v>-0.76853734293765297</c:v>
                </c:pt>
                <c:pt idx="1293">
                  <c:v>-0.66263847470003689</c:v>
                </c:pt>
                <c:pt idx="1294">
                  <c:v>-0.54914642829743077</c:v>
                </c:pt>
                <c:pt idx="1295">
                  <c:v>-0.28125338442184278</c:v>
                </c:pt>
                <c:pt idx="1296">
                  <c:v>-5.1527087292980278E-2</c:v>
                </c:pt>
                <c:pt idx="1297">
                  <c:v>2.6415960205717015E-2</c:v>
                </c:pt>
                <c:pt idx="1298">
                  <c:v>0.38421635258177278</c:v>
                </c:pt>
                <c:pt idx="1299">
                  <c:v>0.2509534199460095</c:v>
                </c:pt>
                <c:pt idx="1300">
                  <c:v>0.39637214498381579</c:v>
                </c:pt>
                <c:pt idx="1301">
                  <c:v>-6.2864160611434183E-2</c:v>
                </c:pt>
                <c:pt idx="1302">
                  <c:v>-0.34573015803191365</c:v>
                </c:pt>
                <c:pt idx="1303">
                  <c:v>-0.42026904481090854</c:v>
                </c:pt>
                <c:pt idx="1304">
                  <c:v>-0.60027467483389252</c:v>
                </c:pt>
                <c:pt idx="1305">
                  <c:v>-0.43452191985813027</c:v>
                </c:pt>
                <c:pt idx="1306">
                  <c:v>-0.38442479160848819</c:v>
                </c:pt>
                <c:pt idx="1307">
                  <c:v>0.26298699337629117</c:v>
                </c:pt>
                <c:pt idx="1308">
                  <c:v>0.69060730466960685</c:v>
                </c:pt>
                <c:pt idx="1309">
                  <c:v>0.50489780177865451</c:v>
                </c:pt>
                <c:pt idx="1310">
                  <c:v>0.50286151375815824</c:v>
                </c:pt>
                <c:pt idx="1311">
                  <c:v>0.30950397956113629</c:v>
                </c:pt>
                <c:pt idx="1312">
                  <c:v>-4.2178839809591473E-2</c:v>
                </c:pt>
                <c:pt idx="1313">
                  <c:v>0.16516743003532919</c:v>
                </c:pt>
                <c:pt idx="1314">
                  <c:v>4.9032501923000016E-2</c:v>
                </c:pt>
                <c:pt idx="1315">
                  <c:v>4.5959081338483809E-2</c:v>
                </c:pt>
                <c:pt idx="1316">
                  <c:v>0.1691930641557482</c:v>
                </c:pt>
                <c:pt idx="1317">
                  <c:v>7.1794079616751327E-2</c:v>
                </c:pt>
                <c:pt idx="1318">
                  <c:v>0.20527465492164443</c:v>
                </c:pt>
                <c:pt idx="1319">
                  <c:v>3.9205220434273436E-2</c:v>
                </c:pt>
                <c:pt idx="1320">
                  <c:v>0.15924764241242051</c:v>
                </c:pt>
                <c:pt idx="1321">
                  <c:v>0.68468456014177481</c:v>
                </c:pt>
                <c:pt idx="1322">
                  <c:v>0.56775886599470549</c:v>
                </c:pt>
                <c:pt idx="1323">
                  <c:v>0.74565271383976039</c:v>
                </c:pt>
                <c:pt idx="1324">
                  <c:v>-0.25249552243288176</c:v>
                </c:pt>
                <c:pt idx="1325">
                  <c:v>-0.37151771838514724</c:v>
                </c:pt>
                <c:pt idx="1326">
                  <c:v>-0.73605509184767359</c:v>
                </c:pt>
                <c:pt idx="1327">
                  <c:v>-0.84885687894711981</c:v>
                </c:pt>
                <c:pt idx="1328">
                  <c:v>-0.63447246198931606</c:v>
                </c:pt>
                <c:pt idx="1329">
                  <c:v>-0.68514170555457421</c:v>
                </c:pt>
                <c:pt idx="1330">
                  <c:v>-0.62514112375967557</c:v>
                </c:pt>
                <c:pt idx="1331">
                  <c:v>-0.38326590464057109</c:v>
                </c:pt>
                <c:pt idx="1332">
                  <c:v>0.22988052865544217</c:v>
                </c:pt>
                <c:pt idx="1333">
                  <c:v>4.12984617406702E-2</c:v>
                </c:pt>
                <c:pt idx="1334">
                  <c:v>7.8523811345770911E-2</c:v>
                </c:pt>
                <c:pt idx="1335">
                  <c:v>-0.11147543482264766</c:v>
                </c:pt>
                <c:pt idx="1336">
                  <c:v>0.10711615751616388</c:v>
                </c:pt>
                <c:pt idx="1337">
                  <c:v>5.4410669571702819E-3</c:v>
                </c:pt>
                <c:pt idx="1338">
                  <c:v>-8.7526440916232406E-3</c:v>
                </c:pt>
                <c:pt idx="1339">
                  <c:v>7.4688643538478372E-2</c:v>
                </c:pt>
                <c:pt idx="1340">
                  <c:v>9.580639625908427E-2</c:v>
                </c:pt>
                <c:pt idx="1341">
                  <c:v>3.2660937940294454E-2</c:v>
                </c:pt>
                <c:pt idx="1342">
                  <c:v>-0.52384874049455998</c:v>
                </c:pt>
                <c:pt idx="1343">
                  <c:v>-0.8948216318447243</c:v>
                </c:pt>
                <c:pt idx="1344">
                  <c:v>-0.89996373882557068</c:v>
                </c:pt>
                <c:pt idx="1345">
                  <c:v>-0.8898129814790241</c:v>
                </c:pt>
                <c:pt idx="1346">
                  <c:v>-1.1594124430104746</c:v>
                </c:pt>
                <c:pt idx="1347">
                  <c:v>-1.2996096078204076</c:v>
                </c:pt>
                <c:pt idx="1348">
                  <c:v>-1.4161935653508162</c:v>
                </c:pt>
                <c:pt idx="1349">
                  <c:v>-1.5569974289909139</c:v>
                </c:pt>
                <c:pt idx="1350">
                  <c:v>-1.7386175109980375</c:v>
                </c:pt>
                <c:pt idx="1351">
                  <c:v>-1.5733917915842039</c:v>
                </c:pt>
                <c:pt idx="1352">
                  <c:v>-1.2264195234893274</c:v>
                </c:pt>
                <c:pt idx="1353">
                  <c:v>-1.1539712567038465</c:v>
                </c:pt>
                <c:pt idx="1354">
                  <c:v>-1.0169401008017125</c:v>
                </c:pt>
                <c:pt idx="1355">
                  <c:v>-0.82881759360894747</c:v>
                </c:pt>
                <c:pt idx="1356">
                  <c:v>-0.71985996741544855</c:v>
                </c:pt>
                <c:pt idx="1357">
                  <c:v>-0.41196066499296791</c:v>
                </c:pt>
                <c:pt idx="1358">
                  <c:v>-0.62176215072910579</c:v>
                </c:pt>
                <c:pt idx="1359">
                  <c:v>-0.71077347669007818</c:v>
                </c:pt>
                <c:pt idx="1360">
                  <c:v>-0.51839809882362453</c:v>
                </c:pt>
                <c:pt idx="1361">
                  <c:v>-0.78792054657860788</c:v>
                </c:pt>
                <c:pt idx="1362">
                  <c:v>-0.79140221354534712</c:v>
                </c:pt>
                <c:pt idx="1363">
                  <c:v>-0.8280733131178436</c:v>
                </c:pt>
                <c:pt idx="1364">
                  <c:v>-0.55006166072930673</c:v>
                </c:pt>
                <c:pt idx="1365">
                  <c:v>-0.45631873771379849</c:v>
                </c:pt>
                <c:pt idx="1366">
                  <c:v>-0.25574212439406363</c:v>
                </c:pt>
                <c:pt idx="1367">
                  <c:v>-0.4672816395940369</c:v>
                </c:pt>
                <c:pt idx="1368">
                  <c:v>-0.25048691044047655</c:v>
                </c:pt>
                <c:pt idx="1369">
                  <c:v>-0.14871365214820109</c:v>
                </c:pt>
                <c:pt idx="1370">
                  <c:v>-0.25829618506352725</c:v>
                </c:pt>
                <c:pt idx="1371">
                  <c:v>0.39369145637699554</c:v>
                </c:pt>
                <c:pt idx="1372">
                  <c:v>0.45373133298281898</c:v>
                </c:pt>
                <c:pt idx="1373">
                  <c:v>0.43687705799463106</c:v>
                </c:pt>
                <c:pt idx="1374">
                  <c:v>0.50200162568532991</c:v>
                </c:pt>
                <c:pt idx="1375">
                  <c:v>0.23381100643327346</c:v>
                </c:pt>
                <c:pt idx="1376">
                  <c:v>0.2938813469314745</c:v>
                </c:pt>
                <c:pt idx="1377">
                  <c:v>0.25100979772173226</c:v>
                </c:pt>
                <c:pt idx="1378">
                  <c:v>-4.380691757329136E-2</c:v>
                </c:pt>
                <c:pt idx="1379">
                  <c:v>-1.8220355948804112E-2</c:v>
                </c:pt>
                <c:pt idx="1380">
                  <c:v>8.4016675719799538E-2</c:v>
                </c:pt>
                <c:pt idx="1381">
                  <c:v>0.14992646613230054</c:v>
                </c:pt>
                <c:pt idx="1382">
                  <c:v>0.65026965269573811</c:v>
                </c:pt>
                <c:pt idx="1383">
                  <c:v>0.55976179992893815</c:v>
                </c:pt>
                <c:pt idx="1384">
                  <c:v>0.16908393467131799</c:v>
                </c:pt>
                <c:pt idx="1385">
                  <c:v>9.1853917901287607E-2</c:v>
                </c:pt>
                <c:pt idx="1386">
                  <c:v>0.25301352785067799</c:v>
                </c:pt>
                <c:pt idx="1387">
                  <c:v>1.4952155550626456E-2</c:v>
                </c:pt>
                <c:pt idx="1388">
                  <c:v>-0.62933143849297468</c:v>
                </c:pt>
                <c:pt idx="1389">
                  <c:v>-0.53584745899228547</c:v>
                </c:pt>
                <c:pt idx="1390">
                  <c:v>-0.53031042117580074</c:v>
                </c:pt>
                <c:pt idx="1391">
                  <c:v>-0.46325213542096111</c:v>
                </c:pt>
                <c:pt idx="1392">
                  <c:v>-0.3085102959154411</c:v>
                </c:pt>
                <c:pt idx="1393">
                  <c:v>-0.22609774256037651</c:v>
                </c:pt>
                <c:pt idx="1394">
                  <c:v>-0.19132265488535616</c:v>
                </c:pt>
                <c:pt idx="1395">
                  <c:v>1.8495808174872064E-2</c:v>
                </c:pt>
                <c:pt idx="1396">
                  <c:v>2.862732116266975E-2</c:v>
                </c:pt>
                <c:pt idx="1397">
                  <c:v>0.20017955031206869</c:v>
                </c:pt>
                <c:pt idx="1398">
                  <c:v>0.34603225487675071</c:v>
                </c:pt>
                <c:pt idx="1399">
                  <c:v>0.49612820071324948</c:v>
                </c:pt>
                <c:pt idx="1400">
                  <c:v>0.51347776251830046</c:v>
                </c:pt>
                <c:pt idx="1401">
                  <c:v>0.33982397605891168</c:v>
                </c:pt>
                <c:pt idx="1402">
                  <c:v>-0.31718567046337354</c:v>
                </c:pt>
                <c:pt idx="1403">
                  <c:v>-0.66396876010119632</c:v>
                </c:pt>
                <c:pt idx="1404">
                  <c:v>-0.77718229204457701</c:v>
                </c:pt>
                <c:pt idx="1405">
                  <c:v>-0.97405344135691574</c:v>
                </c:pt>
                <c:pt idx="1406">
                  <c:v>-1.0198279420814256</c:v>
                </c:pt>
                <c:pt idx="1407">
                  <c:v>-0.75553064621961896</c:v>
                </c:pt>
                <c:pt idx="1408">
                  <c:v>-0.83505292655034657</c:v>
                </c:pt>
                <c:pt idx="1409">
                  <c:v>-0.5556074196414118</c:v>
                </c:pt>
                <c:pt idx="1410">
                  <c:v>-1.483111776240577</c:v>
                </c:pt>
                <c:pt idx="1411">
                  <c:v>-1.7783211555393357</c:v>
                </c:pt>
                <c:pt idx="1412">
                  <c:v>-2.140526550507972</c:v>
                </c:pt>
                <c:pt idx="1413">
                  <c:v>-1.4412316365198339</c:v>
                </c:pt>
                <c:pt idx="1414">
                  <c:v>-2.1911474706353986</c:v>
                </c:pt>
                <c:pt idx="1415">
                  <c:v>-2.2645872575498025</c:v>
                </c:pt>
                <c:pt idx="1416">
                  <c:v>-2.0560211755879405</c:v>
                </c:pt>
                <c:pt idx="1417">
                  <c:v>-2.0106463130135834</c:v>
                </c:pt>
                <c:pt idx="1418">
                  <c:v>-2.2435984507490625</c:v>
                </c:pt>
                <c:pt idx="1419">
                  <c:v>-2.4756253085891702</c:v>
                </c:pt>
                <c:pt idx="1420">
                  <c:v>-2.5275402903521336</c:v>
                </c:pt>
                <c:pt idx="1421">
                  <c:v>-2.6442346840119848</c:v>
                </c:pt>
                <c:pt idx="1422">
                  <c:v>-2.3841752367442144</c:v>
                </c:pt>
                <c:pt idx="1423">
                  <c:v>-2.5685425436264344</c:v>
                </c:pt>
                <c:pt idx="1424">
                  <c:v>-2.8250290820976915</c:v>
                </c:pt>
                <c:pt idx="1425">
                  <c:v>-3.1920106368064607</c:v>
                </c:pt>
                <c:pt idx="1426">
                  <c:v>-3.1860649473108893</c:v>
                </c:pt>
                <c:pt idx="1427">
                  <c:v>-2.5750198262060313</c:v>
                </c:pt>
                <c:pt idx="1428">
                  <c:v>-2.1850152326420273</c:v>
                </c:pt>
                <c:pt idx="1429">
                  <c:v>-1.8786594410722428</c:v>
                </c:pt>
                <c:pt idx="1430">
                  <c:v>-1.4820791733328667</c:v>
                </c:pt>
                <c:pt idx="1431">
                  <c:v>-1.5779425384300569</c:v>
                </c:pt>
                <c:pt idx="1432">
                  <c:v>-1.6058578445222169</c:v>
                </c:pt>
                <c:pt idx="1433">
                  <c:v>-1.0137082166722715</c:v>
                </c:pt>
                <c:pt idx="1434">
                  <c:v>-0.78846365304879695</c:v>
                </c:pt>
                <c:pt idx="1435">
                  <c:v>-0.49797733539453271</c:v>
                </c:pt>
                <c:pt idx="1436">
                  <c:v>-0.67382867043235617</c:v>
                </c:pt>
                <c:pt idx="1437">
                  <c:v>-1.0635130453868327</c:v>
                </c:pt>
                <c:pt idx="1438">
                  <c:v>-0.86203518285412484</c:v>
                </c:pt>
                <c:pt idx="1439">
                  <c:v>-0.69235914065166293</c:v>
                </c:pt>
                <c:pt idx="1440">
                  <c:v>-0.22632861270315852</c:v>
                </c:pt>
                <c:pt idx="1441">
                  <c:v>-1.0523981584460045</c:v>
                </c:pt>
                <c:pt idx="1442">
                  <c:v>-0.3636520626543569</c:v>
                </c:pt>
                <c:pt idx="1443">
                  <c:v>-0.72872929548321985</c:v>
                </c:pt>
                <c:pt idx="1444">
                  <c:v>-0.88102011931801449</c:v>
                </c:pt>
                <c:pt idx="1445">
                  <c:v>-1.1698533553174961</c:v>
                </c:pt>
                <c:pt idx="1446">
                  <c:v>-1.158239946540232</c:v>
                </c:pt>
                <c:pt idx="1447">
                  <c:v>-0.90198279504594092</c:v>
                </c:pt>
                <c:pt idx="1448">
                  <c:v>-0.62159445122074697</c:v>
                </c:pt>
                <c:pt idx="1449">
                  <c:v>-0.99772442680658102</c:v>
                </c:pt>
                <c:pt idx="1450">
                  <c:v>-0.95111950719141669</c:v>
                </c:pt>
                <c:pt idx="1451">
                  <c:v>-0.92952357072677338</c:v>
                </c:pt>
                <c:pt idx="1452">
                  <c:v>-0.93800411671272732</c:v>
                </c:pt>
                <c:pt idx="1453">
                  <c:v>-1.0108476780482993</c:v>
                </c:pt>
                <c:pt idx="1454">
                  <c:v>-1.2108039916005324</c:v>
                </c:pt>
                <c:pt idx="1455">
                  <c:v>-1.3208483042943495</c:v>
                </c:pt>
                <c:pt idx="1456">
                  <c:v>-1.4531589949501984</c:v>
                </c:pt>
                <c:pt idx="1457">
                  <c:v>-1.4536983985905751</c:v>
                </c:pt>
                <c:pt idx="1458">
                  <c:v>-1.7961178670439517</c:v>
                </c:pt>
                <c:pt idx="1459">
                  <c:v>-1.7427277938315635</c:v>
                </c:pt>
                <c:pt idx="1460">
                  <c:v>-2.2319247798679442</c:v>
                </c:pt>
                <c:pt idx="1461">
                  <c:v>-2.2293670210867513</c:v>
                </c:pt>
                <c:pt idx="1462">
                  <c:v>-2.3535420648636647</c:v>
                </c:pt>
                <c:pt idx="1463">
                  <c:v>-1.856653028015709</c:v>
                </c:pt>
                <c:pt idx="1464">
                  <c:v>-1.8843704822400253</c:v>
                </c:pt>
                <c:pt idx="1465">
                  <c:v>-1.709193317333972</c:v>
                </c:pt>
                <c:pt idx="1466">
                  <c:v>-1.4015957923076787</c:v>
                </c:pt>
                <c:pt idx="1467">
                  <c:v>-0.84045481727597804</c:v>
                </c:pt>
                <c:pt idx="1468">
                  <c:v>-0.60815530681672358</c:v>
                </c:pt>
                <c:pt idx="1469">
                  <c:v>-0.44025303051293063</c:v>
                </c:pt>
                <c:pt idx="1470">
                  <c:v>-0.81529679080638817</c:v>
                </c:pt>
                <c:pt idx="1471">
                  <c:v>-0.9743346669037285</c:v>
                </c:pt>
                <c:pt idx="1472">
                  <c:v>-1.251993382798251</c:v>
                </c:pt>
                <c:pt idx="1473">
                  <c:v>-1.5790413772362144</c:v>
                </c:pt>
                <c:pt idx="1474">
                  <c:v>-1.5072188147421457</c:v>
                </c:pt>
                <c:pt idx="1475">
                  <c:v>-1.2542757860997971</c:v>
                </c:pt>
                <c:pt idx="1476">
                  <c:v>-0.97427249084139156</c:v>
                </c:pt>
                <c:pt idx="1477">
                  <c:v>-1.4011332560365963</c:v>
                </c:pt>
                <c:pt idx="1478">
                  <c:v>-1.6726861318015263</c:v>
                </c:pt>
                <c:pt idx="1479">
                  <c:v>-1.4323004898990179</c:v>
                </c:pt>
                <c:pt idx="1480">
                  <c:v>-1.3935822578924784</c:v>
                </c:pt>
                <c:pt idx="1481">
                  <c:v>-1.2409143774307247</c:v>
                </c:pt>
                <c:pt idx="1482">
                  <c:v>-1.0044901172375471</c:v>
                </c:pt>
                <c:pt idx="1483">
                  <c:v>-0.62777003838002332</c:v>
                </c:pt>
                <c:pt idx="1484">
                  <c:v>-0.36196981573086262</c:v>
                </c:pt>
                <c:pt idx="1485">
                  <c:v>-0.12127350802833692</c:v>
                </c:pt>
                <c:pt idx="1486">
                  <c:v>-0.15536054245084396</c:v>
                </c:pt>
                <c:pt idx="1487">
                  <c:v>7.5167551084502904E-2</c:v>
                </c:pt>
                <c:pt idx="1488">
                  <c:v>0.45138386537027908</c:v>
                </c:pt>
                <c:pt idx="1489">
                  <c:v>-0.35679995907321316</c:v>
                </c:pt>
                <c:pt idx="1490">
                  <c:v>9.1351463949828515E-2</c:v>
                </c:pt>
                <c:pt idx="1491">
                  <c:v>0.10787351741140516</c:v>
                </c:pt>
                <c:pt idx="1492">
                  <c:v>-0.40278633831842936</c:v>
                </c:pt>
                <c:pt idx="1493">
                  <c:v>-0.37481891013992108</c:v>
                </c:pt>
                <c:pt idx="1494">
                  <c:v>2.4252066266299277E-2</c:v>
                </c:pt>
                <c:pt idx="1495">
                  <c:v>-0.13467402973816278</c:v>
                </c:pt>
                <c:pt idx="1496">
                  <c:v>-0.63157004189776922</c:v>
                </c:pt>
                <c:pt idx="1497">
                  <c:v>-1.2721809164301869</c:v>
                </c:pt>
                <c:pt idx="1498">
                  <c:v>-1.7015281107928246</c:v>
                </c:pt>
                <c:pt idx="1499">
                  <c:v>-2.0806388106281704</c:v>
                </c:pt>
                <c:pt idx="1500">
                  <c:v>-2.2520888834965307</c:v>
                </c:pt>
                <c:pt idx="1501">
                  <c:v>-2.4113278675044185</c:v>
                </c:pt>
                <c:pt idx="1502">
                  <c:v>-2.3730331203895259</c:v>
                </c:pt>
                <c:pt idx="1503">
                  <c:v>-1.7932086982511928</c:v>
                </c:pt>
                <c:pt idx="1504">
                  <c:v>-1.8486171840529773</c:v>
                </c:pt>
                <c:pt idx="1505">
                  <c:v>-1.5217447034940754</c:v>
                </c:pt>
                <c:pt idx="1506">
                  <c:v>-1.5875768756173558</c:v>
                </c:pt>
                <c:pt idx="1507">
                  <c:v>-0.99223122787476514</c:v>
                </c:pt>
                <c:pt idx="1508">
                  <c:v>-1.2887478708240334</c:v>
                </c:pt>
                <c:pt idx="1509">
                  <c:v>-1.6074682366668083</c:v>
                </c:pt>
                <c:pt idx="1510">
                  <c:v>-2.1406030853044351</c:v>
                </c:pt>
                <c:pt idx="1511">
                  <c:v>-1.8965885553716162</c:v>
                </c:pt>
                <c:pt idx="1512">
                  <c:v>-1.5522798476846293</c:v>
                </c:pt>
                <c:pt idx="1513">
                  <c:v>-1.5765813275291531</c:v>
                </c:pt>
                <c:pt idx="1514">
                  <c:v>-1.4587126233584073</c:v>
                </c:pt>
                <c:pt idx="1515">
                  <c:v>-1.633221546211685</c:v>
                </c:pt>
                <c:pt idx="1516">
                  <c:v>-1.439114626350404</c:v>
                </c:pt>
                <c:pt idx="1517">
                  <c:v>-1.1328588069165024</c:v>
                </c:pt>
                <c:pt idx="1518">
                  <c:v>-1.0693411361771206</c:v>
                </c:pt>
                <c:pt idx="1519">
                  <c:v>-1.4365769150689882</c:v>
                </c:pt>
                <c:pt idx="1520">
                  <c:v>-1.7185029440601989</c:v>
                </c:pt>
                <c:pt idx="1521">
                  <c:v>-1.6299616937951318</c:v>
                </c:pt>
                <c:pt idx="1522">
                  <c:v>-1.550995014094616</c:v>
                </c:pt>
                <c:pt idx="1523">
                  <c:v>-1.5936315874069957</c:v>
                </c:pt>
                <c:pt idx="1524">
                  <c:v>-1.1349452647441005</c:v>
                </c:pt>
                <c:pt idx="1525">
                  <c:v>-1.1718478751333918</c:v>
                </c:pt>
                <c:pt idx="1526">
                  <c:v>-1.0510185091615771</c:v>
                </c:pt>
                <c:pt idx="1527">
                  <c:v>-1.4610146795993753</c:v>
                </c:pt>
                <c:pt idx="1528">
                  <c:v>-1.3295939465878766</c:v>
                </c:pt>
                <c:pt idx="1529">
                  <c:v>-1.5226889101540884</c:v>
                </c:pt>
                <c:pt idx="1530">
                  <c:v>-1.4026246645764675</c:v>
                </c:pt>
                <c:pt idx="1531">
                  <c:v>-1.3941056296232841</c:v>
                </c:pt>
                <c:pt idx="1532">
                  <c:v>-1.5353056333878172</c:v>
                </c:pt>
                <c:pt idx="1533">
                  <c:v>-1.2330038954794522</c:v>
                </c:pt>
                <c:pt idx="1534">
                  <c:v>-1.5004303659065319</c:v>
                </c:pt>
                <c:pt idx="1535">
                  <c:v>-1.3821900677268049</c:v>
                </c:pt>
                <c:pt idx="1536">
                  <c:v>-1.9112774387909899</c:v>
                </c:pt>
                <c:pt idx="1537">
                  <c:v>-1.9926832975841551</c:v>
                </c:pt>
                <c:pt idx="1538">
                  <c:v>-1.7143620268939754</c:v>
                </c:pt>
                <c:pt idx="1539">
                  <c:v>-1.955624631521935</c:v>
                </c:pt>
                <c:pt idx="1540">
                  <c:v>-1.9678261578573384</c:v>
                </c:pt>
                <c:pt idx="1541">
                  <c:v>-1.4646048107558776</c:v>
                </c:pt>
                <c:pt idx="1542">
                  <c:v>-1.2980111621985106</c:v>
                </c:pt>
                <c:pt idx="1543">
                  <c:v>-1.4720677794468675</c:v>
                </c:pt>
                <c:pt idx="1544">
                  <c:v>-1.9565203132798086</c:v>
                </c:pt>
                <c:pt idx="1545">
                  <c:v>-2.1088638875187296</c:v>
                </c:pt>
                <c:pt idx="1546">
                  <c:v>-1.9031537031138095</c:v>
                </c:pt>
                <c:pt idx="1547">
                  <c:v>-2.1881944922893073</c:v>
                </c:pt>
                <c:pt idx="1548">
                  <c:v>-1.9616699510627256</c:v>
                </c:pt>
                <c:pt idx="1549">
                  <c:v>-2.1545058548066436</c:v>
                </c:pt>
                <c:pt idx="1550">
                  <c:v>-2.2165558331322348</c:v>
                </c:pt>
                <c:pt idx="1551">
                  <c:v>-2.5730511311429565</c:v>
                </c:pt>
                <c:pt idx="1552">
                  <c:v>-1.9942462903193636</c:v>
                </c:pt>
                <c:pt idx="1553">
                  <c:v>-1.660125291293777</c:v>
                </c:pt>
                <c:pt idx="1554">
                  <c:v>-1.8485105408818141</c:v>
                </c:pt>
                <c:pt idx="1555">
                  <c:v>-1.6911022064449268</c:v>
                </c:pt>
                <c:pt idx="1556">
                  <c:v>-2.0856693762785774</c:v>
                </c:pt>
                <c:pt idx="1557">
                  <c:v>-2.2409446235779749</c:v>
                </c:pt>
                <c:pt idx="1558">
                  <c:v>-1.6679353428753019</c:v>
                </c:pt>
                <c:pt idx="1559">
                  <c:v>-1.6903039857771596</c:v>
                </c:pt>
                <c:pt idx="1560">
                  <c:v>-1.8283257460445874</c:v>
                </c:pt>
                <c:pt idx="1561">
                  <c:v>-1.4737787785311056</c:v>
                </c:pt>
                <c:pt idx="1562">
                  <c:v>-1.5163409726895591</c:v>
                </c:pt>
                <c:pt idx="1563">
                  <c:v>-1.085893100066037</c:v>
                </c:pt>
                <c:pt idx="1564">
                  <c:v>-1.1220643032772033</c:v>
                </c:pt>
                <c:pt idx="1565">
                  <c:v>-1.2709065193090758</c:v>
                </c:pt>
                <c:pt idx="1566">
                  <c:v>-0.98720402460728374</c:v>
                </c:pt>
                <c:pt idx="1567">
                  <c:v>-1.0725429727179643</c:v>
                </c:pt>
                <c:pt idx="1568">
                  <c:v>-1.2424126339928963</c:v>
                </c:pt>
                <c:pt idx="1569">
                  <c:v>-1.8155876922238816</c:v>
                </c:pt>
                <c:pt idx="1570">
                  <c:v>-2.2522035661707438</c:v>
                </c:pt>
                <c:pt idx="1571">
                  <c:v>-2.8553035994580158</c:v>
                </c:pt>
                <c:pt idx="1572">
                  <c:v>-2.6680541472583177</c:v>
                </c:pt>
                <c:pt idx="1573">
                  <c:v>-3.4317152433260452</c:v>
                </c:pt>
                <c:pt idx="1574">
                  <c:v>-3.6502311308393978</c:v>
                </c:pt>
                <c:pt idx="1575">
                  <c:v>-3.6571218081171599</c:v>
                </c:pt>
                <c:pt idx="1576">
                  <c:v>-4.6323911235951094</c:v>
                </c:pt>
                <c:pt idx="1577">
                  <c:v>-5.4862112348800505</c:v>
                </c:pt>
                <c:pt idx="1578">
                  <c:v>-4.3909563761085657</c:v>
                </c:pt>
                <c:pt idx="1579">
                  <c:v>-4.4149901641176017</c:v>
                </c:pt>
                <c:pt idx="1580">
                  <c:v>-3.1530676893708738</c:v>
                </c:pt>
                <c:pt idx="1581">
                  <c:v>-3.2324935950672136</c:v>
                </c:pt>
                <c:pt idx="1582">
                  <c:v>-3.0087459217028787</c:v>
                </c:pt>
                <c:pt idx="1583">
                  <c:v>-2.8951412929352491</c:v>
                </c:pt>
                <c:pt idx="1584">
                  <c:v>-2.8390254610991414</c:v>
                </c:pt>
                <c:pt idx="1585">
                  <c:v>-2.8777581838660136</c:v>
                </c:pt>
                <c:pt idx="1586">
                  <c:v>-2.9790396004373565</c:v>
                </c:pt>
                <c:pt idx="1587">
                  <c:v>-3.4466996716081875</c:v>
                </c:pt>
                <c:pt idx="1588">
                  <c:v>-3.7636056392988451</c:v>
                </c:pt>
                <c:pt idx="1589">
                  <c:v>-3.6206292927514503</c:v>
                </c:pt>
                <c:pt idx="1590">
                  <c:v>-2.9400755645021812</c:v>
                </c:pt>
                <c:pt idx="1591">
                  <c:v>-2.3591764710788112</c:v>
                </c:pt>
                <c:pt idx="1592">
                  <c:v>-2.9055616623996952</c:v>
                </c:pt>
                <c:pt idx="1593">
                  <c:v>-3.0745687690930881</c:v>
                </c:pt>
                <c:pt idx="1594">
                  <c:v>-2.8474334369910661</c:v>
                </c:pt>
                <c:pt idx="1595">
                  <c:v>-2.7326276224816874</c:v>
                </c:pt>
                <c:pt idx="1596">
                  <c:v>-1.6300915265092961</c:v>
                </c:pt>
                <c:pt idx="1597">
                  <c:v>-0.93218796821625749</c:v>
                </c:pt>
                <c:pt idx="1598">
                  <c:v>-1.5098039758606583</c:v>
                </c:pt>
                <c:pt idx="1599">
                  <c:v>-1.9256090519876519</c:v>
                </c:pt>
                <c:pt idx="1600">
                  <c:v>-1.7502229290398992</c:v>
                </c:pt>
                <c:pt idx="1601">
                  <c:v>-2.2283096684707475</c:v>
                </c:pt>
                <c:pt idx="1602">
                  <c:v>-1.6592003393511399</c:v>
                </c:pt>
                <c:pt idx="1603">
                  <c:v>-1.9246574180407754</c:v>
                </c:pt>
                <c:pt idx="1604">
                  <c:v>-2.2592948878634589</c:v>
                </c:pt>
                <c:pt idx="1605">
                  <c:v>-2.1635300670436064</c:v>
                </c:pt>
                <c:pt idx="1606">
                  <c:v>-2.3673099879189969</c:v>
                </c:pt>
                <c:pt idx="1607">
                  <c:v>-2.1814315657847856</c:v>
                </c:pt>
                <c:pt idx="1608">
                  <c:v>-1.9787310066493802</c:v>
                </c:pt>
                <c:pt idx="1609">
                  <c:v>-1.1772776665242726</c:v>
                </c:pt>
                <c:pt idx="1610">
                  <c:v>-1.1577424128004723</c:v>
                </c:pt>
                <c:pt idx="1611">
                  <c:v>-1.1136277447142595</c:v>
                </c:pt>
                <c:pt idx="1612">
                  <c:v>-1.000285187122296</c:v>
                </c:pt>
                <c:pt idx="1613">
                  <c:v>-0.57204116638279201</c:v>
                </c:pt>
                <c:pt idx="1614">
                  <c:v>-0.35951238668699281</c:v>
                </c:pt>
                <c:pt idx="1615">
                  <c:v>-0.51270241366560554</c:v>
                </c:pt>
                <c:pt idx="1616">
                  <c:v>-0.34058255635491486</c:v>
                </c:pt>
                <c:pt idx="1617">
                  <c:v>-0.32079263270697134</c:v>
                </c:pt>
                <c:pt idx="1618">
                  <c:v>-0.20095594611018863</c:v>
                </c:pt>
                <c:pt idx="1619">
                  <c:v>0.10094322121741572</c:v>
                </c:pt>
                <c:pt idx="1620">
                  <c:v>0.20505264544153778</c:v>
                </c:pt>
                <c:pt idx="1621">
                  <c:v>-0.12765062514384395</c:v>
                </c:pt>
                <c:pt idx="1622">
                  <c:v>0.15246195163277898</c:v>
                </c:pt>
                <c:pt idx="1623">
                  <c:v>-0.42584198575638504</c:v>
                </c:pt>
                <c:pt idx="1624">
                  <c:v>-0.14703206830355003</c:v>
                </c:pt>
                <c:pt idx="1625">
                  <c:v>-1.1293834471974515</c:v>
                </c:pt>
                <c:pt idx="1626">
                  <c:v>-0.82677713063136715</c:v>
                </c:pt>
                <c:pt idx="1627">
                  <c:v>-0.47107587397848094</c:v>
                </c:pt>
                <c:pt idx="1628">
                  <c:v>-0.73970016033911068</c:v>
                </c:pt>
                <c:pt idx="1629">
                  <c:v>-0.9847974022837781</c:v>
                </c:pt>
                <c:pt idx="1630">
                  <c:v>-1.0612265211336691</c:v>
                </c:pt>
                <c:pt idx="1631">
                  <c:v>-1.2711297797441368</c:v>
                </c:pt>
                <c:pt idx="1632">
                  <c:v>-1.2772778356876948</c:v>
                </c:pt>
                <c:pt idx="1633">
                  <c:v>-1.4779482418826411</c:v>
                </c:pt>
                <c:pt idx="1634">
                  <c:v>-1.3108465549574162</c:v>
                </c:pt>
                <c:pt idx="1635">
                  <c:v>-1.3029209347224568</c:v>
                </c:pt>
                <c:pt idx="1636">
                  <c:v>-1.2395243914350442</c:v>
                </c:pt>
                <c:pt idx="1637">
                  <c:v>-1.2198441942294549</c:v>
                </c:pt>
                <c:pt idx="1638">
                  <c:v>-1.4128742922749269</c:v>
                </c:pt>
                <c:pt idx="1639">
                  <c:v>-0.97269924741225822</c:v>
                </c:pt>
                <c:pt idx="1640">
                  <c:v>-1.2590284444707545</c:v>
                </c:pt>
                <c:pt idx="1641">
                  <c:v>-1.496386808026315</c:v>
                </c:pt>
                <c:pt idx="1642">
                  <c:v>-1.4063621097828949</c:v>
                </c:pt>
                <c:pt idx="1643">
                  <c:v>-1.2636208669682414</c:v>
                </c:pt>
                <c:pt idx="1644">
                  <c:v>-1.9911579038206837</c:v>
                </c:pt>
                <c:pt idx="1645">
                  <c:v>-1.4873910508219312</c:v>
                </c:pt>
                <c:pt idx="1646">
                  <c:v>-1.7553319228166915</c:v>
                </c:pt>
                <c:pt idx="1647">
                  <c:v>-1.2266683809910823</c:v>
                </c:pt>
                <c:pt idx="1648">
                  <c:v>-1.4562701031042207</c:v>
                </c:pt>
                <c:pt idx="1649">
                  <c:v>-1.582628335149912</c:v>
                </c:pt>
                <c:pt idx="1650">
                  <c:v>-1.8629363190962287</c:v>
                </c:pt>
                <c:pt idx="1651">
                  <c:v>-2.0792587523971826</c:v>
                </c:pt>
                <c:pt idx="1652">
                  <c:v>-2.0502541303524207</c:v>
                </c:pt>
                <c:pt idx="1653">
                  <c:v>-1.7510377754363269</c:v>
                </c:pt>
                <c:pt idx="1654">
                  <c:v>-1.626695842709768</c:v>
                </c:pt>
                <c:pt idx="1655">
                  <c:v>-2.0450517218620057</c:v>
                </c:pt>
                <c:pt idx="1656">
                  <c:v>-2.0975876306310601</c:v>
                </c:pt>
                <c:pt idx="1657">
                  <c:v>-2.0925290826487339</c:v>
                </c:pt>
                <c:pt idx="1658">
                  <c:v>-2.0820870250638444</c:v>
                </c:pt>
                <c:pt idx="1659">
                  <c:v>-1.2912025375957961</c:v>
                </c:pt>
                <c:pt idx="1660">
                  <c:v>-0.98145107797220255</c:v>
                </c:pt>
                <c:pt idx="1661">
                  <c:v>-1.2734869215057372</c:v>
                </c:pt>
                <c:pt idx="1662">
                  <c:v>-1.5518400991138024</c:v>
                </c:pt>
                <c:pt idx="1663">
                  <c:v>-1.38035316507343</c:v>
                </c:pt>
                <c:pt idx="1664">
                  <c:v>-0.97146609559933628</c:v>
                </c:pt>
                <c:pt idx="1665">
                  <c:v>-1.9017825184926966</c:v>
                </c:pt>
                <c:pt idx="1666">
                  <c:v>-1.5736096891036588</c:v>
                </c:pt>
                <c:pt idx="1667">
                  <c:v>-1.3069026314017398</c:v>
                </c:pt>
                <c:pt idx="1668">
                  <c:v>-1.1671526828456378</c:v>
                </c:pt>
                <c:pt idx="1669">
                  <c:v>-0.94082522642168098</c:v>
                </c:pt>
                <c:pt idx="1670">
                  <c:v>-1.2747036571141905</c:v>
                </c:pt>
                <c:pt idx="1671">
                  <c:v>-1.4935370907552405</c:v>
                </c:pt>
                <c:pt idx="1672">
                  <c:v>-1.9532387609554549</c:v>
                </c:pt>
                <c:pt idx="1673">
                  <c:v>-2.3603752077384121</c:v>
                </c:pt>
                <c:pt idx="1674">
                  <c:v>-2.4377216597053879</c:v>
                </c:pt>
                <c:pt idx="1675">
                  <c:v>-2.3677043996169522</c:v>
                </c:pt>
                <c:pt idx="1676">
                  <c:v>-2.6865376324404888</c:v>
                </c:pt>
                <c:pt idx="1677">
                  <c:v>-2.749525112015212</c:v>
                </c:pt>
                <c:pt idx="1678">
                  <c:v>-2.2958718951200572</c:v>
                </c:pt>
                <c:pt idx="1679">
                  <c:v>-2.5231719915201687</c:v>
                </c:pt>
                <c:pt idx="1680">
                  <c:v>-3.0501898745647518</c:v>
                </c:pt>
                <c:pt idx="1681">
                  <c:v>-3.2937565566367502</c:v>
                </c:pt>
                <c:pt idx="1682">
                  <c:v>-3.9567923599572876</c:v>
                </c:pt>
                <c:pt idx="1683">
                  <c:v>-3.5604143841526708</c:v>
                </c:pt>
                <c:pt idx="1684">
                  <c:v>-2.9379467488826192</c:v>
                </c:pt>
                <c:pt idx="1685">
                  <c:v>-3.6209267980631732</c:v>
                </c:pt>
                <c:pt idx="1686">
                  <c:v>-3.5899986494328164</c:v>
                </c:pt>
                <c:pt idx="1687">
                  <c:v>-2.6491876473369103</c:v>
                </c:pt>
                <c:pt idx="1688">
                  <c:v>-1.8994057447515038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D2B-45D3-B7F5-BA93F0316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2639880"/>
        <c:axId val="153263922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pNl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Main!$A$3:$A$1691</c15:sqref>
                        </c15:formulaRef>
                      </c:ext>
                    </c:extLst>
                    <c:strCache>
                      <c:ptCount val="1689"/>
                      <c:pt idx="0">
                        <c:v>03/01/2012</c:v>
                      </c:pt>
                      <c:pt idx="1">
                        <c:v>04/01/2012</c:v>
                      </c:pt>
                      <c:pt idx="2">
                        <c:v>05/01/2012</c:v>
                      </c:pt>
                      <c:pt idx="3">
                        <c:v>06/01/2012</c:v>
                      </c:pt>
                      <c:pt idx="4">
                        <c:v>09/01/2012</c:v>
                      </c:pt>
                      <c:pt idx="5">
                        <c:v>10/01/2012</c:v>
                      </c:pt>
                      <c:pt idx="6">
                        <c:v>11/01/2012</c:v>
                      </c:pt>
                      <c:pt idx="7">
                        <c:v>12/01/2012</c:v>
                      </c:pt>
                      <c:pt idx="8">
                        <c:v>13/01/2012</c:v>
                      </c:pt>
                      <c:pt idx="9">
                        <c:v>16/01/2012</c:v>
                      </c:pt>
                      <c:pt idx="10">
                        <c:v>17/01/2012</c:v>
                      </c:pt>
                      <c:pt idx="11">
                        <c:v>18/01/2012</c:v>
                      </c:pt>
                      <c:pt idx="12">
                        <c:v>19/01/2012</c:v>
                      </c:pt>
                      <c:pt idx="13">
                        <c:v>20/01/2012</c:v>
                      </c:pt>
                      <c:pt idx="14">
                        <c:v>23/01/2012</c:v>
                      </c:pt>
                      <c:pt idx="15">
                        <c:v>24/01/2012</c:v>
                      </c:pt>
                      <c:pt idx="16">
                        <c:v>25/01/2012</c:v>
                      </c:pt>
                      <c:pt idx="17">
                        <c:v>26/01/2012</c:v>
                      </c:pt>
                      <c:pt idx="18">
                        <c:v>27/01/2012</c:v>
                      </c:pt>
                      <c:pt idx="19">
                        <c:v>30/01/2012</c:v>
                      </c:pt>
                      <c:pt idx="20">
                        <c:v>31/01/2012</c:v>
                      </c:pt>
                      <c:pt idx="21">
                        <c:v>01/02/2012</c:v>
                      </c:pt>
                      <c:pt idx="22">
                        <c:v>02/02/2012</c:v>
                      </c:pt>
                      <c:pt idx="23">
                        <c:v>03/02/2012</c:v>
                      </c:pt>
                      <c:pt idx="24">
                        <c:v>06/02/2012</c:v>
                      </c:pt>
                      <c:pt idx="25">
                        <c:v>07/02/2012</c:v>
                      </c:pt>
                      <c:pt idx="26">
                        <c:v>08/02/2012</c:v>
                      </c:pt>
                      <c:pt idx="27">
                        <c:v>09/02/2012</c:v>
                      </c:pt>
                      <c:pt idx="28">
                        <c:v>10/02/2012</c:v>
                      </c:pt>
                      <c:pt idx="29">
                        <c:v>13/02/2012</c:v>
                      </c:pt>
                      <c:pt idx="30">
                        <c:v>14/02/2012</c:v>
                      </c:pt>
                      <c:pt idx="31">
                        <c:v>15/02/2012</c:v>
                      </c:pt>
                      <c:pt idx="32">
                        <c:v>16/02/2012</c:v>
                      </c:pt>
                      <c:pt idx="33">
                        <c:v>17/02/2012</c:v>
                      </c:pt>
                      <c:pt idx="34">
                        <c:v>20/02/2012</c:v>
                      </c:pt>
                      <c:pt idx="35">
                        <c:v>21/02/2012</c:v>
                      </c:pt>
                      <c:pt idx="36">
                        <c:v>22/02/2012</c:v>
                      </c:pt>
                      <c:pt idx="37">
                        <c:v>23/02/2012</c:v>
                      </c:pt>
                      <c:pt idx="38">
                        <c:v>24/02/2012</c:v>
                      </c:pt>
                      <c:pt idx="39">
                        <c:v>27/02/2012</c:v>
                      </c:pt>
                      <c:pt idx="40">
                        <c:v>28/02/2012</c:v>
                      </c:pt>
                      <c:pt idx="41">
                        <c:v>29/02/2012</c:v>
                      </c:pt>
                      <c:pt idx="42">
                        <c:v>01/03/2012</c:v>
                      </c:pt>
                      <c:pt idx="43">
                        <c:v>02/03/2012</c:v>
                      </c:pt>
                      <c:pt idx="44">
                        <c:v>05/03/2012</c:v>
                      </c:pt>
                      <c:pt idx="45">
                        <c:v>06/03/2012</c:v>
                      </c:pt>
                      <c:pt idx="46">
                        <c:v>07/03/2012</c:v>
                      </c:pt>
                      <c:pt idx="47">
                        <c:v>08/03/2012</c:v>
                      </c:pt>
                      <c:pt idx="48">
                        <c:v>09/03/2012</c:v>
                      </c:pt>
                      <c:pt idx="49">
                        <c:v>12/03/2012</c:v>
                      </c:pt>
                      <c:pt idx="50">
                        <c:v>13/03/2012</c:v>
                      </c:pt>
                      <c:pt idx="51">
                        <c:v>14/03/2012</c:v>
                      </c:pt>
                      <c:pt idx="52">
                        <c:v>15/03/2012</c:v>
                      </c:pt>
                      <c:pt idx="53">
                        <c:v>16/03/2012</c:v>
                      </c:pt>
                      <c:pt idx="54">
                        <c:v>19/03/2012</c:v>
                      </c:pt>
                      <c:pt idx="55">
                        <c:v>20/03/2012</c:v>
                      </c:pt>
                      <c:pt idx="56">
                        <c:v>21/03/2012</c:v>
                      </c:pt>
                      <c:pt idx="57">
                        <c:v>22/03/2012</c:v>
                      </c:pt>
                      <c:pt idx="58">
                        <c:v>23/03/2012</c:v>
                      </c:pt>
                      <c:pt idx="59">
                        <c:v>26/03/2012</c:v>
                      </c:pt>
                      <c:pt idx="60">
                        <c:v>27/03/2012</c:v>
                      </c:pt>
                      <c:pt idx="61">
                        <c:v>28/03/2012</c:v>
                      </c:pt>
                      <c:pt idx="62">
                        <c:v>29/03/2012</c:v>
                      </c:pt>
                      <c:pt idx="63">
                        <c:v>30/03/2012</c:v>
                      </c:pt>
                      <c:pt idx="64">
                        <c:v>02/04/2012</c:v>
                      </c:pt>
                      <c:pt idx="65">
                        <c:v>03/04/2012</c:v>
                      </c:pt>
                      <c:pt idx="66">
                        <c:v>04/04/2012</c:v>
                      </c:pt>
                      <c:pt idx="67">
                        <c:v>05/04/2012</c:v>
                      </c:pt>
                      <c:pt idx="68">
                        <c:v>10/04/2012</c:v>
                      </c:pt>
                      <c:pt idx="69">
                        <c:v>11/04/2012</c:v>
                      </c:pt>
                      <c:pt idx="70">
                        <c:v>12/04/2012</c:v>
                      </c:pt>
                      <c:pt idx="71">
                        <c:v>13/04/2012</c:v>
                      </c:pt>
                      <c:pt idx="72">
                        <c:v>16/04/2012</c:v>
                      </c:pt>
                      <c:pt idx="73">
                        <c:v>17/04/2012</c:v>
                      </c:pt>
                      <c:pt idx="74">
                        <c:v>18/04/2012</c:v>
                      </c:pt>
                      <c:pt idx="75">
                        <c:v>19/04/2012</c:v>
                      </c:pt>
                      <c:pt idx="76">
                        <c:v>20/04/2012</c:v>
                      </c:pt>
                      <c:pt idx="77">
                        <c:v>23/04/2012</c:v>
                      </c:pt>
                      <c:pt idx="78">
                        <c:v>24/04/2012</c:v>
                      </c:pt>
                      <c:pt idx="79">
                        <c:v>25/04/2012</c:v>
                      </c:pt>
                      <c:pt idx="80">
                        <c:v>26/04/2012</c:v>
                      </c:pt>
                      <c:pt idx="81">
                        <c:v>27/04/2012</c:v>
                      </c:pt>
                      <c:pt idx="82">
                        <c:v>30/04/2012</c:v>
                      </c:pt>
                      <c:pt idx="83">
                        <c:v>01/05/2012</c:v>
                      </c:pt>
                      <c:pt idx="84">
                        <c:v>02/05/2012</c:v>
                      </c:pt>
                      <c:pt idx="85">
                        <c:v>03/05/2012</c:v>
                      </c:pt>
                      <c:pt idx="86">
                        <c:v>04/05/2012</c:v>
                      </c:pt>
                      <c:pt idx="87">
                        <c:v>08/05/2012</c:v>
                      </c:pt>
                      <c:pt idx="88">
                        <c:v>09/05/2012</c:v>
                      </c:pt>
                      <c:pt idx="89">
                        <c:v>10/05/2012</c:v>
                      </c:pt>
                      <c:pt idx="90">
                        <c:v>11/05/2012</c:v>
                      </c:pt>
                      <c:pt idx="91">
                        <c:v>14/05/2012</c:v>
                      </c:pt>
                      <c:pt idx="92">
                        <c:v>15/05/2012</c:v>
                      </c:pt>
                      <c:pt idx="93">
                        <c:v>16/05/2012</c:v>
                      </c:pt>
                      <c:pt idx="94">
                        <c:v>17/05/2012</c:v>
                      </c:pt>
                      <c:pt idx="95">
                        <c:v>18/05/2012</c:v>
                      </c:pt>
                      <c:pt idx="96">
                        <c:v>21/05/2012</c:v>
                      </c:pt>
                      <c:pt idx="97">
                        <c:v>22/05/2012</c:v>
                      </c:pt>
                      <c:pt idx="98">
                        <c:v>23/05/2012</c:v>
                      </c:pt>
                      <c:pt idx="99">
                        <c:v>24/05/2012</c:v>
                      </c:pt>
                      <c:pt idx="100">
                        <c:v>25/05/2012</c:v>
                      </c:pt>
                      <c:pt idx="101">
                        <c:v>28/05/2012</c:v>
                      </c:pt>
                      <c:pt idx="102">
                        <c:v>29/05/2012</c:v>
                      </c:pt>
                      <c:pt idx="103">
                        <c:v>30/05/2012</c:v>
                      </c:pt>
                      <c:pt idx="104">
                        <c:v>31/05/2012</c:v>
                      </c:pt>
                      <c:pt idx="105">
                        <c:v>01/06/2012</c:v>
                      </c:pt>
                      <c:pt idx="106">
                        <c:v>06/06/2012</c:v>
                      </c:pt>
                      <c:pt idx="107">
                        <c:v>07/06/2012</c:v>
                      </c:pt>
                      <c:pt idx="108">
                        <c:v>08/06/2012</c:v>
                      </c:pt>
                      <c:pt idx="109">
                        <c:v>11/06/2012</c:v>
                      </c:pt>
                      <c:pt idx="110">
                        <c:v>12/06/2012</c:v>
                      </c:pt>
                      <c:pt idx="111">
                        <c:v>13/06/2012</c:v>
                      </c:pt>
                      <c:pt idx="112">
                        <c:v>14/06/2012</c:v>
                      </c:pt>
                      <c:pt idx="113">
                        <c:v>15/06/2012</c:v>
                      </c:pt>
                      <c:pt idx="114">
                        <c:v>18/06/2012</c:v>
                      </c:pt>
                      <c:pt idx="115">
                        <c:v>19/06/2012</c:v>
                      </c:pt>
                      <c:pt idx="116">
                        <c:v>20/06/2012</c:v>
                      </c:pt>
                      <c:pt idx="117">
                        <c:v>21/06/2012</c:v>
                      </c:pt>
                      <c:pt idx="118">
                        <c:v>22/06/2012</c:v>
                      </c:pt>
                      <c:pt idx="119">
                        <c:v>25/06/2012</c:v>
                      </c:pt>
                      <c:pt idx="120">
                        <c:v>26/06/2012</c:v>
                      </c:pt>
                      <c:pt idx="121">
                        <c:v>27/06/2012</c:v>
                      </c:pt>
                      <c:pt idx="122">
                        <c:v>28/06/2012</c:v>
                      </c:pt>
                      <c:pt idx="123">
                        <c:v>29/06/2012</c:v>
                      </c:pt>
                      <c:pt idx="124">
                        <c:v>02/07/2012</c:v>
                      </c:pt>
                      <c:pt idx="125">
                        <c:v>03/07/2012</c:v>
                      </c:pt>
                      <c:pt idx="126">
                        <c:v>04/07/2012</c:v>
                      </c:pt>
                      <c:pt idx="127">
                        <c:v>05/07/2012</c:v>
                      </c:pt>
                      <c:pt idx="128">
                        <c:v>06/07/2012</c:v>
                      </c:pt>
                      <c:pt idx="129">
                        <c:v>09/07/2012</c:v>
                      </c:pt>
                      <c:pt idx="130">
                        <c:v>10/07/2012</c:v>
                      </c:pt>
                      <c:pt idx="131">
                        <c:v>11/07/2012</c:v>
                      </c:pt>
                      <c:pt idx="132">
                        <c:v>12/07/2012</c:v>
                      </c:pt>
                      <c:pt idx="133">
                        <c:v>13/07/2012</c:v>
                      </c:pt>
                      <c:pt idx="134">
                        <c:v>16/07/2012</c:v>
                      </c:pt>
                      <c:pt idx="135">
                        <c:v>17/07/2012</c:v>
                      </c:pt>
                      <c:pt idx="136">
                        <c:v>18/07/2012</c:v>
                      </c:pt>
                      <c:pt idx="137">
                        <c:v>19/07/2012</c:v>
                      </c:pt>
                      <c:pt idx="138">
                        <c:v>20/07/2012</c:v>
                      </c:pt>
                      <c:pt idx="139">
                        <c:v>23/07/2012</c:v>
                      </c:pt>
                      <c:pt idx="140">
                        <c:v>24/07/2012</c:v>
                      </c:pt>
                      <c:pt idx="141">
                        <c:v>25/07/2012</c:v>
                      </c:pt>
                      <c:pt idx="142">
                        <c:v>26/07/2012</c:v>
                      </c:pt>
                      <c:pt idx="143">
                        <c:v>27/07/2012</c:v>
                      </c:pt>
                      <c:pt idx="144">
                        <c:v>30/07/2012</c:v>
                      </c:pt>
                      <c:pt idx="145">
                        <c:v>31/07/2012</c:v>
                      </c:pt>
                      <c:pt idx="146">
                        <c:v>09/08/2012</c:v>
                      </c:pt>
                      <c:pt idx="147">
                        <c:v>10/08/2012</c:v>
                      </c:pt>
                      <c:pt idx="148">
                        <c:v>13/08/2012</c:v>
                      </c:pt>
                      <c:pt idx="149">
                        <c:v>14/08/2012</c:v>
                      </c:pt>
                      <c:pt idx="150">
                        <c:v>15/08/2012</c:v>
                      </c:pt>
                      <c:pt idx="151">
                        <c:v>16/08/2012</c:v>
                      </c:pt>
                      <c:pt idx="152">
                        <c:v>17/08/2012</c:v>
                      </c:pt>
                      <c:pt idx="153">
                        <c:v>20/08/2012</c:v>
                      </c:pt>
                      <c:pt idx="154">
                        <c:v>21/08/2012</c:v>
                      </c:pt>
                      <c:pt idx="155">
                        <c:v>22/08/2012</c:v>
                      </c:pt>
                      <c:pt idx="156">
                        <c:v>23/08/2012</c:v>
                      </c:pt>
                      <c:pt idx="157">
                        <c:v>24/08/2012</c:v>
                      </c:pt>
                      <c:pt idx="158">
                        <c:v>28/08/2012</c:v>
                      </c:pt>
                      <c:pt idx="159">
                        <c:v>29/08/2012</c:v>
                      </c:pt>
                      <c:pt idx="160">
                        <c:v>30/08/2012</c:v>
                      </c:pt>
                      <c:pt idx="161">
                        <c:v>31/08/2012</c:v>
                      </c:pt>
                      <c:pt idx="162">
                        <c:v>03/09/2012</c:v>
                      </c:pt>
                      <c:pt idx="163">
                        <c:v>04/09/2012</c:v>
                      </c:pt>
                      <c:pt idx="164">
                        <c:v>05/09/2012</c:v>
                      </c:pt>
                      <c:pt idx="165">
                        <c:v>06/09/2012</c:v>
                      </c:pt>
                      <c:pt idx="166">
                        <c:v>07/09/2012</c:v>
                      </c:pt>
                      <c:pt idx="167">
                        <c:v>10/09/2012</c:v>
                      </c:pt>
                      <c:pt idx="168">
                        <c:v>11/09/2012</c:v>
                      </c:pt>
                      <c:pt idx="169">
                        <c:v>12/09/2012</c:v>
                      </c:pt>
                      <c:pt idx="170">
                        <c:v>13/09/2012</c:v>
                      </c:pt>
                      <c:pt idx="171">
                        <c:v>14/09/2012</c:v>
                      </c:pt>
                      <c:pt idx="172">
                        <c:v>17/09/2012</c:v>
                      </c:pt>
                      <c:pt idx="173">
                        <c:v>18/09/2012</c:v>
                      </c:pt>
                      <c:pt idx="174">
                        <c:v>19/09/2012</c:v>
                      </c:pt>
                      <c:pt idx="175">
                        <c:v>20/09/2012</c:v>
                      </c:pt>
                      <c:pt idx="176">
                        <c:v>21/09/2012</c:v>
                      </c:pt>
                      <c:pt idx="177">
                        <c:v>24/09/2012</c:v>
                      </c:pt>
                      <c:pt idx="178">
                        <c:v>25/09/2012</c:v>
                      </c:pt>
                      <c:pt idx="179">
                        <c:v>26/09/2012</c:v>
                      </c:pt>
                      <c:pt idx="180">
                        <c:v>27/09/2012</c:v>
                      </c:pt>
                      <c:pt idx="181">
                        <c:v>28/09/2012</c:v>
                      </c:pt>
                      <c:pt idx="182">
                        <c:v>01/10/2012</c:v>
                      </c:pt>
                      <c:pt idx="183">
                        <c:v>02/10/2012</c:v>
                      </c:pt>
                      <c:pt idx="184">
                        <c:v>03/10/2012</c:v>
                      </c:pt>
                      <c:pt idx="185">
                        <c:v>04/10/2012</c:v>
                      </c:pt>
                      <c:pt idx="186">
                        <c:v>05/10/2012</c:v>
                      </c:pt>
                      <c:pt idx="187">
                        <c:v>08/10/2012</c:v>
                      </c:pt>
                      <c:pt idx="188">
                        <c:v>10/10/2012</c:v>
                      </c:pt>
                      <c:pt idx="189">
                        <c:v>11/10/2012</c:v>
                      </c:pt>
                      <c:pt idx="190">
                        <c:v>12/10/2012</c:v>
                      </c:pt>
                      <c:pt idx="191">
                        <c:v>15/10/2012</c:v>
                      </c:pt>
                      <c:pt idx="192">
                        <c:v>16/10/2012</c:v>
                      </c:pt>
                      <c:pt idx="193">
                        <c:v>18/10/2012</c:v>
                      </c:pt>
                      <c:pt idx="194">
                        <c:v>19/10/2012</c:v>
                      </c:pt>
                      <c:pt idx="195">
                        <c:v>22/10/2012</c:v>
                      </c:pt>
                      <c:pt idx="196">
                        <c:v>23/10/2012</c:v>
                      </c:pt>
                      <c:pt idx="197">
                        <c:v>24/10/2012</c:v>
                      </c:pt>
                      <c:pt idx="198">
                        <c:v>25/10/2012</c:v>
                      </c:pt>
                      <c:pt idx="199">
                        <c:v>26/10/2012</c:v>
                      </c:pt>
                      <c:pt idx="200">
                        <c:v>29/10/2012</c:v>
                      </c:pt>
                      <c:pt idx="201">
                        <c:v>30/10/2012</c:v>
                      </c:pt>
                      <c:pt idx="202">
                        <c:v>31/10/2012</c:v>
                      </c:pt>
                      <c:pt idx="203">
                        <c:v>01/11/2012</c:v>
                      </c:pt>
                      <c:pt idx="204">
                        <c:v>02/11/2012</c:v>
                      </c:pt>
                      <c:pt idx="205">
                        <c:v>05/11/2012</c:v>
                      </c:pt>
                      <c:pt idx="206">
                        <c:v>06/11/2012</c:v>
                      </c:pt>
                      <c:pt idx="207">
                        <c:v>07/11/2012</c:v>
                      </c:pt>
                      <c:pt idx="208">
                        <c:v>08/11/2012</c:v>
                      </c:pt>
                      <c:pt idx="209">
                        <c:v>09/11/2012</c:v>
                      </c:pt>
                      <c:pt idx="210">
                        <c:v>12/11/2012</c:v>
                      </c:pt>
                      <c:pt idx="211">
                        <c:v>13/11/2012</c:v>
                      </c:pt>
                      <c:pt idx="212">
                        <c:v>14/11/2012</c:v>
                      </c:pt>
                      <c:pt idx="213">
                        <c:v>15/11/2012</c:v>
                      </c:pt>
                      <c:pt idx="214">
                        <c:v>16/11/2012</c:v>
                      </c:pt>
                      <c:pt idx="215">
                        <c:v>19/11/2012</c:v>
                      </c:pt>
                      <c:pt idx="216">
                        <c:v>20/11/2012</c:v>
                      </c:pt>
                      <c:pt idx="217">
                        <c:v>21/11/2012</c:v>
                      </c:pt>
                      <c:pt idx="218">
                        <c:v>22/11/2012</c:v>
                      </c:pt>
                      <c:pt idx="219">
                        <c:v>23/11/2012</c:v>
                      </c:pt>
                      <c:pt idx="220">
                        <c:v>26/11/2012</c:v>
                      </c:pt>
                      <c:pt idx="221">
                        <c:v>27/11/2012</c:v>
                      </c:pt>
                      <c:pt idx="222">
                        <c:v>28/11/2012</c:v>
                      </c:pt>
                      <c:pt idx="223">
                        <c:v>29/11/2012</c:v>
                      </c:pt>
                      <c:pt idx="224">
                        <c:v>30/11/2012</c:v>
                      </c:pt>
                      <c:pt idx="225">
                        <c:v>03/12/2012</c:v>
                      </c:pt>
                      <c:pt idx="226">
                        <c:v>04/12/2012</c:v>
                      </c:pt>
                      <c:pt idx="227">
                        <c:v>05/12/2012</c:v>
                      </c:pt>
                      <c:pt idx="228">
                        <c:v>06/12/2012</c:v>
                      </c:pt>
                      <c:pt idx="229">
                        <c:v>07/12/2012</c:v>
                      </c:pt>
                      <c:pt idx="230">
                        <c:v>10/12/2012</c:v>
                      </c:pt>
                      <c:pt idx="231">
                        <c:v>11/12/2012</c:v>
                      </c:pt>
                      <c:pt idx="232">
                        <c:v>12/12/2012</c:v>
                      </c:pt>
                      <c:pt idx="233">
                        <c:v>13/12/2012</c:v>
                      </c:pt>
                      <c:pt idx="234">
                        <c:v>14/12/2012</c:v>
                      </c:pt>
                      <c:pt idx="235">
                        <c:v>17/12/2012</c:v>
                      </c:pt>
                      <c:pt idx="236">
                        <c:v>18/12/2012</c:v>
                      </c:pt>
                      <c:pt idx="237">
                        <c:v>19/12/2012</c:v>
                      </c:pt>
                      <c:pt idx="238">
                        <c:v>20/12/2012</c:v>
                      </c:pt>
                      <c:pt idx="239">
                        <c:v>21/12/2012</c:v>
                      </c:pt>
                      <c:pt idx="240">
                        <c:v>24/12/2012</c:v>
                      </c:pt>
                      <c:pt idx="241">
                        <c:v>27/12/2012</c:v>
                      </c:pt>
                      <c:pt idx="242">
                        <c:v>28/12/2012</c:v>
                      </c:pt>
                      <c:pt idx="243">
                        <c:v>31/12/2012</c:v>
                      </c:pt>
                      <c:pt idx="244">
                        <c:v>02/01/2013</c:v>
                      </c:pt>
                      <c:pt idx="245">
                        <c:v>03/01/2013</c:v>
                      </c:pt>
                      <c:pt idx="246">
                        <c:v>04/01/2013</c:v>
                      </c:pt>
                      <c:pt idx="247">
                        <c:v>07/01/2013</c:v>
                      </c:pt>
                      <c:pt idx="248">
                        <c:v>08/01/2013</c:v>
                      </c:pt>
                      <c:pt idx="249">
                        <c:v>09/01/2013</c:v>
                      </c:pt>
                      <c:pt idx="250">
                        <c:v>10/01/2013</c:v>
                      </c:pt>
                      <c:pt idx="251">
                        <c:v>11/01/2013</c:v>
                      </c:pt>
                      <c:pt idx="252">
                        <c:v>14/01/2013</c:v>
                      </c:pt>
                      <c:pt idx="253">
                        <c:v>15/01/2013</c:v>
                      </c:pt>
                      <c:pt idx="254">
                        <c:v>16/01/2013</c:v>
                      </c:pt>
                      <c:pt idx="255">
                        <c:v>17/01/2013</c:v>
                      </c:pt>
                      <c:pt idx="256">
                        <c:v>18/01/2013</c:v>
                      </c:pt>
                      <c:pt idx="257">
                        <c:v>21/01/2013</c:v>
                      </c:pt>
                      <c:pt idx="258">
                        <c:v>22/01/2013</c:v>
                      </c:pt>
                      <c:pt idx="259">
                        <c:v>23/01/2013</c:v>
                      </c:pt>
                      <c:pt idx="260">
                        <c:v>24/01/2013</c:v>
                      </c:pt>
                      <c:pt idx="261">
                        <c:v>25/01/2013</c:v>
                      </c:pt>
                      <c:pt idx="262">
                        <c:v>28/01/2013</c:v>
                      </c:pt>
                      <c:pt idx="263">
                        <c:v>29/01/2013</c:v>
                      </c:pt>
                      <c:pt idx="264">
                        <c:v>30/01/2013</c:v>
                      </c:pt>
                      <c:pt idx="265">
                        <c:v>31/01/2013</c:v>
                      </c:pt>
                      <c:pt idx="266">
                        <c:v>01/02/2013</c:v>
                      </c:pt>
                      <c:pt idx="267">
                        <c:v>04/02/2013</c:v>
                      </c:pt>
                      <c:pt idx="268">
                        <c:v>05/02/2013</c:v>
                      </c:pt>
                      <c:pt idx="269">
                        <c:v>06/02/2013</c:v>
                      </c:pt>
                      <c:pt idx="270">
                        <c:v>07/02/2013</c:v>
                      </c:pt>
                      <c:pt idx="271">
                        <c:v>08/02/2013</c:v>
                      </c:pt>
                      <c:pt idx="272">
                        <c:v>11/02/2013</c:v>
                      </c:pt>
                      <c:pt idx="273">
                        <c:v>12/02/2013</c:v>
                      </c:pt>
                      <c:pt idx="274">
                        <c:v>13/02/2013</c:v>
                      </c:pt>
                      <c:pt idx="275">
                        <c:v>14/02/2013</c:v>
                      </c:pt>
                      <c:pt idx="276">
                        <c:v>15/02/2013</c:v>
                      </c:pt>
                      <c:pt idx="277">
                        <c:v>18/02/2013</c:v>
                      </c:pt>
                      <c:pt idx="278">
                        <c:v>19/02/2013</c:v>
                      </c:pt>
                      <c:pt idx="279">
                        <c:v>20/02/2013</c:v>
                      </c:pt>
                      <c:pt idx="280">
                        <c:v>21/02/2013</c:v>
                      </c:pt>
                      <c:pt idx="281">
                        <c:v>22/02/2013</c:v>
                      </c:pt>
                      <c:pt idx="282">
                        <c:v>25/02/2013</c:v>
                      </c:pt>
                      <c:pt idx="283">
                        <c:v>26/02/2013</c:v>
                      </c:pt>
                      <c:pt idx="284">
                        <c:v>27/02/2013</c:v>
                      </c:pt>
                      <c:pt idx="285">
                        <c:v>28/02/2013</c:v>
                      </c:pt>
                      <c:pt idx="286">
                        <c:v>01/03/2013</c:v>
                      </c:pt>
                      <c:pt idx="287">
                        <c:v>04/03/2013</c:v>
                      </c:pt>
                      <c:pt idx="288">
                        <c:v>05/03/2013</c:v>
                      </c:pt>
                      <c:pt idx="289">
                        <c:v>06/03/2013</c:v>
                      </c:pt>
                      <c:pt idx="290">
                        <c:v>07/03/2013</c:v>
                      </c:pt>
                      <c:pt idx="291">
                        <c:v>08/03/2013</c:v>
                      </c:pt>
                      <c:pt idx="292">
                        <c:v>11/03/2013</c:v>
                      </c:pt>
                      <c:pt idx="293">
                        <c:v>12/03/2013</c:v>
                      </c:pt>
                      <c:pt idx="294">
                        <c:v>13/03/2013</c:v>
                      </c:pt>
                      <c:pt idx="295">
                        <c:v>14/03/2013</c:v>
                      </c:pt>
                      <c:pt idx="296">
                        <c:v>15/03/2013</c:v>
                      </c:pt>
                      <c:pt idx="297">
                        <c:v>18/03/2013</c:v>
                      </c:pt>
                      <c:pt idx="298">
                        <c:v>19/03/2013</c:v>
                      </c:pt>
                      <c:pt idx="299">
                        <c:v>20/03/2013</c:v>
                      </c:pt>
                      <c:pt idx="300">
                        <c:v>21/03/2013</c:v>
                      </c:pt>
                      <c:pt idx="301">
                        <c:v>22/03/2013</c:v>
                      </c:pt>
                      <c:pt idx="302">
                        <c:v>25/03/2013</c:v>
                      </c:pt>
                      <c:pt idx="303">
                        <c:v>26/03/2013</c:v>
                      </c:pt>
                      <c:pt idx="304">
                        <c:v>27/03/2013</c:v>
                      </c:pt>
                      <c:pt idx="305">
                        <c:v>28/03/2013</c:v>
                      </c:pt>
                      <c:pt idx="306">
                        <c:v>02/04/2013</c:v>
                      </c:pt>
                      <c:pt idx="307">
                        <c:v>03/04/2013</c:v>
                      </c:pt>
                      <c:pt idx="308">
                        <c:v>04/04/2013</c:v>
                      </c:pt>
                      <c:pt idx="309">
                        <c:v>05/04/2013</c:v>
                      </c:pt>
                      <c:pt idx="310">
                        <c:v>08/04/2013</c:v>
                      </c:pt>
                      <c:pt idx="311">
                        <c:v>09/04/2013</c:v>
                      </c:pt>
                      <c:pt idx="312">
                        <c:v>10/04/2013</c:v>
                      </c:pt>
                      <c:pt idx="313">
                        <c:v>11/04/2013</c:v>
                      </c:pt>
                      <c:pt idx="314">
                        <c:v>12/04/2013</c:v>
                      </c:pt>
                      <c:pt idx="315">
                        <c:v>15/04/2013</c:v>
                      </c:pt>
                      <c:pt idx="316">
                        <c:v>16/04/2013</c:v>
                      </c:pt>
                      <c:pt idx="317">
                        <c:v>17/04/2013</c:v>
                      </c:pt>
                      <c:pt idx="318">
                        <c:v>18/04/2013</c:v>
                      </c:pt>
                      <c:pt idx="319">
                        <c:v>19/04/2013</c:v>
                      </c:pt>
                      <c:pt idx="320">
                        <c:v>22/04/2013</c:v>
                      </c:pt>
                      <c:pt idx="321">
                        <c:v>23/04/2013</c:v>
                      </c:pt>
                      <c:pt idx="322">
                        <c:v>24/04/2013</c:v>
                      </c:pt>
                      <c:pt idx="323">
                        <c:v>25/04/2013</c:v>
                      </c:pt>
                      <c:pt idx="324">
                        <c:v>26/04/2013</c:v>
                      </c:pt>
                      <c:pt idx="325">
                        <c:v>29/04/2013</c:v>
                      </c:pt>
                      <c:pt idx="326">
                        <c:v>30/04/2013</c:v>
                      </c:pt>
                      <c:pt idx="327">
                        <c:v>01/05/2013</c:v>
                      </c:pt>
                      <c:pt idx="328">
                        <c:v>02/05/2013</c:v>
                      </c:pt>
                      <c:pt idx="329">
                        <c:v>03/05/2013</c:v>
                      </c:pt>
                      <c:pt idx="330">
                        <c:v>07/05/2013</c:v>
                      </c:pt>
                      <c:pt idx="331">
                        <c:v>08/05/2013</c:v>
                      </c:pt>
                      <c:pt idx="332">
                        <c:v>09/05/2013</c:v>
                      </c:pt>
                      <c:pt idx="333">
                        <c:v>10/05/2013</c:v>
                      </c:pt>
                      <c:pt idx="334">
                        <c:v>13/05/2013</c:v>
                      </c:pt>
                      <c:pt idx="335">
                        <c:v>14/05/2013</c:v>
                      </c:pt>
                      <c:pt idx="336">
                        <c:v>15/05/2013</c:v>
                      </c:pt>
                      <c:pt idx="337">
                        <c:v>16/05/2013</c:v>
                      </c:pt>
                      <c:pt idx="338">
                        <c:v>17/05/2013</c:v>
                      </c:pt>
                      <c:pt idx="339">
                        <c:v>20/05/2013</c:v>
                      </c:pt>
                      <c:pt idx="340">
                        <c:v>21/05/2013</c:v>
                      </c:pt>
                      <c:pt idx="341">
                        <c:v>22/05/2013</c:v>
                      </c:pt>
                      <c:pt idx="342">
                        <c:v>23/05/2013</c:v>
                      </c:pt>
                      <c:pt idx="343">
                        <c:v>24/05/2013</c:v>
                      </c:pt>
                      <c:pt idx="344">
                        <c:v>28/05/2013</c:v>
                      </c:pt>
                      <c:pt idx="345">
                        <c:v>29/05/2013</c:v>
                      </c:pt>
                      <c:pt idx="346">
                        <c:v>30/05/2013</c:v>
                      </c:pt>
                      <c:pt idx="347">
                        <c:v>31/05/2013</c:v>
                      </c:pt>
                      <c:pt idx="348">
                        <c:v>03/06/2013</c:v>
                      </c:pt>
                      <c:pt idx="349">
                        <c:v>04/06/2013</c:v>
                      </c:pt>
                      <c:pt idx="350">
                        <c:v>05/06/2013</c:v>
                      </c:pt>
                      <c:pt idx="351">
                        <c:v>06/06/2013</c:v>
                      </c:pt>
                      <c:pt idx="352">
                        <c:v>07/06/2013</c:v>
                      </c:pt>
                      <c:pt idx="353">
                        <c:v>10/06/2013</c:v>
                      </c:pt>
                      <c:pt idx="354">
                        <c:v>11/06/2013</c:v>
                      </c:pt>
                      <c:pt idx="355">
                        <c:v>12/06/2013</c:v>
                      </c:pt>
                      <c:pt idx="356">
                        <c:v>13/06/2013</c:v>
                      </c:pt>
                      <c:pt idx="357">
                        <c:v>14/06/2013</c:v>
                      </c:pt>
                      <c:pt idx="358">
                        <c:v>17/06/2013</c:v>
                      </c:pt>
                      <c:pt idx="359">
                        <c:v>18/06/2013</c:v>
                      </c:pt>
                      <c:pt idx="360">
                        <c:v>19/06/2013</c:v>
                      </c:pt>
                      <c:pt idx="361">
                        <c:v>20/06/2013</c:v>
                      </c:pt>
                      <c:pt idx="362">
                        <c:v>21/06/2013</c:v>
                      </c:pt>
                      <c:pt idx="363">
                        <c:v>24/06/2013</c:v>
                      </c:pt>
                      <c:pt idx="364">
                        <c:v>25/06/2013</c:v>
                      </c:pt>
                      <c:pt idx="365">
                        <c:v>26/06/2013</c:v>
                      </c:pt>
                      <c:pt idx="366">
                        <c:v>27/06/2013</c:v>
                      </c:pt>
                      <c:pt idx="367">
                        <c:v>28/06/2013</c:v>
                      </c:pt>
                      <c:pt idx="368">
                        <c:v>01/07/2013</c:v>
                      </c:pt>
                      <c:pt idx="369">
                        <c:v>02/07/2013</c:v>
                      </c:pt>
                      <c:pt idx="370">
                        <c:v>03/07/2013</c:v>
                      </c:pt>
                      <c:pt idx="371">
                        <c:v>04/07/2013</c:v>
                      </c:pt>
                      <c:pt idx="372">
                        <c:v>05/07/2013</c:v>
                      </c:pt>
                      <c:pt idx="373">
                        <c:v>08/07/2013</c:v>
                      </c:pt>
                      <c:pt idx="374">
                        <c:v>09/07/2013</c:v>
                      </c:pt>
                      <c:pt idx="375">
                        <c:v>10/07/2013</c:v>
                      </c:pt>
                      <c:pt idx="376">
                        <c:v>11/07/2013</c:v>
                      </c:pt>
                      <c:pt idx="377">
                        <c:v>12/07/2013</c:v>
                      </c:pt>
                      <c:pt idx="378">
                        <c:v>15/07/2013</c:v>
                      </c:pt>
                      <c:pt idx="379">
                        <c:v>16/07/2013</c:v>
                      </c:pt>
                      <c:pt idx="380">
                        <c:v>17/07/2013</c:v>
                      </c:pt>
                      <c:pt idx="381">
                        <c:v>18/07/2013</c:v>
                      </c:pt>
                      <c:pt idx="382">
                        <c:v>19/07/2013</c:v>
                      </c:pt>
                      <c:pt idx="383">
                        <c:v>22/07/2013</c:v>
                      </c:pt>
                      <c:pt idx="384">
                        <c:v>23/07/2013</c:v>
                      </c:pt>
                      <c:pt idx="385">
                        <c:v>24/07/2013</c:v>
                      </c:pt>
                      <c:pt idx="386">
                        <c:v>25/07/2013</c:v>
                      </c:pt>
                      <c:pt idx="387">
                        <c:v>26/07/2013</c:v>
                      </c:pt>
                      <c:pt idx="388">
                        <c:v>29/07/2013</c:v>
                      </c:pt>
                      <c:pt idx="389">
                        <c:v>30/07/2013</c:v>
                      </c:pt>
                      <c:pt idx="390">
                        <c:v>31/07/2013</c:v>
                      </c:pt>
                      <c:pt idx="391">
                        <c:v>01/08/2013</c:v>
                      </c:pt>
                      <c:pt idx="392">
                        <c:v>02/08/2013</c:v>
                      </c:pt>
                      <c:pt idx="393">
                        <c:v>05/08/2013</c:v>
                      </c:pt>
                      <c:pt idx="394">
                        <c:v>06/08/2013</c:v>
                      </c:pt>
                      <c:pt idx="395">
                        <c:v>07/08/2013</c:v>
                      </c:pt>
                      <c:pt idx="396">
                        <c:v>08/08/2013</c:v>
                      </c:pt>
                      <c:pt idx="397">
                        <c:v>09/08/2013</c:v>
                      </c:pt>
                      <c:pt idx="398">
                        <c:v>12/08/2013</c:v>
                      </c:pt>
                      <c:pt idx="399">
                        <c:v>13/08/2013</c:v>
                      </c:pt>
                      <c:pt idx="400">
                        <c:v>14/08/2013</c:v>
                      </c:pt>
                      <c:pt idx="401">
                        <c:v>15/08/2013</c:v>
                      </c:pt>
                      <c:pt idx="402">
                        <c:v>16/08/2013</c:v>
                      </c:pt>
                      <c:pt idx="403">
                        <c:v>19/08/2013</c:v>
                      </c:pt>
                      <c:pt idx="404">
                        <c:v>20/08/2013</c:v>
                      </c:pt>
                      <c:pt idx="405">
                        <c:v>21/08/2013</c:v>
                      </c:pt>
                      <c:pt idx="406">
                        <c:v>22/08/2013</c:v>
                      </c:pt>
                      <c:pt idx="407">
                        <c:v>23/08/2013</c:v>
                      </c:pt>
                      <c:pt idx="408">
                        <c:v>27/08/2013</c:v>
                      </c:pt>
                      <c:pt idx="409">
                        <c:v>28/08/2013</c:v>
                      </c:pt>
                      <c:pt idx="410">
                        <c:v>29/08/2013</c:v>
                      </c:pt>
                      <c:pt idx="411">
                        <c:v>30/08/2013</c:v>
                      </c:pt>
                      <c:pt idx="412">
                        <c:v>02/09/2013</c:v>
                      </c:pt>
                      <c:pt idx="413">
                        <c:v>03/09/2013</c:v>
                      </c:pt>
                      <c:pt idx="414">
                        <c:v>04/09/2013</c:v>
                      </c:pt>
                      <c:pt idx="415">
                        <c:v>05/09/2013</c:v>
                      </c:pt>
                      <c:pt idx="416">
                        <c:v>06/09/2013</c:v>
                      </c:pt>
                      <c:pt idx="417">
                        <c:v>09/09/2013</c:v>
                      </c:pt>
                      <c:pt idx="418">
                        <c:v>10/09/2013</c:v>
                      </c:pt>
                      <c:pt idx="419">
                        <c:v>11/09/2013</c:v>
                      </c:pt>
                      <c:pt idx="420">
                        <c:v>12/09/2013</c:v>
                      </c:pt>
                      <c:pt idx="421">
                        <c:v>13/09/2013</c:v>
                      </c:pt>
                      <c:pt idx="422">
                        <c:v>16/09/2013</c:v>
                      </c:pt>
                      <c:pt idx="423">
                        <c:v>17/09/2013</c:v>
                      </c:pt>
                      <c:pt idx="424">
                        <c:v>18/09/2013</c:v>
                      </c:pt>
                      <c:pt idx="425">
                        <c:v>19/09/2013</c:v>
                      </c:pt>
                      <c:pt idx="426">
                        <c:v>20/09/2013</c:v>
                      </c:pt>
                      <c:pt idx="427">
                        <c:v>23/09/2013</c:v>
                      </c:pt>
                      <c:pt idx="428">
                        <c:v>24/09/2013</c:v>
                      </c:pt>
                      <c:pt idx="429">
                        <c:v>25/09/2013</c:v>
                      </c:pt>
                      <c:pt idx="430">
                        <c:v>26/09/2013</c:v>
                      </c:pt>
                      <c:pt idx="431">
                        <c:v>27/09/2013</c:v>
                      </c:pt>
                      <c:pt idx="432">
                        <c:v>30/09/2013</c:v>
                      </c:pt>
                      <c:pt idx="433">
                        <c:v>01/10/2013</c:v>
                      </c:pt>
                      <c:pt idx="434">
                        <c:v>02/10/2013</c:v>
                      </c:pt>
                      <c:pt idx="435">
                        <c:v>03/10/2013</c:v>
                      </c:pt>
                      <c:pt idx="436">
                        <c:v>04/10/2013</c:v>
                      </c:pt>
                      <c:pt idx="437">
                        <c:v>07/10/2013</c:v>
                      </c:pt>
                      <c:pt idx="438">
                        <c:v>08/10/2013</c:v>
                      </c:pt>
                      <c:pt idx="439">
                        <c:v>09/10/2013</c:v>
                      </c:pt>
                      <c:pt idx="440">
                        <c:v>10/10/2013</c:v>
                      </c:pt>
                      <c:pt idx="441">
                        <c:v>11/10/2013</c:v>
                      </c:pt>
                      <c:pt idx="442">
                        <c:v>14/10/2013</c:v>
                      </c:pt>
                      <c:pt idx="443">
                        <c:v>15/10/2013</c:v>
                      </c:pt>
                      <c:pt idx="444">
                        <c:v>16/10/2013</c:v>
                      </c:pt>
                      <c:pt idx="445">
                        <c:v>17/10/2013</c:v>
                      </c:pt>
                      <c:pt idx="446">
                        <c:v>18/10/2013</c:v>
                      </c:pt>
                      <c:pt idx="447">
                        <c:v>21/10/2013</c:v>
                      </c:pt>
                      <c:pt idx="448">
                        <c:v>22/10/2013</c:v>
                      </c:pt>
                      <c:pt idx="449">
                        <c:v>23/10/2013</c:v>
                      </c:pt>
                      <c:pt idx="450">
                        <c:v>24/10/2013</c:v>
                      </c:pt>
                      <c:pt idx="451">
                        <c:v>25/10/2013</c:v>
                      </c:pt>
                      <c:pt idx="452">
                        <c:v>28/10/2013</c:v>
                      </c:pt>
                      <c:pt idx="453">
                        <c:v>29/10/2013</c:v>
                      </c:pt>
                      <c:pt idx="454">
                        <c:v>30/10/2013</c:v>
                      </c:pt>
                      <c:pt idx="455">
                        <c:v>31/10/2013</c:v>
                      </c:pt>
                      <c:pt idx="456">
                        <c:v>01/11/2013</c:v>
                      </c:pt>
                      <c:pt idx="457">
                        <c:v>04/11/2013</c:v>
                      </c:pt>
                      <c:pt idx="458">
                        <c:v>05/11/2013</c:v>
                      </c:pt>
                      <c:pt idx="459">
                        <c:v>06/11/2013</c:v>
                      </c:pt>
                      <c:pt idx="460">
                        <c:v>07/11/2013</c:v>
                      </c:pt>
                      <c:pt idx="461">
                        <c:v>08/11/2013</c:v>
                      </c:pt>
                      <c:pt idx="462">
                        <c:v>11/11/2013</c:v>
                      </c:pt>
                      <c:pt idx="463">
                        <c:v>12/11/2013</c:v>
                      </c:pt>
                      <c:pt idx="464">
                        <c:v>13/11/2013</c:v>
                      </c:pt>
                      <c:pt idx="465">
                        <c:v>14/11/2013</c:v>
                      </c:pt>
                      <c:pt idx="466">
                        <c:v>15/11/2013</c:v>
                      </c:pt>
                      <c:pt idx="467">
                        <c:v>18/11/2013</c:v>
                      </c:pt>
                      <c:pt idx="468">
                        <c:v>19/11/2013</c:v>
                      </c:pt>
                      <c:pt idx="469">
                        <c:v>20/11/2013</c:v>
                      </c:pt>
                      <c:pt idx="470">
                        <c:v>21/11/2013</c:v>
                      </c:pt>
                      <c:pt idx="471">
                        <c:v>22/11/2013</c:v>
                      </c:pt>
                      <c:pt idx="472">
                        <c:v>25/11/2013</c:v>
                      </c:pt>
                      <c:pt idx="473">
                        <c:v>26/11/2013</c:v>
                      </c:pt>
                      <c:pt idx="474">
                        <c:v>27/11/2013</c:v>
                      </c:pt>
                      <c:pt idx="475">
                        <c:v>28/11/2013</c:v>
                      </c:pt>
                      <c:pt idx="476">
                        <c:v>29/11/2013</c:v>
                      </c:pt>
                      <c:pt idx="477">
                        <c:v>02/12/2013</c:v>
                      </c:pt>
                      <c:pt idx="478">
                        <c:v>03/12/2013</c:v>
                      </c:pt>
                      <c:pt idx="479">
                        <c:v>04/12/2013</c:v>
                      </c:pt>
                      <c:pt idx="480">
                        <c:v>05/12/2013</c:v>
                      </c:pt>
                      <c:pt idx="481">
                        <c:v>06/12/2013</c:v>
                      </c:pt>
                      <c:pt idx="482">
                        <c:v>09/12/2013</c:v>
                      </c:pt>
                      <c:pt idx="483">
                        <c:v>10/12/2013</c:v>
                      </c:pt>
                      <c:pt idx="484">
                        <c:v>11/12/2013</c:v>
                      </c:pt>
                      <c:pt idx="485">
                        <c:v>12/12/2013</c:v>
                      </c:pt>
                      <c:pt idx="486">
                        <c:v>13/12/2013</c:v>
                      </c:pt>
                      <c:pt idx="487">
                        <c:v>16/12/2013</c:v>
                      </c:pt>
                      <c:pt idx="488">
                        <c:v>17/12/2013</c:v>
                      </c:pt>
                      <c:pt idx="489">
                        <c:v>18/12/2013</c:v>
                      </c:pt>
                      <c:pt idx="490">
                        <c:v>19/12/2013</c:v>
                      </c:pt>
                      <c:pt idx="491">
                        <c:v>20/12/2013</c:v>
                      </c:pt>
                      <c:pt idx="492">
                        <c:v>23/12/2013</c:v>
                      </c:pt>
                      <c:pt idx="493">
                        <c:v>24/12/2013</c:v>
                      </c:pt>
                      <c:pt idx="494">
                        <c:v>27/12/2013</c:v>
                      </c:pt>
                      <c:pt idx="495">
                        <c:v>30/12/2013</c:v>
                      </c:pt>
                      <c:pt idx="496">
                        <c:v>31/12/2013</c:v>
                      </c:pt>
                      <c:pt idx="497">
                        <c:v>02/01/2014</c:v>
                      </c:pt>
                      <c:pt idx="498">
                        <c:v>03/01/2014</c:v>
                      </c:pt>
                      <c:pt idx="499">
                        <c:v>06/01/2014</c:v>
                      </c:pt>
                      <c:pt idx="500">
                        <c:v>07/01/2014</c:v>
                      </c:pt>
                      <c:pt idx="501">
                        <c:v>08/01/2014</c:v>
                      </c:pt>
                      <c:pt idx="502">
                        <c:v>09/01/2014</c:v>
                      </c:pt>
                      <c:pt idx="503">
                        <c:v>10/01/2014</c:v>
                      </c:pt>
                      <c:pt idx="504">
                        <c:v>13/01/2014</c:v>
                      </c:pt>
                      <c:pt idx="505">
                        <c:v>14/01/2014</c:v>
                      </c:pt>
                      <c:pt idx="506">
                        <c:v>15/01/2014</c:v>
                      </c:pt>
                      <c:pt idx="507">
                        <c:v>16/01/2014</c:v>
                      </c:pt>
                      <c:pt idx="508">
                        <c:v>17/01/2014</c:v>
                      </c:pt>
                      <c:pt idx="509">
                        <c:v>20/01/2014</c:v>
                      </c:pt>
                      <c:pt idx="510">
                        <c:v>21/01/2014</c:v>
                      </c:pt>
                      <c:pt idx="511">
                        <c:v>22/01/2014</c:v>
                      </c:pt>
                      <c:pt idx="512">
                        <c:v>23/01/2014</c:v>
                      </c:pt>
                      <c:pt idx="513">
                        <c:v>24/01/2014</c:v>
                      </c:pt>
                      <c:pt idx="514">
                        <c:v>27/01/2014</c:v>
                      </c:pt>
                      <c:pt idx="515">
                        <c:v>28/01/2014</c:v>
                      </c:pt>
                      <c:pt idx="516">
                        <c:v>29/01/2014</c:v>
                      </c:pt>
                      <c:pt idx="517">
                        <c:v>30/01/2014</c:v>
                      </c:pt>
                      <c:pt idx="518">
                        <c:v>31/01/2014</c:v>
                      </c:pt>
                      <c:pt idx="519">
                        <c:v>03/02/2014</c:v>
                      </c:pt>
                      <c:pt idx="520">
                        <c:v>04/02/2014</c:v>
                      </c:pt>
                      <c:pt idx="521">
                        <c:v>05/02/2014</c:v>
                      </c:pt>
                      <c:pt idx="522">
                        <c:v>06/02/2014</c:v>
                      </c:pt>
                      <c:pt idx="523">
                        <c:v>07/02/2014</c:v>
                      </c:pt>
                      <c:pt idx="524">
                        <c:v>10/02/2014</c:v>
                      </c:pt>
                      <c:pt idx="525">
                        <c:v>11/02/2014</c:v>
                      </c:pt>
                      <c:pt idx="526">
                        <c:v>12/02/2014</c:v>
                      </c:pt>
                      <c:pt idx="527">
                        <c:v>13/02/2014</c:v>
                      </c:pt>
                      <c:pt idx="528">
                        <c:v>14/02/2014</c:v>
                      </c:pt>
                      <c:pt idx="529">
                        <c:v>17/02/2014</c:v>
                      </c:pt>
                      <c:pt idx="530">
                        <c:v>18/02/2014</c:v>
                      </c:pt>
                      <c:pt idx="531">
                        <c:v>19/02/2014</c:v>
                      </c:pt>
                      <c:pt idx="532">
                        <c:v>20/02/2014</c:v>
                      </c:pt>
                      <c:pt idx="533">
                        <c:v>21/02/2014</c:v>
                      </c:pt>
                      <c:pt idx="534">
                        <c:v>24/02/2014</c:v>
                      </c:pt>
                      <c:pt idx="535">
                        <c:v>25/02/2014</c:v>
                      </c:pt>
                      <c:pt idx="536">
                        <c:v>26/02/2014</c:v>
                      </c:pt>
                      <c:pt idx="537">
                        <c:v>27/02/2014</c:v>
                      </c:pt>
                      <c:pt idx="538">
                        <c:v>28/02/2014</c:v>
                      </c:pt>
                      <c:pt idx="539">
                        <c:v>03/03/2014</c:v>
                      </c:pt>
                      <c:pt idx="540">
                        <c:v>04/03/2014</c:v>
                      </c:pt>
                      <c:pt idx="541">
                        <c:v>05/03/2014</c:v>
                      </c:pt>
                      <c:pt idx="542">
                        <c:v>06/03/2014</c:v>
                      </c:pt>
                      <c:pt idx="543">
                        <c:v>07/03/2014</c:v>
                      </c:pt>
                      <c:pt idx="544">
                        <c:v>10/03/2014</c:v>
                      </c:pt>
                      <c:pt idx="545">
                        <c:v>11/03/2014</c:v>
                      </c:pt>
                      <c:pt idx="546">
                        <c:v>12/03/2014</c:v>
                      </c:pt>
                      <c:pt idx="547">
                        <c:v>13/03/2014</c:v>
                      </c:pt>
                      <c:pt idx="548">
                        <c:v>14/03/2014</c:v>
                      </c:pt>
                      <c:pt idx="549">
                        <c:v>17/03/2014</c:v>
                      </c:pt>
                      <c:pt idx="550">
                        <c:v>18/03/2014</c:v>
                      </c:pt>
                      <c:pt idx="551">
                        <c:v>19/03/2014</c:v>
                      </c:pt>
                      <c:pt idx="552">
                        <c:v>20/03/2014</c:v>
                      </c:pt>
                      <c:pt idx="553">
                        <c:v>21/03/2014</c:v>
                      </c:pt>
                      <c:pt idx="554">
                        <c:v>24/03/2014</c:v>
                      </c:pt>
                      <c:pt idx="555">
                        <c:v>25/03/2014</c:v>
                      </c:pt>
                      <c:pt idx="556">
                        <c:v>26/03/2014</c:v>
                      </c:pt>
                      <c:pt idx="557">
                        <c:v>27/03/2014</c:v>
                      </c:pt>
                      <c:pt idx="558">
                        <c:v>28/03/2014</c:v>
                      </c:pt>
                      <c:pt idx="559">
                        <c:v>31/03/2014</c:v>
                      </c:pt>
                      <c:pt idx="560">
                        <c:v>01/04/2014</c:v>
                      </c:pt>
                      <c:pt idx="561">
                        <c:v>02/04/2014</c:v>
                      </c:pt>
                      <c:pt idx="562">
                        <c:v>03/04/2014</c:v>
                      </c:pt>
                      <c:pt idx="563">
                        <c:v>04/04/2014</c:v>
                      </c:pt>
                      <c:pt idx="564">
                        <c:v>07/04/2014</c:v>
                      </c:pt>
                      <c:pt idx="565">
                        <c:v>08/04/2014</c:v>
                      </c:pt>
                      <c:pt idx="566">
                        <c:v>09/04/2014</c:v>
                      </c:pt>
                      <c:pt idx="567">
                        <c:v>10/04/2014</c:v>
                      </c:pt>
                      <c:pt idx="568">
                        <c:v>11/04/2014</c:v>
                      </c:pt>
                      <c:pt idx="569">
                        <c:v>14/04/2014</c:v>
                      </c:pt>
                      <c:pt idx="570">
                        <c:v>15/04/2014</c:v>
                      </c:pt>
                      <c:pt idx="571">
                        <c:v>16/04/2014</c:v>
                      </c:pt>
                      <c:pt idx="572">
                        <c:v>17/04/2014</c:v>
                      </c:pt>
                      <c:pt idx="573">
                        <c:v>22/04/2014</c:v>
                      </c:pt>
                      <c:pt idx="574">
                        <c:v>23/04/2014</c:v>
                      </c:pt>
                      <c:pt idx="575">
                        <c:v>24/04/2014</c:v>
                      </c:pt>
                      <c:pt idx="576">
                        <c:v>25/04/2014</c:v>
                      </c:pt>
                      <c:pt idx="577">
                        <c:v>28/04/2014</c:v>
                      </c:pt>
                      <c:pt idx="578">
                        <c:v>29/04/2014</c:v>
                      </c:pt>
                      <c:pt idx="579">
                        <c:v>30/04/2014</c:v>
                      </c:pt>
                      <c:pt idx="580">
                        <c:v>01/05/2014</c:v>
                      </c:pt>
                      <c:pt idx="581">
                        <c:v>02/05/2014</c:v>
                      </c:pt>
                      <c:pt idx="582">
                        <c:v>06/05/2014</c:v>
                      </c:pt>
                      <c:pt idx="583">
                        <c:v>07/05/2014</c:v>
                      </c:pt>
                      <c:pt idx="584">
                        <c:v>08/05/2014</c:v>
                      </c:pt>
                      <c:pt idx="585">
                        <c:v>09/05/2014</c:v>
                      </c:pt>
                      <c:pt idx="586">
                        <c:v>12/05/2014</c:v>
                      </c:pt>
                      <c:pt idx="587">
                        <c:v>13/05/2014</c:v>
                      </c:pt>
                      <c:pt idx="588">
                        <c:v>14/05/2014</c:v>
                      </c:pt>
                      <c:pt idx="589">
                        <c:v>15/05/2014</c:v>
                      </c:pt>
                      <c:pt idx="590">
                        <c:v>16/05/2014</c:v>
                      </c:pt>
                      <c:pt idx="591">
                        <c:v>19/05/2014</c:v>
                      </c:pt>
                      <c:pt idx="592">
                        <c:v>20/05/2014</c:v>
                      </c:pt>
                      <c:pt idx="593">
                        <c:v>21/05/2014</c:v>
                      </c:pt>
                      <c:pt idx="594">
                        <c:v>22/05/2014</c:v>
                      </c:pt>
                      <c:pt idx="595">
                        <c:v>23/05/2014</c:v>
                      </c:pt>
                      <c:pt idx="596">
                        <c:v>27/05/2014</c:v>
                      </c:pt>
                      <c:pt idx="597">
                        <c:v>28/05/2014</c:v>
                      </c:pt>
                      <c:pt idx="598">
                        <c:v>29/05/2014</c:v>
                      </c:pt>
                      <c:pt idx="599">
                        <c:v>30/05/2014</c:v>
                      </c:pt>
                      <c:pt idx="600">
                        <c:v>02/06/2014</c:v>
                      </c:pt>
                      <c:pt idx="601">
                        <c:v>03/06/2014</c:v>
                      </c:pt>
                      <c:pt idx="602">
                        <c:v>04/06/2014</c:v>
                      </c:pt>
                      <c:pt idx="603">
                        <c:v>05/06/2014</c:v>
                      </c:pt>
                      <c:pt idx="604">
                        <c:v>06/06/2014</c:v>
                      </c:pt>
                      <c:pt idx="605">
                        <c:v>09/06/2014</c:v>
                      </c:pt>
                      <c:pt idx="606">
                        <c:v>10/06/2014</c:v>
                      </c:pt>
                      <c:pt idx="607">
                        <c:v>11/06/2014</c:v>
                      </c:pt>
                      <c:pt idx="608">
                        <c:v>12/06/2014</c:v>
                      </c:pt>
                      <c:pt idx="609">
                        <c:v>13/06/2014</c:v>
                      </c:pt>
                      <c:pt idx="610">
                        <c:v>16/06/2014</c:v>
                      </c:pt>
                      <c:pt idx="611">
                        <c:v>17/06/2014</c:v>
                      </c:pt>
                      <c:pt idx="612">
                        <c:v>18/06/2014</c:v>
                      </c:pt>
                      <c:pt idx="613">
                        <c:v>19/06/2014</c:v>
                      </c:pt>
                      <c:pt idx="614">
                        <c:v>20/06/2014</c:v>
                      </c:pt>
                      <c:pt idx="615">
                        <c:v>23/06/2014</c:v>
                      </c:pt>
                      <c:pt idx="616">
                        <c:v>24/06/2014</c:v>
                      </c:pt>
                      <c:pt idx="617">
                        <c:v>25/06/2014</c:v>
                      </c:pt>
                      <c:pt idx="618">
                        <c:v>26/06/2014</c:v>
                      </c:pt>
                      <c:pt idx="619">
                        <c:v>27/06/2014</c:v>
                      </c:pt>
                      <c:pt idx="620">
                        <c:v>30/06/2014</c:v>
                      </c:pt>
                      <c:pt idx="621">
                        <c:v>01/07/2014</c:v>
                      </c:pt>
                      <c:pt idx="622">
                        <c:v>02/07/2014</c:v>
                      </c:pt>
                      <c:pt idx="623">
                        <c:v>03/07/2014</c:v>
                      </c:pt>
                      <c:pt idx="624">
                        <c:v>04/07/2014</c:v>
                      </c:pt>
                      <c:pt idx="625">
                        <c:v>07/07/2014</c:v>
                      </c:pt>
                      <c:pt idx="626">
                        <c:v>08/07/2014</c:v>
                      </c:pt>
                      <c:pt idx="627">
                        <c:v>09/07/2014</c:v>
                      </c:pt>
                      <c:pt idx="628">
                        <c:v>10/07/2014</c:v>
                      </c:pt>
                      <c:pt idx="629">
                        <c:v>11/07/2014</c:v>
                      </c:pt>
                      <c:pt idx="630">
                        <c:v>14/07/2014</c:v>
                      </c:pt>
                      <c:pt idx="631">
                        <c:v>15/07/2014</c:v>
                      </c:pt>
                      <c:pt idx="632">
                        <c:v>16/07/2014</c:v>
                      </c:pt>
                      <c:pt idx="633">
                        <c:v>17/07/2014</c:v>
                      </c:pt>
                      <c:pt idx="634">
                        <c:v>18/07/2014</c:v>
                      </c:pt>
                      <c:pt idx="635">
                        <c:v>21/07/2014</c:v>
                      </c:pt>
                      <c:pt idx="636">
                        <c:v>22/07/2014</c:v>
                      </c:pt>
                      <c:pt idx="637">
                        <c:v>23/07/2014</c:v>
                      </c:pt>
                      <c:pt idx="638">
                        <c:v>24/07/2014</c:v>
                      </c:pt>
                      <c:pt idx="639">
                        <c:v>25/07/2014</c:v>
                      </c:pt>
                      <c:pt idx="640">
                        <c:v>28/07/2014</c:v>
                      </c:pt>
                      <c:pt idx="641">
                        <c:v>29/07/2014</c:v>
                      </c:pt>
                      <c:pt idx="642">
                        <c:v>30/07/2014</c:v>
                      </c:pt>
                      <c:pt idx="643">
                        <c:v>31/07/2014</c:v>
                      </c:pt>
                      <c:pt idx="644">
                        <c:v>01/08/2014</c:v>
                      </c:pt>
                      <c:pt idx="645">
                        <c:v>04/08/2014</c:v>
                      </c:pt>
                      <c:pt idx="646">
                        <c:v>05/08/2014</c:v>
                      </c:pt>
                      <c:pt idx="647">
                        <c:v>06/08/2014</c:v>
                      </c:pt>
                      <c:pt idx="648">
                        <c:v>07/08/2014</c:v>
                      </c:pt>
                      <c:pt idx="649">
                        <c:v>08/08/2014</c:v>
                      </c:pt>
                      <c:pt idx="650">
                        <c:v>11/08/2014</c:v>
                      </c:pt>
                      <c:pt idx="651">
                        <c:v>12/08/2014</c:v>
                      </c:pt>
                      <c:pt idx="652">
                        <c:v>13/08/2014</c:v>
                      </c:pt>
                      <c:pt idx="653">
                        <c:v>14/08/2014</c:v>
                      </c:pt>
                      <c:pt idx="654">
                        <c:v>15/08/2014</c:v>
                      </c:pt>
                      <c:pt idx="655">
                        <c:v>18/08/2014</c:v>
                      </c:pt>
                      <c:pt idx="656">
                        <c:v>19/08/2014</c:v>
                      </c:pt>
                      <c:pt idx="657">
                        <c:v>20/08/2014</c:v>
                      </c:pt>
                      <c:pt idx="658">
                        <c:v>21/08/2014</c:v>
                      </c:pt>
                      <c:pt idx="659">
                        <c:v>22/08/2014</c:v>
                      </c:pt>
                      <c:pt idx="660">
                        <c:v>26/08/2014</c:v>
                      </c:pt>
                      <c:pt idx="661">
                        <c:v>27/08/2014</c:v>
                      </c:pt>
                      <c:pt idx="662">
                        <c:v>28/08/2014</c:v>
                      </c:pt>
                      <c:pt idx="663">
                        <c:v>29/08/2014</c:v>
                      </c:pt>
                      <c:pt idx="664">
                        <c:v>01/09/2014</c:v>
                      </c:pt>
                      <c:pt idx="665">
                        <c:v>02/09/2014</c:v>
                      </c:pt>
                      <c:pt idx="666">
                        <c:v>03/09/2014</c:v>
                      </c:pt>
                      <c:pt idx="667">
                        <c:v>04/09/2014</c:v>
                      </c:pt>
                      <c:pt idx="668">
                        <c:v>05/09/2014</c:v>
                      </c:pt>
                      <c:pt idx="669">
                        <c:v>08/09/2014</c:v>
                      </c:pt>
                      <c:pt idx="670">
                        <c:v>09/09/2014</c:v>
                      </c:pt>
                      <c:pt idx="671">
                        <c:v>10/09/2014</c:v>
                      </c:pt>
                      <c:pt idx="672">
                        <c:v>11/09/2014</c:v>
                      </c:pt>
                      <c:pt idx="673">
                        <c:v>12/09/2014</c:v>
                      </c:pt>
                      <c:pt idx="674">
                        <c:v>15/09/2014</c:v>
                      </c:pt>
                      <c:pt idx="675">
                        <c:v>16/09/2014</c:v>
                      </c:pt>
                      <c:pt idx="676">
                        <c:v>17/09/2014</c:v>
                      </c:pt>
                      <c:pt idx="677">
                        <c:v>18/09/2014</c:v>
                      </c:pt>
                      <c:pt idx="678">
                        <c:v>19/09/2014</c:v>
                      </c:pt>
                      <c:pt idx="679">
                        <c:v>22/09/2014</c:v>
                      </c:pt>
                      <c:pt idx="680">
                        <c:v>23/09/2014</c:v>
                      </c:pt>
                      <c:pt idx="681">
                        <c:v>24/09/2014</c:v>
                      </c:pt>
                      <c:pt idx="682">
                        <c:v>25/09/2014</c:v>
                      </c:pt>
                      <c:pt idx="683">
                        <c:v>26/09/2014</c:v>
                      </c:pt>
                      <c:pt idx="684">
                        <c:v>29/09/2014</c:v>
                      </c:pt>
                      <c:pt idx="685">
                        <c:v>30/09/2014</c:v>
                      </c:pt>
                      <c:pt idx="686">
                        <c:v>01/10/2014</c:v>
                      </c:pt>
                      <c:pt idx="687">
                        <c:v>02/10/2014</c:v>
                      </c:pt>
                      <c:pt idx="688">
                        <c:v>03/10/2014</c:v>
                      </c:pt>
                      <c:pt idx="689">
                        <c:v>06/10/2014</c:v>
                      </c:pt>
                      <c:pt idx="690">
                        <c:v>07/10/2014</c:v>
                      </c:pt>
                      <c:pt idx="691">
                        <c:v>08/10/2014</c:v>
                      </c:pt>
                      <c:pt idx="692">
                        <c:v>09/10/2014</c:v>
                      </c:pt>
                      <c:pt idx="693">
                        <c:v>10/10/2014</c:v>
                      </c:pt>
                      <c:pt idx="694">
                        <c:v>13/10/2014</c:v>
                      </c:pt>
                      <c:pt idx="695">
                        <c:v>14/10/2014</c:v>
                      </c:pt>
                      <c:pt idx="696">
                        <c:v>15/10/2014</c:v>
                      </c:pt>
                      <c:pt idx="697">
                        <c:v>16/10/2014</c:v>
                      </c:pt>
                      <c:pt idx="698">
                        <c:v>17/10/2014</c:v>
                      </c:pt>
                      <c:pt idx="699">
                        <c:v>20/10/2014</c:v>
                      </c:pt>
                      <c:pt idx="700">
                        <c:v>21/10/2014</c:v>
                      </c:pt>
                      <c:pt idx="701">
                        <c:v>22/10/2014</c:v>
                      </c:pt>
                      <c:pt idx="702">
                        <c:v>23/10/2014</c:v>
                      </c:pt>
                      <c:pt idx="703">
                        <c:v>24/10/2014</c:v>
                      </c:pt>
                      <c:pt idx="704">
                        <c:v>27/10/2014</c:v>
                      </c:pt>
                      <c:pt idx="705">
                        <c:v>28/10/2014</c:v>
                      </c:pt>
                      <c:pt idx="706">
                        <c:v>29/10/2014</c:v>
                      </c:pt>
                      <c:pt idx="707">
                        <c:v>30/10/2014</c:v>
                      </c:pt>
                      <c:pt idx="708">
                        <c:v>31/10/2014</c:v>
                      </c:pt>
                      <c:pt idx="709">
                        <c:v>03/11/2014</c:v>
                      </c:pt>
                      <c:pt idx="710">
                        <c:v>04/11/2014</c:v>
                      </c:pt>
                      <c:pt idx="711">
                        <c:v>05/11/2014</c:v>
                      </c:pt>
                      <c:pt idx="712">
                        <c:v>06/11/2014</c:v>
                      </c:pt>
                      <c:pt idx="713">
                        <c:v>07/11/2014</c:v>
                      </c:pt>
                      <c:pt idx="714">
                        <c:v>10/11/2014</c:v>
                      </c:pt>
                      <c:pt idx="715">
                        <c:v>11/11/2014</c:v>
                      </c:pt>
                      <c:pt idx="716">
                        <c:v>12/11/2014</c:v>
                      </c:pt>
                      <c:pt idx="717">
                        <c:v>13/11/2014</c:v>
                      </c:pt>
                      <c:pt idx="718">
                        <c:v>14/11/2014</c:v>
                      </c:pt>
                      <c:pt idx="719">
                        <c:v>17/11/2014</c:v>
                      </c:pt>
                      <c:pt idx="720">
                        <c:v>18/11/2014</c:v>
                      </c:pt>
                      <c:pt idx="721">
                        <c:v>19/11/2014</c:v>
                      </c:pt>
                      <c:pt idx="722">
                        <c:v>20/11/2014</c:v>
                      </c:pt>
                      <c:pt idx="723">
                        <c:v>21/11/2014</c:v>
                      </c:pt>
                      <c:pt idx="724">
                        <c:v>24/11/2014</c:v>
                      </c:pt>
                      <c:pt idx="725">
                        <c:v>25/11/2014</c:v>
                      </c:pt>
                      <c:pt idx="726">
                        <c:v>26/11/2014</c:v>
                      </c:pt>
                      <c:pt idx="727">
                        <c:v>27/11/2014</c:v>
                      </c:pt>
                      <c:pt idx="728">
                        <c:v>28/11/2014</c:v>
                      </c:pt>
                      <c:pt idx="729">
                        <c:v>01/12/2014</c:v>
                      </c:pt>
                      <c:pt idx="730">
                        <c:v>02/12/2014</c:v>
                      </c:pt>
                      <c:pt idx="731">
                        <c:v>03/12/2014</c:v>
                      </c:pt>
                      <c:pt idx="732">
                        <c:v>04/12/2014</c:v>
                      </c:pt>
                      <c:pt idx="733">
                        <c:v>05/12/2014</c:v>
                      </c:pt>
                      <c:pt idx="734">
                        <c:v>08/12/2014</c:v>
                      </c:pt>
                      <c:pt idx="735">
                        <c:v>09/12/2014</c:v>
                      </c:pt>
                      <c:pt idx="736">
                        <c:v>10/12/2014</c:v>
                      </c:pt>
                      <c:pt idx="737">
                        <c:v>11/12/2014</c:v>
                      </c:pt>
                      <c:pt idx="738">
                        <c:v>12/12/2014</c:v>
                      </c:pt>
                      <c:pt idx="739">
                        <c:v>15/12/2014</c:v>
                      </c:pt>
                      <c:pt idx="740">
                        <c:v>16/12/2014</c:v>
                      </c:pt>
                      <c:pt idx="741">
                        <c:v>17/12/2014</c:v>
                      </c:pt>
                      <c:pt idx="742">
                        <c:v>18/12/2014</c:v>
                      </c:pt>
                      <c:pt idx="743">
                        <c:v>19/12/2014</c:v>
                      </c:pt>
                      <c:pt idx="744">
                        <c:v>22/12/2014</c:v>
                      </c:pt>
                      <c:pt idx="745">
                        <c:v>23/12/2014</c:v>
                      </c:pt>
                      <c:pt idx="746">
                        <c:v>24/12/2014</c:v>
                      </c:pt>
                      <c:pt idx="747">
                        <c:v>29/12/2014</c:v>
                      </c:pt>
                      <c:pt idx="748">
                        <c:v>30/12/2014</c:v>
                      </c:pt>
                      <c:pt idx="749">
                        <c:v>31/12/2014</c:v>
                      </c:pt>
                      <c:pt idx="750">
                        <c:v>02/01/2015</c:v>
                      </c:pt>
                      <c:pt idx="751">
                        <c:v>05/01/2015</c:v>
                      </c:pt>
                      <c:pt idx="752">
                        <c:v>06/01/2015</c:v>
                      </c:pt>
                      <c:pt idx="753">
                        <c:v>07/01/2015</c:v>
                      </c:pt>
                      <c:pt idx="754">
                        <c:v>08/01/2015</c:v>
                      </c:pt>
                      <c:pt idx="755">
                        <c:v>09/01/2015</c:v>
                      </c:pt>
                      <c:pt idx="756">
                        <c:v>12/01/2015</c:v>
                      </c:pt>
                      <c:pt idx="757">
                        <c:v>13/01/2015</c:v>
                      </c:pt>
                      <c:pt idx="758">
                        <c:v>14/01/2015</c:v>
                      </c:pt>
                      <c:pt idx="759">
                        <c:v>15/01/2015</c:v>
                      </c:pt>
                      <c:pt idx="760">
                        <c:v>16/01/2015</c:v>
                      </c:pt>
                      <c:pt idx="761">
                        <c:v>19/01/2015</c:v>
                      </c:pt>
                      <c:pt idx="762">
                        <c:v>20/01/2015</c:v>
                      </c:pt>
                      <c:pt idx="763">
                        <c:v>21/01/2015</c:v>
                      </c:pt>
                      <c:pt idx="764">
                        <c:v>22/01/2015</c:v>
                      </c:pt>
                      <c:pt idx="765">
                        <c:v>23/01/2015</c:v>
                      </c:pt>
                      <c:pt idx="766">
                        <c:v>26/01/2015</c:v>
                      </c:pt>
                      <c:pt idx="767">
                        <c:v>27/01/2015</c:v>
                      </c:pt>
                      <c:pt idx="768">
                        <c:v>28/01/2015</c:v>
                      </c:pt>
                      <c:pt idx="769">
                        <c:v>29/01/2015</c:v>
                      </c:pt>
                      <c:pt idx="770">
                        <c:v>30/01/2015</c:v>
                      </c:pt>
                      <c:pt idx="771">
                        <c:v>02/02/2015</c:v>
                      </c:pt>
                      <c:pt idx="772">
                        <c:v>03/02/2015</c:v>
                      </c:pt>
                      <c:pt idx="773">
                        <c:v>04/02/2015</c:v>
                      </c:pt>
                      <c:pt idx="774">
                        <c:v>05/02/2015</c:v>
                      </c:pt>
                      <c:pt idx="775">
                        <c:v>06/02/2015</c:v>
                      </c:pt>
                      <c:pt idx="776">
                        <c:v>09/02/2015</c:v>
                      </c:pt>
                      <c:pt idx="777">
                        <c:v>10/02/2015</c:v>
                      </c:pt>
                      <c:pt idx="778">
                        <c:v>11/02/2015</c:v>
                      </c:pt>
                      <c:pt idx="779">
                        <c:v>12/02/2015</c:v>
                      </c:pt>
                      <c:pt idx="780">
                        <c:v>13/02/2015</c:v>
                      </c:pt>
                      <c:pt idx="781">
                        <c:v>16/02/2015</c:v>
                      </c:pt>
                      <c:pt idx="782">
                        <c:v>17/02/2015</c:v>
                      </c:pt>
                      <c:pt idx="783">
                        <c:v>18/02/2015</c:v>
                      </c:pt>
                      <c:pt idx="784">
                        <c:v>19/02/2015</c:v>
                      </c:pt>
                      <c:pt idx="785">
                        <c:v>20/02/2015</c:v>
                      </c:pt>
                      <c:pt idx="786">
                        <c:v>23/02/2015</c:v>
                      </c:pt>
                      <c:pt idx="787">
                        <c:v>24/02/2015</c:v>
                      </c:pt>
                      <c:pt idx="788">
                        <c:v>25/02/2015</c:v>
                      </c:pt>
                      <c:pt idx="789">
                        <c:v>26/02/2015</c:v>
                      </c:pt>
                      <c:pt idx="790">
                        <c:v>27/02/2015</c:v>
                      </c:pt>
                      <c:pt idx="791">
                        <c:v>02/03/2015</c:v>
                      </c:pt>
                      <c:pt idx="792">
                        <c:v>03/03/2015</c:v>
                      </c:pt>
                      <c:pt idx="793">
                        <c:v>04/03/2015</c:v>
                      </c:pt>
                      <c:pt idx="794">
                        <c:v>05/03/2015</c:v>
                      </c:pt>
                      <c:pt idx="795">
                        <c:v>06/03/2015</c:v>
                      </c:pt>
                      <c:pt idx="796">
                        <c:v>09/03/2015</c:v>
                      </c:pt>
                      <c:pt idx="797">
                        <c:v>10/03/2015</c:v>
                      </c:pt>
                      <c:pt idx="798">
                        <c:v>11/03/2015</c:v>
                      </c:pt>
                      <c:pt idx="799">
                        <c:v>12/03/2015</c:v>
                      </c:pt>
                      <c:pt idx="800">
                        <c:v>13/03/2015</c:v>
                      </c:pt>
                      <c:pt idx="801">
                        <c:v>16/03/2015</c:v>
                      </c:pt>
                      <c:pt idx="802">
                        <c:v>17/03/2015</c:v>
                      </c:pt>
                      <c:pt idx="803">
                        <c:v>18/03/2015</c:v>
                      </c:pt>
                      <c:pt idx="804">
                        <c:v>19/03/2015</c:v>
                      </c:pt>
                      <c:pt idx="805">
                        <c:v>20/03/2015</c:v>
                      </c:pt>
                      <c:pt idx="806">
                        <c:v>23/03/2015</c:v>
                      </c:pt>
                      <c:pt idx="807">
                        <c:v>24/03/2015</c:v>
                      </c:pt>
                      <c:pt idx="808">
                        <c:v>25/03/2015</c:v>
                      </c:pt>
                      <c:pt idx="809">
                        <c:v>26/03/2015</c:v>
                      </c:pt>
                      <c:pt idx="810">
                        <c:v>27/03/2015</c:v>
                      </c:pt>
                      <c:pt idx="811">
                        <c:v>30/03/2015</c:v>
                      </c:pt>
                      <c:pt idx="812">
                        <c:v>31/03/2015</c:v>
                      </c:pt>
                      <c:pt idx="813">
                        <c:v>01/04/2015</c:v>
                      </c:pt>
                      <c:pt idx="814">
                        <c:v>02/04/2015</c:v>
                      </c:pt>
                      <c:pt idx="815">
                        <c:v>07/04/2015</c:v>
                      </c:pt>
                      <c:pt idx="816">
                        <c:v>08/04/2015</c:v>
                      </c:pt>
                      <c:pt idx="817">
                        <c:v>09/04/2015</c:v>
                      </c:pt>
                      <c:pt idx="818">
                        <c:v>10/04/2015</c:v>
                      </c:pt>
                      <c:pt idx="819">
                        <c:v>13/04/2015</c:v>
                      </c:pt>
                      <c:pt idx="820">
                        <c:v>14/04/2015</c:v>
                      </c:pt>
                      <c:pt idx="821">
                        <c:v>15/04/2015</c:v>
                      </c:pt>
                      <c:pt idx="822">
                        <c:v>16/04/2015</c:v>
                      </c:pt>
                      <c:pt idx="823">
                        <c:v>17/04/2015</c:v>
                      </c:pt>
                      <c:pt idx="824">
                        <c:v>20/04/2015</c:v>
                      </c:pt>
                      <c:pt idx="825">
                        <c:v>21/04/2015</c:v>
                      </c:pt>
                      <c:pt idx="826">
                        <c:v>22/04/2015</c:v>
                      </c:pt>
                      <c:pt idx="827">
                        <c:v>23/04/2015</c:v>
                      </c:pt>
                      <c:pt idx="828">
                        <c:v>24/04/2015</c:v>
                      </c:pt>
                      <c:pt idx="829">
                        <c:v>27/04/2015</c:v>
                      </c:pt>
                      <c:pt idx="830">
                        <c:v>28/04/2015</c:v>
                      </c:pt>
                      <c:pt idx="831">
                        <c:v>29/04/2015</c:v>
                      </c:pt>
                      <c:pt idx="832">
                        <c:v>30/04/2015</c:v>
                      </c:pt>
                      <c:pt idx="833">
                        <c:v>01/05/2015</c:v>
                      </c:pt>
                      <c:pt idx="834">
                        <c:v>05/05/2015</c:v>
                      </c:pt>
                      <c:pt idx="835">
                        <c:v>06/05/2015</c:v>
                      </c:pt>
                      <c:pt idx="836">
                        <c:v>07/05/2015</c:v>
                      </c:pt>
                      <c:pt idx="837">
                        <c:v>08/05/2015</c:v>
                      </c:pt>
                      <c:pt idx="838">
                        <c:v>11/05/2015</c:v>
                      </c:pt>
                      <c:pt idx="839">
                        <c:v>12/05/2015</c:v>
                      </c:pt>
                      <c:pt idx="840">
                        <c:v>13/05/2015</c:v>
                      </c:pt>
                      <c:pt idx="841">
                        <c:v>14/05/2015</c:v>
                      </c:pt>
                      <c:pt idx="842">
                        <c:v>15/05/2015</c:v>
                      </c:pt>
                      <c:pt idx="843">
                        <c:v>18/05/2015</c:v>
                      </c:pt>
                      <c:pt idx="844">
                        <c:v>19/05/2015</c:v>
                      </c:pt>
                      <c:pt idx="845">
                        <c:v>20/05/2015</c:v>
                      </c:pt>
                      <c:pt idx="846">
                        <c:v>21/05/2015</c:v>
                      </c:pt>
                      <c:pt idx="847">
                        <c:v>22/05/2015</c:v>
                      </c:pt>
                      <c:pt idx="848">
                        <c:v>26/05/2015</c:v>
                      </c:pt>
                      <c:pt idx="849">
                        <c:v>27/05/2015</c:v>
                      </c:pt>
                      <c:pt idx="850">
                        <c:v>28/05/2015</c:v>
                      </c:pt>
                      <c:pt idx="851">
                        <c:v>29/05/2015</c:v>
                      </c:pt>
                      <c:pt idx="852">
                        <c:v>01/06/2015</c:v>
                      </c:pt>
                      <c:pt idx="853">
                        <c:v>02/06/2015</c:v>
                      </c:pt>
                      <c:pt idx="854">
                        <c:v>03/06/2015</c:v>
                      </c:pt>
                      <c:pt idx="855">
                        <c:v>04/06/2015</c:v>
                      </c:pt>
                      <c:pt idx="856">
                        <c:v>05/06/2015</c:v>
                      </c:pt>
                      <c:pt idx="857">
                        <c:v>08/06/2015</c:v>
                      </c:pt>
                      <c:pt idx="858">
                        <c:v>09/06/2015</c:v>
                      </c:pt>
                      <c:pt idx="859">
                        <c:v>10/06/2015</c:v>
                      </c:pt>
                      <c:pt idx="860">
                        <c:v>11/06/2015</c:v>
                      </c:pt>
                      <c:pt idx="861">
                        <c:v>12/06/2015</c:v>
                      </c:pt>
                      <c:pt idx="862">
                        <c:v>15/06/2015</c:v>
                      </c:pt>
                      <c:pt idx="863">
                        <c:v>16/06/2015</c:v>
                      </c:pt>
                      <c:pt idx="864">
                        <c:v>17/06/2015</c:v>
                      </c:pt>
                      <c:pt idx="865">
                        <c:v>18/06/2015</c:v>
                      </c:pt>
                      <c:pt idx="866">
                        <c:v>19/06/2015</c:v>
                      </c:pt>
                      <c:pt idx="867">
                        <c:v>22/06/2015</c:v>
                      </c:pt>
                      <c:pt idx="868">
                        <c:v>23/06/2015</c:v>
                      </c:pt>
                      <c:pt idx="869">
                        <c:v>24/06/2015</c:v>
                      </c:pt>
                      <c:pt idx="870">
                        <c:v>25/06/2015</c:v>
                      </c:pt>
                      <c:pt idx="871">
                        <c:v>26/06/2015</c:v>
                      </c:pt>
                      <c:pt idx="872">
                        <c:v>29/06/2015</c:v>
                      </c:pt>
                      <c:pt idx="873">
                        <c:v>30/06/2015</c:v>
                      </c:pt>
                      <c:pt idx="874">
                        <c:v>01/07/2015</c:v>
                      </c:pt>
                      <c:pt idx="875">
                        <c:v>02/07/2015</c:v>
                      </c:pt>
                      <c:pt idx="876">
                        <c:v>03/07/2015</c:v>
                      </c:pt>
                      <c:pt idx="877">
                        <c:v>06/07/2015</c:v>
                      </c:pt>
                      <c:pt idx="878">
                        <c:v>07/07/2015</c:v>
                      </c:pt>
                      <c:pt idx="879">
                        <c:v>08/07/2015</c:v>
                      </c:pt>
                      <c:pt idx="880">
                        <c:v>09/07/2015</c:v>
                      </c:pt>
                      <c:pt idx="881">
                        <c:v>10/07/2015</c:v>
                      </c:pt>
                      <c:pt idx="882">
                        <c:v>13/07/2015</c:v>
                      </c:pt>
                      <c:pt idx="883">
                        <c:v>14/07/2015</c:v>
                      </c:pt>
                      <c:pt idx="884">
                        <c:v>15/07/2015</c:v>
                      </c:pt>
                      <c:pt idx="885">
                        <c:v>16/07/2015</c:v>
                      </c:pt>
                      <c:pt idx="886">
                        <c:v>17/07/2015</c:v>
                      </c:pt>
                      <c:pt idx="887">
                        <c:v>20/07/2015</c:v>
                      </c:pt>
                      <c:pt idx="888">
                        <c:v>21/07/2015</c:v>
                      </c:pt>
                      <c:pt idx="889">
                        <c:v>22/07/2015</c:v>
                      </c:pt>
                      <c:pt idx="890">
                        <c:v>23/07/2015</c:v>
                      </c:pt>
                      <c:pt idx="891">
                        <c:v>24/07/2015</c:v>
                      </c:pt>
                      <c:pt idx="892">
                        <c:v>27/07/2015</c:v>
                      </c:pt>
                      <c:pt idx="893">
                        <c:v>28/07/2015</c:v>
                      </c:pt>
                      <c:pt idx="894">
                        <c:v>29/07/2015</c:v>
                      </c:pt>
                      <c:pt idx="895">
                        <c:v>30/07/2015</c:v>
                      </c:pt>
                      <c:pt idx="896">
                        <c:v>31/07/2015</c:v>
                      </c:pt>
                      <c:pt idx="897">
                        <c:v>03/08/2015</c:v>
                      </c:pt>
                      <c:pt idx="898">
                        <c:v>04/08/2015</c:v>
                      </c:pt>
                      <c:pt idx="899">
                        <c:v>05/08/2015</c:v>
                      </c:pt>
                      <c:pt idx="900">
                        <c:v>06/08/2015</c:v>
                      </c:pt>
                      <c:pt idx="901">
                        <c:v>07/08/2015</c:v>
                      </c:pt>
                      <c:pt idx="902">
                        <c:v>10/08/2015</c:v>
                      </c:pt>
                      <c:pt idx="903">
                        <c:v>11/08/2015</c:v>
                      </c:pt>
                      <c:pt idx="904">
                        <c:v>12/08/2015</c:v>
                      </c:pt>
                      <c:pt idx="905">
                        <c:v>13/08/2015</c:v>
                      </c:pt>
                      <c:pt idx="906">
                        <c:v>14/08/2015</c:v>
                      </c:pt>
                      <c:pt idx="907">
                        <c:v>17/08/2015</c:v>
                      </c:pt>
                      <c:pt idx="908">
                        <c:v>18/08/2015</c:v>
                      </c:pt>
                      <c:pt idx="909">
                        <c:v>19/08/2015</c:v>
                      </c:pt>
                      <c:pt idx="910">
                        <c:v>20/08/2015</c:v>
                      </c:pt>
                      <c:pt idx="911">
                        <c:v>21/08/2015</c:v>
                      </c:pt>
                      <c:pt idx="912">
                        <c:v>24/08/2015</c:v>
                      </c:pt>
                      <c:pt idx="913">
                        <c:v>25/08/2015</c:v>
                      </c:pt>
                      <c:pt idx="914">
                        <c:v>26/08/2015</c:v>
                      </c:pt>
                      <c:pt idx="915">
                        <c:v>27/08/2015</c:v>
                      </c:pt>
                      <c:pt idx="916">
                        <c:v>28/08/2015</c:v>
                      </c:pt>
                      <c:pt idx="917">
                        <c:v>01/09/2015</c:v>
                      </c:pt>
                      <c:pt idx="918">
                        <c:v>02/09/2015</c:v>
                      </c:pt>
                      <c:pt idx="919">
                        <c:v>03/09/2015</c:v>
                      </c:pt>
                      <c:pt idx="920">
                        <c:v>04/09/2015</c:v>
                      </c:pt>
                      <c:pt idx="921">
                        <c:v>07/09/2015</c:v>
                      </c:pt>
                      <c:pt idx="922">
                        <c:v>08/09/2015</c:v>
                      </c:pt>
                      <c:pt idx="923">
                        <c:v>09/09/2015</c:v>
                      </c:pt>
                      <c:pt idx="924">
                        <c:v>10/09/2015</c:v>
                      </c:pt>
                      <c:pt idx="925">
                        <c:v>11/09/2015</c:v>
                      </c:pt>
                      <c:pt idx="926">
                        <c:v>14/09/2015</c:v>
                      </c:pt>
                      <c:pt idx="927">
                        <c:v>15/09/2015</c:v>
                      </c:pt>
                      <c:pt idx="928">
                        <c:v>16/09/2015</c:v>
                      </c:pt>
                      <c:pt idx="929">
                        <c:v>17/09/2015</c:v>
                      </c:pt>
                      <c:pt idx="930">
                        <c:v>18/09/2015</c:v>
                      </c:pt>
                      <c:pt idx="931">
                        <c:v>21/09/2015</c:v>
                      </c:pt>
                      <c:pt idx="932">
                        <c:v>22/09/2015</c:v>
                      </c:pt>
                      <c:pt idx="933">
                        <c:v>23/09/2015</c:v>
                      </c:pt>
                      <c:pt idx="934">
                        <c:v>24/09/2015</c:v>
                      </c:pt>
                      <c:pt idx="935">
                        <c:v>25/09/2015</c:v>
                      </c:pt>
                      <c:pt idx="936">
                        <c:v>28/09/2015</c:v>
                      </c:pt>
                      <c:pt idx="937">
                        <c:v>29/09/2015</c:v>
                      </c:pt>
                      <c:pt idx="938">
                        <c:v>30/09/2015</c:v>
                      </c:pt>
                      <c:pt idx="939">
                        <c:v>01/10/2015</c:v>
                      </c:pt>
                      <c:pt idx="940">
                        <c:v>02/10/2015</c:v>
                      </c:pt>
                      <c:pt idx="941">
                        <c:v>05/10/2015</c:v>
                      </c:pt>
                      <c:pt idx="942">
                        <c:v>06/10/2015</c:v>
                      </c:pt>
                      <c:pt idx="943">
                        <c:v>07/10/2015</c:v>
                      </c:pt>
                      <c:pt idx="944">
                        <c:v>08/10/2015</c:v>
                      </c:pt>
                      <c:pt idx="945">
                        <c:v>09/10/2015</c:v>
                      </c:pt>
                      <c:pt idx="946">
                        <c:v>12/10/2015</c:v>
                      </c:pt>
                      <c:pt idx="947">
                        <c:v>13/10/2015</c:v>
                      </c:pt>
                      <c:pt idx="948">
                        <c:v>14/10/2015</c:v>
                      </c:pt>
                      <c:pt idx="949">
                        <c:v>15/10/2015</c:v>
                      </c:pt>
                      <c:pt idx="950">
                        <c:v>16/10/2015</c:v>
                      </c:pt>
                      <c:pt idx="951">
                        <c:v>19/10/2015</c:v>
                      </c:pt>
                      <c:pt idx="952">
                        <c:v>20/10/2015</c:v>
                      </c:pt>
                      <c:pt idx="953">
                        <c:v>21/10/2015</c:v>
                      </c:pt>
                      <c:pt idx="954">
                        <c:v>22/10/2015</c:v>
                      </c:pt>
                      <c:pt idx="955">
                        <c:v>23/10/2015</c:v>
                      </c:pt>
                      <c:pt idx="956">
                        <c:v>26/10/2015</c:v>
                      </c:pt>
                      <c:pt idx="957">
                        <c:v>27/10/2015</c:v>
                      </c:pt>
                      <c:pt idx="958">
                        <c:v>28/10/2015</c:v>
                      </c:pt>
                      <c:pt idx="959">
                        <c:v>29/10/2015</c:v>
                      </c:pt>
                      <c:pt idx="960">
                        <c:v>30/10/2015</c:v>
                      </c:pt>
                      <c:pt idx="961">
                        <c:v>02/11/2015</c:v>
                      </c:pt>
                      <c:pt idx="962">
                        <c:v>03/11/2015</c:v>
                      </c:pt>
                      <c:pt idx="963">
                        <c:v>04/11/2015</c:v>
                      </c:pt>
                      <c:pt idx="964">
                        <c:v>05/11/2015</c:v>
                      </c:pt>
                      <c:pt idx="965">
                        <c:v>06/11/2015</c:v>
                      </c:pt>
                      <c:pt idx="966">
                        <c:v>09/11/2015</c:v>
                      </c:pt>
                      <c:pt idx="967">
                        <c:v>10/11/2015</c:v>
                      </c:pt>
                      <c:pt idx="968">
                        <c:v>11/11/2015</c:v>
                      </c:pt>
                      <c:pt idx="969">
                        <c:v>12/11/2015</c:v>
                      </c:pt>
                      <c:pt idx="970">
                        <c:v>13/11/2015</c:v>
                      </c:pt>
                      <c:pt idx="971">
                        <c:v>16/11/2015</c:v>
                      </c:pt>
                      <c:pt idx="972">
                        <c:v>17/11/2015</c:v>
                      </c:pt>
                      <c:pt idx="973">
                        <c:v>18/11/2015</c:v>
                      </c:pt>
                      <c:pt idx="974">
                        <c:v>19/11/2015</c:v>
                      </c:pt>
                      <c:pt idx="975">
                        <c:v>20/11/2015</c:v>
                      </c:pt>
                      <c:pt idx="976">
                        <c:v>23/11/2015</c:v>
                      </c:pt>
                      <c:pt idx="977">
                        <c:v>24/11/2015</c:v>
                      </c:pt>
                      <c:pt idx="978">
                        <c:v>25/11/2015</c:v>
                      </c:pt>
                      <c:pt idx="979">
                        <c:v>26/11/2015</c:v>
                      </c:pt>
                      <c:pt idx="980">
                        <c:v>27/11/2015</c:v>
                      </c:pt>
                      <c:pt idx="981">
                        <c:v>30/11/2015</c:v>
                      </c:pt>
                      <c:pt idx="982">
                        <c:v>01/12/2015</c:v>
                      </c:pt>
                      <c:pt idx="983">
                        <c:v>02/12/2015</c:v>
                      </c:pt>
                      <c:pt idx="984">
                        <c:v>03/12/2015</c:v>
                      </c:pt>
                      <c:pt idx="985">
                        <c:v>04/12/2015</c:v>
                      </c:pt>
                      <c:pt idx="986">
                        <c:v>07/12/2015</c:v>
                      </c:pt>
                      <c:pt idx="987">
                        <c:v>08/12/2015</c:v>
                      </c:pt>
                      <c:pt idx="988">
                        <c:v>09/12/2015</c:v>
                      </c:pt>
                      <c:pt idx="989">
                        <c:v>10/12/2015</c:v>
                      </c:pt>
                      <c:pt idx="990">
                        <c:v>11/12/2015</c:v>
                      </c:pt>
                      <c:pt idx="991">
                        <c:v>14/12/2015</c:v>
                      </c:pt>
                      <c:pt idx="992">
                        <c:v>15/12/2015</c:v>
                      </c:pt>
                      <c:pt idx="993">
                        <c:v>16/12/2015</c:v>
                      </c:pt>
                      <c:pt idx="994">
                        <c:v>17/12/2015</c:v>
                      </c:pt>
                      <c:pt idx="995">
                        <c:v>21/12/2015</c:v>
                      </c:pt>
                      <c:pt idx="996">
                        <c:v>22/12/2015</c:v>
                      </c:pt>
                      <c:pt idx="997">
                        <c:v>23/12/2015</c:v>
                      </c:pt>
                      <c:pt idx="998">
                        <c:v>24/12/2015</c:v>
                      </c:pt>
                      <c:pt idx="999">
                        <c:v>29/12/2015</c:v>
                      </c:pt>
                      <c:pt idx="1000">
                        <c:v>30/12/2015</c:v>
                      </c:pt>
                      <c:pt idx="1001">
                        <c:v>31/12/2015</c:v>
                      </c:pt>
                      <c:pt idx="1002">
                        <c:v>04/01/2016</c:v>
                      </c:pt>
                      <c:pt idx="1003">
                        <c:v>05/01/2016</c:v>
                      </c:pt>
                      <c:pt idx="1004">
                        <c:v>06/01/2016</c:v>
                      </c:pt>
                      <c:pt idx="1005">
                        <c:v>07/01/2016</c:v>
                      </c:pt>
                      <c:pt idx="1006">
                        <c:v>08/01/2016</c:v>
                      </c:pt>
                      <c:pt idx="1007">
                        <c:v>11/01/2016</c:v>
                      </c:pt>
                      <c:pt idx="1008">
                        <c:v>12/01/2016</c:v>
                      </c:pt>
                      <c:pt idx="1009">
                        <c:v>13/01/2016</c:v>
                      </c:pt>
                      <c:pt idx="1010">
                        <c:v>14/01/2016</c:v>
                      </c:pt>
                      <c:pt idx="1011">
                        <c:v>15/01/2016</c:v>
                      </c:pt>
                      <c:pt idx="1012">
                        <c:v>18/01/2016</c:v>
                      </c:pt>
                      <c:pt idx="1013">
                        <c:v>19/01/2016</c:v>
                      </c:pt>
                      <c:pt idx="1014">
                        <c:v>20/01/2016</c:v>
                      </c:pt>
                      <c:pt idx="1015">
                        <c:v>21/01/2016</c:v>
                      </c:pt>
                      <c:pt idx="1016">
                        <c:v>22/01/2016</c:v>
                      </c:pt>
                      <c:pt idx="1017">
                        <c:v>25/01/2016</c:v>
                      </c:pt>
                      <c:pt idx="1018">
                        <c:v>26/01/2016</c:v>
                      </c:pt>
                      <c:pt idx="1019">
                        <c:v>27/01/2016</c:v>
                      </c:pt>
                      <c:pt idx="1020">
                        <c:v>28/01/2016</c:v>
                      </c:pt>
                      <c:pt idx="1021">
                        <c:v>01/02/2016</c:v>
                      </c:pt>
                      <c:pt idx="1022">
                        <c:v>02/02/2016</c:v>
                      </c:pt>
                      <c:pt idx="1023">
                        <c:v>03/02/2016</c:v>
                      </c:pt>
                      <c:pt idx="1024">
                        <c:v>04/02/2016</c:v>
                      </c:pt>
                      <c:pt idx="1025">
                        <c:v>05/02/2016</c:v>
                      </c:pt>
                      <c:pt idx="1026">
                        <c:v>08/02/2016</c:v>
                      </c:pt>
                      <c:pt idx="1027">
                        <c:v>09/02/2016</c:v>
                      </c:pt>
                      <c:pt idx="1028">
                        <c:v>10/02/2016</c:v>
                      </c:pt>
                      <c:pt idx="1029">
                        <c:v>11/02/2016</c:v>
                      </c:pt>
                      <c:pt idx="1030">
                        <c:v>15/02/2016</c:v>
                      </c:pt>
                      <c:pt idx="1031">
                        <c:v>16/02/2016</c:v>
                      </c:pt>
                      <c:pt idx="1032">
                        <c:v>17/02/2016</c:v>
                      </c:pt>
                      <c:pt idx="1033">
                        <c:v>18/02/2016</c:v>
                      </c:pt>
                      <c:pt idx="1034">
                        <c:v>19/02/2016</c:v>
                      </c:pt>
                      <c:pt idx="1035">
                        <c:v>22/02/2016</c:v>
                      </c:pt>
                      <c:pt idx="1036">
                        <c:v>23/02/2016</c:v>
                      </c:pt>
                      <c:pt idx="1037">
                        <c:v>24/02/2016</c:v>
                      </c:pt>
                      <c:pt idx="1038">
                        <c:v>26/02/2016</c:v>
                      </c:pt>
                      <c:pt idx="1039">
                        <c:v>29/02/2016</c:v>
                      </c:pt>
                      <c:pt idx="1040">
                        <c:v>01/03/2016</c:v>
                      </c:pt>
                      <c:pt idx="1041">
                        <c:v>02/03/2016</c:v>
                      </c:pt>
                      <c:pt idx="1042">
                        <c:v>03/03/2016</c:v>
                      </c:pt>
                      <c:pt idx="1043">
                        <c:v>07/03/2016</c:v>
                      </c:pt>
                      <c:pt idx="1044">
                        <c:v>08/03/2016</c:v>
                      </c:pt>
                      <c:pt idx="1045">
                        <c:v>09/03/2016</c:v>
                      </c:pt>
                      <c:pt idx="1046">
                        <c:v>10/03/2016</c:v>
                      </c:pt>
                      <c:pt idx="1047">
                        <c:v>11/03/2016</c:v>
                      </c:pt>
                      <c:pt idx="1048">
                        <c:v>14/03/2016</c:v>
                      </c:pt>
                      <c:pt idx="1049">
                        <c:v>15/03/2016</c:v>
                      </c:pt>
                      <c:pt idx="1050">
                        <c:v>16/03/2016</c:v>
                      </c:pt>
                      <c:pt idx="1051">
                        <c:v>17/03/2016</c:v>
                      </c:pt>
                      <c:pt idx="1052">
                        <c:v>18/03/2016</c:v>
                      </c:pt>
                      <c:pt idx="1053">
                        <c:v>21/03/2016</c:v>
                      </c:pt>
                      <c:pt idx="1054">
                        <c:v>22/03/2016</c:v>
                      </c:pt>
                      <c:pt idx="1055">
                        <c:v>23/03/2016</c:v>
                      </c:pt>
                      <c:pt idx="1056">
                        <c:v>24/03/2016</c:v>
                      </c:pt>
                      <c:pt idx="1057">
                        <c:v>29/03/2016</c:v>
                      </c:pt>
                      <c:pt idx="1058">
                        <c:v>30/03/2016</c:v>
                      </c:pt>
                      <c:pt idx="1059">
                        <c:v>31/03/2016</c:v>
                      </c:pt>
                      <c:pt idx="1060">
                        <c:v>01/04/2016</c:v>
                      </c:pt>
                      <c:pt idx="1061">
                        <c:v>04/04/2016</c:v>
                      </c:pt>
                      <c:pt idx="1062">
                        <c:v>05/04/2016</c:v>
                      </c:pt>
                      <c:pt idx="1063">
                        <c:v>06/04/2016</c:v>
                      </c:pt>
                      <c:pt idx="1064">
                        <c:v>07/04/2016</c:v>
                      </c:pt>
                      <c:pt idx="1065">
                        <c:v>08/04/2016</c:v>
                      </c:pt>
                      <c:pt idx="1066">
                        <c:v>11/04/2016</c:v>
                      </c:pt>
                      <c:pt idx="1067">
                        <c:v>12/04/2016</c:v>
                      </c:pt>
                      <c:pt idx="1068">
                        <c:v>13/04/2016</c:v>
                      </c:pt>
                      <c:pt idx="1069">
                        <c:v>14/04/2016</c:v>
                      </c:pt>
                      <c:pt idx="1070">
                        <c:v>15/04/2016</c:v>
                      </c:pt>
                      <c:pt idx="1071">
                        <c:v> </c:v>
                      </c:pt>
                      <c:pt idx="1072">
                        <c:v>19/04/2016</c:v>
                      </c:pt>
                      <c:pt idx="1073">
                        <c:v>20/04/2016</c:v>
                      </c:pt>
                      <c:pt idx="1074">
                        <c:v>21/04/2016</c:v>
                      </c:pt>
                      <c:pt idx="1075">
                        <c:v>22/04/2016</c:v>
                      </c:pt>
                      <c:pt idx="1076">
                        <c:v>25/04/2016</c:v>
                      </c:pt>
                      <c:pt idx="1077">
                        <c:v>26/04/2016</c:v>
                      </c:pt>
                      <c:pt idx="1078">
                        <c:v>27/04/2016</c:v>
                      </c:pt>
                      <c:pt idx="1079">
                        <c:v>28/04/2016</c:v>
                      </c:pt>
                      <c:pt idx="1080">
                        <c:v>29/04/2016</c:v>
                      </c:pt>
                      <c:pt idx="1081">
                        <c:v>03/05/2016</c:v>
                      </c:pt>
                      <c:pt idx="1082">
                        <c:v>04/05/2016</c:v>
                      </c:pt>
                      <c:pt idx="1083">
                        <c:v>05/05/2016</c:v>
                      </c:pt>
                      <c:pt idx="1084">
                        <c:v>06/05/2016</c:v>
                      </c:pt>
                      <c:pt idx="1085">
                        <c:v>09/05/2016</c:v>
                      </c:pt>
                      <c:pt idx="1086">
                        <c:v>10/05/2016</c:v>
                      </c:pt>
                      <c:pt idx="1087">
                        <c:v>11/05/2016</c:v>
                      </c:pt>
                      <c:pt idx="1088">
                        <c:v>12/05/2016</c:v>
                      </c:pt>
                      <c:pt idx="1089">
                        <c:v>13/05/2016</c:v>
                      </c:pt>
                      <c:pt idx="1090">
                        <c:v>16/05/2016</c:v>
                      </c:pt>
                      <c:pt idx="1091">
                        <c:v>17/05/2016</c:v>
                      </c:pt>
                      <c:pt idx="1092">
                        <c:v>18/05/2016</c:v>
                      </c:pt>
                      <c:pt idx="1093">
                        <c:v>19/05/2016</c:v>
                      </c:pt>
                      <c:pt idx="1094">
                        <c:v>20/05/2016</c:v>
                      </c:pt>
                      <c:pt idx="1095">
                        <c:v>23/05/2016</c:v>
                      </c:pt>
                      <c:pt idx="1096">
                        <c:v>24/05/2016</c:v>
                      </c:pt>
                      <c:pt idx="1097">
                        <c:v>25/05/2016</c:v>
                      </c:pt>
                      <c:pt idx="1098">
                        <c:v>26/05/2016</c:v>
                      </c:pt>
                      <c:pt idx="1099">
                        <c:v>27/05/2016</c:v>
                      </c:pt>
                      <c:pt idx="1100">
                        <c:v>31/05/2016</c:v>
                      </c:pt>
                      <c:pt idx="1101">
                        <c:v>01/06/2016</c:v>
                      </c:pt>
                      <c:pt idx="1102">
                        <c:v>02/06/2016</c:v>
                      </c:pt>
                      <c:pt idx="1103">
                        <c:v>03/06/2016</c:v>
                      </c:pt>
                      <c:pt idx="1104">
                        <c:v>06/06/2016</c:v>
                      </c:pt>
                      <c:pt idx="1105">
                        <c:v>07/06/2016</c:v>
                      </c:pt>
                      <c:pt idx="1106">
                        <c:v>08/06/2016</c:v>
                      </c:pt>
                      <c:pt idx="1107">
                        <c:v>09/06/2016</c:v>
                      </c:pt>
                      <c:pt idx="1108">
                        <c:v>10/06/2016</c:v>
                      </c:pt>
                      <c:pt idx="1109">
                        <c:v>13/06/2016</c:v>
                      </c:pt>
                      <c:pt idx="1110">
                        <c:v>14/06/2016</c:v>
                      </c:pt>
                      <c:pt idx="1111">
                        <c:v>15/06/2016</c:v>
                      </c:pt>
                      <c:pt idx="1112">
                        <c:v>16/06/2016</c:v>
                      </c:pt>
                      <c:pt idx="1113">
                        <c:v>17/06/2016</c:v>
                      </c:pt>
                      <c:pt idx="1114">
                        <c:v>20/06/2016</c:v>
                      </c:pt>
                      <c:pt idx="1115">
                        <c:v>21/06/2016</c:v>
                      </c:pt>
                      <c:pt idx="1116">
                        <c:v>22/06/2016</c:v>
                      </c:pt>
                      <c:pt idx="1117">
                        <c:v>23/06/2016</c:v>
                      </c:pt>
                      <c:pt idx="1118">
                        <c:v>24/06/2016</c:v>
                      </c:pt>
                      <c:pt idx="1119">
                        <c:v>27/06/2016</c:v>
                      </c:pt>
                      <c:pt idx="1120">
                        <c:v>28/06/2016</c:v>
                      </c:pt>
                      <c:pt idx="1121">
                        <c:v>29/06/2016</c:v>
                      </c:pt>
                      <c:pt idx="1122">
                        <c:v>30/06/2016</c:v>
                      </c:pt>
                      <c:pt idx="1123">
                        <c:v>01/07/2016</c:v>
                      </c:pt>
                      <c:pt idx="1124">
                        <c:v>04/07/2016</c:v>
                      </c:pt>
                      <c:pt idx="1125">
                        <c:v>05/07/2016</c:v>
                      </c:pt>
                      <c:pt idx="1126">
                        <c:v>06/07/2016</c:v>
                      </c:pt>
                      <c:pt idx="1127">
                        <c:v>07/07/2016</c:v>
                      </c:pt>
                      <c:pt idx="1128">
                        <c:v>08/07/2016</c:v>
                      </c:pt>
                      <c:pt idx="1129">
                        <c:v>11/07/2016</c:v>
                      </c:pt>
                      <c:pt idx="1130">
                        <c:v>12/07/2016</c:v>
                      </c:pt>
                      <c:pt idx="1131">
                        <c:v>13/07/2016</c:v>
                      </c:pt>
                      <c:pt idx="1132">
                        <c:v>14/07/2016</c:v>
                      </c:pt>
                      <c:pt idx="1133">
                        <c:v>15/07/2016</c:v>
                      </c:pt>
                      <c:pt idx="1134">
                        <c:v>18/07/2016</c:v>
                      </c:pt>
                      <c:pt idx="1135">
                        <c:v>19/07/2016</c:v>
                      </c:pt>
                      <c:pt idx="1136">
                        <c:v>20/07/2016</c:v>
                      </c:pt>
                      <c:pt idx="1137">
                        <c:v>21/07/2016</c:v>
                      </c:pt>
                      <c:pt idx="1138">
                        <c:v>22/07/2016</c:v>
                      </c:pt>
                      <c:pt idx="1139">
                        <c:v>25/07/2016</c:v>
                      </c:pt>
                      <c:pt idx="1140">
                        <c:v>26/07/2016</c:v>
                      </c:pt>
                      <c:pt idx="1141">
                        <c:v>27/07/2016</c:v>
                      </c:pt>
                      <c:pt idx="1142">
                        <c:v>28/07/2016</c:v>
                      </c:pt>
                      <c:pt idx="1143">
                        <c:v>29/07/2016</c:v>
                      </c:pt>
                      <c:pt idx="1144">
                        <c:v>01/08/2016</c:v>
                      </c:pt>
                      <c:pt idx="1145">
                        <c:v>02/08/2016</c:v>
                      </c:pt>
                      <c:pt idx="1146">
                        <c:v>03/08/2016</c:v>
                      </c:pt>
                      <c:pt idx="1147">
                        <c:v>04/08/2016</c:v>
                      </c:pt>
                      <c:pt idx="1148">
                        <c:v>05/08/2016</c:v>
                      </c:pt>
                      <c:pt idx="1149">
                        <c:v>08/08/2016</c:v>
                      </c:pt>
                      <c:pt idx="1150">
                        <c:v>09/08/2016</c:v>
                      </c:pt>
                      <c:pt idx="1151">
                        <c:v>10/08/2016</c:v>
                      </c:pt>
                      <c:pt idx="1152">
                        <c:v>11/08/2016</c:v>
                      </c:pt>
                      <c:pt idx="1153">
                        <c:v>12/08/2016</c:v>
                      </c:pt>
                      <c:pt idx="1154">
                        <c:v>15/08/2016</c:v>
                      </c:pt>
                      <c:pt idx="1155">
                        <c:v>16/08/2016</c:v>
                      </c:pt>
                      <c:pt idx="1156">
                        <c:v>17/08/2016</c:v>
                      </c:pt>
                      <c:pt idx="1157">
                        <c:v>18/08/2016</c:v>
                      </c:pt>
                      <c:pt idx="1158">
                        <c:v>19/08/2016</c:v>
                      </c:pt>
                      <c:pt idx="1159">
                        <c:v>22/08/2016</c:v>
                      </c:pt>
                      <c:pt idx="1160">
                        <c:v>23/08/2016</c:v>
                      </c:pt>
                      <c:pt idx="1161">
                        <c:v>24/08/2016</c:v>
                      </c:pt>
                      <c:pt idx="1162">
                        <c:v>25/08/2016</c:v>
                      </c:pt>
                      <c:pt idx="1163">
                        <c:v>26/08/2016</c:v>
                      </c:pt>
                      <c:pt idx="1164">
                        <c:v>30/08/2016</c:v>
                      </c:pt>
                      <c:pt idx="1165">
                        <c:v>31/08/2016</c:v>
                      </c:pt>
                      <c:pt idx="1166">
                        <c:v>01/09/2016</c:v>
                      </c:pt>
                      <c:pt idx="1167">
                        <c:v>02/09/2016</c:v>
                      </c:pt>
                      <c:pt idx="1168">
                        <c:v>05/09/2016</c:v>
                      </c:pt>
                      <c:pt idx="1169">
                        <c:v>06/09/2016</c:v>
                      </c:pt>
                      <c:pt idx="1170">
                        <c:v>07/09/2016</c:v>
                      </c:pt>
                      <c:pt idx="1171">
                        <c:v>08/09/2016</c:v>
                      </c:pt>
                      <c:pt idx="1172">
                        <c:v>09/09/2016</c:v>
                      </c:pt>
                      <c:pt idx="1173">
                        <c:v>12/09/2016</c:v>
                      </c:pt>
                      <c:pt idx="1174">
                        <c:v>13/09/2016</c:v>
                      </c:pt>
                      <c:pt idx="1175">
                        <c:v>14/09/2016</c:v>
                      </c:pt>
                      <c:pt idx="1176">
                        <c:v>15/09/2016</c:v>
                      </c:pt>
                      <c:pt idx="1177">
                        <c:v>16/09/2016</c:v>
                      </c:pt>
                      <c:pt idx="1178">
                        <c:v>19/09/2016</c:v>
                      </c:pt>
                      <c:pt idx="1179">
                        <c:v>20/09/2016</c:v>
                      </c:pt>
                      <c:pt idx="1180">
                        <c:v>21/09/2016</c:v>
                      </c:pt>
                      <c:pt idx="1181">
                        <c:v>22/09/2016</c:v>
                      </c:pt>
                      <c:pt idx="1182">
                        <c:v>23/09/2016</c:v>
                      </c:pt>
                      <c:pt idx="1183">
                        <c:v>26/09/2016</c:v>
                      </c:pt>
                      <c:pt idx="1184">
                        <c:v>27/09/2016</c:v>
                      </c:pt>
                      <c:pt idx="1185">
                        <c:v>28/09/2016</c:v>
                      </c:pt>
                      <c:pt idx="1186">
                        <c:v>29/09/2016</c:v>
                      </c:pt>
                      <c:pt idx="1187">
                        <c:v>30/09/2016</c:v>
                      </c:pt>
                      <c:pt idx="1188">
                        <c:v>03/10/2016</c:v>
                      </c:pt>
                      <c:pt idx="1189">
                        <c:v>04/10/2016</c:v>
                      </c:pt>
                      <c:pt idx="1190">
                        <c:v>05/10/2016</c:v>
                      </c:pt>
                      <c:pt idx="1191">
                        <c:v>06/10/2016</c:v>
                      </c:pt>
                      <c:pt idx="1192">
                        <c:v>07/10/2016</c:v>
                      </c:pt>
                      <c:pt idx="1193">
                        <c:v>10/10/2016</c:v>
                      </c:pt>
                      <c:pt idx="1194">
                        <c:v>11/10/2016</c:v>
                      </c:pt>
                      <c:pt idx="1195">
                        <c:v>12/10/2016</c:v>
                      </c:pt>
                      <c:pt idx="1196">
                        <c:v>13/10/2016</c:v>
                      </c:pt>
                      <c:pt idx="1197">
                        <c:v>14/10/2016</c:v>
                      </c:pt>
                      <c:pt idx="1198">
                        <c:v>17/10/2016</c:v>
                      </c:pt>
                      <c:pt idx="1199">
                        <c:v>18/10/2016</c:v>
                      </c:pt>
                      <c:pt idx="1200">
                        <c:v>19/10/2016</c:v>
                      </c:pt>
                      <c:pt idx="1201">
                        <c:v>20/10/2016</c:v>
                      </c:pt>
                      <c:pt idx="1202">
                        <c:v>21/10/2016</c:v>
                      </c:pt>
                      <c:pt idx="1203">
                        <c:v>24/10/2016</c:v>
                      </c:pt>
                      <c:pt idx="1204">
                        <c:v>25/10/2016</c:v>
                      </c:pt>
                      <c:pt idx="1205">
                        <c:v>26/10/2016</c:v>
                      </c:pt>
                      <c:pt idx="1206">
                        <c:v>27/10/2016</c:v>
                      </c:pt>
                      <c:pt idx="1207">
                        <c:v>28/10/2016</c:v>
                      </c:pt>
                      <c:pt idx="1208">
                        <c:v>31/10/2016</c:v>
                      </c:pt>
                      <c:pt idx="1209">
                        <c:v>01/11/2016</c:v>
                      </c:pt>
                      <c:pt idx="1210">
                        <c:v>02/11/2016</c:v>
                      </c:pt>
                      <c:pt idx="1211">
                        <c:v>03/11/2016</c:v>
                      </c:pt>
                      <c:pt idx="1212">
                        <c:v>04/11/2016</c:v>
                      </c:pt>
                      <c:pt idx="1213">
                        <c:v>07/11/2016</c:v>
                      </c:pt>
                      <c:pt idx="1214">
                        <c:v>08/11/2016</c:v>
                      </c:pt>
                      <c:pt idx="1215">
                        <c:v>09/11/2016</c:v>
                      </c:pt>
                      <c:pt idx="1216">
                        <c:v>10/11/2016</c:v>
                      </c:pt>
                      <c:pt idx="1217">
                        <c:v>11/11/2016</c:v>
                      </c:pt>
                      <c:pt idx="1218">
                        <c:v>14/11/2016</c:v>
                      </c:pt>
                      <c:pt idx="1219">
                        <c:v>15/11/2016</c:v>
                      </c:pt>
                      <c:pt idx="1220">
                        <c:v>16/11/2016</c:v>
                      </c:pt>
                      <c:pt idx="1221">
                        <c:v>17/11/2016</c:v>
                      </c:pt>
                      <c:pt idx="1222">
                        <c:v>18/11/2016</c:v>
                      </c:pt>
                      <c:pt idx="1223">
                        <c:v>21/11/2016</c:v>
                      </c:pt>
                      <c:pt idx="1224">
                        <c:v>22/11/2016</c:v>
                      </c:pt>
                      <c:pt idx="1225">
                        <c:v>23/11/2016</c:v>
                      </c:pt>
                      <c:pt idx="1226">
                        <c:v>24/11/2016</c:v>
                      </c:pt>
                      <c:pt idx="1227">
                        <c:v>25/11/2016</c:v>
                      </c:pt>
                      <c:pt idx="1228">
                        <c:v>28/11/2016</c:v>
                      </c:pt>
                      <c:pt idx="1229">
                        <c:v>29/11/2016</c:v>
                      </c:pt>
                      <c:pt idx="1230">
                        <c:v>30/11/2016</c:v>
                      </c:pt>
                      <c:pt idx="1231">
                        <c:v>01/12/2016</c:v>
                      </c:pt>
                      <c:pt idx="1232">
                        <c:v>02/12/2016</c:v>
                      </c:pt>
                      <c:pt idx="1233">
                        <c:v>05/12/2016</c:v>
                      </c:pt>
                      <c:pt idx="1234">
                        <c:v>06/12/2016</c:v>
                      </c:pt>
                      <c:pt idx="1235">
                        <c:v>07/12/2016</c:v>
                      </c:pt>
                      <c:pt idx="1236">
                        <c:v>08/12/2016</c:v>
                      </c:pt>
                      <c:pt idx="1237">
                        <c:v>09/12/2016</c:v>
                      </c:pt>
                      <c:pt idx="1238">
                        <c:v>12/12/2016</c:v>
                      </c:pt>
                      <c:pt idx="1239">
                        <c:v>13/12/2016</c:v>
                      </c:pt>
                      <c:pt idx="1240">
                        <c:v>14/12/2016</c:v>
                      </c:pt>
                      <c:pt idx="1241">
                        <c:v>15/12/2016</c:v>
                      </c:pt>
                      <c:pt idx="1242">
                        <c:v>16/12/2016</c:v>
                      </c:pt>
                      <c:pt idx="1243">
                        <c:v>19/12/2016</c:v>
                      </c:pt>
                      <c:pt idx="1244">
                        <c:v>20/12/2016</c:v>
                      </c:pt>
                      <c:pt idx="1245">
                        <c:v>21/12/2016</c:v>
                      </c:pt>
                      <c:pt idx="1246">
                        <c:v>22/12/2016</c:v>
                      </c:pt>
                      <c:pt idx="1247">
                        <c:v>23/12/2016</c:v>
                      </c:pt>
                      <c:pt idx="1248">
                        <c:v>28/12/2016</c:v>
                      </c:pt>
                      <c:pt idx="1249">
                        <c:v>29/12/2016</c:v>
                      </c:pt>
                      <c:pt idx="1250">
                        <c:v>30/12/2016</c:v>
                      </c:pt>
                      <c:pt idx="1251">
                        <c:v>03/01/2017</c:v>
                      </c:pt>
                      <c:pt idx="1252">
                        <c:v>04/01/2017</c:v>
                      </c:pt>
                      <c:pt idx="1253">
                        <c:v>05/01/2017</c:v>
                      </c:pt>
                      <c:pt idx="1254">
                        <c:v>06/01/2017</c:v>
                      </c:pt>
                      <c:pt idx="1255">
                        <c:v>09/01/2017</c:v>
                      </c:pt>
                      <c:pt idx="1256">
                        <c:v>10/01/2017</c:v>
                      </c:pt>
                      <c:pt idx="1257">
                        <c:v>11/01/2017</c:v>
                      </c:pt>
                      <c:pt idx="1258">
                        <c:v>12/01/2017</c:v>
                      </c:pt>
                      <c:pt idx="1259">
                        <c:v>13/01/2017</c:v>
                      </c:pt>
                      <c:pt idx="1260">
                        <c:v>16/01/2017</c:v>
                      </c:pt>
                      <c:pt idx="1261">
                        <c:v>17/01/2017</c:v>
                      </c:pt>
                      <c:pt idx="1262">
                        <c:v>18/01/2017</c:v>
                      </c:pt>
                      <c:pt idx="1263">
                        <c:v>19/01/2017</c:v>
                      </c:pt>
                      <c:pt idx="1264">
                        <c:v>20/01/2017</c:v>
                      </c:pt>
                      <c:pt idx="1265">
                        <c:v>23/01/2017</c:v>
                      </c:pt>
                      <c:pt idx="1266">
                        <c:v>24/01/2017</c:v>
                      </c:pt>
                      <c:pt idx="1267">
                        <c:v>25/01/2017</c:v>
                      </c:pt>
                      <c:pt idx="1268">
                        <c:v>26/01/2017</c:v>
                      </c:pt>
                      <c:pt idx="1269">
                        <c:v>27/01/2017</c:v>
                      </c:pt>
                      <c:pt idx="1270">
                        <c:v>30/01/2017</c:v>
                      </c:pt>
                      <c:pt idx="1271">
                        <c:v>31/01/2017</c:v>
                      </c:pt>
                      <c:pt idx="1272">
                        <c:v>01/02/2017</c:v>
                      </c:pt>
                      <c:pt idx="1273">
                        <c:v>02/02/2017</c:v>
                      </c:pt>
                      <c:pt idx="1274">
                        <c:v>03/02/2017</c:v>
                      </c:pt>
                      <c:pt idx="1275">
                        <c:v>06/02/2017</c:v>
                      </c:pt>
                      <c:pt idx="1276">
                        <c:v>07/02/2017</c:v>
                      </c:pt>
                      <c:pt idx="1277">
                        <c:v>08/02/2017</c:v>
                      </c:pt>
                      <c:pt idx="1278">
                        <c:v>09/02/2017</c:v>
                      </c:pt>
                      <c:pt idx="1279">
                        <c:v>10/02/2017</c:v>
                      </c:pt>
                      <c:pt idx="1280">
                        <c:v>13/02/2017</c:v>
                      </c:pt>
                      <c:pt idx="1281">
                        <c:v>14/02/2017</c:v>
                      </c:pt>
                      <c:pt idx="1282">
                        <c:v>15/02/2017</c:v>
                      </c:pt>
                      <c:pt idx="1283">
                        <c:v>16/02/2017</c:v>
                      </c:pt>
                      <c:pt idx="1284">
                        <c:v>17/02/2017</c:v>
                      </c:pt>
                      <c:pt idx="1285">
                        <c:v>20/02/2017</c:v>
                      </c:pt>
                      <c:pt idx="1286">
                        <c:v>21/02/2017</c:v>
                      </c:pt>
                      <c:pt idx="1287">
                        <c:v>22/02/2017</c:v>
                      </c:pt>
                      <c:pt idx="1288">
                        <c:v>23/02/2017</c:v>
                      </c:pt>
                      <c:pt idx="1289">
                        <c:v>24/02/2017</c:v>
                      </c:pt>
                      <c:pt idx="1290">
                        <c:v>27/02/2017</c:v>
                      </c:pt>
                      <c:pt idx="1291">
                        <c:v>28/02/2017</c:v>
                      </c:pt>
                      <c:pt idx="1292">
                        <c:v>01/03/2017</c:v>
                      </c:pt>
                      <c:pt idx="1293">
                        <c:v>02/03/2017</c:v>
                      </c:pt>
                      <c:pt idx="1294">
                        <c:v>03/03/2017</c:v>
                      </c:pt>
                      <c:pt idx="1295">
                        <c:v>06/03/2017</c:v>
                      </c:pt>
                      <c:pt idx="1296">
                        <c:v>07/03/2017</c:v>
                      </c:pt>
                      <c:pt idx="1297">
                        <c:v>08/03/2017</c:v>
                      </c:pt>
                      <c:pt idx="1298">
                        <c:v>09/03/2017</c:v>
                      </c:pt>
                      <c:pt idx="1299">
                        <c:v>10/03/2017</c:v>
                      </c:pt>
                      <c:pt idx="1300">
                        <c:v>13/03/2017</c:v>
                      </c:pt>
                      <c:pt idx="1301">
                        <c:v>14/03/2017</c:v>
                      </c:pt>
                      <c:pt idx="1302">
                        <c:v>15/03/2017</c:v>
                      </c:pt>
                      <c:pt idx="1303">
                        <c:v>16/03/2017</c:v>
                      </c:pt>
                      <c:pt idx="1304">
                        <c:v>17/03/2017</c:v>
                      </c:pt>
                      <c:pt idx="1305">
                        <c:v>20/03/2017</c:v>
                      </c:pt>
                      <c:pt idx="1306">
                        <c:v>21/03/2017</c:v>
                      </c:pt>
                      <c:pt idx="1307">
                        <c:v>22/03/2017</c:v>
                      </c:pt>
                      <c:pt idx="1308">
                        <c:v>23/03/2017</c:v>
                      </c:pt>
                      <c:pt idx="1309">
                        <c:v>24/03/2017</c:v>
                      </c:pt>
                      <c:pt idx="1310">
                        <c:v>27/03/2017</c:v>
                      </c:pt>
                      <c:pt idx="1311">
                        <c:v>28/03/2017</c:v>
                      </c:pt>
                      <c:pt idx="1312">
                        <c:v>29/03/2017</c:v>
                      </c:pt>
                      <c:pt idx="1313">
                        <c:v>30/03/2017</c:v>
                      </c:pt>
                      <c:pt idx="1314">
                        <c:v>31/03/2017</c:v>
                      </c:pt>
                      <c:pt idx="1315">
                        <c:v>03/04/2017</c:v>
                      </c:pt>
                      <c:pt idx="1316">
                        <c:v>04/04/2017</c:v>
                      </c:pt>
                      <c:pt idx="1317">
                        <c:v>05/04/2017</c:v>
                      </c:pt>
                      <c:pt idx="1318">
                        <c:v>06/04/2017</c:v>
                      </c:pt>
                      <c:pt idx="1319">
                        <c:v>07/04/2017</c:v>
                      </c:pt>
                      <c:pt idx="1320">
                        <c:v>10/04/2017</c:v>
                      </c:pt>
                      <c:pt idx="1321">
                        <c:v>11/04/2017</c:v>
                      </c:pt>
                      <c:pt idx="1322">
                        <c:v>12/04/2017</c:v>
                      </c:pt>
                      <c:pt idx="1323">
                        <c:v>13/04/2017</c:v>
                      </c:pt>
                      <c:pt idx="1324">
                        <c:v>18/04/2017</c:v>
                      </c:pt>
                      <c:pt idx="1325">
                        <c:v>19/04/2017</c:v>
                      </c:pt>
                      <c:pt idx="1326">
                        <c:v>20/04/2017</c:v>
                      </c:pt>
                      <c:pt idx="1327">
                        <c:v>21/04/2017</c:v>
                      </c:pt>
                      <c:pt idx="1328">
                        <c:v>24/04/2017</c:v>
                      </c:pt>
                      <c:pt idx="1329">
                        <c:v>25/04/2017</c:v>
                      </c:pt>
                      <c:pt idx="1330">
                        <c:v>26/04/2017</c:v>
                      </c:pt>
                      <c:pt idx="1331">
                        <c:v>27/04/2017</c:v>
                      </c:pt>
                      <c:pt idx="1332">
                        <c:v>28/04/2017</c:v>
                      </c:pt>
                      <c:pt idx="1333">
                        <c:v>02/05/2017</c:v>
                      </c:pt>
                      <c:pt idx="1334">
                        <c:v>03/05/2017</c:v>
                      </c:pt>
                      <c:pt idx="1335">
                        <c:v>04/05/2017</c:v>
                      </c:pt>
                      <c:pt idx="1336">
                        <c:v>05/05/2017</c:v>
                      </c:pt>
                      <c:pt idx="1337">
                        <c:v>08/05/2017</c:v>
                      </c:pt>
                      <c:pt idx="1338">
                        <c:v>09/05/2017</c:v>
                      </c:pt>
                      <c:pt idx="1339">
                        <c:v>10/05/2017</c:v>
                      </c:pt>
                      <c:pt idx="1340">
                        <c:v>11/05/2017</c:v>
                      </c:pt>
                      <c:pt idx="1341">
                        <c:v>12/05/2017</c:v>
                      </c:pt>
                      <c:pt idx="1342">
                        <c:v>15/05/2017</c:v>
                      </c:pt>
                      <c:pt idx="1343">
                        <c:v>16/05/2017</c:v>
                      </c:pt>
                      <c:pt idx="1344">
                        <c:v>17/05/2017</c:v>
                      </c:pt>
                      <c:pt idx="1345">
                        <c:v>18/05/2017</c:v>
                      </c:pt>
                      <c:pt idx="1346">
                        <c:v>19/05/2017</c:v>
                      </c:pt>
                      <c:pt idx="1347">
                        <c:v>22/05/2017</c:v>
                      </c:pt>
                      <c:pt idx="1348">
                        <c:v>23/05/2017</c:v>
                      </c:pt>
                      <c:pt idx="1349">
                        <c:v>24/05/2017</c:v>
                      </c:pt>
                      <c:pt idx="1350">
                        <c:v>25/05/2017</c:v>
                      </c:pt>
                      <c:pt idx="1351">
                        <c:v>26/05/2017</c:v>
                      </c:pt>
                      <c:pt idx="1352">
                        <c:v>30/05/2017</c:v>
                      </c:pt>
                      <c:pt idx="1353">
                        <c:v>31/05/2017</c:v>
                      </c:pt>
                      <c:pt idx="1354">
                        <c:v>01/06/2017</c:v>
                      </c:pt>
                      <c:pt idx="1355">
                        <c:v>02/06/2017</c:v>
                      </c:pt>
                      <c:pt idx="1356">
                        <c:v>05/06/2017</c:v>
                      </c:pt>
                      <c:pt idx="1357">
                        <c:v>06/06/2017</c:v>
                      </c:pt>
                      <c:pt idx="1358">
                        <c:v>07/06/2017</c:v>
                      </c:pt>
                      <c:pt idx="1359">
                        <c:v>08/06/2017</c:v>
                      </c:pt>
                      <c:pt idx="1360">
                        <c:v>09/06/2017</c:v>
                      </c:pt>
                      <c:pt idx="1361">
                        <c:v>12/06/2017</c:v>
                      </c:pt>
                      <c:pt idx="1362">
                        <c:v>13/06/2017</c:v>
                      </c:pt>
                      <c:pt idx="1363">
                        <c:v>14/06/2017</c:v>
                      </c:pt>
                      <c:pt idx="1364">
                        <c:v>15/06/2017</c:v>
                      </c:pt>
                      <c:pt idx="1365">
                        <c:v>16/06/2017</c:v>
                      </c:pt>
                      <c:pt idx="1366">
                        <c:v>19/06/2017</c:v>
                      </c:pt>
                      <c:pt idx="1367">
                        <c:v>20/06/2017</c:v>
                      </c:pt>
                      <c:pt idx="1368">
                        <c:v>21/06/2017</c:v>
                      </c:pt>
                      <c:pt idx="1369">
                        <c:v>22/06/2017</c:v>
                      </c:pt>
                      <c:pt idx="1370">
                        <c:v>23/06/2017</c:v>
                      </c:pt>
                      <c:pt idx="1371">
                        <c:v>26/06/2017</c:v>
                      </c:pt>
                      <c:pt idx="1372">
                        <c:v>27/06/2017</c:v>
                      </c:pt>
                      <c:pt idx="1373">
                        <c:v>28/06/2017</c:v>
                      </c:pt>
                      <c:pt idx="1374">
                        <c:v>29/06/2017</c:v>
                      </c:pt>
                      <c:pt idx="1375">
                        <c:v>30/06/2017</c:v>
                      </c:pt>
                      <c:pt idx="1376">
                        <c:v>03/07/2017</c:v>
                      </c:pt>
                      <c:pt idx="1377">
                        <c:v>04/07/2017</c:v>
                      </c:pt>
                      <c:pt idx="1378">
                        <c:v>05/07/2017</c:v>
                      </c:pt>
                      <c:pt idx="1379">
                        <c:v>06/07/2017</c:v>
                      </c:pt>
                      <c:pt idx="1380">
                        <c:v>07/07/2017</c:v>
                      </c:pt>
                      <c:pt idx="1381">
                        <c:v>10/07/2017</c:v>
                      </c:pt>
                      <c:pt idx="1382">
                        <c:v>11/07/2017</c:v>
                      </c:pt>
                      <c:pt idx="1383">
                        <c:v>12/07/2017</c:v>
                      </c:pt>
                      <c:pt idx="1384">
                        <c:v>13/07/2017</c:v>
                      </c:pt>
                      <c:pt idx="1385">
                        <c:v>14/07/2017</c:v>
                      </c:pt>
                      <c:pt idx="1386">
                        <c:v>17/07/2017</c:v>
                      </c:pt>
                      <c:pt idx="1387">
                        <c:v>18/07/2017</c:v>
                      </c:pt>
                      <c:pt idx="1388">
                        <c:v>19/07/2017</c:v>
                      </c:pt>
                      <c:pt idx="1389">
                        <c:v>20/07/2017</c:v>
                      </c:pt>
                      <c:pt idx="1390">
                        <c:v>21/07/2017</c:v>
                      </c:pt>
                      <c:pt idx="1391">
                        <c:v>24/07/2017</c:v>
                      </c:pt>
                      <c:pt idx="1392">
                        <c:v>25/07/2017</c:v>
                      </c:pt>
                      <c:pt idx="1393">
                        <c:v>26/07/2017</c:v>
                      </c:pt>
                      <c:pt idx="1394">
                        <c:v>27/07/2017</c:v>
                      </c:pt>
                      <c:pt idx="1395">
                        <c:v>28/07/2017</c:v>
                      </c:pt>
                      <c:pt idx="1396">
                        <c:v>31/07/2017</c:v>
                      </c:pt>
                      <c:pt idx="1397">
                        <c:v>01/08/2017</c:v>
                      </c:pt>
                      <c:pt idx="1398">
                        <c:v>02/08/2017</c:v>
                      </c:pt>
                      <c:pt idx="1399">
                        <c:v>03/08/2017</c:v>
                      </c:pt>
                      <c:pt idx="1400">
                        <c:v>04/08/2017</c:v>
                      </c:pt>
                      <c:pt idx="1401">
                        <c:v>07/08/2017</c:v>
                      </c:pt>
                      <c:pt idx="1402">
                        <c:v>08/08/2017</c:v>
                      </c:pt>
                      <c:pt idx="1403">
                        <c:v>09/08/2017</c:v>
                      </c:pt>
                      <c:pt idx="1404">
                        <c:v>10/08/2017</c:v>
                      </c:pt>
                      <c:pt idx="1405">
                        <c:v>11/08/2017</c:v>
                      </c:pt>
                      <c:pt idx="1406">
                        <c:v>14/08/2017</c:v>
                      </c:pt>
                      <c:pt idx="1407">
                        <c:v>15/08/2017</c:v>
                      </c:pt>
                      <c:pt idx="1408">
                        <c:v>16/08/2017</c:v>
                      </c:pt>
                      <c:pt idx="1409">
                        <c:v>17/08/2017</c:v>
                      </c:pt>
                      <c:pt idx="1410">
                        <c:v>18/08/2017</c:v>
                      </c:pt>
                      <c:pt idx="1411">
                        <c:v>21/08/2017</c:v>
                      </c:pt>
                      <c:pt idx="1412">
                        <c:v>22/08/2017</c:v>
                      </c:pt>
                      <c:pt idx="1413">
                        <c:v>23/08/2017</c:v>
                      </c:pt>
                      <c:pt idx="1414">
                        <c:v>24/08/2017</c:v>
                      </c:pt>
                      <c:pt idx="1415">
                        <c:v>25/08/2017</c:v>
                      </c:pt>
                      <c:pt idx="1416">
                        <c:v>29/08/2017</c:v>
                      </c:pt>
                      <c:pt idx="1417">
                        <c:v>30/08/2017</c:v>
                      </c:pt>
                      <c:pt idx="1418">
                        <c:v>31/08/2017</c:v>
                      </c:pt>
                      <c:pt idx="1419">
                        <c:v>01/09/2017</c:v>
                      </c:pt>
                      <c:pt idx="1420">
                        <c:v>04/09/2017</c:v>
                      </c:pt>
                      <c:pt idx="1421">
                        <c:v>05/09/2017</c:v>
                      </c:pt>
                      <c:pt idx="1422">
                        <c:v>06/09/2017</c:v>
                      </c:pt>
                      <c:pt idx="1423">
                        <c:v>07/09/2017</c:v>
                      </c:pt>
                      <c:pt idx="1424">
                        <c:v>08/09/2017</c:v>
                      </c:pt>
                      <c:pt idx="1425">
                        <c:v>11/09/2017</c:v>
                      </c:pt>
                      <c:pt idx="1426">
                        <c:v>12/09/2017</c:v>
                      </c:pt>
                      <c:pt idx="1427">
                        <c:v>13/09/2017</c:v>
                      </c:pt>
                      <c:pt idx="1428">
                        <c:v>14/09/2017</c:v>
                      </c:pt>
                      <c:pt idx="1429">
                        <c:v>15/09/2017</c:v>
                      </c:pt>
                      <c:pt idx="1430">
                        <c:v>18/09/2017</c:v>
                      </c:pt>
                      <c:pt idx="1431">
                        <c:v>19/09/2017</c:v>
                      </c:pt>
                      <c:pt idx="1432">
                        <c:v>20/09/2017</c:v>
                      </c:pt>
                      <c:pt idx="1433">
                        <c:v>21/09/2017</c:v>
                      </c:pt>
                      <c:pt idx="1434">
                        <c:v>22/09/2017</c:v>
                      </c:pt>
                      <c:pt idx="1435">
                        <c:v>25/09/2017</c:v>
                      </c:pt>
                      <c:pt idx="1436">
                        <c:v>26/09/2017</c:v>
                      </c:pt>
                      <c:pt idx="1437">
                        <c:v>27/09/2017</c:v>
                      </c:pt>
                      <c:pt idx="1438">
                        <c:v>28/09/2017</c:v>
                      </c:pt>
                      <c:pt idx="1439">
                        <c:v>29/09/2017</c:v>
                      </c:pt>
                      <c:pt idx="1440">
                        <c:v>02/10/2017</c:v>
                      </c:pt>
                      <c:pt idx="1441">
                        <c:v>03/10/2017</c:v>
                      </c:pt>
                      <c:pt idx="1442">
                        <c:v>04/10/2017</c:v>
                      </c:pt>
                      <c:pt idx="1443">
                        <c:v>05/10/2017</c:v>
                      </c:pt>
                      <c:pt idx="1444">
                        <c:v>06/10/2017</c:v>
                      </c:pt>
                      <c:pt idx="1445">
                        <c:v>09/10/2017</c:v>
                      </c:pt>
                      <c:pt idx="1446">
                        <c:v>10/10/2017</c:v>
                      </c:pt>
                      <c:pt idx="1447">
                        <c:v>11/10/2017</c:v>
                      </c:pt>
                      <c:pt idx="1448">
                        <c:v>12/10/2017</c:v>
                      </c:pt>
                      <c:pt idx="1449">
                        <c:v>13/10/2017</c:v>
                      </c:pt>
                      <c:pt idx="1450">
                        <c:v>16/10/2017</c:v>
                      </c:pt>
                      <c:pt idx="1451">
                        <c:v>17/10/2017</c:v>
                      </c:pt>
                      <c:pt idx="1452">
                        <c:v>18/10/2017</c:v>
                      </c:pt>
                      <c:pt idx="1453">
                        <c:v>19/10/2017</c:v>
                      </c:pt>
                      <c:pt idx="1454">
                        <c:v>20/10/2017</c:v>
                      </c:pt>
                      <c:pt idx="1455">
                        <c:v>23/10/2017</c:v>
                      </c:pt>
                      <c:pt idx="1456">
                        <c:v>24/10/2017</c:v>
                      </c:pt>
                      <c:pt idx="1457">
                        <c:v>25/10/2017</c:v>
                      </c:pt>
                      <c:pt idx="1458">
                        <c:v>26/10/2017</c:v>
                      </c:pt>
                      <c:pt idx="1459">
                        <c:v>27/10/2017</c:v>
                      </c:pt>
                      <c:pt idx="1460">
                        <c:v>30/10/2017</c:v>
                      </c:pt>
                      <c:pt idx="1461">
                        <c:v>31/10/2017</c:v>
                      </c:pt>
                      <c:pt idx="1462">
                        <c:v>01/11/2017</c:v>
                      </c:pt>
                      <c:pt idx="1463">
                        <c:v>02/11/2017</c:v>
                      </c:pt>
                      <c:pt idx="1464">
                        <c:v>03/11/2017</c:v>
                      </c:pt>
                      <c:pt idx="1465">
                        <c:v>06/11/2017</c:v>
                      </c:pt>
                      <c:pt idx="1466">
                        <c:v>07/11/2017</c:v>
                      </c:pt>
                      <c:pt idx="1467">
                        <c:v>08/11/2017</c:v>
                      </c:pt>
                      <c:pt idx="1468">
                        <c:v>09/11/2017</c:v>
                      </c:pt>
                      <c:pt idx="1469">
                        <c:v>10/11/2017</c:v>
                      </c:pt>
                      <c:pt idx="1470">
                        <c:v>13/11/2017</c:v>
                      </c:pt>
                      <c:pt idx="1471">
                        <c:v>14/11/2017</c:v>
                      </c:pt>
                      <c:pt idx="1472">
                        <c:v>15/11/2017</c:v>
                      </c:pt>
                      <c:pt idx="1473">
                        <c:v>16/11/2017</c:v>
                      </c:pt>
                      <c:pt idx="1474">
                        <c:v>17/11/2017</c:v>
                      </c:pt>
                      <c:pt idx="1475">
                        <c:v>20/11/2017</c:v>
                      </c:pt>
                      <c:pt idx="1476">
                        <c:v>21/11/2017</c:v>
                      </c:pt>
                      <c:pt idx="1477">
                        <c:v>22/11/2017</c:v>
                      </c:pt>
                      <c:pt idx="1478">
                        <c:v>23/11/2017</c:v>
                      </c:pt>
                      <c:pt idx="1479">
                        <c:v>24/11/2017</c:v>
                      </c:pt>
                      <c:pt idx="1480">
                        <c:v>27/11/2017</c:v>
                      </c:pt>
                      <c:pt idx="1481">
                        <c:v>28/11/2017</c:v>
                      </c:pt>
                      <c:pt idx="1482">
                        <c:v>29/11/2017</c:v>
                      </c:pt>
                      <c:pt idx="1483">
                        <c:v>30/11/2017</c:v>
                      </c:pt>
                      <c:pt idx="1484">
                        <c:v>01/12/2017</c:v>
                      </c:pt>
                      <c:pt idx="1485">
                        <c:v>04/12/2017</c:v>
                      </c:pt>
                      <c:pt idx="1486">
                        <c:v>05/12/2017</c:v>
                      </c:pt>
                      <c:pt idx="1487">
                        <c:v>06/12/2017</c:v>
                      </c:pt>
                      <c:pt idx="1488">
                        <c:v>07/12/2017</c:v>
                      </c:pt>
                      <c:pt idx="1489">
                        <c:v>08/12/2017</c:v>
                      </c:pt>
                      <c:pt idx="1490">
                        <c:v>12/12/2017</c:v>
                      </c:pt>
                      <c:pt idx="1491">
                        <c:v>13/12/2017</c:v>
                      </c:pt>
                      <c:pt idx="1492">
                        <c:v>14/12/2017</c:v>
                      </c:pt>
                      <c:pt idx="1493">
                        <c:v>15/12/2017</c:v>
                      </c:pt>
                      <c:pt idx="1494">
                        <c:v>18/12/2017</c:v>
                      </c:pt>
                      <c:pt idx="1495">
                        <c:v>19/12/2017</c:v>
                      </c:pt>
                      <c:pt idx="1496">
                        <c:v>20/12/2017</c:v>
                      </c:pt>
                      <c:pt idx="1497">
                        <c:v>21/12/2017</c:v>
                      </c:pt>
                      <c:pt idx="1498">
                        <c:v>22/12/2017</c:v>
                      </c:pt>
                      <c:pt idx="1499">
                        <c:v>27/12/2017</c:v>
                      </c:pt>
                      <c:pt idx="1500">
                        <c:v>28/12/2017</c:v>
                      </c:pt>
                      <c:pt idx="1501">
                        <c:v>29/12/2017</c:v>
                      </c:pt>
                      <c:pt idx="1502">
                        <c:v>02/01/2018</c:v>
                      </c:pt>
                      <c:pt idx="1503">
                        <c:v>03/01/2018</c:v>
                      </c:pt>
                      <c:pt idx="1504">
                        <c:v>04/01/2018</c:v>
                      </c:pt>
                      <c:pt idx="1505">
                        <c:v>05/01/2018</c:v>
                      </c:pt>
                      <c:pt idx="1506">
                        <c:v>08/01/2018</c:v>
                      </c:pt>
                      <c:pt idx="1507">
                        <c:v>09/01/2018</c:v>
                      </c:pt>
                      <c:pt idx="1508">
                        <c:v>10/01/2018</c:v>
                      </c:pt>
                      <c:pt idx="1509">
                        <c:v>11/01/2018</c:v>
                      </c:pt>
                      <c:pt idx="1510">
                        <c:v>12/01/2018</c:v>
                      </c:pt>
                      <c:pt idx="1511">
                        <c:v>15/01/2018</c:v>
                      </c:pt>
                      <c:pt idx="1512">
                        <c:v>16/01/2018</c:v>
                      </c:pt>
                      <c:pt idx="1513">
                        <c:v>17/01/2018</c:v>
                      </c:pt>
                      <c:pt idx="1514">
                        <c:v>18/01/2018</c:v>
                      </c:pt>
                      <c:pt idx="1515">
                        <c:v>19/01/2018</c:v>
                      </c:pt>
                      <c:pt idx="1516">
                        <c:v>22/01/2018</c:v>
                      </c:pt>
                      <c:pt idx="1517">
                        <c:v>23/01/2018</c:v>
                      </c:pt>
                      <c:pt idx="1518">
                        <c:v>24/01/2018</c:v>
                      </c:pt>
                      <c:pt idx="1519">
                        <c:v>25/01/2018</c:v>
                      </c:pt>
                      <c:pt idx="1520">
                        <c:v>26/01/2018</c:v>
                      </c:pt>
                      <c:pt idx="1521">
                        <c:v>29/01/2018</c:v>
                      </c:pt>
                      <c:pt idx="1522">
                        <c:v>30/01/2018</c:v>
                      </c:pt>
                      <c:pt idx="1523">
                        <c:v>31/01/2018</c:v>
                      </c:pt>
                      <c:pt idx="1524">
                        <c:v>01/02/2018</c:v>
                      </c:pt>
                      <c:pt idx="1525">
                        <c:v>02/02/2018</c:v>
                      </c:pt>
                      <c:pt idx="1526">
                        <c:v>05/02/2018</c:v>
                      </c:pt>
                      <c:pt idx="1527">
                        <c:v>06/02/2018</c:v>
                      </c:pt>
                      <c:pt idx="1528">
                        <c:v>07/02/2018</c:v>
                      </c:pt>
                      <c:pt idx="1529">
                        <c:v>08/02/2018</c:v>
                      </c:pt>
                      <c:pt idx="1530">
                        <c:v>09/02/2018</c:v>
                      </c:pt>
                      <c:pt idx="1531">
                        <c:v>12/02/2018</c:v>
                      </c:pt>
                      <c:pt idx="1532">
                        <c:v>13/02/2018</c:v>
                      </c:pt>
                      <c:pt idx="1533">
                        <c:v>14/02/2018</c:v>
                      </c:pt>
                      <c:pt idx="1534">
                        <c:v>15/02/2018</c:v>
                      </c:pt>
                      <c:pt idx="1535">
                        <c:v>16/02/2018</c:v>
                      </c:pt>
                      <c:pt idx="1536">
                        <c:v>19/02/2018</c:v>
                      </c:pt>
                      <c:pt idx="1537">
                        <c:v>20/02/2018</c:v>
                      </c:pt>
                      <c:pt idx="1538">
                        <c:v>21/02/2018</c:v>
                      </c:pt>
                      <c:pt idx="1539">
                        <c:v>22/02/2018</c:v>
                      </c:pt>
                      <c:pt idx="1540">
                        <c:v>23/02/2018</c:v>
                      </c:pt>
                      <c:pt idx="1541">
                        <c:v>26/02/2018</c:v>
                      </c:pt>
                      <c:pt idx="1542">
                        <c:v>27/02/2018</c:v>
                      </c:pt>
                      <c:pt idx="1543">
                        <c:v>28/02/2018</c:v>
                      </c:pt>
                      <c:pt idx="1544">
                        <c:v>01/03/2018</c:v>
                      </c:pt>
                      <c:pt idx="1545">
                        <c:v>02/03/2018</c:v>
                      </c:pt>
                      <c:pt idx="1546">
                        <c:v>05/03/2018</c:v>
                      </c:pt>
                      <c:pt idx="1547">
                        <c:v>06/03/2018</c:v>
                      </c:pt>
                      <c:pt idx="1548">
                        <c:v>07/03/2018</c:v>
                      </c:pt>
                      <c:pt idx="1549">
                        <c:v>08/03/2018</c:v>
                      </c:pt>
                      <c:pt idx="1550">
                        <c:v>09/03/2018</c:v>
                      </c:pt>
                      <c:pt idx="1551">
                        <c:v>12/03/2018</c:v>
                      </c:pt>
                      <c:pt idx="1552">
                        <c:v>13/03/2018</c:v>
                      </c:pt>
                      <c:pt idx="1553">
                        <c:v>14/03/2018</c:v>
                      </c:pt>
                      <c:pt idx="1554">
                        <c:v>15/03/2018</c:v>
                      </c:pt>
                      <c:pt idx="1555">
                        <c:v>16/03/2018</c:v>
                      </c:pt>
                      <c:pt idx="1556">
                        <c:v>19/03/2018</c:v>
                      </c:pt>
                      <c:pt idx="1557">
                        <c:v>20/03/2018</c:v>
                      </c:pt>
                      <c:pt idx="1558">
                        <c:v>21/03/2018</c:v>
                      </c:pt>
                      <c:pt idx="1559">
                        <c:v>22/03/2018</c:v>
                      </c:pt>
                      <c:pt idx="1560">
                        <c:v>23/03/2018</c:v>
                      </c:pt>
                      <c:pt idx="1561">
                        <c:v>26/03/2018</c:v>
                      </c:pt>
                      <c:pt idx="1562">
                        <c:v>27/03/2018</c:v>
                      </c:pt>
                      <c:pt idx="1563">
                        <c:v>28/03/2018</c:v>
                      </c:pt>
                      <c:pt idx="1564">
                        <c:v>29/03/2018</c:v>
                      </c:pt>
                      <c:pt idx="1565">
                        <c:v>03/04/2018</c:v>
                      </c:pt>
                      <c:pt idx="1566">
                        <c:v>04/04/2018</c:v>
                      </c:pt>
                      <c:pt idx="1567">
                        <c:v>05/04/2018</c:v>
                      </c:pt>
                      <c:pt idx="1568">
                        <c:v>06/04/2018</c:v>
                      </c:pt>
                      <c:pt idx="1569">
                        <c:v>09/04/2018</c:v>
                      </c:pt>
                      <c:pt idx="1570">
                        <c:v>10/04/2018</c:v>
                      </c:pt>
                      <c:pt idx="1571">
                        <c:v>11/04/2018</c:v>
                      </c:pt>
                      <c:pt idx="1572">
                        <c:v>12/04/2018</c:v>
                      </c:pt>
                      <c:pt idx="1573">
                        <c:v>13/04/2018</c:v>
                      </c:pt>
                      <c:pt idx="1574">
                        <c:v>16/04/2018</c:v>
                      </c:pt>
                      <c:pt idx="1575">
                        <c:v>17/04/2018</c:v>
                      </c:pt>
                      <c:pt idx="1576">
                        <c:v>18/04/2018</c:v>
                      </c:pt>
                      <c:pt idx="1577">
                        <c:v>19/04/2018</c:v>
                      </c:pt>
                      <c:pt idx="1578">
                        <c:v>20/04/2018</c:v>
                      </c:pt>
                      <c:pt idx="1579">
                        <c:v>23/04/2018</c:v>
                      </c:pt>
                      <c:pt idx="1580">
                        <c:v>24/04/2018</c:v>
                      </c:pt>
                      <c:pt idx="1581">
                        <c:v>25/04/2018</c:v>
                      </c:pt>
                      <c:pt idx="1582">
                        <c:v>26/04/2018</c:v>
                      </c:pt>
                      <c:pt idx="1583">
                        <c:v>27/04/2018</c:v>
                      </c:pt>
                      <c:pt idx="1584">
                        <c:v>30/04/2018</c:v>
                      </c:pt>
                      <c:pt idx="1585">
                        <c:v>01/05/2018</c:v>
                      </c:pt>
                      <c:pt idx="1586">
                        <c:v>02/05/2018</c:v>
                      </c:pt>
                      <c:pt idx="1587">
                        <c:v>04/05/2018</c:v>
                      </c:pt>
                      <c:pt idx="1588">
                        <c:v>08/05/2018</c:v>
                      </c:pt>
                      <c:pt idx="1589">
                        <c:v>10/05/2018</c:v>
                      </c:pt>
                      <c:pt idx="1590">
                        <c:v>11/05/2018</c:v>
                      </c:pt>
                      <c:pt idx="1591">
                        <c:v>14/05/2018</c:v>
                      </c:pt>
                      <c:pt idx="1592">
                        <c:v>15/05/2018</c:v>
                      </c:pt>
                      <c:pt idx="1593">
                        <c:v>16/05/2018</c:v>
                      </c:pt>
                      <c:pt idx="1594">
                        <c:v>18/05/2018</c:v>
                      </c:pt>
                      <c:pt idx="1595">
                        <c:v>21/05/2018</c:v>
                      </c:pt>
                      <c:pt idx="1596">
                        <c:v>22/05/2018</c:v>
                      </c:pt>
                      <c:pt idx="1597">
                        <c:v>24/05/2018</c:v>
                      </c:pt>
                      <c:pt idx="1598">
                        <c:v>25/05/2018</c:v>
                      </c:pt>
                      <c:pt idx="1599">
                        <c:v>30/05/2018</c:v>
                      </c:pt>
                      <c:pt idx="1600">
                        <c:v>01/06/2018</c:v>
                      </c:pt>
                      <c:pt idx="1601">
                        <c:v>04/06/2018</c:v>
                      </c:pt>
                      <c:pt idx="1602">
                        <c:v>05/06/2018</c:v>
                      </c:pt>
                      <c:pt idx="1603">
                        <c:v>06/06/2018</c:v>
                      </c:pt>
                      <c:pt idx="1604">
                        <c:v>08/06/2018</c:v>
                      </c:pt>
                      <c:pt idx="1605">
                        <c:v>11/06/2018</c:v>
                      </c:pt>
                      <c:pt idx="1606">
                        <c:v>12/06/2018</c:v>
                      </c:pt>
                      <c:pt idx="1607">
                        <c:v>13/06/2018</c:v>
                      </c:pt>
                      <c:pt idx="1608">
                        <c:v>15/06/2018</c:v>
                      </c:pt>
                      <c:pt idx="1609">
                        <c:v>19/06/2018</c:v>
                      </c:pt>
                      <c:pt idx="1610">
                        <c:v>20/06/2018</c:v>
                      </c:pt>
                      <c:pt idx="1611">
                        <c:v>21/06/2018</c:v>
                      </c:pt>
                      <c:pt idx="1612">
                        <c:v>22/06/2018</c:v>
                      </c:pt>
                      <c:pt idx="1613">
                        <c:v>25/06/2018</c:v>
                      </c:pt>
                      <c:pt idx="1614">
                        <c:v>26/06/2018</c:v>
                      </c:pt>
                      <c:pt idx="1615">
                        <c:v>28/06/2018</c:v>
                      </c:pt>
                      <c:pt idx="1616">
                        <c:v>29/06/2018</c:v>
                      </c:pt>
                      <c:pt idx="1617">
                        <c:v>02/07/2018</c:v>
                      </c:pt>
                      <c:pt idx="1618">
                        <c:v>03/07/2018</c:v>
                      </c:pt>
                      <c:pt idx="1619">
                        <c:v>04/07/2018</c:v>
                      </c:pt>
                      <c:pt idx="1620">
                        <c:v>05/07/2018</c:v>
                      </c:pt>
                      <c:pt idx="1621">
                        <c:v>06/07/2018</c:v>
                      </c:pt>
                      <c:pt idx="1622">
                        <c:v>09/07/2018</c:v>
                      </c:pt>
                      <c:pt idx="1623">
                        <c:v>10/07/2018</c:v>
                      </c:pt>
                      <c:pt idx="1624">
                        <c:v>11/07/2018</c:v>
                      </c:pt>
                      <c:pt idx="1625">
                        <c:v>12/07/2018</c:v>
                      </c:pt>
                      <c:pt idx="1626">
                        <c:v>13/07/2018</c:v>
                      </c:pt>
                      <c:pt idx="1627">
                        <c:v>16/07/2018</c:v>
                      </c:pt>
                      <c:pt idx="1628">
                        <c:v>17/07/2018</c:v>
                      </c:pt>
                      <c:pt idx="1629">
                        <c:v>18/07/2018</c:v>
                      </c:pt>
                      <c:pt idx="1630">
                        <c:v>19/07/2018</c:v>
                      </c:pt>
                      <c:pt idx="1631">
                        <c:v>20/07/2018</c:v>
                      </c:pt>
                      <c:pt idx="1632">
                        <c:v>23/07/2018</c:v>
                      </c:pt>
                      <c:pt idx="1633">
                        <c:v>25/07/2018</c:v>
                      </c:pt>
                      <c:pt idx="1634">
                        <c:v>26/07/2018</c:v>
                      </c:pt>
                      <c:pt idx="1635">
                        <c:v>27/07/2018</c:v>
                      </c:pt>
                      <c:pt idx="1636">
                        <c:v>30/07/2018</c:v>
                      </c:pt>
                      <c:pt idx="1637">
                        <c:v>31/07/2018</c:v>
                      </c:pt>
                      <c:pt idx="1638">
                        <c:v>01/08/2018</c:v>
                      </c:pt>
                      <c:pt idx="1639">
                        <c:v>02/08/2018</c:v>
                      </c:pt>
                      <c:pt idx="1640">
                        <c:v>03/08/2018</c:v>
                      </c:pt>
                      <c:pt idx="1641">
                        <c:v>06/08/2018</c:v>
                      </c:pt>
                      <c:pt idx="1642">
                        <c:v>07/08/2018</c:v>
                      </c:pt>
                      <c:pt idx="1643">
                        <c:v>08/08/2018</c:v>
                      </c:pt>
                      <c:pt idx="1644">
                        <c:v>09/08/2018</c:v>
                      </c:pt>
                      <c:pt idx="1645">
                        <c:v>10/08/2018</c:v>
                      </c:pt>
                      <c:pt idx="1646">
                        <c:v>13/08/2018</c:v>
                      </c:pt>
                      <c:pt idx="1647">
                        <c:v>14/08/2018</c:v>
                      </c:pt>
                      <c:pt idx="1648">
                        <c:v>15/08/2018</c:v>
                      </c:pt>
                      <c:pt idx="1649">
                        <c:v>17/08/2018</c:v>
                      </c:pt>
                      <c:pt idx="1650">
                        <c:v>20/08/2018</c:v>
                      </c:pt>
                      <c:pt idx="1651">
                        <c:v>21/08/2018</c:v>
                      </c:pt>
                      <c:pt idx="1652">
                        <c:v>22/08/2018</c:v>
                      </c:pt>
                      <c:pt idx="1653">
                        <c:v>23/08/2018</c:v>
                      </c:pt>
                      <c:pt idx="1654">
                        <c:v>24/08/2018</c:v>
                      </c:pt>
                      <c:pt idx="1655">
                        <c:v>28/08/2018</c:v>
                      </c:pt>
                      <c:pt idx="1656">
                        <c:v>29/08/2018</c:v>
                      </c:pt>
                      <c:pt idx="1657">
                        <c:v>30/08/2018</c:v>
                      </c:pt>
                      <c:pt idx="1658">
                        <c:v>31/08/2018</c:v>
                      </c:pt>
                      <c:pt idx="1659">
                        <c:v>03/09/2018</c:v>
                      </c:pt>
                      <c:pt idx="1660">
                        <c:v>04/09/2018</c:v>
                      </c:pt>
                      <c:pt idx="1661">
                        <c:v>05/09/2018</c:v>
                      </c:pt>
                      <c:pt idx="1662">
                        <c:v>06/09/2018</c:v>
                      </c:pt>
                      <c:pt idx="1663">
                        <c:v>07/09/2018</c:v>
                      </c:pt>
                      <c:pt idx="1664">
                        <c:v>10/09/2018</c:v>
                      </c:pt>
                      <c:pt idx="1665">
                        <c:v>11/09/2018</c:v>
                      </c:pt>
                      <c:pt idx="1666">
                        <c:v>12/09/2018</c:v>
                      </c:pt>
                      <c:pt idx="1667">
                        <c:v>13/09/2018</c:v>
                      </c:pt>
                      <c:pt idx="1668">
                        <c:v>14/09/2018</c:v>
                      </c:pt>
                      <c:pt idx="1669">
                        <c:v>17/09/2018</c:v>
                      </c:pt>
                      <c:pt idx="1670">
                        <c:v>18/09/2018</c:v>
                      </c:pt>
                      <c:pt idx="1671">
                        <c:v>19/09/2018</c:v>
                      </c:pt>
                      <c:pt idx="1672">
                        <c:v>20/09/2018</c:v>
                      </c:pt>
                      <c:pt idx="1673">
                        <c:v>21/09/2018</c:v>
                      </c:pt>
                      <c:pt idx="1674">
                        <c:v>24/09/2018</c:v>
                      </c:pt>
                      <c:pt idx="1675">
                        <c:v>25/09/2018</c:v>
                      </c:pt>
                      <c:pt idx="1676">
                        <c:v>26/09/2018</c:v>
                      </c:pt>
                      <c:pt idx="1677">
                        <c:v>27/09/2018</c:v>
                      </c:pt>
                      <c:pt idx="1678">
                        <c:v>28/09/2018</c:v>
                      </c:pt>
                      <c:pt idx="1679">
                        <c:v>01/10/2018</c:v>
                      </c:pt>
                      <c:pt idx="1680">
                        <c:v>02/10/2018</c:v>
                      </c:pt>
                      <c:pt idx="1681">
                        <c:v>03/10/2018</c:v>
                      </c:pt>
                      <c:pt idx="1682">
                        <c:v>04/10/2018</c:v>
                      </c:pt>
                      <c:pt idx="1683">
                        <c:v>05/10/2018</c:v>
                      </c:pt>
                      <c:pt idx="1684">
                        <c:v>08/10/2018</c:v>
                      </c:pt>
                      <c:pt idx="1685">
                        <c:v>10/10/2018</c:v>
                      </c:pt>
                      <c:pt idx="1686">
                        <c:v>11/10/2018</c:v>
                      </c:pt>
                      <c:pt idx="1687">
                        <c:v>12/10/2018</c:v>
                      </c:pt>
                      <c:pt idx="1688">
                        <c:v>15/10/2018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Main!$AY$3:$AY$1691</c15:sqref>
                        </c15:formulaRef>
                      </c:ext>
                    </c:extLst>
                    <c:numCache>
                      <c:formatCode>General</c:formatCode>
                      <c:ptCount val="1689"/>
                      <c:pt idx="0">
                        <c:v>2015</c:v>
                      </c:pt>
                      <c:pt idx="1">
                        <c:v>2015</c:v>
                      </c:pt>
                      <c:pt idx="2">
                        <c:v>2015</c:v>
                      </c:pt>
                      <c:pt idx="3">
                        <c:v>2015</c:v>
                      </c:pt>
                      <c:pt idx="4">
                        <c:v>2015</c:v>
                      </c:pt>
                      <c:pt idx="5">
                        <c:v>2015</c:v>
                      </c:pt>
                      <c:pt idx="6">
                        <c:v>2015</c:v>
                      </c:pt>
                      <c:pt idx="7">
                        <c:v>2015</c:v>
                      </c:pt>
                      <c:pt idx="8">
                        <c:v>2015</c:v>
                      </c:pt>
                      <c:pt idx="9">
                        <c:v>2015</c:v>
                      </c:pt>
                      <c:pt idx="10">
                        <c:v>2015</c:v>
                      </c:pt>
                      <c:pt idx="11">
                        <c:v>2015</c:v>
                      </c:pt>
                      <c:pt idx="12">
                        <c:v>2015</c:v>
                      </c:pt>
                      <c:pt idx="13">
                        <c:v>2015</c:v>
                      </c:pt>
                      <c:pt idx="14">
                        <c:v>2015</c:v>
                      </c:pt>
                      <c:pt idx="15">
                        <c:v>2015</c:v>
                      </c:pt>
                      <c:pt idx="16">
                        <c:v>2015</c:v>
                      </c:pt>
                      <c:pt idx="17">
                        <c:v>2015</c:v>
                      </c:pt>
                      <c:pt idx="18">
                        <c:v>2015</c:v>
                      </c:pt>
                      <c:pt idx="19">
                        <c:v>2015</c:v>
                      </c:pt>
                      <c:pt idx="20">
                        <c:v>2015</c:v>
                      </c:pt>
                      <c:pt idx="21">
                        <c:v>2015</c:v>
                      </c:pt>
                      <c:pt idx="22">
                        <c:v>2015</c:v>
                      </c:pt>
                      <c:pt idx="23">
                        <c:v>2015</c:v>
                      </c:pt>
                      <c:pt idx="24">
                        <c:v>2015</c:v>
                      </c:pt>
                      <c:pt idx="25">
                        <c:v>2015</c:v>
                      </c:pt>
                      <c:pt idx="26">
                        <c:v>2015</c:v>
                      </c:pt>
                      <c:pt idx="27">
                        <c:v>2015</c:v>
                      </c:pt>
                      <c:pt idx="28">
                        <c:v>2015</c:v>
                      </c:pt>
                      <c:pt idx="29">
                        <c:v>2015</c:v>
                      </c:pt>
                      <c:pt idx="30">
                        <c:v>2015</c:v>
                      </c:pt>
                      <c:pt idx="31">
                        <c:v>2015</c:v>
                      </c:pt>
                      <c:pt idx="32">
                        <c:v>2015</c:v>
                      </c:pt>
                      <c:pt idx="33">
                        <c:v>2015</c:v>
                      </c:pt>
                      <c:pt idx="34">
                        <c:v>2015</c:v>
                      </c:pt>
                      <c:pt idx="35">
                        <c:v>2015</c:v>
                      </c:pt>
                      <c:pt idx="36">
                        <c:v>2015</c:v>
                      </c:pt>
                      <c:pt idx="37">
                        <c:v>2015</c:v>
                      </c:pt>
                      <c:pt idx="38">
                        <c:v>2015</c:v>
                      </c:pt>
                      <c:pt idx="39">
                        <c:v>2015</c:v>
                      </c:pt>
                      <c:pt idx="40">
                        <c:v>2015</c:v>
                      </c:pt>
                      <c:pt idx="41">
                        <c:v>2015</c:v>
                      </c:pt>
                      <c:pt idx="42">
                        <c:v>2015</c:v>
                      </c:pt>
                      <c:pt idx="43">
                        <c:v>2015</c:v>
                      </c:pt>
                      <c:pt idx="44">
                        <c:v>2015</c:v>
                      </c:pt>
                      <c:pt idx="45">
                        <c:v>2015</c:v>
                      </c:pt>
                      <c:pt idx="46">
                        <c:v>2015</c:v>
                      </c:pt>
                      <c:pt idx="47">
                        <c:v>2015</c:v>
                      </c:pt>
                      <c:pt idx="48">
                        <c:v>2015</c:v>
                      </c:pt>
                      <c:pt idx="49">
                        <c:v>2015</c:v>
                      </c:pt>
                      <c:pt idx="50">
                        <c:v>2015</c:v>
                      </c:pt>
                      <c:pt idx="51">
                        <c:v>2015</c:v>
                      </c:pt>
                      <c:pt idx="52">
                        <c:v>2015</c:v>
                      </c:pt>
                      <c:pt idx="53">
                        <c:v>2015</c:v>
                      </c:pt>
                      <c:pt idx="54">
                        <c:v>2015</c:v>
                      </c:pt>
                      <c:pt idx="55">
                        <c:v>2015</c:v>
                      </c:pt>
                      <c:pt idx="56">
                        <c:v>2015</c:v>
                      </c:pt>
                      <c:pt idx="57">
                        <c:v>2015</c:v>
                      </c:pt>
                      <c:pt idx="58">
                        <c:v>2015</c:v>
                      </c:pt>
                      <c:pt idx="59">
                        <c:v>2015</c:v>
                      </c:pt>
                      <c:pt idx="60">
                        <c:v>2015</c:v>
                      </c:pt>
                      <c:pt idx="61">
                        <c:v>2015</c:v>
                      </c:pt>
                      <c:pt idx="62">
                        <c:v>2015</c:v>
                      </c:pt>
                      <c:pt idx="63">
                        <c:v>2015</c:v>
                      </c:pt>
                      <c:pt idx="64">
                        <c:v>2015</c:v>
                      </c:pt>
                      <c:pt idx="65">
                        <c:v>2015</c:v>
                      </c:pt>
                      <c:pt idx="66">
                        <c:v>2015</c:v>
                      </c:pt>
                      <c:pt idx="67">
                        <c:v>2015</c:v>
                      </c:pt>
                      <c:pt idx="68">
                        <c:v>2015</c:v>
                      </c:pt>
                      <c:pt idx="69">
                        <c:v>2015</c:v>
                      </c:pt>
                      <c:pt idx="70">
                        <c:v>2015</c:v>
                      </c:pt>
                      <c:pt idx="71">
                        <c:v>2015</c:v>
                      </c:pt>
                      <c:pt idx="72">
                        <c:v>2015</c:v>
                      </c:pt>
                      <c:pt idx="73">
                        <c:v>2015</c:v>
                      </c:pt>
                      <c:pt idx="74">
                        <c:v>2015</c:v>
                      </c:pt>
                      <c:pt idx="75">
                        <c:v>2015</c:v>
                      </c:pt>
                      <c:pt idx="76">
                        <c:v>2015</c:v>
                      </c:pt>
                      <c:pt idx="77">
                        <c:v>2015</c:v>
                      </c:pt>
                      <c:pt idx="78">
                        <c:v>2015</c:v>
                      </c:pt>
                      <c:pt idx="79">
                        <c:v>2015</c:v>
                      </c:pt>
                      <c:pt idx="80">
                        <c:v>2015</c:v>
                      </c:pt>
                      <c:pt idx="81">
                        <c:v>2015</c:v>
                      </c:pt>
                      <c:pt idx="82">
                        <c:v>2015</c:v>
                      </c:pt>
                      <c:pt idx="83">
                        <c:v>2015</c:v>
                      </c:pt>
                      <c:pt idx="84">
                        <c:v>2015</c:v>
                      </c:pt>
                      <c:pt idx="85">
                        <c:v>2015</c:v>
                      </c:pt>
                      <c:pt idx="86">
                        <c:v>2015</c:v>
                      </c:pt>
                      <c:pt idx="87">
                        <c:v>2015</c:v>
                      </c:pt>
                      <c:pt idx="88">
                        <c:v>2015</c:v>
                      </c:pt>
                      <c:pt idx="89">
                        <c:v>2015</c:v>
                      </c:pt>
                      <c:pt idx="90">
                        <c:v>2015</c:v>
                      </c:pt>
                      <c:pt idx="91">
                        <c:v>2015</c:v>
                      </c:pt>
                      <c:pt idx="92">
                        <c:v>2015</c:v>
                      </c:pt>
                      <c:pt idx="93">
                        <c:v>2015</c:v>
                      </c:pt>
                      <c:pt idx="94">
                        <c:v>2015</c:v>
                      </c:pt>
                      <c:pt idx="95">
                        <c:v>2015</c:v>
                      </c:pt>
                      <c:pt idx="96">
                        <c:v>2015</c:v>
                      </c:pt>
                      <c:pt idx="97">
                        <c:v>2015</c:v>
                      </c:pt>
                      <c:pt idx="98">
                        <c:v>2015</c:v>
                      </c:pt>
                      <c:pt idx="99">
                        <c:v>2015</c:v>
                      </c:pt>
                      <c:pt idx="100">
                        <c:v>2015</c:v>
                      </c:pt>
                      <c:pt idx="101">
                        <c:v>2015</c:v>
                      </c:pt>
                      <c:pt idx="102">
                        <c:v>2015</c:v>
                      </c:pt>
                      <c:pt idx="103">
                        <c:v>2015</c:v>
                      </c:pt>
                      <c:pt idx="104">
                        <c:v>2015</c:v>
                      </c:pt>
                      <c:pt idx="105">
                        <c:v>2015</c:v>
                      </c:pt>
                      <c:pt idx="106">
                        <c:v>2015</c:v>
                      </c:pt>
                      <c:pt idx="107">
                        <c:v>2015</c:v>
                      </c:pt>
                      <c:pt idx="108">
                        <c:v>2015</c:v>
                      </c:pt>
                      <c:pt idx="109">
                        <c:v>2015</c:v>
                      </c:pt>
                      <c:pt idx="110">
                        <c:v>2015</c:v>
                      </c:pt>
                      <c:pt idx="111">
                        <c:v>2015</c:v>
                      </c:pt>
                      <c:pt idx="112">
                        <c:v>2015</c:v>
                      </c:pt>
                      <c:pt idx="113">
                        <c:v>2015</c:v>
                      </c:pt>
                      <c:pt idx="114">
                        <c:v>2015</c:v>
                      </c:pt>
                      <c:pt idx="115">
                        <c:v>2015</c:v>
                      </c:pt>
                      <c:pt idx="116">
                        <c:v>2015</c:v>
                      </c:pt>
                      <c:pt idx="117">
                        <c:v>2015</c:v>
                      </c:pt>
                      <c:pt idx="118">
                        <c:v>2015</c:v>
                      </c:pt>
                      <c:pt idx="119">
                        <c:v>2015</c:v>
                      </c:pt>
                      <c:pt idx="120">
                        <c:v>2015</c:v>
                      </c:pt>
                      <c:pt idx="121">
                        <c:v>2015</c:v>
                      </c:pt>
                      <c:pt idx="122">
                        <c:v>2015</c:v>
                      </c:pt>
                      <c:pt idx="123">
                        <c:v>2015</c:v>
                      </c:pt>
                      <c:pt idx="124">
                        <c:v>2015</c:v>
                      </c:pt>
                      <c:pt idx="125">
                        <c:v>2015</c:v>
                      </c:pt>
                      <c:pt idx="126">
                        <c:v>2015</c:v>
                      </c:pt>
                      <c:pt idx="127">
                        <c:v>2015</c:v>
                      </c:pt>
                      <c:pt idx="128">
                        <c:v>2015</c:v>
                      </c:pt>
                      <c:pt idx="129">
                        <c:v>2015</c:v>
                      </c:pt>
                      <c:pt idx="130">
                        <c:v>2015</c:v>
                      </c:pt>
                      <c:pt idx="131">
                        <c:v>2015</c:v>
                      </c:pt>
                      <c:pt idx="132">
                        <c:v>2015</c:v>
                      </c:pt>
                      <c:pt idx="133">
                        <c:v>2015</c:v>
                      </c:pt>
                      <c:pt idx="134">
                        <c:v>2015</c:v>
                      </c:pt>
                      <c:pt idx="135">
                        <c:v>2015</c:v>
                      </c:pt>
                      <c:pt idx="136">
                        <c:v>2015</c:v>
                      </c:pt>
                      <c:pt idx="137">
                        <c:v>2015</c:v>
                      </c:pt>
                      <c:pt idx="138">
                        <c:v>2015</c:v>
                      </c:pt>
                      <c:pt idx="139">
                        <c:v>2015</c:v>
                      </c:pt>
                      <c:pt idx="140">
                        <c:v>2015</c:v>
                      </c:pt>
                      <c:pt idx="141">
                        <c:v>2015</c:v>
                      </c:pt>
                      <c:pt idx="142">
                        <c:v>2015</c:v>
                      </c:pt>
                      <c:pt idx="143">
                        <c:v>2015</c:v>
                      </c:pt>
                      <c:pt idx="144">
                        <c:v>2015</c:v>
                      </c:pt>
                      <c:pt idx="145">
                        <c:v>2015</c:v>
                      </c:pt>
                      <c:pt idx="146">
                        <c:v>2015</c:v>
                      </c:pt>
                      <c:pt idx="147">
                        <c:v>2015</c:v>
                      </c:pt>
                      <c:pt idx="148">
                        <c:v>2015</c:v>
                      </c:pt>
                      <c:pt idx="149">
                        <c:v>2015</c:v>
                      </c:pt>
                      <c:pt idx="150">
                        <c:v>2015</c:v>
                      </c:pt>
                      <c:pt idx="151">
                        <c:v>2015</c:v>
                      </c:pt>
                      <c:pt idx="152">
                        <c:v>2015</c:v>
                      </c:pt>
                      <c:pt idx="153">
                        <c:v>2015</c:v>
                      </c:pt>
                      <c:pt idx="154">
                        <c:v>2015</c:v>
                      </c:pt>
                      <c:pt idx="155">
                        <c:v>2015</c:v>
                      </c:pt>
                      <c:pt idx="156">
                        <c:v>2015</c:v>
                      </c:pt>
                      <c:pt idx="157">
                        <c:v>2015</c:v>
                      </c:pt>
                      <c:pt idx="158">
                        <c:v>2015</c:v>
                      </c:pt>
                      <c:pt idx="159">
                        <c:v>2015</c:v>
                      </c:pt>
                      <c:pt idx="160">
                        <c:v>2015</c:v>
                      </c:pt>
                      <c:pt idx="161">
                        <c:v>2015</c:v>
                      </c:pt>
                      <c:pt idx="162">
                        <c:v>2015</c:v>
                      </c:pt>
                      <c:pt idx="163">
                        <c:v>2015</c:v>
                      </c:pt>
                      <c:pt idx="164">
                        <c:v>2015</c:v>
                      </c:pt>
                      <c:pt idx="165">
                        <c:v>2015</c:v>
                      </c:pt>
                      <c:pt idx="166">
                        <c:v>2015</c:v>
                      </c:pt>
                      <c:pt idx="167">
                        <c:v>2015</c:v>
                      </c:pt>
                      <c:pt idx="168">
                        <c:v>2015</c:v>
                      </c:pt>
                      <c:pt idx="169">
                        <c:v>2015</c:v>
                      </c:pt>
                      <c:pt idx="170">
                        <c:v>2015</c:v>
                      </c:pt>
                      <c:pt idx="171">
                        <c:v>2015</c:v>
                      </c:pt>
                      <c:pt idx="172">
                        <c:v>2015</c:v>
                      </c:pt>
                      <c:pt idx="173">
                        <c:v>2015</c:v>
                      </c:pt>
                      <c:pt idx="174">
                        <c:v>2015</c:v>
                      </c:pt>
                      <c:pt idx="175">
                        <c:v>2015</c:v>
                      </c:pt>
                      <c:pt idx="176">
                        <c:v>2015</c:v>
                      </c:pt>
                      <c:pt idx="177">
                        <c:v>2015</c:v>
                      </c:pt>
                      <c:pt idx="178">
                        <c:v>2015</c:v>
                      </c:pt>
                      <c:pt idx="179">
                        <c:v>2015</c:v>
                      </c:pt>
                      <c:pt idx="180">
                        <c:v>2015</c:v>
                      </c:pt>
                      <c:pt idx="181">
                        <c:v>2015</c:v>
                      </c:pt>
                      <c:pt idx="182">
                        <c:v>2015</c:v>
                      </c:pt>
                      <c:pt idx="183">
                        <c:v>2015</c:v>
                      </c:pt>
                      <c:pt idx="184">
                        <c:v>2015</c:v>
                      </c:pt>
                      <c:pt idx="185">
                        <c:v>2015</c:v>
                      </c:pt>
                      <c:pt idx="186">
                        <c:v>2015</c:v>
                      </c:pt>
                      <c:pt idx="187">
                        <c:v>2015</c:v>
                      </c:pt>
                      <c:pt idx="188">
                        <c:v>2015</c:v>
                      </c:pt>
                      <c:pt idx="189">
                        <c:v>2015</c:v>
                      </c:pt>
                      <c:pt idx="190">
                        <c:v>2015</c:v>
                      </c:pt>
                      <c:pt idx="191">
                        <c:v>2015</c:v>
                      </c:pt>
                      <c:pt idx="192">
                        <c:v>2015</c:v>
                      </c:pt>
                      <c:pt idx="193">
                        <c:v>2015</c:v>
                      </c:pt>
                      <c:pt idx="194">
                        <c:v>2015</c:v>
                      </c:pt>
                      <c:pt idx="195">
                        <c:v>2015</c:v>
                      </c:pt>
                      <c:pt idx="196">
                        <c:v>2015</c:v>
                      </c:pt>
                      <c:pt idx="197">
                        <c:v>2015</c:v>
                      </c:pt>
                      <c:pt idx="198">
                        <c:v>2015</c:v>
                      </c:pt>
                      <c:pt idx="199">
                        <c:v>2015</c:v>
                      </c:pt>
                      <c:pt idx="200">
                        <c:v>2015</c:v>
                      </c:pt>
                      <c:pt idx="201">
                        <c:v>2015</c:v>
                      </c:pt>
                      <c:pt idx="202">
                        <c:v>2015</c:v>
                      </c:pt>
                      <c:pt idx="203">
                        <c:v>2015</c:v>
                      </c:pt>
                      <c:pt idx="204">
                        <c:v>2015</c:v>
                      </c:pt>
                      <c:pt idx="205">
                        <c:v>2015</c:v>
                      </c:pt>
                      <c:pt idx="206">
                        <c:v>2015</c:v>
                      </c:pt>
                      <c:pt idx="207">
                        <c:v>2015</c:v>
                      </c:pt>
                      <c:pt idx="208">
                        <c:v>2015</c:v>
                      </c:pt>
                      <c:pt idx="209">
                        <c:v>2015</c:v>
                      </c:pt>
                      <c:pt idx="210">
                        <c:v>2015</c:v>
                      </c:pt>
                      <c:pt idx="211">
                        <c:v>2015</c:v>
                      </c:pt>
                      <c:pt idx="212">
                        <c:v>2015</c:v>
                      </c:pt>
                      <c:pt idx="213">
                        <c:v>2015</c:v>
                      </c:pt>
                      <c:pt idx="214">
                        <c:v>2015</c:v>
                      </c:pt>
                      <c:pt idx="215">
                        <c:v>2015</c:v>
                      </c:pt>
                      <c:pt idx="216">
                        <c:v>2015</c:v>
                      </c:pt>
                      <c:pt idx="217">
                        <c:v>2015</c:v>
                      </c:pt>
                      <c:pt idx="218">
                        <c:v>2015</c:v>
                      </c:pt>
                      <c:pt idx="219">
                        <c:v>2015</c:v>
                      </c:pt>
                      <c:pt idx="220">
                        <c:v>2015</c:v>
                      </c:pt>
                      <c:pt idx="221">
                        <c:v>2015</c:v>
                      </c:pt>
                      <c:pt idx="222">
                        <c:v>2015</c:v>
                      </c:pt>
                      <c:pt idx="223">
                        <c:v>2015</c:v>
                      </c:pt>
                      <c:pt idx="224">
                        <c:v>2015</c:v>
                      </c:pt>
                      <c:pt idx="225">
                        <c:v>2015</c:v>
                      </c:pt>
                      <c:pt idx="226">
                        <c:v>2015</c:v>
                      </c:pt>
                      <c:pt idx="227">
                        <c:v>2015</c:v>
                      </c:pt>
                      <c:pt idx="228">
                        <c:v>2015</c:v>
                      </c:pt>
                      <c:pt idx="229">
                        <c:v>2015</c:v>
                      </c:pt>
                      <c:pt idx="230">
                        <c:v>2015</c:v>
                      </c:pt>
                      <c:pt idx="231">
                        <c:v>2015</c:v>
                      </c:pt>
                      <c:pt idx="232">
                        <c:v>2015</c:v>
                      </c:pt>
                      <c:pt idx="233">
                        <c:v>2015</c:v>
                      </c:pt>
                      <c:pt idx="234">
                        <c:v>2015</c:v>
                      </c:pt>
                      <c:pt idx="235">
                        <c:v>2015</c:v>
                      </c:pt>
                      <c:pt idx="236">
                        <c:v>2015</c:v>
                      </c:pt>
                      <c:pt idx="237">
                        <c:v>2015</c:v>
                      </c:pt>
                      <c:pt idx="238">
                        <c:v>2015</c:v>
                      </c:pt>
                      <c:pt idx="239">
                        <c:v>2015</c:v>
                      </c:pt>
                      <c:pt idx="240">
                        <c:v>2015</c:v>
                      </c:pt>
                      <c:pt idx="241">
                        <c:v>2015</c:v>
                      </c:pt>
                      <c:pt idx="242">
                        <c:v>2015</c:v>
                      </c:pt>
                      <c:pt idx="243">
                        <c:v>2015</c:v>
                      </c:pt>
                      <c:pt idx="244">
                        <c:v>2015</c:v>
                      </c:pt>
                      <c:pt idx="245">
                        <c:v>2015</c:v>
                      </c:pt>
                      <c:pt idx="246">
                        <c:v>2015</c:v>
                      </c:pt>
                      <c:pt idx="247">
                        <c:v>2015</c:v>
                      </c:pt>
                      <c:pt idx="248">
                        <c:v>2015</c:v>
                      </c:pt>
                      <c:pt idx="249">
                        <c:v>2015</c:v>
                      </c:pt>
                      <c:pt idx="250">
                        <c:v>2015</c:v>
                      </c:pt>
                      <c:pt idx="251">
                        <c:v>2015</c:v>
                      </c:pt>
                      <c:pt idx="252">
                        <c:v>2015</c:v>
                      </c:pt>
                      <c:pt idx="253">
                        <c:v>2015</c:v>
                      </c:pt>
                      <c:pt idx="254">
                        <c:v>2015</c:v>
                      </c:pt>
                      <c:pt idx="255">
                        <c:v>2015</c:v>
                      </c:pt>
                      <c:pt idx="256">
                        <c:v>2015</c:v>
                      </c:pt>
                      <c:pt idx="257">
                        <c:v>2015</c:v>
                      </c:pt>
                      <c:pt idx="258">
                        <c:v>2015</c:v>
                      </c:pt>
                      <c:pt idx="259">
                        <c:v>2015</c:v>
                      </c:pt>
                      <c:pt idx="260">
                        <c:v>2015</c:v>
                      </c:pt>
                      <c:pt idx="261">
                        <c:v>2015</c:v>
                      </c:pt>
                      <c:pt idx="262">
                        <c:v>2015</c:v>
                      </c:pt>
                      <c:pt idx="263">
                        <c:v>2015</c:v>
                      </c:pt>
                      <c:pt idx="264">
                        <c:v>2015</c:v>
                      </c:pt>
                      <c:pt idx="265">
                        <c:v>2015</c:v>
                      </c:pt>
                      <c:pt idx="266">
                        <c:v>2015</c:v>
                      </c:pt>
                      <c:pt idx="267">
                        <c:v>2015</c:v>
                      </c:pt>
                      <c:pt idx="268">
                        <c:v>2015</c:v>
                      </c:pt>
                      <c:pt idx="269">
                        <c:v>2015</c:v>
                      </c:pt>
                      <c:pt idx="270">
                        <c:v>2015</c:v>
                      </c:pt>
                      <c:pt idx="271">
                        <c:v>2015</c:v>
                      </c:pt>
                      <c:pt idx="272">
                        <c:v>2015</c:v>
                      </c:pt>
                      <c:pt idx="273">
                        <c:v>2015</c:v>
                      </c:pt>
                      <c:pt idx="274">
                        <c:v>2015</c:v>
                      </c:pt>
                      <c:pt idx="275">
                        <c:v>2015</c:v>
                      </c:pt>
                      <c:pt idx="276">
                        <c:v>2015</c:v>
                      </c:pt>
                      <c:pt idx="277">
                        <c:v>2015</c:v>
                      </c:pt>
                      <c:pt idx="278">
                        <c:v>2015</c:v>
                      </c:pt>
                      <c:pt idx="279">
                        <c:v>2015</c:v>
                      </c:pt>
                      <c:pt idx="280">
                        <c:v>2015</c:v>
                      </c:pt>
                      <c:pt idx="281">
                        <c:v>2015</c:v>
                      </c:pt>
                      <c:pt idx="282">
                        <c:v>2015</c:v>
                      </c:pt>
                      <c:pt idx="283">
                        <c:v>2015</c:v>
                      </c:pt>
                      <c:pt idx="284">
                        <c:v>2015</c:v>
                      </c:pt>
                      <c:pt idx="285">
                        <c:v>2015</c:v>
                      </c:pt>
                      <c:pt idx="286">
                        <c:v>2015</c:v>
                      </c:pt>
                      <c:pt idx="287">
                        <c:v>2015</c:v>
                      </c:pt>
                      <c:pt idx="288">
                        <c:v>2015</c:v>
                      </c:pt>
                      <c:pt idx="289">
                        <c:v>2015</c:v>
                      </c:pt>
                      <c:pt idx="290">
                        <c:v>2015</c:v>
                      </c:pt>
                      <c:pt idx="291">
                        <c:v>2015</c:v>
                      </c:pt>
                      <c:pt idx="292">
                        <c:v>2015</c:v>
                      </c:pt>
                      <c:pt idx="293">
                        <c:v>2015</c:v>
                      </c:pt>
                      <c:pt idx="294">
                        <c:v>2015</c:v>
                      </c:pt>
                      <c:pt idx="295">
                        <c:v>2015</c:v>
                      </c:pt>
                      <c:pt idx="296">
                        <c:v>2015</c:v>
                      </c:pt>
                      <c:pt idx="297">
                        <c:v>2015</c:v>
                      </c:pt>
                      <c:pt idx="298">
                        <c:v>2015</c:v>
                      </c:pt>
                      <c:pt idx="299">
                        <c:v>2015</c:v>
                      </c:pt>
                      <c:pt idx="300">
                        <c:v>2015</c:v>
                      </c:pt>
                      <c:pt idx="301">
                        <c:v>2015</c:v>
                      </c:pt>
                      <c:pt idx="302">
                        <c:v>2015</c:v>
                      </c:pt>
                      <c:pt idx="303">
                        <c:v>2015</c:v>
                      </c:pt>
                      <c:pt idx="304">
                        <c:v>2015</c:v>
                      </c:pt>
                      <c:pt idx="305">
                        <c:v>2015</c:v>
                      </c:pt>
                      <c:pt idx="306">
                        <c:v>2015</c:v>
                      </c:pt>
                      <c:pt idx="307">
                        <c:v>2015</c:v>
                      </c:pt>
                      <c:pt idx="308">
                        <c:v>2015</c:v>
                      </c:pt>
                      <c:pt idx="309">
                        <c:v>2015</c:v>
                      </c:pt>
                      <c:pt idx="310">
                        <c:v>2015</c:v>
                      </c:pt>
                      <c:pt idx="311">
                        <c:v>2015</c:v>
                      </c:pt>
                      <c:pt idx="312">
                        <c:v>2015</c:v>
                      </c:pt>
                      <c:pt idx="313">
                        <c:v>2015</c:v>
                      </c:pt>
                      <c:pt idx="314">
                        <c:v>2015</c:v>
                      </c:pt>
                      <c:pt idx="315">
                        <c:v>2015</c:v>
                      </c:pt>
                      <c:pt idx="316">
                        <c:v>2015</c:v>
                      </c:pt>
                      <c:pt idx="317">
                        <c:v>2015</c:v>
                      </c:pt>
                      <c:pt idx="318">
                        <c:v>2015</c:v>
                      </c:pt>
                      <c:pt idx="319">
                        <c:v>2015</c:v>
                      </c:pt>
                      <c:pt idx="320">
                        <c:v>2015</c:v>
                      </c:pt>
                      <c:pt idx="321">
                        <c:v>2015</c:v>
                      </c:pt>
                      <c:pt idx="322">
                        <c:v>2015</c:v>
                      </c:pt>
                      <c:pt idx="323">
                        <c:v>2015</c:v>
                      </c:pt>
                      <c:pt idx="324">
                        <c:v>2015</c:v>
                      </c:pt>
                      <c:pt idx="325">
                        <c:v>2015</c:v>
                      </c:pt>
                      <c:pt idx="326">
                        <c:v>2015</c:v>
                      </c:pt>
                      <c:pt idx="327">
                        <c:v>2015</c:v>
                      </c:pt>
                      <c:pt idx="328">
                        <c:v>2015</c:v>
                      </c:pt>
                      <c:pt idx="329">
                        <c:v>2015</c:v>
                      </c:pt>
                      <c:pt idx="330">
                        <c:v>2015</c:v>
                      </c:pt>
                      <c:pt idx="331">
                        <c:v>2015</c:v>
                      </c:pt>
                      <c:pt idx="332">
                        <c:v>2015</c:v>
                      </c:pt>
                      <c:pt idx="333">
                        <c:v>2015</c:v>
                      </c:pt>
                      <c:pt idx="334">
                        <c:v>2015</c:v>
                      </c:pt>
                      <c:pt idx="335">
                        <c:v>2015</c:v>
                      </c:pt>
                      <c:pt idx="336">
                        <c:v>2015</c:v>
                      </c:pt>
                      <c:pt idx="337">
                        <c:v>2015</c:v>
                      </c:pt>
                      <c:pt idx="338">
                        <c:v>2015</c:v>
                      </c:pt>
                      <c:pt idx="339">
                        <c:v>2015</c:v>
                      </c:pt>
                      <c:pt idx="340">
                        <c:v>2015</c:v>
                      </c:pt>
                      <c:pt idx="341">
                        <c:v>2015</c:v>
                      </c:pt>
                      <c:pt idx="342">
                        <c:v>2015</c:v>
                      </c:pt>
                      <c:pt idx="343">
                        <c:v>2015</c:v>
                      </c:pt>
                      <c:pt idx="344">
                        <c:v>2015</c:v>
                      </c:pt>
                      <c:pt idx="345">
                        <c:v>2015</c:v>
                      </c:pt>
                      <c:pt idx="346">
                        <c:v>2015</c:v>
                      </c:pt>
                      <c:pt idx="347">
                        <c:v>2015</c:v>
                      </c:pt>
                      <c:pt idx="348">
                        <c:v>2015</c:v>
                      </c:pt>
                      <c:pt idx="349">
                        <c:v>2015</c:v>
                      </c:pt>
                      <c:pt idx="350">
                        <c:v>2015</c:v>
                      </c:pt>
                      <c:pt idx="351">
                        <c:v>2015</c:v>
                      </c:pt>
                      <c:pt idx="352">
                        <c:v>2015</c:v>
                      </c:pt>
                      <c:pt idx="353">
                        <c:v>2015</c:v>
                      </c:pt>
                      <c:pt idx="354">
                        <c:v>2015</c:v>
                      </c:pt>
                      <c:pt idx="355">
                        <c:v>2015</c:v>
                      </c:pt>
                      <c:pt idx="356">
                        <c:v>2015</c:v>
                      </c:pt>
                      <c:pt idx="357">
                        <c:v>2015</c:v>
                      </c:pt>
                      <c:pt idx="358">
                        <c:v>2015</c:v>
                      </c:pt>
                      <c:pt idx="359">
                        <c:v>2015</c:v>
                      </c:pt>
                      <c:pt idx="360">
                        <c:v>2015</c:v>
                      </c:pt>
                      <c:pt idx="361">
                        <c:v>2015</c:v>
                      </c:pt>
                      <c:pt idx="362">
                        <c:v>2015</c:v>
                      </c:pt>
                      <c:pt idx="363">
                        <c:v>2015</c:v>
                      </c:pt>
                      <c:pt idx="364">
                        <c:v>2015</c:v>
                      </c:pt>
                      <c:pt idx="365">
                        <c:v>2015</c:v>
                      </c:pt>
                      <c:pt idx="366">
                        <c:v>2015</c:v>
                      </c:pt>
                      <c:pt idx="367">
                        <c:v>2015</c:v>
                      </c:pt>
                      <c:pt idx="368">
                        <c:v>2015</c:v>
                      </c:pt>
                      <c:pt idx="369">
                        <c:v>2015</c:v>
                      </c:pt>
                      <c:pt idx="370">
                        <c:v>2015</c:v>
                      </c:pt>
                      <c:pt idx="371">
                        <c:v>2015</c:v>
                      </c:pt>
                      <c:pt idx="372">
                        <c:v>2015</c:v>
                      </c:pt>
                      <c:pt idx="373">
                        <c:v>2015</c:v>
                      </c:pt>
                      <c:pt idx="374">
                        <c:v>2015</c:v>
                      </c:pt>
                      <c:pt idx="375">
                        <c:v>2015</c:v>
                      </c:pt>
                      <c:pt idx="376">
                        <c:v>2015</c:v>
                      </c:pt>
                      <c:pt idx="377">
                        <c:v>2015</c:v>
                      </c:pt>
                      <c:pt idx="378">
                        <c:v>2015</c:v>
                      </c:pt>
                      <c:pt idx="379">
                        <c:v>2015</c:v>
                      </c:pt>
                      <c:pt idx="380">
                        <c:v>2015</c:v>
                      </c:pt>
                      <c:pt idx="381">
                        <c:v>2015</c:v>
                      </c:pt>
                      <c:pt idx="382">
                        <c:v>2015</c:v>
                      </c:pt>
                      <c:pt idx="383">
                        <c:v>2015</c:v>
                      </c:pt>
                      <c:pt idx="384">
                        <c:v>2015</c:v>
                      </c:pt>
                      <c:pt idx="385">
                        <c:v>2015</c:v>
                      </c:pt>
                      <c:pt idx="386">
                        <c:v>2015</c:v>
                      </c:pt>
                      <c:pt idx="387">
                        <c:v>2015</c:v>
                      </c:pt>
                      <c:pt idx="388">
                        <c:v>2015</c:v>
                      </c:pt>
                      <c:pt idx="389">
                        <c:v>2015</c:v>
                      </c:pt>
                      <c:pt idx="390">
                        <c:v>2015</c:v>
                      </c:pt>
                      <c:pt idx="391">
                        <c:v>2015</c:v>
                      </c:pt>
                      <c:pt idx="392">
                        <c:v>2015</c:v>
                      </c:pt>
                      <c:pt idx="393">
                        <c:v>2015</c:v>
                      </c:pt>
                      <c:pt idx="394">
                        <c:v>2015</c:v>
                      </c:pt>
                      <c:pt idx="395">
                        <c:v>2015</c:v>
                      </c:pt>
                      <c:pt idx="396">
                        <c:v>2015</c:v>
                      </c:pt>
                      <c:pt idx="397">
                        <c:v>2015</c:v>
                      </c:pt>
                      <c:pt idx="398">
                        <c:v>2015</c:v>
                      </c:pt>
                      <c:pt idx="399">
                        <c:v>2015</c:v>
                      </c:pt>
                      <c:pt idx="400">
                        <c:v>2015</c:v>
                      </c:pt>
                      <c:pt idx="401">
                        <c:v>2015</c:v>
                      </c:pt>
                      <c:pt idx="402">
                        <c:v>2015</c:v>
                      </c:pt>
                      <c:pt idx="403">
                        <c:v>2015</c:v>
                      </c:pt>
                      <c:pt idx="404">
                        <c:v>2015</c:v>
                      </c:pt>
                      <c:pt idx="405">
                        <c:v>2015</c:v>
                      </c:pt>
                      <c:pt idx="406">
                        <c:v>2015</c:v>
                      </c:pt>
                      <c:pt idx="407">
                        <c:v>2015</c:v>
                      </c:pt>
                      <c:pt idx="408">
                        <c:v>2015</c:v>
                      </c:pt>
                      <c:pt idx="409">
                        <c:v>2015</c:v>
                      </c:pt>
                      <c:pt idx="410">
                        <c:v>2015</c:v>
                      </c:pt>
                      <c:pt idx="411">
                        <c:v>2015</c:v>
                      </c:pt>
                      <c:pt idx="412">
                        <c:v>2015</c:v>
                      </c:pt>
                      <c:pt idx="413">
                        <c:v>2015</c:v>
                      </c:pt>
                      <c:pt idx="414">
                        <c:v>2015</c:v>
                      </c:pt>
                      <c:pt idx="415">
                        <c:v>2015</c:v>
                      </c:pt>
                      <c:pt idx="416">
                        <c:v>2015</c:v>
                      </c:pt>
                      <c:pt idx="417">
                        <c:v>2015</c:v>
                      </c:pt>
                      <c:pt idx="418">
                        <c:v>2015</c:v>
                      </c:pt>
                      <c:pt idx="419">
                        <c:v>2015</c:v>
                      </c:pt>
                      <c:pt idx="420">
                        <c:v>2015</c:v>
                      </c:pt>
                      <c:pt idx="421">
                        <c:v>2015</c:v>
                      </c:pt>
                      <c:pt idx="422">
                        <c:v>2015</c:v>
                      </c:pt>
                      <c:pt idx="423">
                        <c:v>2015</c:v>
                      </c:pt>
                      <c:pt idx="424">
                        <c:v>2015</c:v>
                      </c:pt>
                      <c:pt idx="425">
                        <c:v>2015</c:v>
                      </c:pt>
                      <c:pt idx="426">
                        <c:v>2015</c:v>
                      </c:pt>
                      <c:pt idx="427">
                        <c:v>2015</c:v>
                      </c:pt>
                      <c:pt idx="428">
                        <c:v>2015</c:v>
                      </c:pt>
                      <c:pt idx="429">
                        <c:v>2015</c:v>
                      </c:pt>
                      <c:pt idx="430">
                        <c:v>2015</c:v>
                      </c:pt>
                      <c:pt idx="431">
                        <c:v>2015</c:v>
                      </c:pt>
                      <c:pt idx="432">
                        <c:v>2015</c:v>
                      </c:pt>
                      <c:pt idx="433">
                        <c:v>2015</c:v>
                      </c:pt>
                      <c:pt idx="434">
                        <c:v>2015</c:v>
                      </c:pt>
                      <c:pt idx="435">
                        <c:v>2015</c:v>
                      </c:pt>
                      <c:pt idx="436">
                        <c:v>2015</c:v>
                      </c:pt>
                      <c:pt idx="437">
                        <c:v>2015</c:v>
                      </c:pt>
                      <c:pt idx="438">
                        <c:v>2015</c:v>
                      </c:pt>
                      <c:pt idx="439">
                        <c:v>2015</c:v>
                      </c:pt>
                      <c:pt idx="440">
                        <c:v>2015</c:v>
                      </c:pt>
                      <c:pt idx="441">
                        <c:v>2015</c:v>
                      </c:pt>
                      <c:pt idx="442">
                        <c:v>2015</c:v>
                      </c:pt>
                      <c:pt idx="443">
                        <c:v>2015</c:v>
                      </c:pt>
                      <c:pt idx="444">
                        <c:v>2015</c:v>
                      </c:pt>
                      <c:pt idx="445">
                        <c:v>2015</c:v>
                      </c:pt>
                      <c:pt idx="446">
                        <c:v>2015</c:v>
                      </c:pt>
                      <c:pt idx="447">
                        <c:v>2015</c:v>
                      </c:pt>
                      <c:pt idx="448">
                        <c:v>2015</c:v>
                      </c:pt>
                      <c:pt idx="449">
                        <c:v>2015</c:v>
                      </c:pt>
                      <c:pt idx="450">
                        <c:v>2015</c:v>
                      </c:pt>
                      <c:pt idx="451">
                        <c:v>2015</c:v>
                      </c:pt>
                      <c:pt idx="452">
                        <c:v>2015</c:v>
                      </c:pt>
                      <c:pt idx="453">
                        <c:v>2015</c:v>
                      </c:pt>
                      <c:pt idx="454">
                        <c:v>2015</c:v>
                      </c:pt>
                      <c:pt idx="455">
                        <c:v>2015</c:v>
                      </c:pt>
                      <c:pt idx="456">
                        <c:v>2015</c:v>
                      </c:pt>
                      <c:pt idx="457">
                        <c:v>2015</c:v>
                      </c:pt>
                      <c:pt idx="458">
                        <c:v>2015</c:v>
                      </c:pt>
                      <c:pt idx="459">
                        <c:v>2015</c:v>
                      </c:pt>
                      <c:pt idx="460">
                        <c:v>2015</c:v>
                      </c:pt>
                      <c:pt idx="461">
                        <c:v>2015</c:v>
                      </c:pt>
                      <c:pt idx="462">
                        <c:v>2015</c:v>
                      </c:pt>
                      <c:pt idx="463">
                        <c:v>2015</c:v>
                      </c:pt>
                      <c:pt idx="464">
                        <c:v>2015</c:v>
                      </c:pt>
                      <c:pt idx="465">
                        <c:v>2015</c:v>
                      </c:pt>
                      <c:pt idx="466">
                        <c:v>2015</c:v>
                      </c:pt>
                      <c:pt idx="467">
                        <c:v>2015</c:v>
                      </c:pt>
                      <c:pt idx="468">
                        <c:v>2015</c:v>
                      </c:pt>
                      <c:pt idx="469">
                        <c:v>2015</c:v>
                      </c:pt>
                      <c:pt idx="470">
                        <c:v>2015</c:v>
                      </c:pt>
                      <c:pt idx="471">
                        <c:v>2015</c:v>
                      </c:pt>
                      <c:pt idx="472">
                        <c:v>2015</c:v>
                      </c:pt>
                      <c:pt idx="473">
                        <c:v>2015</c:v>
                      </c:pt>
                      <c:pt idx="474">
                        <c:v>2015</c:v>
                      </c:pt>
                      <c:pt idx="475">
                        <c:v>2015</c:v>
                      </c:pt>
                      <c:pt idx="476">
                        <c:v>2015</c:v>
                      </c:pt>
                      <c:pt idx="477">
                        <c:v>2015</c:v>
                      </c:pt>
                      <c:pt idx="478">
                        <c:v>2015</c:v>
                      </c:pt>
                      <c:pt idx="479">
                        <c:v>2015</c:v>
                      </c:pt>
                      <c:pt idx="480">
                        <c:v>2015</c:v>
                      </c:pt>
                      <c:pt idx="481">
                        <c:v>2015</c:v>
                      </c:pt>
                      <c:pt idx="482">
                        <c:v>2015</c:v>
                      </c:pt>
                      <c:pt idx="483">
                        <c:v>2015</c:v>
                      </c:pt>
                      <c:pt idx="484">
                        <c:v>2015</c:v>
                      </c:pt>
                      <c:pt idx="485">
                        <c:v>2015</c:v>
                      </c:pt>
                      <c:pt idx="486">
                        <c:v>2015</c:v>
                      </c:pt>
                      <c:pt idx="487">
                        <c:v>2015</c:v>
                      </c:pt>
                      <c:pt idx="488">
                        <c:v>2015</c:v>
                      </c:pt>
                      <c:pt idx="489">
                        <c:v>2015</c:v>
                      </c:pt>
                      <c:pt idx="490">
                        <c:v>2015</c:v>
                      </c:pt>
                      <c:pt idx="491">
                        <c:v>2015</c:v>
                      </c:pt>
                      <c:pt idx="492">
                        <c:v>2015</c:v>
                      </c:pt>
                      <c:pt idx="493">
                        <c:v>2015</c:v>
                      </c:pt>
                      <c:pt idx="494">
                        <c:v>2015</c:v>
                      </c:pt>
                      <c:pt idx="495">
                        <c:v>2015</c:v>
                      </c:pt>
                      <c:pt idx="496">
                        <c:v>2015</c:v>
                      </c:pt>
                      <c:pt idx="497">
                        <c:v>2015</c:v>
                      </c:pt>
                      <c:pt idx="498">
                        <c:v>2015</c:v>
                      </c:pt>
                      <c:pt idx="499">
                        <c:v>2015</c:v>
                      </c:pt>
                      <c:pt idx="500">
                        <c:v>2015</c:v>
                      </c:pt>
                      <c:pt idx="501">
                        <c:v>2015</c:v>
                      </c:pt>
                      <c:pt idx="502">
                        <c:v>2015</c:v>
                      </c:pt>
                      <c:pt idx="503">
                        <c:v>2015</c:v>
                      </c:pt>
                      <c:pt idx="504">
                        <c:v>2015</c:v>
                      </c:pt>
                      <c:pt idx="505">
                        <c:v>2015</c:v>
                      </c:pt>
                      <c:pt idx="506">
                        <c:v>2015</c:v>
                      </c:pt>
                      <c:pt idx="507">
                        <c:v>2015</c:v>
                      </c:pt>
                      <c:pt idx="508">
                        <c:v>2015</c:v>
                      </c:pt>
                      <c:pt idx="509">
                        <c:v>2015</c:v>
                      </c:pt>
                      <c:pt idx="510">
                        <c:v>2015</c:v>
                      </c:pt>
                      <c:pt idx="511">
                        <c:v>2015</c:v>
                      </c:pt>
                      <c:pt idx="512">
                        <c:v>2015</c:v>
                      </c:pt>
                      <c:pt idx="513">
                        <c:v>2015</c:v>
                      </c:pt>
                      <c:pt idx="514">
                        <c:v>2015</c:v>
                      </c:pt>
                      <c:pt idx="515">
                        <c:v>2015</c:v>
                      </c:pt>
                      <c:pt idx="516">
                        <c:v>2015</c:v>
                      </c:pt>
                      <c:pt idx="517">
                        <c:v>2015</c:v>
                      </c:pt>
                      <c:pt idx="518">
                        <c:v>2015</c:v>
                      </c:pt>
                      <c:pt idx="519">
                        <c:v>2015</c:v>
                      </c:pt>
                      <c:pt idx="520">
                        <c:v>2015</c:v>
                      </c:pt>
                      <c:pt idx="521">
                        <c:v>2015</c:v>
                      </c:pt>
                      <c:pt idx="522">
                        <c:v>2015</c:v>
                      </c:pt>
                      <c:pt idx="523">
                        <c:v>2015</c:v>
                      </c:pt>
                      <c:pt idx="524">
                        <c:v>2015</c:v>
                      </c:pt>
                      <c:pt idx="525">
                        <c:v>2015</c:v>
                      </c:pt>
                      <c:pt idx="526">
                        <c:v>2015</c:v>
                      </c:pt>
                      <c:pt idx="527">
                        <c:v>2015</c:v>
                      </c:pt>
                      <c:pt idx="528">
                        <c:v>2015</c:v>
                      </c:pt>
                      <c:pt idx="529">
                        <c:v>2015</c:v>
                      </c:pt>
                      <c:pt idx="530">
                        <c:v>2015</c:v>
                      </c:pt>
                      <c:pt idx="531">
                        <c:v>2015</c:v>
                      </c:pt>
                      <c:pt idx="532">
                        <c:v>2015</c:v>
                      </c:pt>
                      <c:pt idx="533">
                        <c:v>2015</c:v>
                      </c:pt>
                      <c:pt idx="534">
                        <c:v>2015</c:v>
                      </c:pt>
                      <c:pt idx="535">
                        <c:v>2015</c:v>
                      </c:pt>
                      <c:pt idx="536">
                        <c:v>2015</c:v>
                      </c:pt>
                      <c:pt idx="537">
                        <c:v>2015</c:v>
                      </c:pt>
                      <c:pt idx="538">
                        <c:v>2015</c:v>
                      </c:pt>
                      <c:pt idx="539">
                        <c:v>2015</c:v>
                      </c:pt>
                      <c:pt idx="540">
                        <c:v>2015</c:v>
                      </c:pt>
                      <c:pt idx="541">
                        <c:v>2015</c:v>
                      </c:pt>
                      <c:pt idx="542">
                        <c:v>2015</c:v>
                      </c:pt>
                      <c:pt idx="543">
                        <c:v>2015</c:v>
                      </c:pt>
                      <c:pt idx="544">
                        <c:v>2015</c:v>
                      </c:pt>
                      <c:pt idx="545">
                        <c:v>2015</c:v>
                      </c:pt>
                      <c:pt idx="546">
                        <c:v>2015</c:v>
                      </c:pt>
                      <c:pt idx="547">
                        <c:v>2015</c:v>
                      </c:pt>
                      <c:pt idx="548">
                        <c:v>2015</c:v>
                      </c:pt>
                      <c:pt idx="549">
                        <c:v>2015</c:v>
                      </c:pt>
                      <c:pt idx="550">
                        <c:v>2015</c:v>
                      </c:pt>
                      <c:pt idx="551">
                        <c:v>1871.3525745717075</c:v>
                      </c:pt>
                      <c:pt idx="552">
                        <c:v>1871.3525745717075</c:v>
                      </c:pt>
                      <c:pt idx="553">
                        <c:v>1871.3525745717075</c:v>
                      </c:pt>
                      <c:pt idx="554">
                        <c:v>1871.3525745717075</c:v>
                      </c:pt>
                      <c:pt idx="555">
                        <c:v>1871.3525745717075</c:v>
                      </c:pt>
                      <c:pt idx="556">
                        <c:v>1871.3525745717075</c:v>
                      </c:pt>
                      <c:pt idx="557">
                        <c:v>1871.3525745717075</c:v>
                      </c:pt>
                      <c:pt idx="558">
                        <c:v>1871.3525745717075</c:v>
                      </c:pt>
                      <c:pt idx="559">
                        <c:v>1871.3525745717075</c:v>
                      </c:pt>
                      <c:pt idx="560">
                        <c:v>1871.3525745717075</c:v>
                      </c:pt>
                      <c:pt idx="561">
                        <c:v>1871.3525745717075</c:v>
                      </c:pt>
                      <c:pt idx="562">
                        <c:v>1865.2684663565587</c:v>
                      </c:pt>
                      <c:pt idx="563">
                        <c:v>1865.2684663565587</c:v>
                      </c:pt>
                      <c:pt idx="564">
                        <c:v>1865.2684663565587</c:v>
                      </c:pt>
                      <c:pt idx="565">
                        <c:v>1865.2684663565587</c:v>
                      </c:pt>
                      <c:pt idx="566">
                        <c:v>1865.2684663565587</c:v>
                      </c:pt>
                      <c:pt idx="567">
                        <c:v>1865.2684663565587</c:v>
                      </c:pt>
                      <c:pt idx="568">
                        <c:v>1865.2684663565587</c:v>
                      </c:pt>
                      <c:pt idx="569">
                        <c:v>1865.2684663565587</c:v>
                      </c:pt>
                      <c:pt idx="570">
                        <c:v>1865.2684663565587</c:v>
                      </c:pt>
                      <c:pt idx="571">
                        <c:v>1865.2684663565587</c:v>
                      </c:pt>
                      <c:pt idx="572">
                        <c:v>1865.2684663565587</c:v>
                      </c:pt>
                      <c:pt idx="573">
                        <c:v>1865.2684663565587</c:v>
                      </c:pt>
                      <c:pt idx="574">
                        <c:v>1865.2684663565587</c:v>
                      </c:pt>
                      <c:pt idx="575">
                        <c:v>1865.2684663565587</c:v>
                      </c:pt>
                      <c:pt idx="576">
                        <c:v>1865.2684663565587</c:v>
                      </c:pt>
                      <c:pt idx="577">
                        <c:v>1865.2684663565587</c:v>
                      </c:pt>
                      <c:pt idx="578">
                        <c:v>1865.2684663565587</c:v>
                      </c:pt>
                      <c:pt idx="579">
                        <c:v>1865.2684663565587</c:v>
                      </c:pt>
                      <c:pt idx="580">
                        <c:v>1865.2684663565587</c:v>
                      </c:pt>
                      <c:pt idx="581">
                        <c:v>1865.2684663565587</c:v>
                      </c:pt>
                      <c:pt idx="582">
                        <c:v>1865.2684663565587</c:v>
                      </c:pt>
                      <c:pt idx="583">
                        <c:v>1865.2684663565587</c:v>
                      </c:pt>
                      <c:pt idx="584">
                        <c:v>1865.2684663565587</c:v>
                      </c:pt>
                      <c:pt idx="585">
                        <c:v>1865.2684663565587</c:v>
                      </c:pt>
                      <c:pt idx="586">
                        <c:v>1865.2684663565587</c:v>
                      </c:pt>
                      <c:pt idx="587">
                        <c:v>1865.2684663565587</c:v>
                      </c:pt>
                      <c:pt idx="588">
                        <c:v>1865.2684663565587</c:v>
                      </c:pt>
                      <c:pt idx="589">
                        <c:v>1865.2684663565587</c:v>
                      </c:pt>
                      <c:pt idx="590">
                        <c:v>1865.2684663565587</c:v>
                      </c:pt>
                      <c:pt idx="591">
                        <c:v>1865.2684663565587</c:v>
                      </c:pt>
                      <c:pt idx="592">
                        <c:v>1865.2684663565587</c:v>
                      </c:pt>
                      <c:pt idx="593">
                        <c:v>1865.2684663565587</c:v>
                      </c:pt>
                      <c:pt idx="594">
                        <c:v>1865.2684663565587</c:v>
                      </c:pt>
                      <c:pt idx="595">
                        <c:v>1865.2684663565587</c:v>
                      </c:pt>
                      <c:pt idx="596">
                        <c:v>1865.2684663565587</c:v>
                      </c:pt>
                      <c:pt idx="597">
                        <c:v>1865.2684663565587</c:v>
                      </c:pt>
                      <c:pt idx="598">
                        <c:v>1865.2684663565587</c:v>
                      </c:pt>
                      <c:pt idx="599">
                        <c:v>1865.2684663565587</c:v>
                      </c:pt>
                      <c:pt idx="600">
                        <c:v>1865.2684663565587</c:v>
                      </c:pt>
                      <c:pt idx="601">
                        <c:v>1865.2684663565587</c:v>
                      </c:pt>
                      <c:pt idx="602">
                        <c:v>1865.2684663565587</c:v>
                      </c:pt>
                      <c:pt idx="603">
                        <c:v>1865.2684663565587</c:v>
                      </c:pt>
                      <c:pt idx="604">
                        <c:v>1865.2684663565587</c:v>
                      </c:pt>
                      <c:pt idx="605">
                        <c:v>1865.2684663565587</c:v>
                      </c:pt>
                      <c:pt idx="606">
                        <c:v>1865.2684663565587</c:v>
                      </c:pt>
                      <c:pt idx="607">
                        <c:v>1865.2684663565587</c:v>
                      </c:pt>
                      <c:pt idx="608">
                        <c:v>1865.2684663565587</c:v>
                      </c:pt>
                      <c:pt idx="609">
                        <c:v>1865.2684663565587</c:v>
                      </c:pt>
                      <c:pt idx="610">
                        <c:v>1865.2684663565587</c:v>
                      </c:pt>
                      <c:pt idx="611">
                        <c:v>1865.2684663565587</c:v>
                      </c:pt>
                      <c:pt idx="612">
                        <c:v>1865.2684663565587</c:v>
                      </c:pt>
                      <c:pt idx="613">
                        <c:v>1865.2684663565587</c:v>
                      </c:pt>
                      <c:pt idx="614">
                        <c:v>1865.2684663565587</c:v>
                      </c:pt>
                      <c:pt idx="615">
                        <c:v>1865.2684663565587</c:v>
                      </c:pt>
                      <c:pt idx="616">
                        <c:v>1865.2684663565587</c:v>
                      </c:pt>
                      <c:pt idx="617">
                        <c:v>1865.2684663565587</c:v>
                      </c:pt>
                      <c:pt idx="618">
                        <c:v>1865.2684663565587</c:v>
                      </c:pt>
                      <c:pt idx="619">
                        <c:v>1865.2684663565587</c:v>
                      </c:pt>
                      <c:pt idx="620">
                        <c:v>1865.2684663565587</c:v>
                      </c:pt>
                      <c:pt idx="621">
                        <c:v>1865.2684663565587</c:v>
                      </c:pt>
                      <c:pt idx="622">
                        <c:v>1865.2684663565587</c:v>
                      </c:pt>
                      <c:pt idx="623">
                        <c:v>1865.2684663565587</c:v>
                      </c:pt>
                      <c:pt idx="624">
                        <c:v>1865.2684663565587</c:v>
                      </c:pt>
                      <c:pt idx="625">
                        <c:v>1865.2684663565587</c:v>
                      </c:pt>
                      <c:pt idx="626">
                        <c:v>1865.2684663565587</c:v>
                      </c:pt>
                      <c:pt idx="627">
                        <c:v>1865.2684663565587</c:v>
                      </c:pt>
                      <c:pt idx="628">
                        <c:v>1865.2684663565587</c:v>
                      </c:pt>
                      <c:pt idx="629">
                        <c:v>1865.2684663565587</c:v>
                      </c:pt>
                      <c:pt idx="630">
                        <c:v>1865.2684663565587</c:v>
                      </c:pt>
                      <c:pt idx="631">
                        <c:v>1865.2684663565587</c:v>
                      </c:pt>
                      <c:pt idx="632">
                        <c:v>1865.2684663565587</c:v>
                      </c:pt>
                      <c:pt idx="633">
                        <c:v>1865.2684663565587</c:v>
                      </c:pt>
                      <c:pt idx="634">
                        <c:v>1865.2684663565587</c:v>
                      </c:pt>
                      <c:pt idx="635">
                        <c:v>1865.2684663565587</c:v>
                      </c:pt>
                      <c:pt idx="636">
                        <c:v>1865.2684663565587</c:v>
                      </c:pt>
                      <c:pt idx="637">
                        <c:v>1865.2684663565587</c:v>
                      </c:pt>
                      <c:pt idx="638">
                        <c:v>1865.2684663565587</c:v>
                      </c:pt>
                      <c:pt idx="639">
                        <c:v>1865.2684663565587</c:v>
                      </c:pt>
                      <c:pt idx="640">
                        <c:v>1865.2684663565587</c:v>
                      </c:pt>
                      <c:pt idx="641">
                        <c:v>1865.2684663565587</c:v>
                      </c:pt>
                      <c:pt idx="642">
                        <c:v>1865.2684663565587</c:v>
                      </c:pt>
                      <c:pt idx="643">
                        <c:v>1865.2684663565587</c:v>
                      </c:pt>
                      <c:pt idx="644">
                        <c:v>1865.2684663565587</c:v>
                      </c:pt>
                      <c:pt idx="645">
                        <c:v>1865.2684663565587</c:v>
                      </c:pt>
                      <c:pt idx="646">
                        <c:v>1865.2684663565587</c:v>
                      </c:pt>
                      <c:pt idx="647">
                        <c:v>1865.2684663565587</c:v>
                      </c:pt>
                      <c:pt idx="648">
                        <c:v>1865.2684663565587</c:v>
                      </c:pt>
                      <c:pt idx="649">
                        <c:v>1865.2684663565587</c:v>
                      </c:pt>
                      <c:pt idx="650">
                        <c:v>1865.2684663565587</c:v>
                      </c:pt>
                      <c:pt idx="651">
                        <c:v>1865.2684663565587</c:v>
                      </c:pt>
                      <c:pt idx="652">
                        <c:v>1865.2684663565587</c:v>
                      </c:pt>
                      <c:pt idx="653">
                        <c:v>1865.2684663565587</c:v>
                      </c:pt>
                      <c:pt idx="654">
                        <c:v>1988.4511522243702</c:v>
                      </c:pt>
                      <c:pt idx="655">
                        <c:v>1988.4511522243702</c:v>
                      </c:pt>
                      <c:pt idx="656">
                        <c:v>1988.4511522243702</c:v>
                      </c:pt>
                      <c:pt idx="657">
                        <c:v>1988.4511522243702</c:v>
                      </c:pt>
                      <c:pt idx="658">
                        <c:v>1988.4511522243702</c:v>
                      </c:pt>
                      <c:pt idx="659">
                        <c:v>1988.4511522243702</c:v>
                      </c:pt>
                      <c:pt idx="660">
                        <c:v>1988.4511522243702</c:v>
                      </c:pt>
                      <c:pt idx="661">
                        <c:v>1988.4511522243702</c:v>
                      </c:pt>
                      <c:pt idx="662">
                        <c:v>1988.4511522243702</c:v>
                      </c:pt>
                      <c:pt idx="663">
                        <c:v>1988.4511522243702</c:v>
                      </c:pt>
                      <c:pt idx="664">
                        <c:v>1988.4511522243702</c:v>
                      </c:pt>
                      <c:pt idx="665">
                        <c:v>1988.4511522243702</c:v>
                      </c:pt>
                      <c:pt idx="666">
                        <c:v>1988.4511522243702</c:v>
                      </c:pt>
                      <c:pt idx="667">
                        <c:v>1988.4511522243702</c:v>
                      </c:pt>
                      <c:pt idx="668">
                        <c:v>1988.4511522243702</c:v>
                      </c:pt>
                      <c:pt idx="669">
                        <c:v>1988.4511522243702</c:v>
                      </c:pt>
                      <c:pt idx="670">
                        <c:v>1988.4511522243702</c:v>
                      </c:pt>
                      <c:pt idx="671">
                        <c:v>1988.4511522243702</c:v>
                      </c:pt>
                      <c:pt idx="672">
                        <c:v>1988.4511522243702</c:v>
                      </c:pt>
                      <c:pt idx="673">
                        <c:v>1988.4511522243702</c:v>
                      </c:pt>
                      <c:pt idx="674">
                        <c:v>1988.4511522243702</c:v>
                      </c:pt>
                      <c:pt idx="675">
                        <c:v>1988.4511522243702</c:v>
                      </c:pt>
                      <c:pt idx="676">
                        <c:v>1988.4511522243702</c:v>
                      </c:pt>
                      <c:pt idx="677">
                        <c:v>1988.4511522243702</c:v>
                      </c:pt>
                      <c:pt idx="678">
                        <c:v>1988.4511522243702</c:v>
                      </c:pt>
                      <c:pt idx="679">
                        <c:v>1988.4511522243702</c:v>
                      </c:pt>
                      <c:pt idx="680">
                        <c:v>1988.4511522243702</c:v>
                      </c:pt>
                      <c:pt idx="681">
                        <c:v>1988.4511522243702</c:v>
                      </c:pt>
                      <c:pt idx="682">
                        <c:v>1988.4511522243702</c:v>
                      </c:pt>
                      <c:pt idx="683">
                        <c:v>1988.4511522243702</c:v>
                      </c:pt>
                      <c:pt idx="684">
                        <c:v>1988.4511522243702</c:v>
                      </c:pt>
                      <c:pt idx="685">
                        <c:v>1988.4511522243702</c:v>
                      </c:pt>
                      <c:pt idx="686">
                        <c:v>1988.4511522243702</c:v>
                      </c:pt>
                      <c:pt idx="687">
                        <c:v>1988.4511522243702</c:v>
                      </c:pt>
                      <c:pt idx="688">
                        <c:v>1988.4511522243702</c:v>
                      </c:pt>
                      <c:pt idx="689">
                        <c:v>1816.2769851237827</c:v>
                      </c:pt>
                      <c:pt idx="690">
                        <c:v>1816.2769851237827</c:v>
                      </c:pt>
                      <c:pt idx="691">
                        <c:v>1816.2769851237827</c:v>
                      </c:pt>
                      <c:pt idx="692">
                        <c:v>1816.2769851237827</c:v>
                      </c:pt>
                      <c:pt idx="693">
                        <c:v>1816.2769851237827</c:v>
                      </c:pt>
                      <c:pt idx="694">
                        <c:v>1816.2769851237827</c:v>
                      </c:pt>
                      <c:pt idx="695">
                        <c:v>1816.2769851237827</c:v>
                      </c:pt>
                      <c:pt idx="696">
                        <c:v>1816.2769851237827</c:v>
                      </c:pt>
                      <c:pt idx="697">
                        <c:v>1816.2769851237827</c:v>
                      </c:pt>
                      <c:pt idx="698">
                        <c:v>1816.2769851237827</c:v>
                      </c:pt>
                      <c:pt idx="699">
                        <c:v>1816.2769851237827</c:v>
                      </c:pt>
                      <c:pt idx="700">
                        <c:v>1816.2769851237827</c:v>
                      </c:pt>
                      <c:pt idx="701">
                        <c:v>1816.2769851237827</c:v>
                      </c:pt>
                      <c:pt idx="702">
                        <c:v>1816.2769851237827</c:v>
                      </c:pt>
                      <c:pt idx="703">
                        <c:v>1816.2769851237827</c:v>
                      </c:pt>
                      <c:pt idx="704">
                        <c:v>1816.2769851237827</c:v>
                      </c:pt>
                      <c:pt idx="705">
                        <c:v>1816.2769851237827</c:v>
                      </c:pt>
                      <c:pt idx="706">
                        <c:v>1816.2769851237827</c:v>
                      </c:pt>
                      <c:pt idx="707">
                        <c:v>1816.2769851237827</c:v>
                      </c:pt>
                      <c:pt idx="708">
                        <c:v>1816.2769851237827</c:v>
                      </c:pt>
                      <c:pt idx="709">
                        <c:v>1816.2769851237827</c:v>
                      </c:pt>
                      <c:pt idx="710">
                        <c:v>1816.2769851237827</c:v>
                      </c:pt>
                      <c:pt idx="711">
                        <c:v>1816.2769851237827</c:v>
                      </c:pt>
                      <c:pt idx="712">
                        <c:v>1816.2769851237827</c:v>
                      </c:pt>
                      <c:pt idx="713">
                        <c:v>1816.2769851237827</c:v>
                      </c:pt>
                      <c:pt idx="714">
                        <c:v>1816.2769851237827</c:v>
                      </c:pt>
                      <c:pt idx="715">
                        <c:v>1816.2769851237827</c:v>
                      </c:pt>
                      <c:pt idx="716">
                        <c:v>1816.2769851237827</c:v>
                      </c:pt>
                      <c:pt idx="717">
                        <c:v>1816.2769851237827</c:v>
                      </c:pt>
                      <c:pt idx="718">
                        <c:v>1816.2769851237827</c:v>
                      </c:pt>
                      <c:pt idx="719">
                        <c:v>1816.2769851237827</c:v>
                      </c:pt>
                      <c:pt idx="720">
                        <c:v>1816.2769851237827</c:v>
                      </c:pt>
                      <c:pt idx="721">
                        <c:v>1816.2769851237827</c:v>
                      </c:pt>
                      <c:pt idx="722">
                        <c:v>1816.2769851237827</c:v>
                      </c:pt>
                      <c:pt idx="723">
                        <c:v>1816.2769851237827</c:v>
                      </c:pt>
                      <c:pt idx="724">
                        <c:v>1816.2769851237827</c:v>
                      </c:pt>
                      <c:pt idx="725">
                        <c:v>1816.2769851237827</c:v>
                      </c:pt>
                      <c:pt idx="726">
                        <c:v>1816.2769851237827</c:v>
                      </c:pt>
                      <c:pt idx="727">
                        <c:v>1788.6995888400479</c:v>
                      </c:pt>
                      <c:pt idx="728">
                        <c:v>1788.6995888400479</c:v>
                      </c:pt>
                      <c:pt idx="729">
                        <c:v>1788.6995888400479</c:v>
                      </c:pt>
                      <c:pt idx="730">
                        <c:v>1788.6995888400479</c:v>
                      </c:pt>
                      <c:pt idx="731">
                        <c:v>1788.6995888400479</c:v>
                      </c:pt>
                      <c:pt idx="732">
                        <c:v>1788.6995888400479</c:v>
                      </c:pt>
                      <c:pt idx="733">
                        <c:v>1788.6995888400479</c:v>
                      </c:pt>
                      <c:pt idx="734">
                        <c:v>1788.6995888400479</c:v>
                      </c:pt>
                      <c:pt idx="735">
                        <c:v>1788.6995888400479</c:v>
                      </c:pt>
                      <c:pt idx="736">
                        <c:v>1788.6995888400479</c:v>
                      </c:pt>
                      <c:pt idx="737">
                        <c:v>1788.6995888400479</c:v>
                      </c:pt>
                      <c:pt idx="738">
                        <c:v>1788.6995888400479</c:v>
                      </c:pt>
                      <c:pt idx="739">
                        <c:v>1788.6995888400479</c:v>
                      </c:pt>
                      <c:pt idx="740">
                        <c:v>1788.6995888400479</c:v>
                      </c:pt>
                      <c:pt idx="741">
                        <c:v>1788.6995888400479</c:v>
                      </c:pt>
                      <c:pt idx="742">
                        <c:v>1788.6995888400479</c:v>
                      </c:pt>
                      <c:pt idx="743">
                        <c:v>1788.6995888400479</c:v>
                      </c:pt>
                      <c:pt idx="744">
                        <c:v>1788.6995888400479</c:v>
                      </c:pt>
                      <c:pt idx="745">
                        <c:v>1918.1356228510915</c:v>
                      </c:pt>
                      <c:pt idx="746">
                        <c:v>1918.1356228510915</c:v>
                      </c:pt>
                      <c:pt idx="747">
                        <c:v>1918.1356228510915</c:v>
                      </c:pt>
                      <c:pt idx="748">
                        <c:v>1918.1356228510915</c:v>
                      </c:pt>
                      <c:pt idx="749">
                        <c:v>1918.1356228510915</c:v>
                      </c:pt>
                      <c:pt idx="750">
                        <c:v>1918.1356228510915</c:v>
                      </c:pt>
                      <c:pt idx="751">
                        <c:v>1918.1356228510915</c:v>
                      </c:pt>
                      <c:pt idx="752">
                        <c:v>1918.1356228510915</c:v>
                      </c:pt>
                      <c:pt idx="753">
                        <c:v>1918.1356228510915</c:v>
                      </c:pt>
                      <c:pt idx="754">
                        <c:v>1918.1356228510915</c:v>
                      </c:pt>
                      <c:pt idx="755">
                        <c:v>1918.1356228510915</c:v>
                      </c:pt>
                      <c:pt idx="756">
                        <c:v>1918.1356228510915</c:v>
                      </c:pt>
                      <c:pt idx="757">
                        <c:v>1918.1356228510915</c:v>
                      </c:pt>
                      <c:pt idx="758">
                        <c:v>1918.1356228510915</c:v>
                      </c:pt>
                      <c:pt idx="759">
                        <c:v>1918.1356228510915</c:v>
                      </c:pt>
                      <c:pt idx="760">
                        <c:v>1918.1356228510915</c:v>
                      </c:pt>
                      <c:pt idx="761">
                        <c:v>1918.1356228510915</c:v>
                      </c:pt>
                      <c:pt idx="762">
                        <c:v>1918.1356228510915</c:v>
                      </c:pt>
                      <c:pt idx="763">
                        <c:v>1918.1356228510915</c:v>
                      </c:pt>
                      <c:pt idx="764">
                        <c:v>1918.1356228510915</c:v>
                      </c:pt>
                      <c:pt idx="765">
                        <c:v>1918.1356228510915</c:v>
                      </c:pt>
                      <c:pt idx="766">
                        <c:v>1918.1356228510915</c:v>
                      </c:pt>
                      <c:pt idx="767">
                        <c:v>1918.1356228510915</c:v>
                      </c:pt>
                      <c:pt idx="768">
                        <c:v>1918.1356228510915</c:v>
                      </c:pt>
                      <c:pt idx="769">
                        <c:v>1918.1356228510915</c:v>
                      </c:pt>
                      <c:pt idx="770">
                        <c:v>1918.1356228510915</c:v>
                      </c:pt>
                      <c:pt idx="771">
                        <c:v>1918.1356228510915</c:v>
                      </c:pt>
                      <c:pt idx="772">
                        <c:v>1918.1356228510915</c:v>
                      </c:pt>
                      <c:pt idx="773">
                        <c:v>1918.1356228510915</c:v>
                      </c:pt>
                      <c:pt idx="774">
                        <c:v>1918.1356228510915</c:v>
                      </c:pt>
                      <c:pt idx="775">
                        <c:v>1918.1356228510915</c:v>
                      </c:pt>
                      <c:pt idx="776">
                        <c:v>1918.1356228510915</c:v>
                      </c:pt>
                      <c:pt idx="777">
                        <c:v>1918.1356228510915</c:v>
                      </c:pt>
                      <c:pt idx="778">
                        <c:v>1918.1356228510915</c:v>
                      </c:pt>
                      <c:pt idx="779">
                        <c:v>1918.1356228510915</c:v>
                      </c:pt>
                      <c:pt idx="780">
                        <c:v>1918.1356228510915</c:v>
                      </c:pt>
                      <c:pt idx="781">
                        <c:v>1918.1356228510915</c:v>
                      </c:pt>
                      <c:pt idx="782">
                        <c:v>1918.1356228510915</c:v>
                      </c:pt>
                      <c:pt idx="783">
                        <c:v>1918.1356228510915</c:v>
                      </c:pt>
                      <c:pt idx="784">
                        <c:v>1918.1356228510915</c:v>
                      </c:pt>
                      <c:pt idx="785">
                        <c:v>1918.1356228510915</c:v>
                      </c:pt>
                      <c:pt idx="786">
                        <c:v>1918.1356228510915</c:v>
                      </c:pt>
                      <c:pt idx="787">
                        <c:v>1931.822910313555</c:v>
                      </c:pt>
                      <c:pt idx="788">
                        <c:v>1931.822910313555</c:v>
                      </c:pt>
                      <c:pt idx="789">
                        <c:v>1931.822910313555</c:v>
                      </c:pt>
                      <c:pt idx="790">
                        <c:v>1931.822910313555</c:v>
                      </c:pt>
                      <c:pt idx="791">
                        <c:v>1931.822910313555</c:v>
                      </c:pt>
                      <c:pt idx="792">
                        <c:v>1931.822910313555</c:v>
                      </c:pt>
                      <c:pt idx="793">
                        <c:v>1931.822910313555</c:v>
                      </c:pt>
                      <c:pt idx="794">
                        <c:v>1931.822910313555</c:v>
                      </c:pt>
                      <c:pt idx="795">
                        <c:v>1931.822910313555</c:v>
                      </c:pt>
                      <c:pt idx="796">
                        <c:v>1931.822910313555</c:v>
                      </c:pt>
                      <c:pt idx="797">
                        <c:v>1971.0605015405943</c:v>
                      </c:pt>
                      <c:pt idx="798">
                        <c:v>1971.0605015405943</c:v>
                      </c:pt>
                      <c:pt idx="799">
                        <c:v>1971.0605015405943</c:v>
                      </c:pt>
                      <c:pt idx="800">
                        <c:v>1971.0605015405943</c:v>
                      </c:pt>
                      <c:pt idx="801">
                        <c:v>1971.0605015405943</c:v>
                      </c:pt>
                      <c:pt idx="802">
                        <c:v>1971.0605015405943</c:v>
                      </c:pt>
                      <c:pt idx="803">
                        <c:v>1971.0605015405943</c:v>
                      </c:pt>
                      <c:pt idx="804">
                        <c:v>2055.6972676742271</c:v>
                      </c:pt>
                      <c:pt idx="805">
                        <c:v>2055.6972676742271</c:v>
                      </c:pt>
                      <c:pt idx="806">
                        <c:v>2055.6972676742271</c:v>
                      </c:pt>
                      <c:pt idx="807">
                        <c:v>2055.6972676742271</c:v>
                      </c:pt>
                      <c:pt idx="808">
                        <c:v>2055.6972676742271</c:v>
                      </c:pt>
                      <c:pt idx="809">
                        <c:v>2055.6972676742271</c:v>
                      </c:pt>
                      <c:pt idx="810">
                        <c:v>2055.6972676742271</c:v>
                      </c:pt>
                      <c:pt idx="811">
                        <c:v>2055.6972676742271</c:v>
                      </c:pt>
                      <c:pt idx="812">
                        <c:v>2055.6972676742271</c:v>
                      </c:pt>
                      <c:pt idx="813">
                        <c:v>2055.6972676742271</c:v>
                      </c:pt>
                      <c:pt idx="814">
                        <c:v>2055.6972676742271</c:v>
                      </c:pt>
                      <c:pt idx="815">
                        <c:v>2055.6972676742271</c:v>
                      </c:pt>
                      <c:pt idx="816">
                        <c:v>2055.6972676742271</c:v>
                      </c:pt>
                      <c:pt idx="817">
                        <c:v>2055.6972676742271</c:v>
                      </c:pt>
                      <c:pt idx="818">
                        <c:v>2055.6972676742271</c:v>
                      </c:pt>
                      <c:pt idx="819">
                        <c:v>2055.6972676742271</c:v>
                      </c:pt>
                      <c:pt idx="820">
                        <c:v>2055.6972676742271</c:v>
                      </c:pt>
                      <c:pt idx="821">
                        <c:v>2055.6972676742271</c:v>
                      </c:pt>
                      <c:pt idx="822">
                        <c:v>2055.6972676742271</c:v>
                      </c:pt>
                      <c:pt idx="823">
                        <c:v>2055.6972676742271</c:v>
                      </c:pt>
                      <c:pt idx="824">
                        <c:v>2055.6972676742271</c:v>
                      </c:pt>
                      <c:pt idx="825">
                        <c:v>2055.6972676742271</c:v>
                      </c:pt>
                      <c:pt idx="826">
                        <c:v>2055.6972676742271</c:v>
                      </c:pt>
                      <c:pt idx="827">
                        <c:v>2055.6972676742271</c:v>
                      </c:pt>
                      <c:pt idx="828">
                        <c:v>2055.6972676742271</c:v>
                      </c:pt>
                      <c:pt idx="829">
                        <c:v>2055.6972676742271</c:v>
                      </c:pt>
                      <c:pt idx="830">
                        <c:v>2055.6972676742271</c:v>
                      </c:pt>
                      <c:pt idx="831">
                        <c:v>2055.6972676742271</c:v>
                      </c:pt>
                      <c:pt idx="832">
                        <c:v>2055.6972676742271</c:v>
                      </c:pt>
                      <c:pt idx="833">
                        <c:v>2055.6972676742271</c:v>
                      </c:pt>
                      <c:pt idx="834">
                        <c:v>2055.6972676742271</c:v>
                      </c:pt>
                      <c:pt idx="835">
                        <c:v>2055.6972676742271</c:v>
                      </c:pt>
                      <c:pt idx="836">
                        <c:v>2055.6972676742271</c:v>
                      </c:pt>
                      <c:pt idx="837">
                        <c:v>2055.6972676742271</c:v>
                      </c:pt>
                      <c:pt idx="838">
                        <c:v>2055.6972676742271</c:v>
                      </c:pt>
                      <c:pt idx="839">
                        <c:v>1906.1776811109962</c:v>
                      </c:pt>
                      <c:pt idx="840">
                        <c:v>1906.1776811109962</c:v>
                      </c:pt>
                      <c:pt idx="841">
                        <c:v>1906.1776811109962</c:v>
                      </c:pt>
                      <c:pt idx="842">
                        <c:v>1906.1776811109962</c:v>
                      </c:pt>
                      <c:pt idx="843">
                        <c:v>1906.1776811109962</c:v>
                      </c:pt>
                      <c:pt idx="844">
                        <c:v>1906.1776811109962</c:v>
                      </c:pt>
                      <c:pt idx="845">
                        <c:v>1906.1776811109962</c:v>
                      </c:pt>
                      <c:pt idx="846">
                        <c:v>1906.1776811109962</c:v>
                      </c:pt>
                      <c:pt idx="847">
                        <c:v>1906.1776811109962</c:v>
                      </c:pt>
                      <c:pt idx="848">
                        <c:v>1906.1776811109962</c:v>
                      </c:pt>
                      <c:pt idx="849">
                        <c:v>1906.1776811109962</c:v>
                      </c:pt>
                      <c:pt idx="850">
                        <c:v>1836.9482101277918</c:v>
                      </c:pt>
                      <c:pt idx="851">
                        <c:v>1836.9482101277918</c:v>
                      </c:pt>
                      <c:pt idx="852">
                        <c:v>1836.9482101277918</c:v>
                      </c:pt>
                      <c:pt idx="853">
                        <c:v>1836.9482101277918</c:v>
                      </c:pt>
                      <c:pt idx="854">
                        <c:v>1836.9482101277918</c:v>
                      </c:pt>
                      <c:pt idx="855">
                        <c:v>1836.9482101277918</c:v>
                      </c:pt>
                      <c:pt idx="856">
                        <c:v>1836.9482101277918</c:v>
                      </c:pt>
                      <c:pt idx="857">
                        <c:v>1836.9482101277918</c:v>
                      </c:pt>
                      <c:pt idx="858">
                        <c:v>1836.9482101277918</c:v>
                      </c:pt>
                      <c:pt idx="859">
                        <c:v>1836.9482101277918</c:v>
                      </c:pt>
                      <c:pt idx="860">
                        <c:v>1836.9482101277918</c:v>
                      </c:pt>
                      <c:pt idx="861">
                        <c:v>1836.9482101277918</c:v>
                      </c:pt>
                      <c:pt idx="862">
                        <c:v>1836.9482101277918</c:v>
                      </c:pt>
                      <c:pt idx="863">
                        <c:v>1836.9482101277918</c:v>
                      </c:pt>
                      <c:pt idx="864">
                        <c:v>1933.4026921022887</c:v>
                      </c:pt>
                      <c:pt idx="865">
                        <c:v>1933.4026921022887</c:v>
                      </c:pt>
                      <c:pt idx="866">
                        <c:v>1933.4026921022887</c:v>
                      </c:pt>
                      <c:pt idx="867">
                        <c:v>1933.4026921022887</c:v>
                      </c:pt>
                      <c:pt idx="868">
                        <c:v>1933.4026921022887</c:v>
                      </c:pt>
                      <c:pt idx="869">
                        <c:v>1933.4026921022887</c:v>
                      </c:pt>
                      <c:pt idx="870">
                        <c:v>1933.4026921022887</c:v>
                      </c:pt>
                      <c:pt idx="871">
                        <c:v>1933.4026921022887</c:v>
                      </c:pt>
                      <c:pt idx="872">
                        <c:v>1933.4026921022887</c:v>
                      </c:pt>
                      <c:pt idx="873">
                        <c:v>1933.4026921022887</c:v>
                      </c:pt>
                      <c:pt idx="874">
                        <c:v>1933.4026921022887</c:v>
                      </c:pt>
                      <c:pt idx="875">
                        <c:v>1933.4026921022887</c:v>
                      </c:pt>
                      <c:pt idx="876">
                        <c:v>1933.4026921022887</c:v>
                      </c:pt>
                      <c:pt idx="877">
                        <c:v>1933.4026921022887</c:v>
                      </c:pt>
                      <c:pt idx="878">
                        <c:v>1933.4026921022887</c:v>
                      </c:pt>
                      <c:pt idx="879">
                        <c:v>1933.4026921022887</c:v>
                      </c:pt>
                      <c:pt idx="880">
                        <c:v>1936.9319231304746</c:v>
                      </c:pt>
                      <c:pt idx="881">
                        <c:v>1936.9319231304746</c:v>
                      </c:pt>
                      <c:pt idx="882">
                        <c:v>1936.9319231304746</c:v>
                      </c:pt>
                      <c:pt idx="883">
                        <c:v>1936.9319231304746</c:v>
                      </c:pt>
                      <c:pt idx="884">
                        <c:v>1936.9319231304746</c:v>
                      </c:pt>
                      <c:pt idx="885">
                        <c:v>1936.9319231304746</c:v>
                      </c:pt>
                      <c:pt idx="886">
                        <c:v>1936.9319231304746</c:v>
                      </c:pt>
                      <c:pt idx="887">
                        <c:v>1936.9319231304746</c:v>
                      </c:pt>
                      <c:pt idx="888">
                        <c:v>1936.9319231304746</c:v>
                      </c:pt>
                      <c:pt idx="889">
                        <c:v>1936.9319231304746</c:v>
                      </c:pt>
                      <c:pt idx="890">
                        <c:v>1936.9319231304746</c:v>
                      </c:pt>
                      <c:pt idx="891">
                        <c:v>1936.9319231304746</c:v>
                      </c:pt>
                      <c:pt idx="892">
                        <c:v>1936.9319231304746</c:v>
                      </c:pt>
                      <c:pt idx="893">
                        <c:v>1936.9319231304746</c:v>
                      </c:pt>
                      <c:pt idx="894">
                        <c:v>1936.9319231304746</c:v>
                      </c:pt>
                      <c:pt idx="895">
                        <c:v>1936.9319231304746</c:v>
                      </c:pt>
                      <c:pt idx="896">
                        <c:v>1936.9319231304746</c:v>
                      </c:pt>
                      <c:pt idx="897">
                        <c:v>1936.9319231304746</c:v>
                      </c:pt>
                      <c:pt idx="898">
                        <c:v>1936.9319231304746</c:v>
                      </c:pt>
                      <c:pt idx="899">
                        <c:v>1936.9319231304746</c:v>
                      </c:pt>
                      <c:pt idx="900">
                        <c:v>1936.9319231304746</c:v>
                      </c:pt>
                      <c:pt idx="901">
                        <c:v>1936.9319231304746</c:v>
                      </c:pt>
                      <c:pt idx="902">
                        <c:v>1936.9319231304746</c:v>
                      </c:pt>
                      <c:pt idx="903">
                        <c:v>1936.9319231304746</c:v>
                      </c:pt>
                      <c:pt idx="904">
                        <c:v>1936.9319231304746</c:v>
                      </c:pt>
                      <c:pt idx="905">
                        <c:v>1936.9319231304746</c:v>
                      </c:pt>
                      <c:pt idx="906">
                        <c:v>1936.9319231304746</c:v>
                      </c:pt>
                      <c:pt idx="907">
                        <c:v>1936.9319231304746</c:v>
                      </c:pt>
                      <c:pt idx="908">
                        <c:v>1936.9319231304746</c:v>
                      </c:pt>
                      <c:pt idx="909">
                        <c:v>1936.9319231304746</c:v>
                      </c:pt>
                      <c:pt idx="910">
                        <c:v>1936.9319231304746</c:v>
                      </c:pt>
                      <c:pt idx="911">
                        <c:v>1936.9319231304746</c:v>
                      </c:pt>
                      <c:pt idx="912">
                        <c:v>1936.9319231304746</c:v>
                      </c:pt>
                      <c:pt idx="913">
                        <c:v>1936.9319231304746</c:v>
                      </c:pt>
                      <c:pt idx="914">
                        <c:v>1936.9319231304746</c:v>
                      </c:pt>
                      <c:pt idx="915">
                        <c:v>1936.9319231304746</c:v>
                      </c:pt>
                      <c:pt idx="916">
                        <c:v>1936.9319231304746</c:v>
                      </c:pt>
                      <c:pt idx="917">
                        <c:v>1936.9319231304746</c:v>
                      </c:pt>
                      <c:pt idx="918">
                        <c:v>1936.9319231304746</c:v>
                      </c:pt>
                      <c:pt idx="919">
                        <c:v>1936.9319231304746</c:v>
                      </c:pt>
                      <c:pt idx="920">
                        <c:v>1936.9319231304746</c:v>
                      </c:pt>
                      <c:pt idx="921">
                        <c:v>1936.9319231304746</c:v>
                      </c:pt>
                      <c:pt idx="922">
                        <c:v>1936.9319231304746</c:v>
                      </c:pt>
                      <c:pt idx="923">
                        <c:v>1936.9319231304746</c:v>
                      </c:pt>
                      <c:pt idx="924">
                        <c:v>1936.9319231304746</c:v>
                      </c:pt>
                      <c:pt idx="925">
                        <c:v>1936.9319231304746</c:v>
                      </c:pt>
                      <c:pt idx="926">
                        <c:v>2040.3288673138991</c:v>
                      </c:pt>
                      <c:pt idx="927">
                        <c:v>2040.3288673138991</c:v>
                      </c:pt>
                      <c:pt idx="928">
                        <c:v>2040.3288673138991</c:v>
                      </c:pt>
                      <c:pt idx="929">
                        <c:v>2040.3288673138991</c:v>
                      </c:pt>
                      <c:pt idx="930">
                        <c:v>2040.3288673138991</c:v>
                      </c:pt>
                      <c:pt idx="931">
                        <c:v>2040.3288673138991</c:v>
                      </c:pt>
                      <c:pt idx="932">
                        <c:v>2040.3288673138991</c:v>
                      </c:pt>
                      <c:pt idx="933">
                        <c:v>2040.3288673138991</c:v>
                      </c:pt>
                      <c:pt idx="934">
                        <c:v>2040.3288673138991</c:v>
                      </c:pt>
                      <c:pt idx="935">
                        <c:v>2040.3288673138991</c:v>
                      </c:pt>
                      <c:pt idx="936">
                        <c:v>2040.3288673138991</c:v>
                      </c:pt>
                      <c:pt idx="937">
                        <c:v>2040.3288673138991</c:v>
                      </c:pt>
                      <c:pt idx="938">
                        <c:v>2040.3288673138991</c:v>
                      </c:pt>
                      <c:pt idx="939">
                        <c:v>2040.3288673138991</c:v>
                      </c:pt>
                      <c:pt idx="940">
                        <c:v>2040.3288673138991</c:v>
                      </c:pt>
                      <c:pt idx="941">
                        <c:v>2040.3288673138991</c:v>
                      </c:pt>
                      <c:pt idx="942">
                        <c:v>2040.3288673138991</c:v>
                      </c:pt>
                      <c:pt idx="943">
                        <c:v>2040.3288673138991</c:v>
                      </c:pt>
                      <c:pt idx="944">
                        <c:v>2040.3288673138991</c:v>
                      </c:pt>
                      <c:pt idx="945">
                        <c:v>2040.3288673138991</c:v>
                      </c:pt>
                      <c:pt idx="946">
                        <c:v>2040.3288673138991</c:v>
                      </c:pt>
                      <c:pt idx="947">
                        <c:v>2040.3288673138991</c:v>
                      </c:pt>
                      <c:pt idx="948">
                        <c:v>2040.3288673138991</c:v>
                      </c:pt>
                      <c:pt idx="949">
                        <c:v>2040.3288673138991</c:v>
                      </c:pt>
                      <c:pt idx="950">
                        <c:v>2040.3288673138991</c:v>
                      </c:pt>
                      <c:pt idx="951">
                        <c:v>2040.3288673138991</c:v>
                      </c:pt>
                      <c:pt idx="952">
                        <c:v>2040.3288673138991</c:v>
                      </c:pt>
                      <c:pt idx="953">
                        <c:v>2040.3288673138991</c:v>
                      </c:pt>
                      <c:pt idx="954">
                        <c:v>2040.3288673138991</c:v>
                      </c:pt>
                      <c:pt idx="955">
                        <c:v>2040.3288673138991</c:v>
                      </c:pt>
                      <c:pt idx="956">
                        <c:v>2040.3288673138991</c:v>
                      </c:pt>
                      <c:pt idx="957">
                        <c:v>2040.3288673138991</c:v>
                      </c:pt>
                      <c:pt idx="958">
                        <c:v>2040.3288673138991</c:v>
                      </c:pt>
                      <c:pt idx="959">
                        <c:v>2040.3288673138991</c:v>
                      </c:pt>
                      <c:pt idx="960">
                        <c:v>2040.3288673138991</c:v>
                      </c:pt>
                      <c:pt idx="961">
                        <c:v>2040.3288673138991</c:v>
                      </c:pt>
                      <c:pt idx="962">
                        <c:v>2040.3288673138991</c:v>
                      </c:pt>
                      <c:pt idx="963">
                        <c:v>2040.3288673138991</c:v>
                      </c:pt>
                      <c:pt idx="964">
                        <c:v>2040.3288673138991</c:v>
                      </c:pt>
                      <c:pt idx="965">
                        <c:v>2040.3288673138991</c:v>
                      </c:pt>
                      <c:pt idx="966">
                        <c:v>2040.3288673138991</c:v>
                      </c:pt>
                      <c:pt idx="967">
                        <c:v>2040.3288673138991</c:v>
                      </c:pt>
                      <c:pt idx="968">
                        <c:v>2040.3288673138991</c:v>
                      </c:pt>
                      <c:pt idx="969">
                        <c:v>2040.3288673138991</c:v>
                      </c:pt>
                      <c:pt idx="970">
                        <c:v>2040.3288673138991</c:v>
                      </c:pt>
                      <c:pt idx="971">
                        <c:v>2040.3288673138991</c:v>
                      </c:pt>
                      <c:pt idx="972">
                        <c:v>2040.3288673138991</c:v>
                      </c:pt>
                      <c:pt idx="973">
                        <c:v>2040.3288673138991</c:v>
                      </c:pt>
                      <c:pt idx="974">
                        <c:v>2040.3288673138991</c:v>
                      </c:pt>
                      <c:pt idx="975">
                        <c:v>2040.3288673138991</c:v>
                      </c:pt>
                      <c:pt idx="976">
                        <c:v>2040.3288673138991</c:v>
                      </c:pt>
                      <c:pt idx="977">
                        <c:v>2040.3288673138991</c:v>
                      </c:pt>
                      <c:pt idx="978">
                        <c:v>2040.3288673138991</c:v>
                      </c:pt>
                      <c:pt idx="979">
                        <c:v>2040.3288673138991</c:v>
                      </c:pt>
                      <c:pt idx="980">
                        <c:v>2040.3288673138991</c:v>
                      </c:pt>
                      <c:pt idx="981">
                        <c:v>2040.3288673138991</c:v>
                      </c:pt>
                      <c:pt idx="982">
                        <c:v>2040.3288673138991</c:v>
                      </c:pt>
                      <c:pt idx="983">
                        <c:v>2040.3288673138991</c:v>
                      </c:pt>
                      <c:pt idx="984">
                        <c:v>2040.3288673138991</c:v>
                      </c:pt>
                      <c:pt idx="985">
                        <c:v>2040.3288673138991</c:v>
                      </c:pt>
                      <c:pt idx="986">
                        <c:v>2040.3288673138991</c:v>
                      </c:pt>
                      <c:pt idx="987">
                        <c:v>2040.3288673138991</c:v>
                      </c:pt>
                      <c:pt idx="988">
                        <c:v>2040.3288673138991</c:v>
                      </c:pt>
                      <c:pt idx="989">
                        <c:v>2040.3288673138991</c:v>
                      </c:pt>
                      <c:pt idx="990">
                        <c:v>2040.3288673138991</c:v>
                      </c:pt>
                      <c:pt idx="991">
                        <c:v>2040.3288673138991</c:v>
                      </c:pt>
                      <c:pt idx="992">
                        <c:v>2040.3288673138991</c:v>
                      </c:pt>
                      <c:pt idx="993">
                        <c:v>2040.3288673138991</c:v>
                      </c:pt>
                      <c:pt idx="994">
                        <c:v>2040.3288673138991</c:v>
                      </c:pt>
                      <c:pt idx="995">
                        <c:v>2040.3288673138991</c:v>
                      </c:pt>
                      <c:pt idx="996">
                        <c:v>2040.3288673138991</c:v>
                      </c:pt>
                      <c:pt idx="997">
                        <c:v>2040.3288673138991</c:v>
                      </c:pt>
                      <c:pt idx="998">
                        <c:v>2040.3288673138991</c:v>
                      </c:pt>
                      <c:pt idx="999">
                        <c:v>2040.3288673138991</c:v>
                      </c:pt>
                      <c:pt idx="1000">
                        <c:v>2040.3288673138991</c:v>
                      </c:pt>
                      <c:pt idx="1001">
                        <c:v>2040.3288673138991</c:v>
                      </c:pt>
                      <c:pt idx="1002">
                        <c:v>2040.3288673138991</c:v>
                      </c:pt>
                      <c:pt idx="1003">
                        <c:v>2040.3288673138991</c:v>
                      </c:pt>
                      <c:pt idx="1004">
                        <c:v>2040.3288673138991</c:v>
                      </c:pt>
                      <c:pt idx="1005">
                        <c:v>2040.3288673138991</c:v>
                      </c:pt>
                      <c:pt idx="1006">
                        <c:v>2040.3288673138991</c:v>
                      </c:pt>
                      <c:pt idx="1007">
                        <c:v>2040.3288673138991</c:v>
                      </c:pt>
                      <c:pt idx="1008">
                        <c:v>2040.3288673138991</c:v>
                      </c:pt>
                      <c:pt idx="1009">
                        <c:v>2040.3288673138991</c:v>
                      </c:pt>
                      <c:pt idx="1010">
                        <c:v>2040.3288673138991</c:v>
                      </c:pt>
                      <c:pt idx="1011">
                        <c:v>2040.3288673138991</c:v>
                      </c:pt>
                      <c:pt idx="1012">
                        <c:v>2040.3288673138991</c:v>
                      </c:pt>
                      <c:pt idx="1013">
                        <c:v>2091.2110215536923</c:v>
                      </c:pt>
                      <c:pt idx="1014">
                        <c:v>2091.2110215536923</c:v>
                      </c:pt>
                      <c:pt idx="1015">
                        <c:v>2091.2110215536923</c:v>
                      </c:pt>
                      <c:pt idx="1016">
                        <c:v>2091.2110215536923</c:v>
                      </c:pt>
                      <c:pt idx="1017">
                        <c:v>2091.2110215536923</c:v>
                      </c:pt>
                      <c:pt idx="1018">
                        <c:v>2091.2110215536923</c:v>
                      </c:pt>
                      <c:pt idx="1019">
                        <c:v>2091.2110215536923</c:v>
                      </c:pt>
                      <c:pt idx="1020">
                        <c:v>2091.2110215536923</c:v>
                      </c:pt>
                      <c:pt idx="1021">
                        <c:v>2091.2110215536923</c:v>
                      </c:pt>
                      <c:pt idx="1022">
                        <c:v>2091.2110215536923</c:v>
                      </c:pt>
                      <c:pt idx="1023">
                        <c:v>2091.2110215536923</c:v>
                      </c:pt>
                      <c:pt idx="1024">
                        <c:v>2091.2110215536923</c:v>
                      </c:pt>
                      <c:pt idx="1025">
                        <c:v>2207.5780037351483</c:v>
                      </c:pt>
                      <c:pt idx="1026">
                        <c:v>2207.5780037351483</c:v>
                      </c:pt>
                      <c:pt idx="1027">
                        <c:v>2207.5780037351483</c:v>
                      </c:pt>
                      <c:pt idx="1028">
                        <c:v>2207.5780037351483</c:v>
                      </c:pt>
                      <c:pt idx="1029">
                        <c:v>2207.5780037351483</c:v>
                      </c:pt>
                      <c:pt idx="1030">
                        <c:v>2207.5780037351483</c:v>
                      </c:pt>
                      <c:pt idx="1031">
                        <c:v>2207.5780037351483</c:v>
                      </c:pt>
                      <c:pt idx="1032">
                        <c:v>2207.5780037351483</c:v>
                      </c:pt>
                      <c:pt idx="1033">
                        <c:v>2207.5780037351483</c:v>
                      </c:pt>
                      <c:pt idx="1034">
                        <c:v>2207.5780037351483</c:v>
                      </c:pt>
                      <c:pt idx="1035">
                        <c:v>2251.3185600777929</c:v>
                      </c:pt>
                      <c:pt idx="1036">
                        <c:v>2251.3185600777929</c:v>
                      </c:pt>
                      <c:pt idx="1037">
                        <c:v>2251.3185600777929</c:v>
                      </c:pt>
                      <c:pt idx="1038">
                        <c:v>2251.3185600777929</c:v>
                      </c:pt>
                      <c:pt idx="1039">
                        <c:v>2251.3185600777929</c:v>
                      </c:pt>
                      <c:pt idx="1040">
                        <c:v>2251.3185600777929</c:v>
                      </c:pt>
                      <c:pt idx="1041">
                        <c:v>2251.3185600777929</c:v>
                      </c:pt>
                      <c:pt idx="1042">
                        <c:v>2251.3185600777929</c:v>
                      </c:pt>
                      <c:pt idx="1043">
                        <c:v>2251.3185600777929</c:v>
                      </c:pt>
                      <c:pt idx="1044">
                        <c:v>2251.3185600777929</c:v>
                      </c:pt>
                      <c:pt idx="1045">
                        <c:v>2251.3185600777929</c:v>
                      </c:pt>
                      <c:pt idx="1046">
                        <c:v>2251.3185600777929</c:v>
                      </c:pt>
                      <c:pt idx="1047">
                        <c:v>2251.3185600777929</c:v>
                      </c:pt>
                      <c:pt idx="1048">
                        <c:v>2251.3185600777929</c:v>
                      </c:pt>
                      <c:pt idx="1049">
                        <c:v>2251.3185600777929</c:v>
                      </c:pt>
                      <c:pt idx="1050">
                        <c:v>2251.3185600777929</c:v>
                      </c:pt>
                      <c:pt idx="1051">
                        <c:v>2251.3185600777929</c:v>
                      </c:pt>
                      <c:pt idx="1052">
                        <c:v>2251.3185600777929</c:v>
                      </c:pt>
                      <c:pt idx="1053">
                        <c:v>2251.3185600777929</c:v>
                      </c:pt>
                      <c:pt idx="1054">
                        <c:v>2251.3185600777929</c:v>
                      </c:pt>
                      <c:pt idx="1055">
                        <c:v>2251.3185600777929</c:v>
                      </c:pt>
                      <c:pt idx="1056">
                        <c:v>2251.3185600777929</c:v>
                      </c:pt>
                      <c:pt idx="1057">
                        <c:v>2251.3185600777929</c:v>
                      </c:pt>
                      <c:pt idx="1058">
                        <c:v>2251.3185600777929</c:v>
                      </c:pt>
                      <c:pt idx="1059">
                        <c:v>2251.3185600777929</c:v>
                      </c:pt>
                      <c:pt idx="1060">
                        <c:v>2251.3185600777929</c:v>
                      </c:pt>
                      <c:pt idx="1061">
                        <c:v>2251.3185600777929</c:v>
                      </c:pt>
                      <c:pt idx="1062">
                        <c:v>2251.3185600777929</c:v>
                      </c:pt>
                      <c:pt idx="1063">
                        <c:v>2251.3185600777929</c:v>
                      </c:pt>
                      <c:pt idx="1064">
                        <c:v>2251.3185600777929</c:v>
                      </c:pt>
                      <c:pt idx="1065">
                        <c:v>2251.3185600777929</c:v>
                      </c:pt>
                      <c:pt idx="1066">
                        <c:v>2251.3185600777929</c:v>
                      </c:pt>
                      <c:pt idx="1067">
                        <c:v>2251.3185600777929</c:v>
                      </c:pt>
                      <c:pt idx="1068">
                        <c:v>2251.3185600777929</c:v>
                      </c:pt>
                      <c:pt idx="1069">
                        <c:v>2251.3185600777929</c:v>
                      </c:pt>
                      <c:pt idx="1070">
                        <c:v>2251.3185600777929</c:v>
                      </c:pt>
                      <c:pt idx="1071">
                        <c:v>2251.3185600777929</c:v>
                      </c:pt>
                      <c:pt idx="1072">
                        <c:v>2251.3185600777929</c:v>
                      </c:pt>
                      <c:pt idx="1073">
                        <c:v>2251.3185600777929</c:v>
                      </c:pt>
                      <c:pt idx="1074">
                        <c:v>2251.3185600777929</c:v>
                      </c:pt>
                      <c:pt idx="1075">
                        <c:v>2251.3185600777929</c:v>
                      </c:pt>
                      <c:pt idx="1076">
                        <c:v>2251.3185600777929</c:v>
                      </c:pt>
                      <c:pt idx="1077">
                        <c:v>2251.3185600777929</c:v>
                      </c:pt>
                      <c:pt idx="1078">
                        <c:v>2251.3185600777929</c:v>
                      </c:pt>
                      <c:pt idx="1079">
                        <c:v>2251.3185600777929</c:v>
                      </c:pt>
                      <c:pt idx="1080">
                        <c:v>2251.3185600777929</c:v>
                      </c:pt>
                      <c:pt idx="1081">
                        <c:v>2251.3185600777929</c:v>
                      </c:pt>
                      <c:pt idx="1082">
                        <c:v>2251.3185600777929</c:v>
                      </c:pt>
                      <c:pt idx="1083">
                        <c:v>2251.3185600777929</c:v>
                      </c:pt>
                      <c:pt idx="1084">
                        <c:v>2251.3185600777929</c:v>
                      </c:pt>
                      <c:pt idx="1085">
                        <c:v>2251.3185600777929</c:v>
                      </c:pt>
                      <c:pt idx="1086">
                        <c:v>2251.3185600777929</c:v>
                      </c:pt>
                      <c:pt idx="1087">
                        <c:v>2251.3185600777929</c:v>
                      </c:pt>
                      <c:pt idx="1088">
                        <c:v>2251.3185600777929</c:v>
                      </c:pt>
                      <c:pt idx="1089">
                        <c:v>2251.3185600777929</c:v>
                      </c:pt>
                      <c:pt idx="1090">
                        <c:v>2251.3185600777929</c:v>
                      </c:pt>
                      <c:pt idx="1091">
                        <c:v>2251.3185600777929</c:v>
                      </c:pt>
                      <c:pt idx="1092">
                        <c:v>2251.3185600777929</c:v>
                      </c:pt>
                      <c:pt idx="1093">
                        <c:v>2251.3185600777929</c:v>
                      </c:pt>
                      <c:pt idx="1094">
                        <c:v>2251.3185600777929</c:v>
                      </c:pt>
                      <c:pt idx="1095">
                        <c:v>2251.3185600777929</c:v>
                      </c:pt>
                      <c:pt idx="1096">
                        <c:v>2251.3185600777929</c:v>
                      </c:pt>
                      <c:pt idx="1097">
                        <c:v>2251.3185600777929</c:v>
                      </c:pt>
                      <c:pt idx="1098">
                        <c:v>2251.3185600777929</c:v>
                      </c:pt>
                      <c:pt idx="1099">
                        <c:v>2251.3185600777929</c:v>
                      </c:pt>
                      <c:pt idx="1100">
                        <c:v>2251.3185600777929</c:v>
                      </c:pt>
                      <c:pt idx="1101">
                        <c:v>2251.3185600777929</c:v>
                      </c:pt>
                      <c:pt idx="1102">
                        <c:v>2251.3185600777929</c:v>
                      </c:pt>
                      <c:pt idx="1103">
                        <c:v>2251.3185600777929</c:v>
                      </c:pt>
                      <c:pt idx="1104">
                        <c:v>2251.3185600777929</c:v>
                      </c:pt>
                      <c:pt idx="1105">
                        <c:v>2251.3185600777929</c:v>
                      </c:pt>
                      <c:pt idx="1106">
                        <c:v>2251.3185600777929</c:v>
                      </c:pt>
                      <c:pt idx="1107">
                        <c:v>2251.3185600777929</c:v>
                      </c:pt>
                      <c:pt idx="1108">
                        <c:v>2251.3185600777929</c:v>
                      </c:pt>
                      <c:pt idx="1109">
                        <c:v>2251.3185600777929</c:v>
                      </c:pt>
                      <c:pt idx="1110">
                        <c:v>2251.3185600777929</c:v>
                      </c:pt>
                      <c:pt idx="1111">
                        <c:v>2251.3185600777929</c:v>
                      </c:pt>
                      <c:pt idx="1112">
                        <c:v>2251.3185600777929</c:v>
                      </c:pt>
                      <c:pt idx="1113">
                        <c:v>2251.3185600777929</c:v>
                      </c:pt>
                      <c:pt idx="1114">
                        <c:v>2251.3185600777929</c:v>
                      </c:pt>
                      <c:pt idx="1115">
                        <c:v>2251.3185600777929</c:v>
                      </c:pt>
                      <c:pt idx="1116">
                        <c:v>2251.3185600777929</c:v>
                      </c:pt>
                      <c:pt idx="1117">
                        <c:v>2251.3185600777929</c:v>
                      </c:pt>
                      <c:pt idx="1118">
                        <c:v>2251.3185600777929</c:v>
                      </c:pt>
                      <c:pt idx="1119">
                        <c:v>2251.3185600777929</c:v>
                      </c:pt>
                      <c:pt idx="1120">
                        <c:v>2251.3185600777929</c:v>
                      </c:pt>
                      <c:pt idx="1121">
                        <c:v>2251.3185600777929</c:v>
                      </c:pt>
                      <c:pt idx="1122">
                        <c:v>2251.3185600777929</c:v>
                      </c:pt>
                      <c:pt idx="1123">
                        <c:v>2251.3185600777929</c:v>
                      </c:pt>
                      <c:pt idx="1124">
                        <c:v>2251.3185600777929</c:v>
                      </c:pt>
                      <c:pt idx="1125">
                        <c:v>2251.3185600777929</c:v>
                      </c:pt>
                      <c:pt idx="1126">
                        <c:v>2251.3185600777929</c:v>
                      </c:pt>
                      <c:pt idx="1127">
                        <c:v>2251.3185600777929</c:v>
                      </c:pt>
                      <c:pt idx="1128">
                        <c:v>2251.3185600777929</c:v>
                      </c:pt>
                      <c:pt idx="1129">
                        <c:v>2251.3185600777929</c:v>
                      </c:pt>
                      <c:pt idx="1130">
                        <c:v>2251.3185600777929</c:v>
                      </c:pt>
                      <c:pt idx="1131">
                        <c:v>2251.3185600777929</c:v>
                      </c:pt>
                      <c:pt idx="1132">
                        <c:v>2251.3185600777929</c:v>
                      </c:pt>
                      <c:pt idx="1133">
                        <c:v>2400.0633927243821</c:v>
                      </c:pt>
                      <c:pt idx="1134">
                        <c:v>2400.0633927243821</c:v>
                      </c:pt>
                      <c:pt idx="1135">
                        <c:v>2400.0633927243821</c:v>
                      </c:pt>
                      <c:pt idx="1136">
                        <c:v>2400.0633927243821</c:v>
                      </c:pt>
                      <c:pt idx="1137">
                        <c:v>2400.0633927243821</c:v>
                      </c:pt>
                      <c:pt idx="1138">
                        <c:v>2400.0633927243821</c:v>
                      </c:pt>
                      <c:pt idx="1139">
                        <c:v>2400.0633927243821</c:v>
                      </c:pt>
                      <c:pt idx="1140">
                        <c:v>2400.0633927243821</c:v>
                      </c:pt>
                      <c:pt idx="1141">
                        <c:v>2400.0633927243821</c:v>
                      </c:pt>
                      <c:pt idx="1142">
                        <c:v>2400.0633927243821</c:v>
                      </c:pt>
                      <c:pt idx="1143">
                        <c:v>2400.0633927243821</c:v>
                      </c:pt>
                      <c:pt idx="1144">
                        <c:v>2400.0633927243821</c:v>
                      </c:pt>
                      <c:pt idx="1145">
                        <c:v>2400.0633927243821</c:v>
                      </c:pt>
                      <c:pt idx="1146">
                        <c:v>2400.0633927243821</c:v>
                      </c:pt>
                      <c:pt idx="1147">
                        <c:v>2400.0633927243821</c:v>
                      </c:pt>
                      <c:pt idx="1148">
                        <c:v>2400.0633927243821</c:v>
                      </c:pt>
                      <c:pt idx="1149">
                        <c:v>2400.0633927243821</c:v>
                      </c:pt>
                      <c:pt idx="1150">
                        <c:v>2400.0633927243821</c:v>
                      </c:pt>
                      <c:pt idx="1151">
                        <c:v>2400.0633927243821</c:v>
                      </c:pt>
                      <c:pt idx="1152">
                        <c:v>2400.0633927243821</c:v>
                      </c:pt>
                      <c:pt idx="1153">
                        <c:v>2400.0633927243821</c:v>
                      </c:pt>
                      <c:pt idx="1154">
                        <c:v>2400.0633927243821</c:v>
                      </c:pt>
                      <c:pt idx="1155">
                        <c:v>2400.0633927243821</c:v>
                      </c:pt>
                      <c:pt idx="1156">
                        <c:v>2400.0633927243821</c:v>
                      </c:pt>
                      <c:pt idx="1157">
                        <c:v>2400.0633927243821</c:v>
                      </c:pt>
                      <c:pt idx="1158">
                        <c:v>2400.0633927243821</c:v>
                      </c:pt>
                      <c:pt idx="1159">
                        <c:v>2400.0633927243821</c:v>
                      </c:pt>
                      <c:pt idx="1160">
                        <c:v>2400.0633927243821</c:v>
                      </c:pt>
                      <c:pt idx="1161">
                        <c:v>2400.0633927243821</c:v>
                      </c:pt>
                      <c:pt idx="1162">
                        <c:v>2394.3549449592224</c:v>
                      </c:pt>
                      <c:pt idx="1163">
                        <c:v>2394.3549449592224</c:v>
                      </c:pt>
                      <c:pt idx="1164">
                        <c:v>2394.3549449592224</c:v>
                      </c:pt>
                      <c:pt idx="1165">
                        <c:v>2394.3549449592224</c:v>
                      </c:pt>
                      <c:pt idx="1166">
                        <c:v>2394.3549449592224</c:v>
                      </c:pt>
                      <c:pt idx="1167">
                        <c:v>2394.3549449592224</c:v>
                      </c:pt>
                      <c:pt idx="1168">
                        <c:v>2394.3549449592224</c:v>
                      </c:pt>
                      <c:pt idx="1169">
                        <c:v>2394.3549449592224</c:v>
                      </c:pt>
                      <c:pt idx="1170">
                        <c:v>2394.3549449592224</c:v>
                      </c:pt>
                      <c:pt idx="1171">
                        <c:v>2394.3549449592224</c:v>
                      </c:pt>
                      <c:pt idx="1172">
                        <c:v>2394.3549449592224</c:v>
                      </c:pt>
                      <c:pt idx="1173">
                        <c:v>2394.3549449592224</c:v>
                      </c:pt>
                      <c:pt idx="1174">
                        <c:v>2394.3549449592224</c:v>
                      </c:pt>
                      <c:pt idx="1175">
                        <c:v>2394.3549449592224</c:v>
                      </c:pt>
                      <c:pt idx="1176">
                        <c:v>2394.3549449592224</c:v>
                      </c:pt>
                      <c:pt idx="1177">
                        <c:v>2394.3549449592224</c:v>
                      </c:pt>
                      <c:pt idx="1178">
                        <c:v>2394.3549449592224</c:v>
                      </c:pt>
                      <c:pt idx="1179">
                        <c:v>2394.3549449592224</c:v>
                      </c:pt>
                      <c:pt idx="1180">
                        <c:v>2394.3549449592224</c:v>
                      </c:pt>
                      <c:pt idx="1181">
                        <c:v>2394.3549449592224</c:v>
                      </c:pt>
                      <c:pt idx="1182">
                        <c:v>2394.3549449592224</c:v>
                      </c:pt>
                      <c:pt idx="1183">
                        <c:v>2394.3549449592224</c:v>
                      </c:pt>
                      <c:pt idx="1184">
                        <c:v>2394.3549449592224</c:v>
                      </c:pt>
                      <c:pt idx="1185">
                        <c:v>2394.3549449592224</c:v>
                      </c:pt>
                      <c:pt idx="1186">
                        <c:v>2394.3549449592224</c:v>
                      </c:pt>
                      <c:pt idx="1187">
                        <c:v>2394.3549449592224</c:v>
                      </c:pt>
                      <c:pt idx="1188">
                        <c:v>2394.3549449592224</c:v>
                      </c:pt>
                      <c:pt idx="1189">
                        <c:v>2394.3549449592224</c:v>
                      </c:pt>
                      <c:pt idx="1190">
                        <c:v>2394.3549449592224</c:v>
                      </c:pt>
                      <c:pt idx="1191">
                        <c:v>2394.3549449592224</c:v>
                      </c:pt>
                      <c:pt idx="1192">
                        <c:v>2394.3549449592224</c:v>
                      </c:pt>
                      <c:pt idx="1193">
                        <c:v>2394.3549449592224</c:v>
                      </c:pt>
                      <c:pt idx="1194">
                        <c:v>2394.3549449592224</c:v>
                      </c:pt>
                      <c:pt idx="1195">
                        <c:v>2394.3549449592224</c:v>
                      </c:pt>
                      <c:pt idx="1196">
                        <c:v>2394.3549449592224</c:v>
                      </c:pt>
                      <c:pt idx="1197">
                        <c:v>2394.3549449592224</c:v>
                      </c:pt>
                      <c:pt idx="1198">
                        <c:v>2394.3549449592224</c:v>
                      </c:pt>
                      <c:pt idx="1199">
                        <c:v>2394.3549449592224</c:v>
                      </c:pt>
                      <c:pt idx="1200">
                        <c:v>2394.3549449592224</c:v>
                      </c:pt>
                      <c:pt idx="1201">
                        <c:v>2394.3549449592224</c:v>
                      </c:pt>
                      <c:pt idx="1202">
                        <c:v>2394.3549449592224</c:v>
                      </c:pt>
                      <c:pt idx="1203">
                        <c:v>2394.3549449592224</c:v>
                      </c:pt>
                      <c:pt idx="1204">
                        <c:v>2394.3549449592224</c:v>
                      </c:pt>
                      <c:pt idx="1205">
                        <c:v>2394.3549449592224</c:v>
                      </c:pt>
                      <c:pt idx="1206">
                        <c:v>2394.3549449592224</c:v>
                      </c:pt>
                      <c:pt idx="1207">
                        <c:v>2394.3549449592224</c:v>
                      </c:pt>
                      <c:pt idx="1208">
                        <c:v>2394.3549449592224</c:v>
                      </c:pt>
                      <c:pt idx="1209">
                        <c:v>2394.3549449592224</c:v>
                      </c:pt>
                      <c:pt idx="1210">
                        <c:v>2394.3549449592224</c:v>
                      </c:pt>
                      <c:pt idx="1211">
                        <c:v>2184.2254990158808</c:v>
                      </c:pt>
                      <c:pt idx="1212">
                        <c:v>2184.2254990158808</c:v>
                      </c:pt>
                      <c:pt idx="1213">
                        <c:v>2184.2254990158808</c:v>
                      </c:pt>
                      <c:pt idx="1214">
                        <c:v>2184.2254990158808</c:v>
                      </c:pt>
                      <c:pt idx="1215">
                        <c:v>2184.2254990158808</c:v>
                      </c:pt>
                      <c:pt idx="1216">
                        <c:v>2184.2254990158808</c:v>
                      </c:pt>
                      <c:pt idx="1217">
                        <c:v>2184.2254990158808</c:v>
                      </c:pt>
                      <c:pt idx="1218">
                        <c:v>2184.2254990158808</c:v>
                      </c:pt>
                      <c:pt idx="1219">
                        <c:v>2184.2254990158808</c:v>
                      </c:pt>
                      <c:pt idx="1220">
                        <c:v>2184.2254990158808</c:v>
                      </c:pt>
                      <c:pt idx="1221">
                        <c:v>2184.2254990158808</c:v>
                      </c:pt>
                      <c:pt idx="1222">
                        <c:v>2184.2254990158808</c:v>
                      </c:pt>
                      <c:pt idx="1223">
                        <c:v>2184.2254990158808</c:v>
                      </c:pt>
                      <c:pt idx="1224">
                        <c:v>2184.2254990158808</c:v>
                      </c:pt>
                      <c:pt idx="1225">
                        <c:v>2184.2254990158808</c:v>
                      </c:pt>
                      <c:pt idx="1226">
                        <c:v>2184.2254990158808</c:v>
                      </c:pt>
                      <c:pt idx="1227">
                        <c:v>2184.2254990158808</c:v>
                      </c:pt>
                      <c:pt idx="1228">
                        <c:v>2447.5602732759967</c:v>
                      </c:pt>
                      <c:pt idx="1229">
                        <c:v>2447.5602732759967</c:v>
                      </c:pt>
                      <c:pt idx="1230">
                        <c:v>2447.5602732759967</c:v>
                      </c:pt>
                      <c:pt idx="1231">
                        <c:v>2447.5602732759967</c:v>
                      </c:pt>
                      <c:pt idx="1232">
                        <c:v>2447.5602732759967</c:v>
                      </c:pt>
                      <c:pt idx="1233">
                        <c:v>2447.5602732759967</c:v>
                      </c:pt>
                      <c:pt idx="1234">
                        <c:v>2447.5602732759967</c:v>
                      </c:pt>
                      <c:pt idx="1235">
                        <c:v>2447.5602732759967</c:v>
                      </c:pt>
                      <c:pt idx="1236">
                        <c:v>2447.5602732759967</c:v>
                      </c:pt>
                      <c:pt idx="1237">
                        <c:v>2447.5602732759967</c:v>
                      </c:pt>
                      <c:pt idx="1238">
                        <c:v>2447.5602732759967</c:v>
                      </c:pt>
                      <c:pt idx="1239">
                        <c:v>2447.5602732759967</c:v>
                      </c:pt>
                      <c:pt idx="1240">
                        <c:v>2447.5602732759967</c:v>
                      </c:pt>
                      <c:pt idx="1241">
                        <c:v>2447.5602732759967</c:v>
                      </c:pt>
                      <c:pt idx="1242">
                        <c:v>2447.5602732759967</c:v>
                      </c:pt>
                      <c:pt idx="1243">
                        <c:v>2447.5602732759967</c:v>
                      </c:pt>
                      <c:pt idx="1244">
                        <c:v>2447.5602732759967</c:v>
                      </c:pt>
                      <c:pt idx="1245">
                        <c:v>2700.0373781112557</c:v>
                      </c:pt>
                      <c:pt idx="1246">
                        <c:v>2700.0373781112557</c:v>
                      </c:pt>
                      <c:pt idx="1247">
                        <c:v>2700.0373781112557</c:v>
                      </c:pt>
                      <c:pt idx="1248">
                        <c:v>2700.0373781112557</c:v>
                      </c:pt>
                      <c:pt idx="1249">
                        <c:v>2700.0373781112557</c:v>
                      </c:pt>
                      <c:pt idx="1250">
                        <c:v>2700.0373781112557</c:v>
                      </c:pt>
                      <c:pt idx="1251">
                        <c:v>2700.0373781112557</c:v>
                      </c:pt>
                      <c:pt idx="1252">
                        <c:v>2700.0373781112557</c:v>
                      </c:pt>
                      <c:pt idx="1253">
                        <c:v>2700.0373781112557</c:v>
                      </c:pt>
                      <c:pt idx="1254">
                        <c:v>2700.0373781112557</c:v>
                      </c:pt>
                      <c:pt idx="1255">
                        <c:v>2700.0373781112557</c:v>
                      </c:pt>
                      <c:pt idx="1256">
                        <c:v>2700.0373781112557</c:v>
                      </c:pt>
                      <c:pt idx="1257">
                        <c:v>2700.0373781112557</c:v>
                      </c:pt>
                      <c:pt idx="1258">
                        <c:v>2700.0373781112557</c:v>
                      </c:pt>
                      <c:pt idx="1259">
                        <c:v>2700.0373781112557</c:v>
                      </c:pt>
                      <c:pt idx="1260">
                        <c:v>2700.0373781112557</c:v>
                      </c:pt>
                      <c:pt idx="1261">
                        <c:v>2700.0373781112557</c:v>
                      </c:pt>
                      <c:pt idx="1262">
                        <c:v>2700.0373781112557</c:v>
                      </c:pt>
                      <c:pt idx="1263">
                        <c:v>2700.0373781112557</c:v>
                      </c:pt>
                      <c:pt idx="1264">
                        <c:v>2700.0373781112557</c:v>
                      </c:pt>
                      <c:pt idx="1265">
                        <c:v>2700.0373781112557</c:v>
                      </c:pt>
                      <c:pt idx="1266">
                        <c:v>2700.0373781112557</c:v>
                      </c:pt>
                      <c:pt idx="1267">
                        <c:v>2700.0373781112557</c:v>
                      </c:pt>
                      <c:pt idx="1268">
                        <c:v>2931.4435255779472</c:v>
                      </c:pt>
                      <c:pt idx="1269">
                        <c:v>2931.4435255779472</c:v>
                      </c:pt>
                      <c:pt idx="1270">
                        <c:v>2931.4435255779472</c:v>
                      </c:pt>
                      <c:pt idx="1271">
                        <c:v>2931.4435255779472</c:v>
                      </c:pt>
                      <c:pt idx="1272">
                        <c:v>2931.4435255779472</c:v>
                      </c:pt>
                      <c:pt idx="1273">
                        <c:v>2931.4435255779472</c:v>
                      </c:pt>
                      <c:pt idx="1274">
                        <c:v>2931.4435255779472</c:v>
                      </c:pt>
                      <c:pt idx="1275">
                        <c:v>2931.4435255779472</c:v>
                      </c:pt>
                      <c:pt idx="1276">
                        <c:v>2931.4435255779472</c:v>
                      </c:pt>
                      <c:pt idx="1277">
                        <c:v>2931.4435255779472</c:v>
                      </c:pt>
                      <c:pt idx="1278">
                        <c:v>2931.4435255779472</c:v>
                      </c:pt>
                      <c:pt idx="1279">
                        <c:v>2931.4435255779472</c:v>
                      </c:pt>
                      <c:pt idx="1280">
                        <c:v>2931.4435255779472</c:v>
                      </c:pt>
                      <c:pt idx="1281">
                        <c:v>2931.4435255779472</c:v>
                      </c:pt>
                      <c:pt idx="1282">
                        <c:v>2931.4435255779472</c:v>
                      </c:pt>
                      <c:pt idx="1283">
                        <c:v>2931.4435255779472</c:v>
                      </c:pt>
                      <c:pt idx="1284">
                        <c:v>2931.4435255779472</c:v>
                      </c:pt>
                      <c:pt idx="1285">
                        <c:v>2931.4435255779472</c:v>
                      </c:pt>
                      <c:pt idx="1286">
                        <c:v>2931.4435255779472</c:v>
                      </c:pt>
                      <c:pt idx="1287">
                        <c:v>2931.4435255779472</c:v>
                      </c:pt>
                      <c:pt idx="1288">
                        <c:v>2931.4435255779472</c:v>
                      </c:pt>
                      <c:pt idx="1289">
                        <c:v>2931.4435255779472</c:v>
                      </c:pt>
                      <c:pt idx="1290">
                        <c:v>2931.4435255779472</c:v>
                      </c:pt>
                      <c:pt idx="1291">
                        <c:v>2931.4435255779472</c:v>
                      </c:pt>
                      <c:pt idx="1292">
                        <c:v>2931.4435255779472</c:v>
                      </c:pt>
                      <c:pt idx="1293">
                        <c:v>2931.4435255779472</c:v>
                      </c:pt>
                      <c:pt idx="1294">
                        <c:v>2931.4435255779472</c:v>
                      </c:pt>
                      <c:pt idx="1295">
                        <c:v>2931.4435255779472</c:v>
                      </c:pt>
                      <c:pt idx="1296">
                        <c:v>2931.4435255779472</c:v>
                      </c:pt>
                      <c:pt idx="1297">
                        <c:v>2931.4435255779472</c:v>
                      </c:pt>
                      <c:pt idx="1298">
                        <c:v>2931.4435255779472</c:v>
                      </c:pt>
                      <c:pt idx="1299">
                        <c:v>2931.4435255779472</c:v>
                      </c:pt>
                      <c:pt idx="1300">
                        <c:v>2931.4435255779472</c:v>
                      </c:pt>
                      <c:pt idx="1301">
                        <c:v>2931.4435255779472</c:v>
                      </c:pt>
                      <c:pt idx="1302">
                        <c:v>2931.4435255779472</c:v>
                      </c:pt>
                      <c:pt idx="1303">
                        <c:v>2931.4435255779472</c:v>
                      </c:pt>
                      <c:pt idx="1304">
                        <c:v>2931.4435255779472</c:v>
                      </c:pt>
                      <c:pt idx="1305">
                        <c:v>2931.4435255779472</c:v>
                      </c:pt>
                      <c:pt idx="1306">
                        <c:v>2931.4435255779472</c:v>
                      </c:pt>
                      <c:pt idx="1307">
                        <c:v>2931.4435255779472</c:v>
                      </c:pt>
                      <c:pt idx="1308">
                        <c:v>2931.4435255779472</c:v>
                      </c:pt>
                      <c:pt idx="1309">
                        <c:v>2931.4435255779472</c:v>
                      </c:pt>
                      <c:pt idx="1310">
                        <c:v>2931.4435255779472</c:v>
                      </c:pt>
                      <c:pt idx="1311">
                        <c:v>2939.7276699710428</c:v>
                      </c:pt>
                      <c:pt idx="1312">
                        <c:v>2939.7276699710428</c:v>
                      </c:pt>
                      <c:pt idx="1313">
                        <c:v>2939.7276699710428</c:v>
                      </c:pt>
                      <c:pt idx="1314">
                        <c:v>2939.7276699710428</c:v>
                      </c:pt>
                      <c:pt idx="1315">
                        <c:v>2939.7276699710428</c:v>
                      </c:pt>
                      <c:pt idx="1316">
                        <c:v>2939.7276699710428</c:v>
                      </c:pt>
                      <c:pt idx="1317">
                        <c:v>2939.7276699710428</c:v>
                      </c:pt>
                      <c:pt idx="1318">
                        <c:v>2939.7276699710428</c:v>
                      </c:pt>
                      <c:pt idx="1319">
                        <c:v>2939.7276699710428</c:v>
                      </c:pt>
                      <c:pt idx="1320">
                        <c:v>2939.7276699710428</c:v>
                      </c:pt>
                      <c:pt idx="1321">
                        <c:v>2939.7276699710428</c:v>
                      </c:pt>
                      <c:pt idx="1322">
                        <c:v>2939.7276699710428</c:v>
                      </c:pt>
                      <c:pt idx="1323">
                        <c:v>2939.7276699710428</c:v>
                      </c:pt>
                      <c:pt idx="1324">
                        <c:v>2939.7276699710428</c:v>
                      </c:pt>
                      <c:pt idx="1325">
                        <c:v>2939.7276699710428</c:v>
                      </c:pt>
                      <c:pt idx="1326">
                        <c:v>2939.7276699710428</c:v>
                      </c:pt>
                      <c:pt idx="1327">
                        <c:v>2939.7276699710428</c:v>
                      </c:pt>
                      <c:pt idx="1328">
                        <c:v>2939.7276699710428</c:v>
                      </c:pt>
                      <c:pt idx="1329">
                        <c:v>2939.7276699710428</c:v>
                      </c:pt>
                      <c:pt idx="1330">
                        <c:v>2939.7276699710428</c:v>
                      </c:pt>
                      <c:pt idx="1331">
                        <c:v>2939.7276699710428</c:v>
                      </c:pt>
                      <c:pt idx="1332">
                        <c:v>2939.7276699710428</c:v>
                      </c:pt>
                      <c:pt idx="1333">
                        <c:v>2939.7276699710428</c:v>
                      </c:pt>
                      <c:pt idx="1334">
                        <c:v>2939.7276699710428</c:v>
                      </c:pt>
                      <c:pt idx="1335">
                        <c:v>2939.7276699710428</c:v>
                      </c:pt>
                      <c:pt idx="1336">
                        <c:v>2939.7276699710428</c:v>
                      </c:pt>
                      <c:pt idx="1337">
                        <c:v>2939.7276699710428</c:v>
                      </c:pt>
                      <c:pt idx="1338">
                        <c:v>2939.7276699710428</c:v>
                      </c:pt>
                      <c:pt idx="1339">
                        <c:v>2939.7276699710428</c:v>
                      </c:pt>
                      <c:pt idx="1340">
                        <c:v>2939.7276699710428</c:v>
                      </c:pt>
                      <c:pt idx="1341">
                        <c:v>2939.7276699710428</c:v>
                      </c:pt>
                      <c:pt idx="1342">
                        <c:v>2939.7276699710428</c:v>
                      </c:pt>
                      <c:pt idx="1343">
                        <c:v>2939.7276699710428</c:v>
                      </c:pt>
                      <c:pt idx="1344">
                        <c:v>2939.7276699710428</c:v>
                      </c:pt>
                      <c:pt idx="1345">
                        <c:v>2939.7276699710428</c:v>
                      </c:pt>
                      <c:pt idx="1346">
                        <c:v>2939.7276699710428</c:v>
                      </c:pt>
                      <c:pt idx="1347">
                        <c:v>2939.7276699710428</c:v>
                      </c:pt>
                      <c:pt idx="1348">
                        <c:v>2939.7276699710428</c:v>
                      </c:pt>
                      <c:pt idx="1349">
                        <c:v>2939.7276699710428</c:v>
                      </c:pt>
                      <c:pt idx="1350">
                        <c:v>2939.7276699710428</c:v>
                      </c:pt>
                      <c:pt idx="1351">
                        <c:v>2939.7276699710428</c:v>
                      </c:pt>
                      <c:pt idx="1352">
                        <c:v>2939.7276699710428</c:v>
                      </c:pt>
                      <c:pt idx="1353">
                        <c:v>2939.7276699710428</c:v>
                      </c:pt>
                      <c:pt idx="1354">
                        <c:v>2939.7276699710428</c:v>
                      </c:pt>
                      <c:pt idx="1355">
                        <c:v>2939.7276699710428</c:v>
                      </c:pt>
                      <c:pt idx="1356">
                        <c:v>2939.7276699710428</c:v>
                      </c:pt>
                      <c:pt idx="1357">
                        <c:v>2939.7276699710428</c:v>
                      </c:pt>
                      <c:pt idx="1358">
                        <c:v>2939.7276699710428</c:v>
                      </c:pt>
                      <c:pt idx="1359">
                        <c:v>2939.7276699710428</c:v>
                      </c:pt>
                      <c:pt idx="1360">
                        <c:v>2939.7276699710428</c:v>
                      </c:pt>
                      <c:pt idx="1361">
                        <c:v>2939.7276699710428</c:v>
                      </c:pt>
                      <c:pt idx="1362">
                        <c:v>2939.7276699710428</c:v>
                      </c:pt>
                      <c:pt idx="1363">
                        <c:v>2939.7276699710428</c:v>
                      </c:pt>
                      <c:pt idx="1364">
                        <c:v>2939.7276699710428</c:v>
                      </c:pt>
                      <c:pt idx="1365">
                        <c:v>2939.7276699710428</c:v>
                      </c:pt>
                      <c:pt idx="1366">
                        <c:v>2939.7276699710428</c:v>
                      </c:pt>
                      <c:pt idx="1367">
                        <c:v>2939.7276699710428</c:v>
                      </c:pt>
                      <c:pt idx="1368">
                        <c:v>2909.0215543029394</c:v>
                      </c:pt>
                      <c:pt idx="1369">
                        <c:v>2909.0215543029394</c:v>
                      </c:pt>
                      <c:pt idx="1370">
                        <c:v>2909.0215543029394</c:v>
                      </c:pt>
                      <c:pt idx="1371">
                        <c:v>2909.0215543029394</c:v>
                      </c:pt>
                      <c:pt idx="1372">
                        <c:v>2909.0215543029394</c:v>
                      </c:pt>
                      <c:pt idx="1373">
                        <c:v>2909.0215543029394</c:v>
                      </c:pt>
                      <c:pt idx="1374">
                        <c:v>2909.0215543029394</c:v>
                      </c:pt>
                      <c:pt idx="1375">
                        <c:v>2909.0215543029394</c:v>
                      </c:pt>
                      <c:pt idx="1376">
                        <c:v>2909.0215543029394</c:v>
                      </c:pt>
                      <c:pt idx="1377">
                        <c:v>2909.0215543029394</c:v>
                      </c:pt>
                      <c:pt idx="1378">
                        <c:v>2909.0215543029394</c:v>
                      </c:pt>
                      <c:pt idx="1379">
                        <c:v>2909.0215543029394</c:v>
                      </c:pt>
                      <c:pt idx="1380">
                        <c:v>2909.0215543029394</c:v>
                      </c:pt>
                      <c:pt idx="1381">
                        <c:v>2909.0215543029394</c:v>
                      </c:pt>
                      <c:pt idx="1382">
                        <c:v>2909.0215543029394</c:v>
                      </c:pt>
                      <c:pt idx="1383">
                        <c:v>2909.0215543029394</c:v>
                      </c:pt>
                      <c:pt idx="1384">
                        <c:v>2909.0215543029394</c:v>
                      </c:pt>
                      <c:pt idx="1385">
                        <c:v>2909.0215543029394</c:v>
                      </c:pt>
                      <c:pt idx="1386">
                        <c:v>2909.0215543029394</c:v>
                      </c:pt>
                      <c:pt idx="1387">
                        <c:v>2909.0215543029394</c:v>
                      </c:pt>
                      <c:pt idx="1388">
                        <c:v>2909.0215543029394</c:v>
                      </c:pt>
                      <c:pt idx="1389">
                        <c:v>2909.0215543029394</c:v>
                      </c:pt>
                      <c:pt idx="1390">
                        <c:v>2909.0215543029394</c:v>
                      </c:pt>
                      <c:pt idx="1391">
                        <c:v>2909.0215543029394</c:v>
                      </c:pt>
                      <c:pt idx="1392">
                        <c:v>2851.0807162165106</c:v>
                      </c:pt>
                      <c:pt idx="1393">
                        <c:v>2851.0807162165106</c:v>
                      </c:pt>
                      <c:pt idx="1394">
                        <c:v>2851.0807162165106</c:v>
                      </c:pt>
                      <c:pt idx="1395">
                        <c:v>2851.0807162165106</c:v>
                      </c:pt>
                      <c:pt idx="1396">
                        <c:v>2851.0807162165106</c:v>
                      </c:pt>
                      <c:pt idx="1397">
                        <c:v>2851.0807162165106</c:v>
                      </c:pt>
                      <c:pt idx="1398">
                        <c:v>2851.0807162165106</c:v>
                      </c:pt>
                      <c:pt idx="1399">
                        <c:v>2851.0807162165106</c:v>
                      </c:pt>
                      <c:pt idx="1400">
                        <c:v>2851.0807162165106</c:v>
                      </c:pt>
                      <c:pt idx="1401">
                        <c:v>2851.0807162165106</c:v>
                      </c:pt>
                      <c:pt idx="1402">
                        <c:v>2851.0807162165106</c:v>
                      </c:pt>
                      <c:pt idx="1403">
                        <c:v>2851.0807162165106</c:v>
                      </c:pt>
                      <c:pt idx="1404">
                        <c:v>2808.8110426511707</c:v>
                      </c:pt>
                      <c:pt idx="1405">
                        <c:v>2808.8110426511707</c:v>
                      </c:pt>
                      <c:pt idx="1406">
                        <c:v>2808.8110426511707</c:v>
                      </c:pt>
                      <c:pt idx="1407">
                        <c:v>2808.8110426511707</c:v>
                      </c:pt>
                      <c:pt idx="1408">
                        <c:v>2808.8110426511707</c:v>
                      </c:pt>
                      <c:pt idx="1409">
                        <c:v>2808.8110426511707</c:v>
                      </c:pt>
                      <c:pt idx="1410">
                        <c:v>2808.8110426511707</c:v>
                      </c:pt>
                      <c:pt idx="1411">
                        <c:v>2808.8110426511707</c:v>
                      </c:pt>
                      <c:pt idx="1412">
                        <c:v>2808.8110426511707</c:v>
                      </c:pt>
                      <c:pt idx="1413">
                        <c:v>2808.8110426511707</c:v>
                      </c:pt>
                      <c:pt idx="1414">
                        <c:v>2808.8110426511707</c:v>
                      </c:pt>
                      <c:pt idx="1415">
                        <c:v>2808.8110426511707</c:v>
                      </c:pt>
                      <c:pt idx="1416">
                        <c:v>2808.8110426511707</c:v>
                      </c:pt>
                      <c:pt idx="1417">
                        <c:v>2808.8110426511707</c:v>
                      </c:pt>
                      <c:pt idx="1418">
                        <c:v>2808.8110426511707</c:v>
                      </c:pt>
                      <c:pt idx="1419">
                        <c:v>2808.8110426511707</c:v>
                      </c:pt>
                      <c:pt idx="1420">
                        <c:v>2808.8110426511707</c:v>
                      </c:pt>
                      <c:pt idx="1421">
                        <c:v>2808.8110426511707</c:v>
                      </c:pt>
                      <c:pt idx="1422">
                        <c:v>2808.8110426511707</c:v>
                      </c:pt>
                      <c:pt idx="1423">
                        <c:v>2808.8110426511707</c:v>
                      </c:pt>
                      <c:pt idx="1424">
                        <c:v>2808.8110426511707</c:v>
                      </c:pt>
                      <c:pt idx="1425">
                        <c:v>2808.8110426511707</c:v>
                      </c:pt>
                      <c:pt idx="1426">
                        <c:v>2808.8110426511707</c:v>
                      </c:pt>
                      <c:pt idx="1427">
                        <c:v>2808.8110426511707</c:v>
                      </c:pt>
                      <c:pt idx="1428">
                        <c:v>2808.8110426511707</c:v>
                      </c:pt>
                      <c:pt idx="1429">
                        <c:v>2808.8110426511707</c:v>
                      </c:pt>
                      <c:pt idx="1430">
                        <c:v>2808.8110426511707</c:v>
                      </c:pt>
                      <c:pt idx="1431">
                        <c:v>2808.8110426511707</c:v>
                      </c:pt>
                      <c:pt idx="1432">
                        <c:v>2808.8110426511707</c:v>
                      </c:pt>
                      <c:pt idx="1433">
                        <c:v>2808.8110426511707</c:v>
                      </c:pt>
                      <c:pt idx="1434">
                        <c:v>2808.8110426511707</c:v>
                      </c:pt>
                      <c:pt idx="1435">
                        <c:v>2808.8110426511707</c:v>
                      </c:pt>
                      <c:pt idx="1436">
                        <c:v>2946.9829899332199</c:v>
                      </c:pt>
                      <c:pt idx="1437">
                        <c:v>2946.9829899332199</c:v>
                      </c:pt>
                      <c:pt idx="1438">
                        <c:v>2946.9829899332199</c:v>
                      </c:pt>
                      <c:pt idx="1439">
                        <c:v>2946.9829899332199</c:v>
                      </c:pt>
                      <c:pt idx="1440">
                        <c:v>2946.9829899332199</c:v>
                      </c:pt>
                      <c:pt idx="1441">
                        <c:v>2946.9829899332199</c:v>
                      </c:pt>
                      <c:pt idx="1442">
                        <c:v>2946.9829899332199</c:v>
                      </c:pt>
                      <c:pt idx="1443">
                        <c:v>2946.9829899332199</c:v>
                      </c:pt>
                      <c:pt idx="1444">
                        <c:v>2946.9829899332199</c:v>
                      </c:pt>
                      <c:pt idx="1445">
                        <c:v>2946.9829899332199</c:v>
                      </c:pt>
                      <c:pt idx="1446">
                        <c:v>2946.9829899332199</c:v>
                      </c:pt>
                      <c:pt idx="1447">
                        <c:v>2946.9829899332199</c:v>
                      </c:pt>
                      <c:pt idx="1448">
                        <c:v>2946.9829899332199</c:v>
                      </c:pt>
                      <c:pt idx="1449">
                        <c:v>2946.9829899332199</c:v>
                      </c:pt>
                      <c:pt idx="1450">
                        <c:v>2946.9829899332199</c:v>
                      </c:pt>
                      <c:pt idx="1451">
                        <c:v>2946.9829899332199</c:v>
                      </c:pt>
                      <c:pt idx="1452">
                        <c:v>2946.9829899332199</c:v>
                      </c:pt>
                      <c:pt idx="1453">
                        <c:v>2946.9829899332199</c:v>
                      </c:pt>
                      <c:pt idx="1454">
                        <c:v>2946.9829899332199</c:v>
                      </c:pt>
                      <c:pt idx="1455">
                        <c:v>2946.9829899332199</c:v>
                      </c:pt>
                      <c:pt idx="1456">
                        <c:v>2946.9829899332199</c:v>
                      </c:pt>
                      <c:pt idx="1457">
                        <c:v>2946.9829899332199</c:v>
                      </c:pt>
                      <c:pt idx="1458">
                        <c:v>2904.9358889716282</c:v>
                      </c:pt>
                      <c:pt idx="1459">
                        <c:v>2904.9358889716282</c:v>
                      </c:pt>
                      <c:pt idx="1460">
                        <c:v>2904.9358889716282</c:v>
                      </c:pt>
                      <c:pt idx="1461">
                        <c:v>2904.9358889716282</c:v>
                      </c:pt>
                      <c:pt idx="1462">
                        <c:v>2904.9358889716282</c:v>
                      </c:pt>
                      <c:pt idx="1463">
                        <c:v>2904.9358889716282</c:v>
                      </c:pt>
                      <c:pt idx="1464">
                        <c:v>2904.9358889716282</c:v>
                      </c:pt>
                      <c:pt idx="1465">
                        <c:v>2904.9358889716282</c:v>
                      </c:pt>
                      <c:pt idx="1466">
                        <c:v>2904.9358889716282</c:v>
                      </c:pt>
                      <c:pt idx="1467">
                        <c:v>2904.9358889716282</c:v>
                      </c:pt>
                      <c:pt idx="1468">
                        <c:v>2904.9358889716282</c:v>
                      </c:pt>
                      <c:pt idx="1469">
                        <c:v>2989.5073894653387</c:v>
                      </c:pt>
                      <c:pt idx="1470">
                        <c:v>2989.5073894653387</c:v>
                      </c:pt>
                      <c:pt idx="1471">
                        <c:v>2989.5073894653387</c:v>
                      </c:pt>
                      <c:pt idx="1472">
                        <c:v>2989.5073894653387</c:v>
                      </c:pt>
                      <c:pt idx="1473">
                        <c:v>2989.5073894653387</c:v>
                      </c:pt>
                      <c:pt idx="1474">
                        <c:v>2989.5073894653387</c:v>
                      </c:pt>
                      <c:pt idx="1475">
                        <c:v>2989.5073894653387</c:v>
                      </c:pt>
                      <c:pt idx="1476">
                        <c:v>2989.5073894653387</c:v>
                      </c:pt>
                      <c:pt idx="1477">
                        <c:v>2989.5073894653387</c:v>
                      </c:pt>
                      <c:pt idx="1478">
                        <c:v>2989.5073894653387</c:v>
                      </c:pt>
                      <c:pt idx="1479">
                        <c:v>2989.5073894653387</c:v>
                      </c:pt>
                      <c:pt idx="1480">
                        <c:v>2989.5073894653387</c:v>
                      </c:pt>
                      <c:pt idx="1481">
                        <c:v>2989.5073894653387</c:v>
                      </c:pt>
                      <c:pt idx="1482">
                        <c:v>2989.5073894653387</c:v>
                      </c:pt>
                      <c:pt idx="1483">
                        <c:v>2989.5073894653387</c:v>
                      </c:pt>
                      <c:pt idx="1484">
                        <c:v>2989.5073894653387</c:v>
                      </c:pt>
                      <c:pt idx="1485">
                        <c:v>2989.5073894653387</c:v>
                      </c:pt>
                      <c:pt idx="1486">
                        <c:v>2989.5073894653387</c:v>
                      </c:pt>
                      <c:pt idx="1487">
                        <c:v>2989.5073894653387</c:v>
                      </c:pt>
                      <c:pt idx="1488">
                        <c:v>2989.5073894653387</c:v>
                      </c:pt>
                      <c:pt idx="1489">
                        <c:v>2989.5073894653387</c:v>
                      </c:pt>
                      <c:pt idx="1490">
                        <c:v>2989.5073894653387</c:v>
                      </c:pt>
                      <c:pt idx="1491">
                        <c:v>2989.5073894653387</c:v>
                      </c:pt>
                      <c:pt idx="1492">
                        <c:v>2989.5073894653387</c:v>
                      </c:pt>
                      <c:pt idx="1493">
                        <c:v>2989.5073894653387</c:v>
                      </c:pt>
                      <c:pt idx="1494">
                        <c:v>2989.5073894653387</c:v>
                      </c:pt>
                      <c:pt idx="1495">
                        <c:v>2989.5073894653387</c:v>
                      </c:pt>
                      <c:pt idx="1496">
                        <c:v>2989.5073894653387</c:v>
                      </c:pt>
                      <c:pt idx="1497">
                        <c:v>2989.5073894653387</c:v>
                      </c:pt>
                      <c:pt idx="1498">
                        <c:v>2989.5073894653387</c:v>
                      </c:pt>
                      <c:pt idx="1499">
                        <c:v>2989.5073894653387</c:v>
                      </c:pt>
                      <c:pt idx="1500">
                        <c:v>2973.7961683957078</c:v>
                      </c:pt>
                      <c:pt idx="1501">
                        <c:v>2973.7961683957078</c:v>
                      </c:pt>
                      <c:pt idx="1502">
                        <c:v>2973.7961683957078</c:v>
                      </c:pt>
                      <c:pt idx="1503">
                        <c:v>2973.7961683957078</c:v>
                      </c:pt>
                      <c:pt idx="1504">
                        <c:v>2973.7961683957078</c:v>
                      </c:pt>
                      <c:pt idx="1505">
                        <c:v>2973.7961683957078</c:v>
                      </c:pt>
                      <c:pt idx="1506">
                        <c:v>2973.7961683957078</c:v>
                      </c:pt>
                      <c:pt idx="1507">
                        <c:v>2973.7961683957078</c:v>
                      </c:pt>
                      <c:pt idx="1508">
                        <c:v>2973.7961683957078</c:v>
                      </c:pt>
                      <c:pt idx="1509">
                        <c:v>2973.7961683957078</c:v>
                      </c:pt>
                      <c:pt idx="1510">
                        <c:v>2973.7961683957078</c:v>
                      </c:pt>
                      <c:pt idx="1511">
                        <c:v>2973.7961683957078</c:v>
                      </c:pt>
                      <c:pt idx="1512">
                        <c:v>2973.7961683957078</c:v>
                      </c:pt>
                      <c:pt idx="1513">
                        <c:v>2973.7961683957078</c:v>
                      </c:pt>
                      <c:pt idx="1514">
                        <c:v>2973.7961683957078</c:v>
                      </c:pt>
                      <c:pt idx="1515">
                        <c:v>2973.7961683957078</c:v>
                      </c:pt>
                      <c:pt idx="1516">
                        <c:v>2973.7961683957078</c:v>
                      </c:pt>
                      <c:pt idx="1517">
                        <c:v>2973.7961683957078</c:v>
                      </c:pt>
                      <c:pt idx="1518">
                        <c:v>2973.7961683957078</c:v>
                      </c:pt>
                      <c:pt idx="1519">
                        <c:v>2973.7961683957078</c:v>
                      </c:pt>
                      <c:pt idx="1520">
                        <c:v>2973.7961683957078</c:v>
                      </c:pt>
                      <c:pt idx="1521">
                        <c:v>2973.7961683957078</c:v>
                      </c:pt>
                      <c:pt idx="1522">
                        <c:v>2973.7961683957078</c:v>
                      </c:pt>
                      <c:pt idx="1523">
                        <c:v>2973.7961683957078</c:v>
                      </c:pt>
                      <c:pt idx="1524">
                        <c:v>2973.7961683957078</c:v>
                      </c:pt>
                      <c:pt idx="1525">
                        <c:v>2973.7961683957078</c:v>
                      </c:pt>
                      <c:pt idx="1526">
                        <c:v>2973.7961683957078</c:v>
                      </c:pt>
                      <c:pt idx="1527">
                        <c:v>2973.7961683957078</c:v>
                      </c:pt>
                      <c:pt idx="1528">
                        <c:v>2973.7961683957078</c:v>
                      </c:pt>
                      <c:pt idx="1529">
                        <c:v>2973.7961683957078</c:v>
                      </c:pt>
                      <c:pt idx="1530">
                        <c:v>2973.7961683957078</c:v>
                      </c:pt>
                      <c:pt idx="1531">
                        <c:v>2973.7961683957078</c:v>
                      </c:pt>
                      <c:pt idx="1532">
                        <c:v>2973.7961683957078</c:v>
                      </c:pt>
                      <c:pt idx="1533">
                        <c:v>2973.7961683957078</c:v>
                      </c:pt>
                      <c:pt idx="1534">
                        <c:v>2973.7961683957078</c:v>
                      </c:pt>
                      <c:pt idx="1535">
                        <c:v>2973.7961683957078</c:v>
                      </c:pt>
                      <c:pt idx="1536">
                        <c:v>2973.7961683957078</c:v>
                      </c:pt>
                      <c:pt idx="1537">
                        <c:v>2973.7961683957078</c:v>
                      </c:pt>
                      <c:pt idx="1538">
                        <c:v>2973.7961683957078</c:v>
                      </c:pt>
                      <c:pt idx="1539">
                        <c:v>2973.7961683957078</c:v>
                      </c:pt>
                      <c:pt idx="1540">
                        <c:v>2973.7961683957078</c:v>
                      </c:pt>
                      <c:pt idx="1541">
                        <c:v>2973.7961683957078</c:v>
                      </c:pt>
                      <c:pt idx="1542">
                        <c:v>2973.7961683957078</c:v>
                      </c:pt>
                      <c:pt idx="1543">
                        <c:v>2973.7961683957078</c:v>
                      </c:pt>
                      <c:pt idx="1544">
                        <c:v>2973.7961683957078</c:v>
                      </c:pt>
                      <c:pt idx="1545">
                        <c:v>2973.7961683957078</c:v>
                      </c:pt>
                      <c:pt idx="1546">
                        <c:v>2973.7961683957078</c:v>
                      </c:pt>
                      <c:pt idx="1547">
                        <c:v>2973.7961683957078</c:v>
                      </c:pt>
                      <c:pt idx="1548">
                        <c:v>2973.7961683957078</c:v>
                      </c:pt>
                      <c:pt idx="1549">
                        <c:v>2973.7961683957078</c:v>
                      </c:pt>
                      <c:pt idx="1550">
                        <c:v>2973.7961683957078</c:v>
                      </c:pt>
                      <c:pt idx="1551">
                        <c:v>2973.7961683957078</c:v>
                      </c:pt>
                      <c:pt idx="1552">
                        <c:v>2973.7961683957078</c:v>
                      </c:pt>
                      <c:pt idx="1553">
                        <c:v>2973.7961683957078</c:v>
                      </c:pt>
                      <c:pt idx="1554">
                        <c:v>2973.7961683957078</c:v>
                      </c:pt>
                      <c:pt idx="1555">
                        <c:v>2973.7961683957078</c:v>
                      </c:pt>
                      <c:pt idx="1556">
                        <c:v>2973.7961683957078</c:v>
                      </c:pt>
                      <c:pt idx="1557">
                        <c:v>2973.7961683957078</c:v>
                      </c:pt>
                      <c:pt idx="1558">
                        <c:v>2973.7961683957078</c:v>
                      </c:pt>
                      <c:pt idx="1559">
                        <c:v>2973.7961683957078</c:v>
                      </c:pt>
                      <c:pt idx="1560">
                        <c:v>2973.7961683957078</c:v>
                      </c:pt>
                      <c:pt idx="1561">
                        <c:v>2973.7961683957078</c:v>
                      </c:pt>
                      <c:pt idx="1562">
                        <c:v>2973.7961683957078</c:v>
                      </c:pt>
                      <c:pt idx="1563">
                        <c:v>2831.8082897803711</c:v>
                      </c:pt>
                      <c:pt idx="1564">
                        <c:v>2831.8082897803711</c:v>
                      </c:pt>
                      <c:pt idx="1565">
                        <c:v>2831.8082897803711</c:v>
                      </c:pt>
                      <c:pt idx="1566">
                        <c:v>2831.8082897803711</c:v>
                      </c:pt>
                      <c:pt idx="1567">
                        <c:v>2831.8082897803711</c:v>
                      </c:pt>
                      <c:pt idx="1568">
                        <c:v>2831.8082897803711</c:v>
                      </c:pt>
                      <c:pt idx="1569">
                        <c:v>2831.8082897803711</c:v>
                      </c:pt>
                      <c:pt idx="1570">
                        <c:v>2831.8082897803711</c:v>
                      </c:pt>
                      <c:pt idx="1571">
                        <c:v>2797.2619773505376</c:v>
                      </c:pt>
                      <c:pt idx="1572">
                        <c:v>2797.2619773505376</c:v>
                      </c:pt>
                      <c:pt idx="1573">
                        <c:v>2797.2619773505376</c:v>
                      </c:pt>
                      <c:pt idx="1574">
                        <c:v>2797.2619773505376</c:v>
                      </c:pt>
                      <c:pt idx="1575">
                        <c:v>2797.2619773505376</c:v>
                      </c:pt>
                      <c:pt idx="1576">
                        <c:v>2797.2619773505376</c:v>
                      </c:pt>
                      <c:pt idx="1577">
                        <c:v>2797.2619773505376</c:v>
                      </c:pt>
                      <c:pt idx="1578">
                        <c:v>2797.2619773505376</c:v>
                      </c:pt>
                      <c:pt idx="1579">
                        <c:v>2797.2619773505376</c:v>
                      </c:pt>
                      <c:pt idx="1580">
                        <c:v>2797.2619773505376</c:v>
                      </c:pt>
                      <c:pt idx="1581">
                        <c:v>2797.2619773505376</c:v>
                      </c:pt>
                      <c:pt idx="1582">
                        <c:v>2797.2619773505376</c:v>
                      </c:pt>
                      <c:pt idx="1583">
                        <c:v>2797.2619773505376</c:v>
                      </c:pt>
                      <c:pt idx="1584">
                        <c:v>2797.2619773505376</c:v>
                      </c:pt>
                      <c:pt idx="1585">
                        <c:v>2797.2619773505376</c:v>
                      </c:pt>
                      <c:pt idx="1586">
                        <c:v>2797.2619773505376</c:v>
                      </c:pt>
                      <c:pt idx="1587">
                        <c:v>2797.2619773505376</c:v>
                      </c:pt>
                      <c:pt idx="1588">
                        <c:v>2797.2619773505376</c:v>
                      </c:pt>
                      <c:pt idx="1589">
                        <c:v>2797.2619773505376</c:v>
                      </c:pt>
                      <c:pt idx="1590">
                        <c:v>2797.2619773505376</c:v>
                      </c:pt>
                      <c:pt idx="1591">
                        <c:v>2797.2619773505376</c:v>
                      </c:pt>
                      <c:pt idx="1592">
                        <c:v>2797.2619773505376</c:v>
                      </c:pt>
                      <c:pt idx="1593">
                        <c:v>2797.2619773505376</c:v>
                      </c:pt>
                      <c:pt idx="1594">
                        <c:v>2797.2619773505376</c:v>
                      </c:pt>
                      <c:pt idx="1595">
                        <c:v>2797.2619773505376</c:v>
                      </c:pt>
                      <c:pt idx="1596">
                        <c:v>2797.2619773505376</c:v>
                      </c:pt>
                      <c:pt idx="1597">
                        <c:v>2909.7613427924161</c:v>
                      </c:pt>
                      <c:pt idx="1598">
                        <c:v>2909.7613427924161</c:v>
                      </c:pt>
                      <c:pt idx="1599">
                        <c:v>2909.7613427924161</c:v>
                      </c:pt>
                      <c:pt idx="1600">
                        <c:v>2909.7613427924161</c:v>
                      </c:pt>
                      <c:pt idx="1601">
                        <c:v>2909.7613427924161</c:v>
                      </c:pt>
                      <c:pt idx="1602">
                        <c:v>2909.7613427924161</c:v>
                      </c:pt>
                      <c:pt idx="1603">
                        <c:v>2909.7613427924161</c:v>
                      </c:pt>
                      <c:pt idx="1604">
                        <c:v>2909.7613427924161</c:v>
                      </c:pt>
                      <c:pt idx="1605">
                        <c:v>2909.7613427924161</c:v>
                      </c:pt>
                      <c:pt idx="1606">
                        <c:v>2909.7613427924161</c:v>
                      </c:pt>
                      <c:pt idx="1607">
                        <c:v>2909.7613427924161</c:v>
                      </c:pt>
                      <c:pt idx="1608">
                        <c:v>2909.7613427924161</c:v>
                      </c:pt>
                      <c:pt idx="1609">
                        <c:v>2909.7613427924161</c:v>
                      </c:pt>
                      <c:pt idx="1610">
                        <c:v>2909.7613427924161</c:v>
                      </c:pt>
                      <c:pt idx="1611">
                        <c:v>2909.7613427924161</c:v>
                      </c:pt>
                      <c:pt idx="1612">
                        <c:v>2909.7613427924161</c:v>
                      </c:pt>
                      <c:pt idx="1613">
                        <c:v>2909.7613427924161</c:v>
                      </c:pt>
                      <c:pt idx="1614">
                        <c:v>2909.7613427924161</c:v>
                      </c:pt>
                      <c:pt idx="1615">
                        <c:v>2909.7613427924161</c:v>
                      </c:pt>
                      <c:pt idx="1616">
                        <c:v>2909.7613427924161</c:v>
                      </c:pt>
                      <c:pt idx="1617">
                        <c:v>2909.7613427924161</c:v>
                      </c:pt>
                      <c:pt idx="1618">
                        <c:v>2909.7613427924161</c:v>
                      </c:pt>
                      <c:pt idx="1619">
                        <c:v>2909.7613427924161</c:v>
                      </c:pt>
                      <c:pt idx="1620">
                        <c:v>2909.7613427924161</c:v>
                      </c:pt>
                      <c:pt idx="1621">
                        <c:v>2909.7613427924161</c:v>
                      </c:pt>
                      <c:pt idx="1622">
                        <c:v>2909.7613427924161</c:v>
                      </c:pt>
                      <c:pt idx="1623">
                        <c:v>2909.7613427924161</c:v>
                      </c:pt>
                      <c:pt idx="1624">
                        <c:v>2909.7613427924161</c:v>
                      </c:pt>
                      <c:pt idx="1625">
                        <c:v>2909.7613427924161</c:v>
                      </c:pt>
                      <c:pt idx="1626">
                        <c:v>2909.7613427924161</c:v>
                      </c:pt>
                      <c:pt idx="1627">
                        <c:v>2909.7613427924161</c:v>
                      </c:pt>
                      <c:pt idx="1628">
                        <c:v>2909.7613427924161</c:v>
                      </c:pt>
                      <c:pt idx="1629">
                        <c:v>2909.7613427924161</c:v>
                      </c:pt>
                      <c:pt idx="1630">
                        <c:v>2909.7613427924161</c:v>
                      </c:pt>
                      <c:pt idx="1631">
                        <c:v>2909.7613427924161</c:v>
                      </c:pt>
                      <c:pt idx="1632">
                        <c:v>2909.7613427924161</c:v>
                      </c:pt>
                      <c:pt idx="1633">
                        <c:v>2909.7613427924161</c:v>
                      </c:pt>
                      <c:pt idx="1634">
                        <c:v>2909.7613427924161</c:v>
                      </c:pt>
                      <c:pt idx="1635">
                        <c:v>2909.7613427924161</c:v>
                      </c:pt>
                      <c:pt idx="1636">
                        <c:v>2909.7613427924161</c:v>
                      </c:pt>
                      <c:pt idx="1637">
                        <c:v>2909.7613427924161</c:v>
                      </c:pt>
                      <c:pt idx="1638">
                        <c:v>2909.7613427924161</c:v>
                      </c:pt>
                      <c:pt idx="1639">
                        <c:v>2909.7613427924161</c:v>
                      </c:pt>
                      <c:pt idx="1640">
                        <c:v>2909.7613427924161</c:v>
                      </c:pt>
                      <c:pt idx="1641">
                        <c:v>3262.1358517264666</c:v>
                      </c:pt>
                      <c:pt idx="1642">
                        <c:v>3262.1358517264666</c:v>
                      </c:pt>
                      <c:pt idx="1643">
                        <c:v>3262.1358517264666</c:v>
                      </c:pt>
                      <c:pt idx="1644">
                        <c:v>3262.1358517264666</c:v>
                      </c:pt>
                      <c:pt idx="1645">
                        <c:v>3262.1358517264666</c:v>
                      </c:pt>
                      <c:pt idx="1646">
                        <c:v>3262.1358517264666</c:v>
                      </c:pt>
                      <c:pt idx="1647">
                        <c:v>3262.1358517264666</c:v>
                      </c:pt>
                      <c:pt idx="1648">
                        <c:v>3262.1358517264666</c:v>
                      </c:pt>
                      <c:pt idx="1649">
                        <c:v>3262.1358517264666</c:v>
                      </c:pt>
                      <c:pt idx="1650">
                        <c:v>3262.1358517264666</c:v>
                      </c:pt>
                      <c:pt idx="1651">
                        <c:v>3262.1358517264666</c:v>
                      </c:pt>
                      <c:pt idx="1652">
                        <c:v>3262.1358517264666</c:v>
                      </c:pt>
                      <c:pt idx="1653">
                        <c:v>3262.1358517264666</c:v>
                      </c:pt>
                      <c:pt idx="1654">
                        <c:v>3262.1358517264666</c:v>
                      </c:pt>
                      <c:pt idx="1655">
                        <c:v>3262.1358517264666</c:v>
                      </c:pt>
                      <c:pt idx="1656">
                        <c:v>3262.1358517264666</c:v>
                      </c:pt>
                      <c:pt idx="1657">
                        <c:v>3262.1358517264666</c:v>
                      </c:pt>
                      <c:pt idx="1658">
                        <c:v>3262.1358517264666</c:v>
                      </c:pt>
                      <c:pt idx="1659">
                        <c:v>3262.1358517264666</c:v>
                      </c:pt>
                      <c:pt idx="1660">
                        <c:v>3262.1358517264666</c:v>
                      </c:pt>
                      <c:pt idx="1661">
                        <c:v>3262.1358517264666</c:v>
                      </c:pt>
                      <c:pt idx="1662">
                        <c:v>3262.1358517264666</c:v>
                      </c:pt>
                      <c:pt idx="1663">
                        <c:v>3262.1358517264666</c:v>
                      </c:pt>
                      <c:pt idx="1664">
                        <c:v>3262.1358517264666</c:v>
                      </c:pt>
                      <c:pt idx="1665">
                        <c:v>3262.1358517264666</c:v>
                      </c:pt>
                      <c:pt idx="1666">
                        <c:v>3262.1358517264666</c:v>
                      </c:pt>
                      <c:pt idx="1667">
                        <c:v>3262.1358517264666</c:v>
                      </c:pt>
                      <c:pt idx="1668">
                        <c:v>3205.7353852161295</c:v>
                      </c:pt>
                      <c:pt idx="1669">
                        <c:v>3205.7353852161295</c:v>
                      </c:pt>
                      <c:pt idx="1670">
                        <c:v>3205.7353852161295</c:v>
                      </c:pt>
                      <c:pt idx="1671">
                        <c:v>3205.7353852161295</c:v>
                      </c:pt>
                      <c:pt idx="1672">
                        <c:v>3205.7353852161295</c:v>
                      </c:pt>
                      <c:pt idx="1673">
                        <c:v>3205.7353852161295</c:v>
                      </c:pt>
                      <c:pt idx="1674">
                        <c:v>3205.7353852161295</c:v>
                      </c:pt>
                      <c:pt idx="1675">
                        <c:v>3205.7353852161295</c:v>
                      </c:pt>
                      <c:pt idx="1676">
                        <c:v>3205.7353852161295</c:v>
                      </c:pt>
                      <c:pt idx="1677">
                        <c:v>3205.7353852161295</c:v>
                      </c:pt>
                      <c:pt idx="1678">
                        <c:v>3205.7353852161295</c:v>
                      </c:pt>
                      <c:pt idx="1679">
                        <c:v>3205.7353852161295</c:v>
                      </c:pt>
                      <c:pt idx="1680">
                        <c:v>3205.7353852161295</c:v>
                      </c:pt>
                      <c:pt idx="1681">
                        <c:v>3205.7353852161295</c:v>
                      </c:pt>
                      <c:pt idx="1682">
                        <c:v>3205.7353852161295</c:v>
                      </c:pt>
                      <c:pt idx="1683">
                        <c:v>3205.7353852161295</c:v>
                      </c:pt>
                      <c:pt idx="1684">
                        <c:v>3205.7353852161295</c:v>
                      </c:pt>
                      <c:pt idx="1685">
                        <c:v>3205.7353852161295</c:v>
                      </c:pt>
                      <c:pt idx="1686">
                        <c:v>3205.7353852161295</c:v>
                      </c:pt>
                      <c:pt idx="1687">
                        <c:v>3205.7353852161295</c:v>
                      </c:pt>
                      <c:pt idx="1688">
                        <c:v>3234.7353852161295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A-DD2B-45D3-B7F5-BA93F0316FBE}"/>
                  </c:ext>
                </c:extLst>
              </c15:ser>
            </c15:filteredScatterSeries>
          </c:ext>
        </c:extLst>
      </c:scatterChart>
      <c:valAx>
        <c:axId val="15326392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639880"/>
        <c:crosses val="max"/>
        <c:crossBetween val="midCat"/>
      </c:valAx>
      <c:valAx>
        <c:axId val="1532639880"/>
        <c:scaling>
          <c:orientation val="minMax"/>
          <c:max val="1700"/>
          <c:min val="500"/>
        </c:scaling>
        <c:delete val="0"/>
        <c:axPos val="b"/>
        <c:numFmt formatCode="#,##0.0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639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500" dirty="0"/>
              <a:t>Lead Diff Aggregated + EMAs </a:t>
            </a:r>
          </a:p>
        </c:rich>
      </c:tx>
      <c:layout>
        <c:manualLayout>
          <c:xMode val="edge"/>
          <c:yMode val="edge"/>
          <c:x val="0.38304804163917361"/>
          <c:y val="6.2773624407831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779650090179329E-2"/>
          <c:y val="3.8823410651864718E-2"/>
          <c:w val="0.91558966702227407"/>
          <c:h val="0.85225896003406176"/>
        </c:manualLayout>
      </c:layout>
      <c:scatterChart>
        <c:scatterStyle val="lineMarker"/>
        <c:varyColors val="0"/>
        <c:ser>
          <c:idx val="0"/>
          <c:order val="0"/>
          <c:tx>
            <c:v>Aggregated Differential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174"/>
            <c:marker>
              <c:symbol val="none"/>
            </c:marker>
            <c:bubble3D val="0"/>
            <c:spPr>
              <a:ln w="1905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CF-4002-858C-9CB9A56022EF}"/>
              </c:ext>
            </c:extLst>
          </c:dPt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Main!$AK$3:$AK$1691</c:f>
              <c:numCache>
                <c:formatCode>0.00</c:formatCode>
                <c:ptCount val="1689"/>
                <c:pt idx="0">
                  <c:v>0</c:v>
                </c:pt>
                <c:pt idx="1">
                  <c:v>1.1421212121212121</c:v>
                </c:pt>
                <c:pt idx="2">
                  <c:v>2.5605660156274954</c:v>
                </c:pt>
                <c:pt idx="3">
                  <c:v>-2.5145549858328873</c:v>
                </c:pt>
                <c:pt idx="4">
                  <c:v>-3.3798076472183589</c:v>
                </c:pt>
                <c:pt idx="5">
                  <c:v>-3.4695200837988223</c:v>
                </c:pt>
                <c:pt idx="6">
                  <c:v>-4.4015343686005899</c:v>
                </c:pt>
                <c:pt idx="7">
                  <c:v>-4.7810674490045706</c:v>
                </c:pt>
                <c:pt idx="8">
                  <c:v>-3.2812291549639783</c:v>
                </c:pt>
                <c:pt idx="9">
                  <c:v>-3.4617961796697503</c:v>
                </c:pt>
                <c:pt idx="10">
                  <c:v>-3.406673437440082</c:v>
                </c:pt>
                <c:pt idx="11">
                  <c:v>-1.6064722764186694</c:v>
                </c:pt>
                <c:pt idx="12">
                  <c:v>-0.73074116619015861</c:v>
                </c:pt>
                <c:pt idx="13">
                  <c:v>-3.4943877424365888E-2</c:v>
                </c:pt>
                <c:pt idx="14">
                  <c:v>0.90341540754355565</c:v>
                </c:pt>
                <c:pt idx="15">
                  <c:v>1.8339564091715084</c:v>
                </c:pt>
                <c:pt idx="16">
                  <c:v>7.3635141597362952E-3</c:v>
                </c:pt>
                <c:pt idx="17">
                  <c:v>1.1864409877048093E-2</c:v>
                </c:pt>
                <c:pt idx="18">
                  <c:v>-3.8132767132941801E-2</c:v>
                </c:pt>
                <c:pt idx="19">
                  <c:v>1.0158832289907072</c:v>
                </c:pt>
                <c:pt idx="20">
                  <c:v>8.0905414305319945E-2</c:v>
                </c:pt>
                <c:pt idx="21">
                  <c:v>-1.7383492243672194E-4</c:v>
                </c:pt>
                <c:pt idx="22">
                  <c:v>-0.80639651523767464</c:v>
                </c:pt>
                <c:pt idx="23">
                  <c:v>-1.6082005975671119</c:v>
                </c:pt>
                <c:pt idx="24">
                  <c:v>-2.0601868992256964</c:v>
                </c:pt>
                <c:pt idx="25">
                  <c:v>-2.2490694650415337</c:v>
                </c:pt>
                <c:pt idx="26">
                  <c:v>-2.3872717338923621</c:v>
                </c:pt>
                <c:pt idx="27">
                  <c:v>-3.5257154005341942</c:v>
                </c:pt>
                <c:pt idx="28">
                  <c:v>-2.732721728197264</c:v>
                </c:pt>
                <c:pt idx="29">
                  <c:v>-2.5889810432848641</c:v>
                </c:pt>
                <c:pt idx="30">
                  <c:v>-2.6802622759156955</c:v>
                </c:pt>
                <c:pt idx="31">
                  <c:v>-3.4709345345245599</c:v>
                </c:pt>
                <c:pt idx="32">
                  <c:v>-3.75799993322837</c:v>
                </c:pt>
                <c:pt idx="33">
                  <c:v>-2.5926758145913578</c:v>
                </c:pt>
                <c:pt idx="34">
                  <c:v>-1.7075690734794517</c:v>
                </c:pt>
                <c:pt idx="35">
                  <c:v>-2.7403266696065387</c:v>
                </c:pt>
                <c:pt idx="36">
                  <c:v>-2.9516737700063245</c:v>
                </c:pt>
                <c:pt idx="37">
                  <c:v>-2.0084098874971392</c:v>
                </c:pt>
                <c:pt idx="38">
                  <c:v>-1.1010767679121281</c:v>
                </c:pt>
                <c:pt idx="39">
                  <c:v>-0.92451566854452993</c:v>
                </c:pt>
                <c:pt idx="40">
                  <c:v>-0.52851703342445489</c:v>
                </c:pt>
                <c:pt idx="41">
                  <c:v>-0.56667981202165896</c:v>
                </c:pt>
                <c:pt idx="42">
                  <c:v>-2.662262972872139</c:v>
                </c:pt>
                <c:pt idx="43">
                  <c:v>-4.0965040707968399</c:v>
                </c:pt>
                <c:pt idx="44">
                  <c:v>-2.9090382956639429</c:v>
                </c:pt>
                <c:pt idx="45">
                  <c:v>-2.5645632791704176</c:v>
                </c:pt>
                <c:pt idx="46">
                  <c:v>-2.0106222128452997</c:v>
                </c:pt>
                <c:pt idx="47">
                  <c:v>-1.3626919140334035</c:v>
                </c:pt>
                <c:pt idx="48">
                  <c:v>-1.4660991018682181</c:v>
                </c:pt>
                <c:pt idx="49">
                  <c:v>-1.8304159873412378</c:v>
                </c:pt>
                <c:pt idx="50">
                  <c:v>-1.7651489033771877</c:v>
                </c:pt>
                <c:pt idx="51">
                  <c:v>-2.1838371352401467</c:v>
                </c:pt>
                <c:pt idx="52">
                  <c:v>-2.6388099862647412</c:v>
                </c:pt>
                <c:pt idx="53">
                  <c:v>-3.4630410725024401</c:v>
                </c:pt>
                <c:pt idx="54">
                  <c:v>-4.3132937136233771</c:v>
                </c:pt>
                <c:pt idx="55">
                  <c:v>-3.909265083375475</c:v>
                </c:pt>
                <c:pt idx="56">
                  <c:v>-4.9811291819971224</c:v>
                </c:pt>
                <c:pt idx="57">
                  <c:v>-3.8679267993176225</c:v>
                </c:pt>
                <c:pt idx="58">
                  <c:v>-4.5515277261052765</c:v>
                </c:pt>
                <c:pt idx="59">
                  <c:v>-4.713470354336712</c:v>
                </c:pt>
                <c:pt idx="60">
                  <c:v>-4.7037005405188967</c:v>
                </c:pt>
                <c:pt idx="61">
                  <c:v>-4.4486051879044783</c:v>
                </c:pt>
                <c:pt idx="62">
                  <c:v>-3.5718175399604881</c:v>
                </c:pt>
                <c:pt idx="63">
                  <c:v>-2.5437404152642111</c:v>
                </c:pt>
                <c:pt idx="64">
                  <c:v>-2.1793893168361156</c:v>
                </c:pt>
                <c:pt idx="65">
                  <c:v>-1.5507009150876456</c:v>
                </c:pt>
                <c:pt idx="66">
                  <c:v>-1.601981020713104</c:v>
                </c:pt>
                <c:pt idx="67">
                  <c:v>-1.9913489875863901</c:v>
                </c:pt>
                <c:pt idx="68">
                  <c:v>6.6395037189036943E-2</c:v>
                </c:pt>
                <c:pt idx="69">
                  <c:v>0.30629244665404176</c:v>
                </c:pt>
                <c:pt idx="70">
                  <c:v>1.0510629992468665</c:v>
                </c:pt>
                <c:pt idx="71">
                  <c:v>1.9801028372680083</c:v>
                </c:pt>
                <c:pt idx="72">
                  <c:v>1.9049224651777878</c:v>
                </c:pt>
                <c:pt idx="73">
                  <c:v>2.7953398650941779</c:v>
                </c:pt>
                <c:pt idx="74">
                  <c:v>2.1013196066789677</c:v>
                </c:pt>
                <c:pt idx="75">
                  <c:v>1.8267035156067639</c:v>
                </c:pt>
                <c:pt idx="76">
                  <c:v>3.0818284629360186</c:v>
                </c:pt>
                <c:pt idx="77">
                  <c:v>3.1473830624097401</c:v>
                </c:pt>
                <c:pt idx="78">
                  <c:v>2.4506020024316064</c:v>
                </c:pt>
                <c:pt idx="79">
                  <c:v>1.9259189237904881</c:v>
                </c:pt>
                <c:pt idx="80">
                  <c:v>2.2444123013385928</c:v>
                </c:pt>
                <c:pt idx="81">
                  <c:v>2.0976242699433545</c:v>
                </c:pt>
                <c:pt idx="82">
                  <c:v>2.4884218226016594</c:v>
                </c:pt>
                <c:pt idx="83">
                  <c:v>2.0919706071777262</c:v>
                </c:pt>
                <c:pt idx="84">
                  <c:v>2.4779075657670209</c:v>
                </c:pt>
                <c:pt idx="85">
                  <c:v>2.0260190968122753</c:v>
                </c:pt>
                <c:pt idx="86">
                  <c:v>1.6075960677682615</c:v>
                </c:pt>
                <c:pt idx="87">
                  <c:v>2.448269819922265</c:v>
                </c:pt>
                <c:pt idx="88">
                  <c:v>3.1604903444835948</c:v>
                </c:pt>
                <c:pt idx="89">
                  <c:v>3.4519417906908956</c:v>
                </c:pt>
                <c:pt idx="90">
                  <c:v>3.6877907852916487</c:v>
                </c:pt>
                <c:pt idx="91">
                  <c:v>3.4991664865120282</c:v>
                </c:pt>
                <c:pt idx="92">
                  <c:v>2.9163210882746928</c:v>
                </c:pt>
                <c:pt idx="93">
                  <c:v>2.1743636997742462</c:v>
                </c:pt>
                <c:pt idx="94">
                  <c:v>0.88059451990277227</c:v>
                </c:pt>
                <c:pt idx="95">
                  <c:v>0.24010719462730623</c:v>
                </c:pt>
                <c:pt idx="96">
                  <c:v>0.62981378146909317</c:v>
                </c:pt>
                <c:pt idx="97">
                  <c:v>-4.1392185181811314E-2</c:v>
                </c:pt>
                <c:pt idx="98">
                  <c:v>1.1971413094096706</c:v>
                </c:pt>
                <c:pt idx="99">
                  <c:v>1.7546147543398432</c:v>
                </c:pt>
                <c:pt idx="100">
                  <c:v>1.4422115344996667</c:v>
                </c:pt>
                <c:pt idx="101">
                  <c:v>0.6726444029528843</c:v>
                </c:pt>
                <c:pt idx="102">
                  <c:v>0.4664720369450791</c:v>
                </c:pt>
                <c:pt idx="103">
                  <c:v>1.1266880040384892</c:v>
                </c:pt>
                <c:pt idx="104">
                  <c:v>1.3068714898286142</c:v>
                </c:pt>
                <c:pt idx="105">
                  <c:v>1.4102060721862273</c:v>
                </c:pt>
                <c:pt idx="106">
                  <c:v>1.3180493227427519</c:v>
                </c:pt>
                <c:pt idx="107">
                  <c:v>1.4546563755237818</c:v>
                </c:pt>
                <c:pt idx="108">
                  <c:v>1.3514747702958194</c:v>
                </c:pt>
                <c:pt idx="109">
                  <c:v>0.7759622374601407</c:v>
                </c:pt>
                <c:pt idx="110">
                  <c:v>1.0429045051542334</c:v>
                </c:pt>
                <c:pt idx="111">
                  <c:v>0.61933842595883903</c:v>
                </c:pt>
                <c:pt idx="112">
                  <c:v>0.6439413122493709</c:v>
                </c:pt>
                <c:pt idx="113">
                  <c:v>1.3806092871496296</c:v>
                </c:pt>
                <c:pt idx="114">
                  <c:v>1.3901123628265972</c:v>
                </c:pt>
                <c:pt idx="115">
                  <c:v>1.3157792462807465</c:v>
                </c:pt>
                <c:pt idx="116">
                  <c:v>1.2626887374370381</c:v>
                </c:pt>
                <c:pt idx="117">
                  <c:v>0.91778219285750429</c:v>
                </c:pt>
                <c:pt idx="118">
                  <c:v>0.67274506154557434</c:v>
                </c:pt>
                <c:pt idx="119">
                  <c:v>0.4276701630921631</c:v>
                </c:pt>
                <c:pt idx="120">
                  <c:v>-0.17911518511942104</c:v>
                </c:pt>
                <c:pt idx="121">
                  <c:v>-0.29346840240270766</c:v>
                </c:pt>
                <c:pt idx="122">
                  <c:v>-0.81153149546253123</c:v>
                </c:pt>
                <c:pt idx="123">
                  <c:v>-0.99106451003200502</c:v>
                </c:pt>
                <c:pt idx="124">
                  <c:v>-0.14116778734091628</c:v>
                </c:pt>
                <c:pt idx="125">
                  <c:v>-0.21736063352821544</c:v>
                </c:pt>
                <c:pt idx="126">
                  <c:v>-0.39928698186214928</c:v>
                </c:pt>
                <c:pt idx="127">
                  <c:v>0.10401979062194489</c:v>
                </c:pt>
                <c:pt idx="128">
                  <c:v>0.11960218872110118</c:v>
                </c:pt>
                <c:pt idx="129">
                  <c:v>0.29901029880006291</c:v>
                </c:pt>
                <c:pt idx="130">
                  <c:v>0.54807625102924951</c:v>
                </c:pt>
                <c:pt idx="131">
                  <c:v>0.91198727552658487</c:v>
                </c:pt>
                <c:pt idx="132">
                  <c:v>0.79751987271293645</c:v>
                </c:pt>
                <c:pt idx="133">
                  <c:v>0.48572963684261827</c:v>
                </c:pt>
                <c:pt idx="134">
                  <c:v>0.38289204742685401</c:v>
                </c:pt>
                <c:pt idx="135">
                  <c:v>0.85726275359690529</c:v>
                </c:pt>
                <c:pt idx="136">
                  <c:v>0.97592619353432586</c:v>
                </c:pt>
                <c:pt idx="137">
                  <c:v>0.94553320798190077</c:v>
                </c:pt>
                <c:pt idx="138">
                  <c:v>1.5624452452858013</c:v>
                </c:pt>
                <c:pt idx="139">
                  <c:v>2.2965831115213393</c:v>
                </c:pt>
                <c:pt idx="140">
                  <c:v>1.8226773357437687</c:v>
                </c:pt>
                <c:pt idx="141">
                  <c:v>1.9307530896355878</c:v>
                </c:pt>
                <c:pt idx="142">
                  <c:v>1.8703540123416196</c:v>
                </c:pt>
                <c:pt idx="143">
                  <c:v>2.776346438267411</c:v>
                </c:pt>
                <c:pt idx="144">
                  <c:v>2.848370365055851</c:v>
                </c:pt>
                <c:pt idx="145">
                  <c:v>3.6847612153554463</c:v>
                </c:pt>
                <c:pt idx="146">
                  <c:v>1.7300216625117395</c:v>
                </c:pt>
                <c:pt idx="147">
                  <c:v>2.6027276346734007</c:v>
                </c:pt>
                <c:pt idx="148">
                  <c:v>1.9603108720405946</c:v>
                </c:pt>
                <c:pt idx="149">
                  <c:v>2.1331160563695586</c:v>
                </c:pt>
                <c:pt idx="150">
                  <c:v>1.9547604053928342</c:v>
                </c:pt>
                <c:pt idx="151">
                  <c:v>2.0168212093392661</c:v>
                </c:pt>
                <c:pt idx="152">
                  <c:v>2.9148701947004465</c:v>
                </c:pt>
                <c:pt idx="153">
                  <c:v>3.6691440339406727</c:v>
                </c:pt>
                <c:pt idx="154">
                  <c:v>3.8082102178090236</c:v>
                </c:pt>
                <c:pt idx="155">
                  <c:v>3.1435671925871542</c:v>
                </c:pt>
                <c:pt idx="156">
                  <c:v>2.589866002825258</c:v>
                </c:pt>
                <c:pt idx="157">
                  <c:v>3.1912233622569253</c:v>
                </c:pt>
                <c:pt idx="158">
                  <c:v>3.3089806957177226</c:v>
                </c:pt>
                <c:pt idx="159">
                  <c:v>3.8029938747419969</c:v>
                </c:pt>
                <c:pt idx="160">
                  <c:v>3.837209377355995</c:v>
                </c:pt>
                <c:pt idx="161">
                  <c:v>4.647147599526841</c:v>
                </c:pt>
                <c:pt idx="162">
                  <c:v>4.1419449499290923</c:v>
                </c:pt>
                <c:pt idx="163">
                  <c:v>3.5404050223346863</c:v>
                </c:pt>
                <c:pt idx="164">
                  <c:v>3.8973191347678675</c:v>
                </c:pt>
                <c:pt idx="165">
                  <c:v>4.486399852865631</c:v>
                </c:pt>
                <c:pt idx="166">
                  <c:v>3.6698800759233103</c:v>
                </c:pt>
                <c:pt idx="167">
                  <c:v>3.7349265574150872</c:v>
                </c:pt>
                <c:pt idx="168">
                  <c:v>2.305765831937733</c:v>
                </c:pt>
                <c:pt idx="169">
                  <c:v>2.1289183383190915</c:v>
                </c:pt>
                <c:pt idx="170">
                  <c:v>2.0659256812231037</c:v>
                </c:pt>
                <c:pt idx="171">
                  <c:v>2.8727473675277597</c:v>
                </c:pt>
                <c:pt idx="172">
                  <c:v>3.4720592726548474</c:v>
                </c:pt>
                <c:pt idx="173">
                  <c:v>3.609632090339316</c:v>
                </c:pt>
                <c:pt idx="174">
                  <c:v>3.8260730177406757</c:v>
                </c:pt>
                <c:pt idx="175">
                  <c:v>3.6173392139962197</c:v>
                </c:pt>
                <c:pt idx="176">
                  <c:v>4.5688199914822878</c:v>
                </c:pt>
                <c:pt idx="177">
                  <c:v>4.6444054998237654</c:v>
                </c:pt>
                <c:pt idx="178">
                  <c:v>4.9348859260764586</c:v>
                </c:pt>
                <c:pt idx="179">
                  <c:v>5.6975992255204098</c:v>
                </c:pt>
                <c:pt idx="180">
                  <c:v>5.1289501462292133</c:v>
                </c:pt>
                <c:pt idx="181">
                  <c:v>4.7581666377326215</c:v>
                </c:pt>
                <c:pt idx="182">
                  <c:v>4.1591656385538744</c:v>
                </c:pt>
                <c:pt idx="183">
                  <c:v>4.5690220213253063</c:v>
                </c:pt>
                <c:pt idx="184">
                  <c:v>5.2486928159218973</c:v>
                </c:pt>
                <c:pt idx="185">
                  <c:v>5.0950851820875727</c:v>
                </c:pt>
                <c:pt idx="186">
                  <c:v>4.2006589340956992</c:v>
                </c:pt>
                <c:pt idx="187">
                  <c:v>4.9865903804879661</c:v>
                </c:pt>
                <c:pt idx="188">
                  <c:v>5.2713702620316329</c:v>
                </c:pt>
                <c:pt idx="189">
                  <c:v>4.7202451962679355</c:v>
                </c:pt>
                <c:pt idx="190">
                  <c:v>4.3383911166287916</c:v>
                </c:pt>
                <c:pt idx="191">
                  <c:v>4.3240130847158476</c:v>
                </c:pt>
                <c:pt idx="192">
                  <c:v>3.979959075154917</c:v>
                </c:pt>
                <c:pt idx="193">
                  <c:v>4.2655656919514984</c:v>
                </c:pt>
                <c:pt idx="194">
                  <c:v>4.0423612900888646</c:v>
                </c:pt>
                <c:pt idx="195">
                  <c:v>3.7581587092193596</c:v>
                </c:pt>
                <c:pt idx="196">
                  <c:v>3.1473967018381752</c:v>
                </c:pt>
                <c:pt idx="197">
                  <c:v>2.6382666290429944</c:v>
                </c:pt>
                <c:pt idx="198">
                  <c:v>2.7847082134285088</c:v>
                </c:pt>
                <c:pt idx="199">
                  <c:v>2.7400400203496034</c:v>
                </c:pt>
                <c:pt idx="200">
                  <c:v>3.6452048266143677</c:v>
                </c:pt>
                <c:pt idx="201">
                  <c:v>4.0617789259069523</c:v>
                </c:pt>
                <c:pt idx="202">
                  <c:v>4.4345569141624637</c:v>
                </c:pt>
                <c:pt idx="203">
                  <c:v>4.8413910151776012</c:v>
                </c:pt>
                <c:pt idx="204">
                  <c:v>5.2842844016273691</c:v>
                </c:pt>
                <c:pt idx="205">
                  <c:v>5.70486482156526</c:v>
                </c:pt>
                <c:pt idx="206">
                  <c:v>6.7101455532605288</c:v>
                </c:pt>
                <c:pt idx="207">
                  <c:v>6.6833559174374617</c:v>
                </c:pt>
                <c:pt idx="208">
                  <c:v>6.7943352198426066</c:v>
                </c:pt>
                <c:pt idx="209">
                  <c:v>6.762739046375942</c:v>
                </c:pt>
                <c:pt idx="210">
                  <c:v>5.680531760829993</c:v>
                </c:pt>
                <c:pt idx="211">
                  <c:v>5.2673229085879036</c:v>
                </c:pt>
                <c:pt idx="212">
                  <c:v>4.9788603379266494</c:v>
                </c:pt>
                <c:pt idx="213">
                  <c:v>5.7630529660813608</c:v>
                </c:pt>
                <c:pt idx="214">
                  <c:v>5.6936318377292228</c:v>
                </c:pt>
                <c:pt idx="215">
                  <c:v>5.3763621575813136</c:v>
                </c:pt>
                <c:pt idx="216">
                  <c:v>5.1416506680984231</c:v>
                </c:pt>
                <c:pt idx="217">
                  <c:v>4.6505725269013478</c:v>
                </c:pt>
                <c:pt idx="218">
                  <c:v>5.2262391471840459</c:v>
                </c:pt>
                <c:pt idx="219">
                  <c:v>5.0411716785834093</c:v>
                </c:pt>
                <c:pt idx="220">
                  <c:v>4.4729982631317382</c:v>
                </c:pt>
                <c:pt idx="221">
                  <c:v>4.03845712955507</c:v>
                </c:pt>
                <c:pt idx="222">
                  <c:v>4.1506946838668952</c:v>
                </c:pt>
                <c:pt idx="223">
                  <c:v>4.0013048218361549</c:v>
                </c:pt>
                <c:pt idx="224">
                  <c:v>3.5523428097067269</c:v>
                </c:pt>
                <c:pt idx="225">
                  <c:v>2.8109260971341437</c:v>
                </c:pt>
                <c:pt idx="226">
                  <c:v>2.9223600176284186</c:v>
                </c:pt>
                <c:pt idx="227">
                  <c:v>2.853339512702016</c:v>
                </c:pt>
                <c:pt idx="228">
                  <c:v>2.5445719334802921</c:v>
                </c:pt>
                <c:pt idx="229">
                  <c:v>2.2692478150435944</c:v>
                </c:pt>
                <c:pt idx="230">
                  <c:v>2.7187505518144537</c:v>
                </c:pt>
                <c:pt idx="231">
                  <c:v>3.0361548759962709</c:v>
                </c:pt>
                <c:pt idx="232">
                  <c:v>3.104742467057477</c:v>
                </c:pt>
                <c:pt idx="233">
                  <c:v>3.5670663351881604</c:v>
                </c:pt>
                <c:pt idx="234">
                  <c:v>3.3775581504445773</c:v>
                </c:pt>
                <c:pt idx="235">
                  <c:v>3.2382509709637577</c:v>
                </c:pt>
                <c:pt idx="236">
                  <c:v>3.7344595830528244</c:v>
                </c:pt>
                <c:pt idx="237">
                  <c:v>4.488475854244685</c:v>
                </c:pt>
                <c:pt idx="238">
                  <c:v>5.3332760109889108</c:v>
                </c:pt>
                <c:pt idx="239">
                  <c:v>4.6335220648918076</c:v>
                </c:pt>
                <c:pt idx="240">
                  <c:v>4.6537169364005564</c:v>
                </c:pt>
                <c:pt idx="241">
                  <c:v>4.5165070401544174</c:v>
                </c:pt>
                <c:pt idx="242">
                  <c:v>4.9116412067556272</c:v>
                </c:pt>
                <c:pt idx="243">
                  <c:v>5.1298597416120355</c:v>
                </c:pt>
                <c:pt idx="244">
                  <c:v>4.5477843815200938</c:v>
                </c:pt>
                <c:pt idx="245">
                  <c:v>4.7412855737987307</c:v>
                </c:pt>
                <c:pt idx="246">
                  <c:v>4.8682211341691541</c:v>
                </c:pt>
                <c:pt idx="247">
                  <c:v>4.3491127163622885</c:v>
                </c:pt>
                <c:pt idx="248">
                  <c:v>4.3378310916348983</c:v>
                </c:pt>
                <c:pt idx="249">
                  <c:v>4.4623095560484938</c:v>
                </c:pt>
                <c:pt idx="250">
                  <c:v>4.1565997052616268</c:v>
                </c:pt>
                <c:pt idx="251">
                  <c:v>4.0379504080815325</c:v>
                </c:pt>
                <c:pt idx="252">
                  <c:v>3.9281123455322748</c:v>
                </c:pt>
                <c:pt idx="253">
                  <c:v>4.0617966423064233</c:v>
                </c:pt>
                <c:pt idx="254">
                  <c:v>4.1826732114844578</c:v>
                </c:pt>
                <c:pt idx="255">
                  <c:v>3.9204778376752731</c:v>
                </c:pt>
                <c:pt idx="256">
                  <c:v>3.9957593431106799</c:v>
                </c:pt>
                <c:pt idx="257">
                  <c:v>3.9071799157966951</c:v>
                </c:pt>
                <c:pt idx="258">
                  <c:v>3.9332642765320722</c:v>
                </c:pt>
                <c:pt idx="259">
                  <c:v>4.3280806613033107</c:v>
                </c:pt>
                <c:pt idx="260">
                  <c:v>4.7000430599323009</c:v>
                </c:pt>
                <c:pt idx="261">
                  <c:v>4.8962894270101378</c:v>
                </c:pt>
                <c:pt idx="262">
                  <c:v>4.7450507282396401</c:v>
                </c:pt>
                <c:pt idx="263">
                  <c:v>5.084424903216167</c:v>
                </c:pt>
                <c:pt idx="264">
                  <c:v>4.763188030575968</c:v>
                </c:pt>
                <c:pt idx="265">
                  <c:v>4.1818245438631028</c:v>
                </c:pt>
                <c:pt idx="266">
                  <c:v>4.3849632914317729</c:v>
                </c:pt>
                <c:pt idx="267">
                  <c:v>4.0720725941549816</c:v>
                </c:pt>
                <c:pt idx="268">
                  <c:v>3.9619943141445502</c:v>
                </c:pt>
                <c:pt idx="269">
                  <c:v>3.9605625180617263</c:v>
                </c:pt>
                <c:pt idx="270">
                  <c:v>3.4099126282007033</c:v>
                </c:pt>
                <c:pt idx="271">
                  <c:v>3.2138790373977129</c:v>
                </c:pt>
                <c:pt idx="272">
                  <c:v>2.701125207957213</c:v>
                </c:pt>
                <c:pt idx="273">
                  <c:v>2.5372927308678297</c:v>
                </c:pt>
                <c:pt idx="274">
                  <c:v>2.925156494430686</c:v>
                </c:pt>
                <c:pt idx="275">
                  <c:v>2.5077707197007477</c:v>
                </c:pt>
                <c:pt idx="276">
                  <c:v>2.7717746882547134</c:v>
                </c:pt>
                <c:pt idx="277">
                  <c:v>3.5209494465040105</c:v>
                </c:pt>
                <c:pt idx="278">
                  <c:v>3.3691722230404606</c:v>
                </c:pt>
                <c:pt idx="279">
                  <c:v>3.2131027901844691</c:v>
                </c:pt>
                <c:pt idx="280">
                  <c:v>3.4069587102563523</c:v>
                </c:pt>
                <c:pt idx="281">
                  <c:v>3.777859850473595</c:v>
                </c:pt>
                <c:pt idx="282">
                  <c:v>3.3760181074310225</c:v>
                </c:pt>
                <c:pt idx="283">
                  <c:v>3.6148199391826266</c:v>
                </c:pt>
                <c:pt idx="284">
                  <c:v>3.795737309249386</c:v>
                </c:pt>
                <c:pt idx="285">
                  <c:v>3.4443054161378726</c:v>
                </c:pt>
                <c:pt idx="286">
                  <c:v>3.8786009361586959</c:v>
                </c:pt>
                <c:pt idx="287">
                  <c:v>3.7713213452500938</c:v>
                </c:pt>
                <c:pt idx="288">
                  <c:v>3.250968482204077</c:v>
                </c:pt>
                <c:pt idx="289">
                  <c:v>3.4510961801051323</c:v>
                </c:pt>
                <c:pt idx="290">
                  <c:v>3.0260502029125966</c:v>
                </c:pt>
                <c:pt idx="291">
                  <c:v>3.2829148957367118</c:v>
                </c:pt>
                <c:pt idx="292">
                  <c:v>3.7187232702404471</c:v>
                </c:pt>
                <c:pt idx="293">
                  <c:v>3.2388401998915257</c:v>
                </c:pt>
                <c:pt idx="294">
                  <c:v>3.5214437915319334</c:v>
                </c:pt>
                <c:pt idx="295">
                  <c:v>3.97821579401813</c:v>
                </c:pt>
                <c:pt idx="296">
                  <c:v>3.8531791963680337</c:v>
                </c:pt>
                <c:pt idx="297">
                  <c:v>4.0490865784632568</c:v>
                </c:pt>
                <c:pt idx="298">
                  <c:v>4.0182647617548879</c:v>
                </c:pt>
                <c:pt idx="299">
                  <c:v>3.8785978646556978</c:v>
                </c:pt>
                <c:pt idx="300">
                  <c:v>4.1217333987794174</c:v>
                </c:pt>
                <c:pt idx="301">
                  <c:v>3.5775494560867189</c:v>
                </c:pt>
                <c:pt idx="302">
                  <c:v>3.8190651006271255</c:v>
                </c:pt>
                <c:pt idx="303">
                  <c:v>3.6236313953036356</c:v>
                </c:pt>
                <c:pt idx="304">
                  <c:v>3.0031027598962998</c:v>
                </c:pt>
                <c:pt idx="305">
                  <c:v>2.8779224115238371</c:v>
                </c:pt>
                <c:pt idx="306">
                  <c:v>3.3869396327093764</c:v>
                </c:pt>
                <c:pt idx="307">
                  <c:v>2.9461375185628276</c:v>
                </c:pt>
                <c:pt idx="308">
                  <c:v>3.1654392361458106</c:v>
                </c:pt>
                <c:pt idx="309">
                  <c:v>2.9672646782932377</c:v>
                </c:pt>
                <c:pt idx="310">
                  <c:v>2.290364148814644</c:v>
                </c:pt>
                <c:pt idx="311">
                  <c:v>2.3120388826857581</c:v>
                </c:pt>
                <c:pt idx="312">
                  <c:v>2.6190457179233588</c:v>
                </c:pt>
                <c:pt idx="313">
                  <c:v>2.6322618455818025</c:v>
                </c:pt>
                <c:pt idx="314">
                  <c:v>2.504702306228729</c:v>
                </c:pt>
                <c:pt idx="315">
                  <c:v>3.0710818702951674</c:v>
                </c:pt>
                <c:pt idx="316">
                  <c:v>2.9533988311966661</c:v>
                </c:pt>
                <c:pt idx="317">
                  <c:v>3.3139338816607777</c:v>
                </c:pt>
                <c:pt idx="318">
                  <c:v>2.8887271157645102</c:v>
                </c:pt>
                <c:pt idx="319">
                  <c:v>2.8573567406410261</c:v>
                </c:pt>
                <c:pt idx="320">
                  <c:v>3.375093278091235</c:v>
                </c:pt>
                <c:pt idx="321">
                  <c:v>3.2342198245506646</c:v>
                </c:pt>
                <c:pt idx="322">
                  <c:v>2.9919445551916231</c:v>
                </c:pt>
                <c:pt idx="323">
                  <c:v>2.9546453847919474</c:v>
                </c:pt>
                <c:pt idx="324">
                  <c:v>2.6792614548675067</c:v>
                </c:pt>
                <c:pt idx="325">
                  <c:v>2.7412509521983535</c:v>
                </c:pt>
                <c:pt idx="326">
                  <c:v>2.8355360445921649</c:v>
                </c:pt>
                <c:pt idx="327">
                  <c:v>3.3459060795729219</c:v>
                </c:pt>
                <c:pt idx="328">
                  <c:v>3.2069915516546827</c:v>
                </c:pt>
                <c:pt idx="329">
                  <c:v>1.9468392076396279</c:v>
                </c:pt>
                <c:pt idx="330">
                  <c:v>2.4055219210380487</c:v>
                </c:pt>
                <c:pt idx="331">
                  <c:v>2.157489230546187</c:v>
                </c:pt>
                <c:pt idx="332">
                  <c:v>1.8788239974476655</c:v>
                </c:pt>
                <c:pt idx="333">
                  <c:v>1.4193658926101802</c:v>
                </c:pt>
                <c:pt idx="334">
                  <c:v>1.5924018647055931</c:v>
                </c:pt>
                <c:pt idx="335">
                  <c:v>1.9821646977443366</c:v>
                </c:pt>
                <c:pt idx="336">
                  <c:v>2.0049951123100715</c:v>
                </c:pt>
                <c:pt idx="337">
                  <c:v>2.2509876675977112</c:v>
                </c:pt>
                <c:pt idx="338">
                  <c:v>2.029827867383311</c:v>
                </c:pt>
                <c:pt idx="339">
                  <c:v>2.3220247819977122</c:v>
                </c:pt>
                <c:pt idx="340">
                  <c:v>2.4230173486237523</c:v>
                </c:pt>
                <c:pt idx="341">
                  <c:v>2.2582452250145888</c:v>
                </c:pt>
                <c:pt idx="342">
                  <c:v>2.4645058912521747</c:v>
                </c:pt>
                <c:pt idx="343">
                  <c:v>3.1772967833150743</c:v>
                </c:pt>
                <c:pt idx="344">
                  <c:v>3.9806528918216415</c:v>
                </c:pt>
                <c:pt idx="345">
                  <c:v>4.1745187103442003</c:v>
                </c:pt>
                <c:pt idx="346">
                  <c:v>4.125421799735113</c:v>
                </c:pt>
                <c:pt idx="347">
                  <c:v>4.8065643104207467</c:v>
                </c:pt>
                <c:pt idx="348">
                  <c:v>4.53216437961078</c:v>
                </c:pt>
                <c:pt idx="349">
                  <c:v>4.496691906877583</c:v>
                </c:pt>
                <c:pt idx="350">
                  <c:v>4.4732400437916615</c:v>
                </c:pt>
                <c:pt idx="351">
                  <c:v>4.3774392342009261</c:v>
                </c:pt>
                <c:pt idx="352">
                  <c:v>3.9776570312990911</c:v>
                </c:pt>
                <c:pt idx="353">
                  <c:v>4.0721073703716977</c:v>
                </c:pt>
                <c:pt idx="354">
                  <c:v>4.8209241636649658</c:v>
                </c:pt>
                <c:pt idx="355">
                  <c:v>4.7161929321749314</c:v>
                </c:pt>
                <c:pt idx="356">
                  <c:v>4.2342099995952474</c:v>
                </c:pt>
                <c:pt idx="357">
                  <c:v>4.4712306452097597</c:v>
                </c:pt>
                <c:pt idx="358">
                  <c:v>4.6011848770822272</c:v>
                </c:pt>
                <c:pt idx="359">
                  <c:v>4.2476337674881437</c:v>
                </c:pt>
                <c:pt idx="360">
                  <c:v>4.2105129424557814</c:v>
                </c:pt>
                <c:pt idx="361">
                  <c:v>3.8319330273871008</c:v>
                </c:pt>
                <c:pt idx="362">
                  <c:v>3.9192490933313686</c:v>
                </c:pt>
                <c:pt idx="363">
                  <c:v>4.130529867010754</c:v>
                </c:pt>
                <c:pt idx="364">
                  <c:v>4.0842406310305037</c:v>
                </c:pt>
                <c:pt idx="365">
                  <c:v>4.4952086602477159</c:v>
                </c:pt>
                <c:pt idx="366">
                  <c:v>4.5297571552506897</c:v>
                </c:pt>
                <c:pt idx="367">
                  <c:v>4.6646799469008657</c:v>
                </c:pt>
                <c:pt idx="368">
                  <c:v>4.1207612725948266</c:v>
                </c:pt>
                <c:pt idx="369">
                  <c:v>4.0270446580753445</c:v>
                </c:pt>
                <c:pt idx="370">
                  <c:v>3.7818884528296381</c:v>
                </c:pt>
                <c:pt idx="371">
                  <c:v>4.0070523198863759</c:v>
                </c:pt>
                <c:pt idx="372">
                  <c:v>4.0649759219790518</c:v>
                </c:pt>
                <c:pt idx="373">
                  <c:v>4.056142389853048</c:v>
                </c:pt>
                <c:pt idx="374">
                  <c:v>4.0799758139654676</c:v>
                </c:pt>
                <c:pt idx="375">
                  <c:v>3.9133276980182492</c:v>
                </c:pt>
                <c:pt idx="376">
                  <c:v>3.4874448517564005</c:v>
                </c:pt>
                <c:pt idx="377">
                  <c:v>3.1174647698361655</c:v>
                </c:pt>
                <c:pt idx="378">
                  <c:v>3.4009208708205825</c:v>
                </c:pt>
                <c:pt idx="379">
                  <c:v>3.4226593906627945</c:v>
                </c:pt>
                <c:pt idx="380">
                  <c:v>3.2182395554138865</c:v>
                </c:pt>
                <c:pt idx="381">
                  <c:v>3.1991387822936117</c:v>
                </c:pt>
                <c:pt idx="382">
                  <c:v>3.3251950718393126</c:v>
                </c:pt>
                <c:pt idx="383">
                  <c:v>2.7200093047631024</c:v>
                </c:pt>
                <c:pt idx="384">
                  <c:v>2.7134832988244288</c:v>
                </c:pt>
                <c:pt idx="385">
                  <c:v>2.6699538698866232</c:v>
                </c:pt>
                <c:pt idx="386">
                  <c:v>3.1869277419963145</c:v>
                </c:pt>
                <c:pt idx="387">
                  <c:v>3.5785385297565608</c:v>
                </c:pt>
                <c:pt idx="388">
                  <c:v>3.8030553258169855</c:v>
                </c:pt>
                <c:pt idx="389">
                  <c:v>3.790386523185111</c:v>
                </c:pt>
                <c:pt idx="390">
                  <c:v>3.9006809735312689</c:v>
                </c:pt>
                <c:pt idx="391">
                  <c:v>4.2765217613150295</c:v>
                </c:pt>
                <c:pt idx="392">
                  <c:v>4.293100955536663</c:v>
                </c:pt>
                <c:pt idx="393">
                  <c:v>4.7608519298419214</c:v>
                </c:pt>
                <c:pt idx="394">
                  <c:v>4.5557550731009719</c:v>
                </c:pt>
                <c:pt idx="395">
                  <c:v>4.6487131566412785</c:v>
                </c:pt>
                <c:pt idx="396">
                  <c:v>3.8262383284685804</c:v>
                </c:pt>
                <c:pt idx="397">
                  <c:v>3.38351754770735</c:v>
                </c:pt>
                <c:pt idx="398">
                  <c:v>3.7351973942600614</c:v>
                </c:pt>
                <c:pt idx="399">
                  <c:v>3.554430813771436</c:v>
                </c:pt>
                <c:pt idx="400">
                  <c:v>3.4210624164473846</c:v>
                </c:pt>
                <c:pt idx="401">
                  <c:v>3.9144901415656612</c:v>
                </c:pt>
                <c:pt idx="402">
                  <c:v>3.505636398954282</c:v>
                </c:pt>
                <c:pt idx="403">
                  <c:v>3.7816262905688003</c:v>
                </c:pt>
                <c:pt idx="404">
                  <c:v>3.9058929513003973</c:v>
                </c:pt>
                <c:pt idx="405">
                  <c:v>3.9438156639698869</c:v>
                </c:pt>
                <c:pt idx="406">
                  <c:v>3.8116402022311657</c:v>
                </c:pt>
                <c:pt idx="407">
                  <c:v>3.5727593303581688</c:v>
                </c:pt>
                <c:pt idx="408">
                  <c:v>3.8789857525675999</c:v>
                </c:pt>
                <c:pt idx="409">
                  <c:v>4.0635938786138341</c:v>
                </c:pt>
                <c:pt idx="410">
                  <c:v>4.1584949466094026</c:v>
                </c:pt>
                <c:pt idx="411">
                  <c:v>4.1709301630017031</c:v>
                </c:pt>
                <c:pt idx="412">
                  <c:v>4.0845178620167637</c:v>
                </c:pt>
                <c:pt idx="413">
                  <c:v>4.0646325052804624</c:v>
                </c:pt>
                <c:pt idx="414">
                  <c:v>3.8590781670367118</c:v>
                </c:pt>
                <c:pt idx="415">
                  <c:v>4.0285360546327471</c:v>
                </c:pt>
                <c:pt idx="416">
                  <c:v>3.9903647312461299</c:v>
                </c:pt>
                <c:pt idx="417">
                  <c:v>3.9936654171450403</c:v>
                </c:pt>
                <c:pt idx="418">
                  <c:v>3.906828993544802</c:v>
                </c:pt>
                <c:pt idx="419">
                  <c:v>3.8589985484766833</c:v>
                </c:pt>
                <c:pt idx="420">
                  <c:v>3.6325498633359716</c:v>
                </c:pt>
                <c:pt idx="421">
                  <c:v>3.2682300466222634</c:v>
                </c:pt>
                <c:pt idx="422">
                  <c:v>2.8437693246031372</c:v>
                </c:pt>
                <c:pt idx="423">
                  <c:v>2.5439290970001194</c:v>
                </c:pt>
                <c:pt idx="424">
                  <c:v>2.9337036025126659</c:v>
                </c:pt>
                <c:pt idx="425">
                  <c:v>2.5464498632977586</c:v>
                </c:pt>
                <c:pt idx="426">
                  <c:v>2.4422341788886923</c:v>
                </c:pt>
                <c:pt idx="427">
                  <c:v>2.3476378696431781</c:v>
                </c:pt>
                <c:pt idx="428">
                  <c:v>2.4759158985639975</c:v>
                </c:pt>
                <c:pt idx="429">
                  <c:v>2.4848822107444195</c:v>
                </c:pt>
                <c:pt idx="430">
                  <c:v>2.4841187832339005</c:v>
                </c:pt>
                <c:pt idx="431">
                  <c:v>2.455464681022173</c:v>
                </c:pt>
                <c:pt idx="432">
                  <c:v>2.1426154145301215</c:v>
                </c:pt>
                <c:pt idx="433">
                  <c:v>2.2219247005220013</c:v>
                </c:pt>
                <c:pt idx="434">
                  <c:v>2.3262238144564646</c:v>
                </c:pt>
                <c:pt idx="435">
                  <c:v>2.1476273029545929</c:v>
                </c:pt>
                <c:pt idx="436">
                  <c:v>2.0664260130503069</c:v>
                </c:pt>
                <c:pt idx="437">
                  <c:v>1.8961662735876996</c:v>
                </c:pt>
                <c:pt idx="438">
                  <c:v>1.9584419168891603</c:v>
                </c:pt>
                <c:pt idx="439">
                  <c:v>2.0562505688628221</c:v>
                </c:pt>
                <c:pt idx="440">
                  <c:v>2.0781625670043389</c:v>
                </c:pt>
                <c:pt idx="441">
                  <c:v>2.1968755618420417</c:v>
                </c:pt>
                <c:pt idx="442">
                  <c:v>2.4458951867536132</c:v>
                </c:pt>
                <c:pt idx="443">
                  <c:v>2.8086328672192731</c:v>
                </c:pt>
                <c:pt idx="444">
                  <c:v>3.1032527016272988</c:v>
                </c:pt>
                <c:pt idx="445">
                  <c:v>3.2561624606084085</c:v>
                </c:pt>
                <c:pt idx="446">
                  <c:v>3.3155213807888031</c:v>
                </c:pt>
                <c:pt idx="447">
                  <c:v>3.4633839379996472</c:v>
                </c:pt>
                <c:pt idx="448">
                  <c:v>3.3944101669959936</c:v>
                </c:pt>
                <c:pt idx="449">
                  <c:v>3.2469315121129871</c:v>
                </c:pt>
                <c:pt idx="450">
                  <c:v>3.385349117266979</c:v>
                </c:pt>
                <c:pt idx="451">
                  <c:v>3.6102516213066278</c:v>
                </c:pt>
                <c:pt idx="452">
                  <c:v>3.5708354640191704</c:v>
                </c:pt>
                <c:pt idx="453">
                  <c:v>3.3337687335705377</c:v>
                </c:pt>
                <c:pt idx="454">
                  <c:v>3.2098240753382958</c:v>
                </c:pt>
                <c:pt idx="455">
                  <c:v>3.2243523429585803</c:v>
                </c:pt>
                <c:pt idx="456">
                  <c:v>3.401631140183933</c:v>
                </c:pt>
                <c:pt idx="457">
                  <c:v>3.2484829272197602</c:v>
                </c:pt>
                <c:pt idx="458">
                  <c:v>3.3219685353314747</c:v>
                </c:pt>
                <c:pt idx="459">
                  <c:v>3.5363962810477085</c:v>
                </c:pt>
                <c:pt idx="460">
                  <c:v>3.3559256679291902</c:v>
                </c:pt>
                <c:pt idx="461">
                  <c:v>3.4720503082075176</c:v>
                </c:pt>
                <c:pt idx="462">
                  <c:v>3.2290103632880105</c:v>
                </c:pt>
                <c:pt idx="463">
                  <c:v>3.0567135885978503</c:v>
                </c:pt>
                <c:pt idx="464">
                  <c:v>3.009676030631665</c:v>
                </c:pt>
                <c:pt idx="465">
                  <c:v>3.2197291489090918</c:v>
                </c:pt>
                <c:pt idx="466">
                  <c:v>3.0594744672036915</c:v>
                </c:pt>
                <c:pt idx="467">
                  <c:v>3.0232295501468482</c:v>
                </c:pt>
                <c:pt idx="468">
                  <c:v>2.8977081863534777</c:v>
                </c:pt>
                <c:pt idx="469">
                  <c:v>3.0590871101311747</c:v>
                </c:pt>
                <c:pt idx="470">
                  <c:v>2.8390206088168384</c:v>
                </c:pt>
                <c:pt idx="471">
                  <c:v>2.9158464276621894</c:v>
                </c:pt>
                <c:pt idx="472">
                  <c:v>2.7658393693719168</c:v>
                </c:pt>
                <c:pt idx="473">
                  <c:v>2.6772425628558079</c:v>
                </c:pt>
                <c:pt idx="474">
                  <c:v>2.9833653932909177</c:v>
                </c:pt>
                <c:pt idx="475">
                  <c:v>2.8980362564761335</c:v>
                </c:pt>
                <c:pt idx="476">
                  <c:v>2.9088044393497623</c:v>
                </c:pt>
                <c:pt idx="477">
                  <c:v>2.7944589392789254</c:v>
                </c:pt>
                <c:pt idx="478">
                  <c:v>2.8745055127409014</c:v>
                </c:pt>
                <c:pt idx="479">
                  <c:v>2.9417405352444632</c:v>
                </c:pt>
                <c:pt idx="480">
                  <c:v>2.8345506092121191</c:v>
                </c:pt>
                <c:pt idx="481">
                  <c:v>2.6024438267904197</c:v>
                </c:pt>
                <c:pt idx="482">
                  <c:v>2.5554052577032906</c:v>
                </c:pt>
                <c:pt idx="483">
                  <c:v>2.5983852696668204</c:v>
                </c:pt>
                <c:pt idx="484">
                  <c:v>2.4722246933703467</c:v>
                </c:pt>
                <c:pt idx="485">
                  <c:v>2.4017333605058857</c:v>
                </c:pt>
                <c:pt idx="486">
                  <c:v>2.3786421162559077</c:v>
                </c:pt>
                <c:pt idx="487">
                  <c:v>2.6093297168247327</c:v>
                </c:pt>
                <c:pt idx="488">
                  <c:v>2.7452650509445937</c:v>
                </c:pt>
                <c:pt idx="489">
                  <c:v>2.4518796896493229</c:v>
                </c:pt>
                <c:pt idx="490">
                  <c:v>2.7140291003632324</c:v>
                </c:pt>
                <c:pt idx="491">
                  <c:v>2.6771659806562824</c:v>
                </c:pt>
                <c:pt idx="492">
                  <c:v>2.9859700348074285</c:v>
                </c:pt>
                <c:pt idx="493">
                  <c:v>3.4234195125724183</c:v>
                </c:pt>
                <c:pt idx="494">
                  <c:v>3.2616819034864903</c:v>
                </c:pt>
                <c:pt idx="495">
                  <c:v>2.9548731795344909</c:v>
                </c:pt>
                <c:pt idx="496">
                  <c:v>2.5680235022094151</c:v>
                </c:pt>
                <c:pt idx="497">
                  <c:v>2.5547516555185652</c:v>
                </c:pt>
                <c:pt idx="498">
                  <c:v>2.3950760566850269</c:v>
                </c:pt>
                <c:pt idx="499">
                  <c:v>2.242860418527663</c:v>
                </c:pt>
                <c:pt idx="500">
                  <c:v>2.111038888968503</c:v>
                </c:pt>
                <c:pt idx="501">
                  <c:v>1.436606495154152</c:v>
                </c:pt>
                <c:pt idx="502">
                  <c:v>1.3880249303502654</c:v>
                </c:pt>
                <c:pt idx="503">
                  <c:v>1.3375233257002979</c:v>
                </c:pt>
                <c:pt idx="504">
                  <c:v>1.4955673779302803</c:v>
                </c:pt>
                <c:pt idx="505">
                  <c:v>2.0040494381849134</c:v>
                </c:pt>
                <c:pt idx="506">
                  <c:v>2.0100655199679007</c:v>
                </c:pt>
                <c:pt idx="507">
                  <c:v>2.3276365194675384</c:v>
                </c:pt>
                <c:pt idx="508">
                  <c:v>1.9723458019386422</c:v>
                </c:pt>
                <c:pt idx="509">
                  <c:v>2.1343558776408358</c:v>
                </c:pt>
                <c:pt idx="510">
                  <c:v>2.2122367017643656</c:v>
                </c:pt>
                <c:pt idx="511">
                  <c:v>2.1259136273760717</c:v>
                </c:pt>
                <c:pt idx="512">
                  <c:v>1.9164374448231485</c:v>
                </c:pt>
                <c:pt idx="513">
                  <c:v>2.2082249207384299</c:v>
                </c:pt>
                <c:pt idx="514">
                  <c:v>1.9826951165583866</c:v>
                </c:pt>
                <c:pt idx="515">
                  <c:v>1.9876653400002953</c:v>
                </c:pt>
                <c:pt idx="516">
                  <c:v>2.3985315798791746</c:v>
                </c:pt>
                <c:pt idx="517">
                  <c:v>2.4555372462921898</c:v>
                </c:pt>
                <c:pt idx="518">
                  <c:v>2.4306363987597441</c:v>
                </c:pt>
                <c:pt idx="519">
                  <c:v>2.5217318556349317</c:v>
                </c:pt>
                <c:pt idx="520">
                  <c:v>2.6401656110886944</c:v>
                </c:pt>
                <c:pt idx="521">
                  <c:v>2.4174150096820584</c:v>
                </c:pt>
                <c:pt idx="522">
                  <c:v>2.1990963378546069</c:v>
                </c:pt>
                <c:pt idx="523">
                  <c:v>2.006781977227948</c:v>
                </c:pt>
                <c:pt idx="524">
                  <c:v>1.8489041622046409</c:v>
                </c:pt>
                <c:pt idx="525">
                  <c:v>1.6453375856748862</c:v>
                </c:pt>
                <c:pt idx="526">
                  <c:v>1.8404984072310167</c:v>
                </c:pt>
                <c:pt idx="527">
                  <c:v>1.6662232562562314</c:v>
                </c:pt>
                <c:pt idx="528">
                  <c:v>1.5598702712743933</c:v>
                </c:pt>
                <c:pt idx="529">
                  <c:v>1.6205402071780965</c:v>
                </c:pt>
                <c:pt idx="530">
                  <c:v>1.5887655959413891</c:v>
                </c:pt>
                <c:pt idx="531">
                  <c:v>1.727134660753795</c:v>
                </c:pt>
                <c:pt idx="532">
                  <c:v>1.7639475708187806</c:v>
                </c:pt>
                <c:pt idx="533">
                  <c:v>1.2758634172016037</c:v>
                </c:pt>
                <c:pt idx="534">
                  <c:v>1.6115381375731239</c:v>
                </c:pt>
                <c:pt idx="535">
                  <c:v>1.6216144392510174</c:v>
                </c:pt>
                <c:pt idx="536">
                  <c:v>1.1631805094361096</c:v>
                </c:pt>
                <c:pt idx="537">
                  <c:v>1.2967002450219085</c:v>
                </c:pt>
                <c:pt idx="538">
                  <c:v>1.3376809432407417</c:v>
                </c:pt>
                <c:pt idx="539">
                  <c:v>1.2391571289033039</c:v>
                </c:pt>
                <c:pt idx="540">
                  <c:v>1.2168308896143358</c:v>
                </c:pt>
                <c:pt idx="541">
                  <c:v>0.70201562422537411</c:v>
                </c:pt>
                <c:pt idx="542">
                  <c:v>0.81732748414704437</c:v>
                </c:pt>
                <c:pt idx="543">
                  <c:v>1.0894633975493198</c:v>
                </c:pt>
                <c:pt idx="544">
                  <c:v>1.275887040168673</c:v>
                </c:pt>
                <c:pt idx="545">
                  <c:v>1.5589417492927509</c:v>
                </c:pt>
                <c:pt idx="546">
                  <c:v>1.542665771603309</c:v>
                </c:pt>
                <c:pt idx="547">
                  <c:v>1.5569338512081903</c:v>
                </c:pt>
                <c:pt idx="548">
                  <c:v>1.7190422098473259</c:v>
                </c:pt>
                <c:pt idx="549">
                  <c:v>2.0338905638231966</c:v>
                </c:pt>
                <c:pt idx="550">
                  <c:v>2.3014124270482119</c:v>
                </c:pt>
                <c:pt idx="551">
                  <c:v>2.6321693760907601</c:v>
                </c:pt>
                <c:pt idx="552">
                  <c:v>2.8010144107816428</c:v>
                </c:pt>
                <c:pt idx="553">
                  <c:v>2.9470773188127737</c:v>
                </c:pt>
                <c:pt idx="554">
                  <c:v>2.7304580404137377</c:v>
                </c:pt>
                <c:pt idx="555">
                  <c:v>2.4320789548440374</c:v>
                </c:pt>
                <c:pt idx="556">
                  <c:v>2.3460300233548672</c:v>
                </c:pt>
                <c:pt idx="557">
                  <c:v>2.474058348546686</c:v>
                </c:pt>
                <c:pt idx="558">
                  <c:v>1.9157434988016371</c:v>
                </c:pt>
                <c:pt idx="559">
                  <c:v>1.5469532965401995</c:v>
                </c:pt>
                <c:pt idx="560">
                  <c:v>1.4773345949033714</c:v>
                </c:pt>
                <c:pt idx="561">
                  <c:v>1.0354835048158817</c:v>
                </c:pt>
                <c:pt idx="562">
                  <c:v>1.0238457836646868</c:v>
                </c:pt>
                <c:pt idx="563">
                  <c:v>0.76189211992702299</c:v>
                </c:pt>
                <c:pt idx="564">
                  <c:v>0.6709981193043919</c:v>
                </c:pt>
                <c:pt idx="565">
                  <c:v>0.79882325430673484</c:v>
                </c:pt>
                <c:pt idx="566">
                  <c:v>1.105589839758091</c:v>
                </c:pt>
                <c:pt idx="567">
                  <c:v>0.9597107561944449</c:v>
                </c:pt>
                <c:pt idx="568">
                  <c:v>1.3049487191358993</c:v>
                </c:pt>
                <c:pt idx="569">
                  <c:v>0.91106092449822684</c:v>
                </c:pt>
                <c:pt idx="570">
                  <c:v>1.3164510883399396</c:v>
                </c:pt>
                <c:pt idx="571">
                  <c:v>1.4016994466224622</c:v>
                </c:pt>
                <c:pt idx="572">
                  <c:v>1.4232262383560528</c:v>
                </c:pt>
                <c:pt idx="573">
                  <c:v>1.5274723574207778</c:v>
                </c:pt>
                <c:pt idx="574">
                  <c:v>1.7923665152434709</c:v>
                </c:pt>
                <c:pt idx="575">
                  <c:v>1.8093572353846399</c:v>
                </c:pt>
                <c:pt idx="576">
                  <c:v>1.7386791289582768</c:v>
                </c:pt>
                <c:pt idx="577">
                  <c:v>1.5929521192492042</c:v>
                </c:pt>
                <c:pt idx="578">
                  <c:v>1.2836060346107165</c:v>
                </c:pt>
                <c:pt idx="579">
                  <c:v>1.269889305937266</c:v>
                </c:pt>
                <c:pt idx="580">
                  <c:v>1.49256600791008</c:v>
                </c:pt>
                <c:pt idx="581">
                  <c:v>1.399063372036631</c:v>
                </c:pt>
                <c:pt idx="582">
                  <c:v>1.3643542025093587</c:v>
                </c:pt>
                <c:pt idx="583">
                  <c:v>1.3677068755829684</c:v>
                </c:pt>
                <c:pt idx="584">
                  <c:v>1.3712893047703405</c:v>
                </c:pt>
                <c:pt idx="585">
                  <c:v>1.4385714275540333</c:v>
                </c:pt>
                <c:pt idx="586">
                  <c:v>0.85511612775948276</c:v>
                </c:pt>
                <c:pt idx="587">
                  <c:v>1.1025344959627419</c:v>
                </c:pt>
                <c:pt idx="588">
                  <c:v>0.87913239249053543</c:v>
                </c:pt>
                <c:pt idx="589">
                  <c:v>1.3091537409532223</c:v>
                </c:pt>
                <c:pt idx="590">
                  <c:v>1.6578870627849567</c:v>
                </c:pt>
                <c:pt idx="591">
                  <c:v>1.2282409028532746</c:v>
                </c:pt>
                <c:pt idx="592">
                  <c:v>1.2803712224836885</c:v>
                </c:pt>
                <c:pt idx="593">
                  <c:v>1.2731664381808159</c:v>
                </c:pt>
                <c:pt idx="594">
                  <c:v>1.1902760172150193</c:v>
                </c:pt>
                <c:pt idx="595">
                  <c:v>0.94964252372884217</c:v>
                </c:pt>
                <c:pt idx="596">
                  <c:v>0.9329677366759721</c:v>
                </c:pt>
                <c:pt idx="597">
                  <c:v>0.81186525944616084</c:v>
                </c:pt>
                <c:pt idx="598">
                  <c:v>0.66883444264523351</c:v>
                </c:pt>
                <c:pt idx="599">
                  <c:v>0.26664684471203559</c:v>
                </c:pt>
                <c:pt idx="600">
                  <c:v>0.31756184010808997</c:v>
                </c:pt>
                <c:pt idx="601">
                  <c:v>0.61727883418301843</c:v>
                </c:pt>
                <c:pt idx="602">
                  <c:v>0.80235807704874818</c:v>
                </c:pt>
                <c:pt idx="603">
                  <c:v>0.20778362881916679</c:v>
                </c:pt>
                <c:pt idx="604">
                  <c:v>0.37098648559854674</c:v>
                </c:pt>
                <c:pt idx="605">
                  <c:v>9.7422353671287931E-2</c:v>
                </c:pt>
                <c:pt idx="606">
                  <c:v>0.38245593624523844</c:v>
                </c:pt>
                <c:pt idx="607">
                  <c:v>0.22991186697268406</c:v>
                </c:pt>
                <c:pt idx="608">
                  <c:v>0.24731143503951691</c:v>
                </c:pt>
                <c:pt idx="609">
                  <c:v>0.21019993042660667</c:v>
                </c:pt>
                <c:pt idx="610">
                  <c:v>5.688267620163967E-2</c:v>
                </c:pt>
                <c:pt idx="611">
                  <c:v>0.18138391195209591</c:v>
                </c:pt>
                <c:pt idx="612">
                  <c:v>-2.244717790673012E-2</c:v>
                </c:pt>
                <c:pt idx="613">
                  <c:v>-0.16244922888549063</c:v>
                </c:pt>
                <c:pt idx="614">
                  <c:v>-0.40011446028315012</c:v>
                </c:pt>
                <c:pt idx="615">
                  <c:v>-0.2439023485562628</c:v>
                </c:pt>
                <c:pt idx="616">
                  <c:v>0.28859727225878706</c:v>
                </c:pt>
                <c:pt idx="617">
                  <c:v>-6.606538867988343E-3</c:v>
                </c:pt>
                <c:pt idx="618">
                  <c:v>-9.2462520267443171E-2</c:v>
                </c:pt>
                <c:pt idx="619">
                  <c:v>-0.19618284991021961</c:v>
                </c:pt>
                <c:pt idx="620">
                  <c:v>-0.4315151982601626</c:v>
                </c:pt>
                <c:pt idx="621">
                  <c:v>-0.34731204925498527</c:v>
                </c:pt>
                <c:pt idx="622">
                  <c:v>-0.57423655860100542</c:v>
                </c:pt>
                <c:pt idx="623">
                  <c:v>-0.77710719044213028</c:v>
                </c:pt>
                <c:pt idx="624">
                  <c:v>-1.0412024778066373</c:v>
                </c:pt>
                <c:pt idx="625">
                  <c:v>-0.93468954802057347</c:v>
                </c:pt>
                <c:pt idx="626">
                  <c:v>-1.5990582129400361</c:v>
                </c:pt>
                <c:pt idx="627">
                  <c:v>-1.2411075226768866</c:v>
                </c:pt>
                <c:pt idx="628">
                  <c:v>-1.3051595822318527</c:v>
                </c:pt>
                <c:pt idx="629">
                  <c:v>-1.3345664957343091</c:v>
                </c:pt>
                <c:pt idx="630">
                  <c:v>-1.3422461150790161</c:v>
                </c:pt>
                <c:pt idx="631">
                  <c:v>-1.3682598851136476</c:v>
                </c:pt>
                <c:pt idx="632">
                  <c:v>-1.4675666993281902</c:v>
                </c:pt>
                <c:pt idx="633">
                  <c:v>-1.5956530853649893</c:v>
                </c:pt>
                <c:pt idx="634">
                  <c:v>-1.4881345642432251</c:v>
                </c:pt>
                <c:pt idx="635">
                  <c:v>-1.7521990871083235</c:v>
                </c:pt>
                <c:pt idx="636">
                  <c:v>-2.0720566111066021</c:v>
                </c:pt>
                <c:pt idx="637">
                  <c:v>-2.2484838426599079</c:v>
                </c:pt>
                <c:pt idx="638">
                  <c:v>-2.3260972054168834</c:v>
                </c:pt>
                <c:pt idx="639">
                  <c:v>-1.6996233859794077</c:v>
                </c:pt>
                <c:pt idx="640">
                  <c:v>-1.0567681405271281</c:v>
                </c:pt>
                <c:pt idx="641">
                  <c:v>-0.86909596970532554</c:v>
                </c:pt>
                <c:pt idx="642">
                  <c:v>-1.3321455330425875</c:v>
                </c:pt>
                <c:pt idx="643">
                  <c:v>-1.5494256466649279</c:v>
                </c:pt>
                <c:pt idx="644">
                  <c:v>-1.4778633222247028</c:v>
                </c:pt>
                <c:pt idx="645">
                  <c:v>-1.1444707170672992</c:v>
                </c:pt>
                <c:pt idx="646">
                  <c:v>-1.4005309126609429</c:v>
                </c:pt>
                <c:pt idx="647">
                  <c:v>-1.2080998384620938</c:v>
                </c:pt>
                <c:pt idx="648">
                  <c:v>-0.74838409924330462</c:v>
                </c:pt>
                <c:pt idx="649">
                  <c:v>-0.73524087837995689</c:v>
                </c:pt>
                <c:pt idx="650">
                  <c:v>-0.57761885364811461</c:v>
                </c:pt>
                <c:pt idx="651">
                  <c:v>-0.6736077430612184</c:v>
                </c:pt>
                <c:pt idx="652">
                  <c:v>-0.61210402672854003</c:v>
                </c:pt>
                <c:pt idx="653">
                  <c:v>-0.83457070224563035</c:v>
                </c:pt>
                <c:pt idx="654">
                  <c:v>-0.43653516797838021</c:v>
                </c:pt>
                <c:pt idx="655">
                  <c:v>-0.53796661559722514</c:v>
                </c:pt>
                <c:pt idx="656">
                  <c:v>-0.81401295218967373</c:v>
                </c:pt>
                <c:pt idx="657">
                  <c:v>-1.0297880927251652</c:v>
                </c:pt>
                <c:pt idx="658">
                  <c:v>-1.2443071130626211</c:v>
                </c:pt>
                <c:pt idx="659">
                  <c:v>-1.3682020519321374</c:v>
                </c:pt>
                <c:pt idx="660">
                  <c:v>-1.3402330742127644</c:v>
                </c:pt>
                <c:pt idx="661">
                  <c:v>-1.2524103509979518</c:v>
                </c:pt>
                <c:pt idx="662">
                  <c:v>-1.3503326651840686</c:v>
                </c:pt>
                <c:pt idx="663">
                  <c:v>-1.4721064528389958</c:v>
                </c:pt>
                <c:pt idx="664">
                  <c:v>-1.659698106361144</c:v>
                </c:pt>
                <c:pt idx="665">
                  <c:v>-1.8153965503872618</c:v>
                </c:pt>
                <c:pt idx="666">
                  <c:v>-1.8769703823928527</c:v>
                </c:pt>
                <c:pt idx="667">
                  <c:v>-2.0935967840369005</c:v>
                </c:pt>
                <c:pt idx="668">
                  <c:v>-2.3319555160186667</c:v>
                </c:pt>
                <c:pt idx="669">
                  <c:v>-2.4924877043959568</c:v>
                </c:pt>
                <c:pt idx="670">
                  <c:v>-2.3351298312330875</c:v>
                </c:pt>
                <c:pt idx="671">
                  <c:v>-2.5158266985376754</c:v>
                </c:pt>
                <c:pt idx="672">
                  <c:v>-2.0348509706006519</c:v>
                </c:pt>
                <c:pt idx="673">
                  <c:v>-2.1310321284213498</c:v>
                </c:pt>
                <c:pt idx="674">
                  <c:v>-1.8111703310501088</c:v>
                </c:pt>
                <c:pt idx="675">
                  <c:v>-2.1138217494501417</c:v>
                </c:pt>
                <c:pt idx="676">
                  <c:v>-2.1755564370029714</c:v>
                </c:pt>
                <c:pt idx="677">
                  <c:v>-2.0990884580736311</c:v>
                </c:pt>
                <c:pt idx="678">
                  <c:v>-2.3088262352588744</c:v>
                </c:pt>
                <c:pt idx="679">
                  <c:v>-1.9468566912757392</c:v>
                </c:pt>
                <c:pt idx="680">
                  <c:v>-1.8519095161676553</c:v>
                </c:pt>
                <c:pt idx="681">
                  <c:v>-2.0121302700029253</c:v>
                </c:pt>
                <c:pt idx="682">
                  <c:v>-1.7969889340876215</c:v>
                </c:pt>
                <c:pt idx="683">
                  <c:v>-1.8475488264908608</c:v>
                </c:pt>
                <c:pt idx="684">
                  <c:v>-1.9862840023416048</c:v>
                </c:pt>
                <c:pt idx="685">
                  <c:v>-1.8254513073842036</c:v>
                </c:pt>
                <c:pt idx="686">
                  <c:v>-1.472219870740769</c:v>
                </c:pt>
                <c:pt idx="687">
                  <c:v>-1.075306808101375</c:v>
                </c:pt>
                <c:pt idx="688">
                  <c:v>-1.1219918123681569</c:v>
                </c:pt>
                <c:pt idx="689">
                  <c:v>-1.5185978609806388</c:v>
                </c:pt>
                <c:pt idx="690">
                  <c:v>-1.4342396708204701</c:v>
                </c:pt>
                <c:pt idx="691">
                  <c:v>-1.9320378895791397</c:v>
                </c:pt>
                <c:pt idx="692">
                  <c:v>-2.0670561462199433</c:v>
                </c:pt>
                <c:pt idx="693">
                  <c:v>-1.963303346913313</c:v>
                </c:pt>
                <c:pt idx="694">
                  <c:v>-2.1079026934628917</c:v>
                </c:pt>
                <c:pt idx="695">
                  <c:v>-2.3257586922352056</c:v>
                </c:pt>
                <c:pt idx="696">
                  <c:v>-2.5455281196621971</c:v>
                </c:pt>
                <c:pt idx="697">
                  <c:v>-2.436251361464576</c:v>
                </c:pt>
                <c:pt idx="698">
                  <c:v>-2.1396492059240293</c:v>
                </c:pt>
                <c:pt idx="699">
                  <c:v>-2.004176833092588</c:v>
                </c:pt>
                <c:pt idx="700">
                  <c:v>-2.1173721932500951</c:v>
                </c:pt>
                <c:pt idx="701">
                  <c:v>-2.0884448250673335</c:v>
                </c:pt>
                <c:pt idx="702">
                  <c:v>-2.4276463446815955</c:v>
                </c:pt>
                <c:pt idx="703">
                  <c:v>-2.5077098769352033</c:v>
                </c:pt>
                <c:pt idx="704">
                  <c:v>-2.7899378923246707</c:v>
                </c:pt>
                <c:pt idx="705">
                  <c:v>-2.6271589338800223</c:v>
                </c:pt>
                <c:pt idx="706">
                  <c:v>-2.7013177634356538</c:v>
                </c:pt>
                <c:pt idx="707">
                  <c:v>-2.9866484112528471</c:v>
                </c:pt>
                <c:pt idx="708">
                  <c:v>-3.4377470734208382</c:v>
                </c:pt>
                <c:pt idx="709">
                  <c:v>-3.5934247631197729</c:v>
                </c:pt>
                <c:pt idx="710">
                  <c:v>-3.1450887440591142</c:v>
                </c:pt>
                <c:pt idx="711">
                  <c:v>-2.9050307103512751</c:v>
                </c:pt>
                <c:pt idx="712">
                  <c:v>-2.9403001826366353</c:v>
                </c:pt>
                <c:pt idx="713">
                  <c:v>-2.8942221451984254</c:v>
                </c:pt>
                <c:pt idx="714">
                  <c:v>-2.5519475843796826</c:v>
                </c:pt>
                <c:pt idx="715">
                  <c:v>-2.2850433257940717</c:v>
                </c:pt>
                <c:pt idx="716">
                  <c:v>-2.5981112819040892</c:v>
                </c:pt>
                <c:pt idx="717">
                  <c:v>-2.8584956799561394</c:v>
                </c:pt>
                <c:pt idx="718">
                  <c:v>-2.34027894709949</c:v>
                </c:pt>
                <c:pt idx="719">
                  <c:v>-2.3960197406132275</c:v>
                </c:pt>
                <c:pt idx="720">
                  <c:v>-2.2937978058148007</c:v>
                </c:pt>
                <c:pt idx="721">
                  <c:v>-2.1667034330694106</c:v>
                </c:pt>
                <c:pt idx="722">
                  <c:v>-2.2354119382212216</c:v>
                </c:pt>
                <c:pt idx="723">
                  <c:v>-2.5251911448297291</c:v>
                </c:pt>
                <c:pt idx="724">
                  <c:v>-2.554543091018608</c:v>
                </c:pt>
                <c:pt idx="725">
                  <c:v>-2.2135564698475925</c:v>
                </c:pt>
                <c:pt idx="726">
                  <c:v>-2.194265573178698</c:v>
                </c:pt>
                <c:pt idx="727">
                  <c:v>-1.9322062418429555</c:v>
                </c:pt>
                <c:pt idx="728">
                  <c:v>-1.6530442557963394</c:v>
                </c:pt>
                <c:pt idx="729">
                  <c:v>-1.0261147553839347</c:v>
                </c:pt>
                <c:pt idx="730">
                  <c:v>-1.4134942311371903</c:v>
                </c:pt>
                <c:pt idx="731">
                  <c:v>-1.1268679749301285</c:v>
                </c:pt>
                <c:pt idx="732">
                  <c:v>-1.2768645351644068</c:v>
                </c:pt>
                <c:pt idx="733">
                  <c:v>-1.57346314138857</c:v>
                </c:pt>
                <c:pt idx="734">
                  <c:v>-1.268751543911101</c:v>
                </c:pt>
                <c:pt idx="735">
                  <c:v>-1.0958154820637049</c:v>
                </c:pt>
                <c:pt idx="736">
                  <c:v>-1.3267342899683092</c:v>
                </c:pt>
                <c:pt idx="737">
                  <c:v>-1.2258442001471133</c:v>
                </c:pt>
                <c:pt idx="738">
                  <c:v>-1.5276437505487521</c:v>
                </c:pt>
                <c:pt idx="739">
                  <c:v>-1.6957157694596956</c:v>
                </c:pt>
                <c:pt idx="740">
                  <c:v>-1.3975338681117859</c:v>
                </c:pt>
                <c:pt idx="741">
                  <c:v>-2.0688980736917246</c:v>
                </c:pt>
                <c:pt idx="742">
                  <c:v>-2.4609292951619963</c:v>
                </c:pt>
                <c:pt idx="743">
                  <c:v>-2.5825383862184363</c:v>
                </c:pt>
                <c:pt idx="744">
                  <c:v>-2.725094467406699</c:v>
                </c:pt>
                <c:pt idx="745">
                  <c:v>-2.2530587818574155</c:v>
                </c:pt>
                <c:pt idx="746">
                  <c:v>-2.4742074423790745</c:v>
                </c:pt>
                <c:pt idx="747">
                  <c:v>-2.4167161225940914</c:v>
                </c:pt>
                <c:pt idx="748">
                  <c:v>-2.7066941411144425</c:v>
                </c:pt>
                <c:pt idx="749">
                  <c:v>-2.334489618909549</c:v>
                </c:pt>
                <c:pt idx="750">
                  <c:v>-2.3610733594770048</c:v>
                </c:pt>
                <c:pt idx="751">
                  <c:v>-2.0010387622292263</c:v>
                </c:pt>
                <c:pt idx="752">
                  <c:v>-1.9316634160744846</c:v>
                </c:pt>
                <c:pt idx="753">
                  <c:v>-1.7227277487870094</c:v>
                </c:pt>
                <c:pt idx="754">
                  <c:v>-1.5722992518734118</c:v>
                </c:pt>
                <c:pt idx="755">
                  <c:v>-1.8397803543830527</c:v>
                </c:pt>
                <c:pt idx="756">
                  <c:v>-1.4627621706751208</c:v>
                </c:pt>
                <c:pt idx="757">
                  <c:v>-1.0526449010612886</c:v>
                </c:pt>
                <c:pt idx="758">
                  <c:v>-0.94394920056469012</c:v>
                </c:pt>
                <c:pt idx="759">
                  <c:v>-0.98972629094825781</c:v>
                </c:pt>
                <c:pt idx="760">
                  <c:v>-1.2453933867337188</c:v>
                </c:pt>
                <c:pt idx="761">
                  <c:v>-0.49264803642528543</c:v>
                </c:pt>
                <c:pt idx="762">
                  <c:v>-0.21908245377856739</c:v>
                </c:pt>
                <c:pt idx="763">
                  <c:v>-0.13427339777185265</c:v>
                </c:pt>
                <c:pt idx="764">
                  <c:v>-0.67606572329717785</c:v>
                </c:pt>
                <c:pt idx="765">
                  <c:v>-0.60111360303592321</c:v>
                </c:pt>
                <c:pt idx="766">
                  <c:v>-0.19352110615865081</c:v>
                </c:pt>
                <c:pt idx="767">
                  <c:v>-0.65909969245607902</c:v>
                </c:pt>
                <c:pt idx="768">
                  <c:v>-0.30869445242992799</c:v>
                </c:pt>
                <c:pt idx="769">
                  <c:v>-0.18128763564578687</c:v>
                </c:pt>
                <c:pt idx="770">
                  <c:v>-0.35416908009944836</c:v>
                </c:pt>
                <c:pt idx="771">
                  <c:v>-0.72279104258836657</c:v>
                </c:pt>
                <c:pt idx="772">
                  <c:v>-1.2227400366816632</c:v>
                </c:pt>
                <c:pt idx="773">
                  <c:v>-1.2509632886237976</c:v>
                </c:pt>
                <c:pt idx="774">
                  <c:v>-0.72711491085387481</c:v>
                </c:pt>
                <c:pt idx="775">
                  <c:v>-1.2418883343849776</c:v>
                </c:pt>
                <c:pt idx="776">
                  <c:v>-1.1910575013910107</c:v>
                </c:pt>
                <c:pt idx="777">
                  <c:v>-1.0210402443272633</c:v>
                </c:pt>
                <c:pt idx="778">
                  <c:v>-0.9433158265627557</c:v>
                </c:pt>
                <c:pt idx="779">
                  <c:v>-1.3791882191373415</c:v>
                </c:pt>
                <c:pt idx="780">
                  <c:v>-1.3005908780821873</c:v>
                </c:pt>
                <c:pt idx="781">
                  <c:v>-1.2809979618748166</c:v>
                </c:pt>
                <c:pt idx="782">
                  <c:v>-1.2706542995145123</c:v>
                </c:pt>
                <c:pt idx="783">
                  <c:v>-1.3412161383415047</c:v>
                </c:pt>
                <c:pt idx="784">
                  <c:v>-1.2993738064690359</c:v>
                </c:pt>
                <c:pt idx="785">
                  <c:v>-1.2496924288987703</c:v>
                </c:pt>
                <c:pt idx="786">
                  <c:v>-1.142439931612397</c:v>
                </c:pt>
                <c:pt idx="787">
                  <c:v>-1.3598187446609717</c:v>
                </c:pt>
                <c:pt idx="788">
                  <c:v>-1.4320325801174107</c:v>
                </c:pt>
                <c:pt idx="789">
                  <c:v>-2.0374604721148186</c:v>
                </c:pt>
                <c:pt idx="790">
                  <c:v>-2.079764927115864</c:v>
                </c:pt>
                <c:pt idx="791">
                  <c:v>-2.2426539296326782</c:v>
                </c:pt>
                <c:pt idx="792">
                  <c:v>-1.8717294578134669</c:v>
                </c:pt>
                <c:pt idx="793">
                  <c:v>-1.7413846772620518</c:v>
                </c:pt>
                <c:pt idx="794">
                  <c:v>-1.2006832123124316</c:v>
                </c:pt>
                <c:pt idx="795">
                  <c:v>-0.71056735265149118</c:v>
                </c:pt>
                <c:pt idx="796">
                  <c:v>-0.45802870685827402</c:v>
                </c:pt>
                <c:pt idx="797">
                  <c:v>-0.44828451602807151</c:v>
                </c:pt>
                <c:pt idx="798">
                  <c:v>-0.44917680578878527</c:v>
                </c:pt>
                <c:pt idx="799">
                  <c:v>-0.40794423748175723</c:v>
                </c:pt>
                <c:pt idx="800">
                  <c:v>-0.64610009672879576</c:v>
                </c:pt>
                <c:pt idx="801">
                  <c:v>-1.1588152801357965</c:v>
                </c:pt>
                <c:pt idx="802">
                  <c:v>-1.5088605124293566</c:v>
                </c:pt>
                <c:pt idx="803">
                  <c:v>-1.5456959056321826</c:v>
                </c:pt>
                <c:pt idx="804">
                  <c:v>-2.1449404540569059</c:v>
                </c:pt>
                <c:pt idx="805">
                  <c:v>-1.5824159664331272</c:v>
                </c:pt>
                <c:pt idx="806">
                  <c:v>-1.4431183416163165</c:v>
                </c:pt>
                <c:pt idx="807">
                  <c:v>-1.2095064438176091</c:v>
                </c:pt>
                <c:pt idx="808">
                  <c:v>-1.0502609031944394</c:v>
                </c:pt>
                <c:pt idx="809">
                  <c:v>-1.2795424277765066</c:v>
                </c:pt>
                <c:pt idx="810">
                  <c:v>-1.0429167930132555</c:v>
                </c:pt>
                <c:pt idx="811">
                  <c:v>-1.3302167911483092</c:v>
                </c:pt>
                <c:pt idx="812">
                  <c:v>-1.4161041194378283</c:v>
                </c:pt>
                <c:pt idx="813">
                  <c:v>-1.0930372727855482</c:v>
                </c:pt>
                <c:pt idx="814">
                  <c:v>-0.53037133905334932</c:v>
                </c:pt>
                <c:pt idx="815">
                  <c:v>-0.54680076525798804</c:v>
                </c:pt>
                <c:pt idx="816">
                  <c:v>-0.22666389645262663</c:v>
                </c:pt>
                <c:pt idx="817">
                  <c:v>8.4848532698982515E-2</c:v>
                </c:pt>
                <c:pt idx="818">
                  <c:v>0.65728932643933624</c:v>
                </c:pt>
                <c:pt idx="819">
                  <c:v>0.53733972936165686</c:v>
                </c:pt>
                <c:pt idx="820">
                  <c:v>0.57149530233095325</c:v>
                </c:pt>
                <c:pt idx="821">
                  <c:v>0.53263622882900852</c:v>
                </c:pt>
                <c:pt idx="822">
                  <c:v>0.58863825274648129</c:v>
                </c:pt>
                <c:pt idx="823">
                  <c:v>0.68941743085751916</c:v>
                </c:pt>
                <c:pt idx="824">
                  <c:v>0.78316419836770468</c:v>
                </c:pt>
                <c:pt idx="825">
                  <c:v>0.88958261790226123</c:v>
                </c:pt>
                <c:pt idx="826">
                  <c:v>1.0933279076500793</c:v>
                </c:pt>
                <c:pt idx="827">
                  <c:v>1.0670497567614594</c:v>
                </c:pt>
                <c:pt idx="828">
                  <c:v>1.105552353632071</c:v>
                </c:pt>
                <c:pt idx="829">
                  <c:v>1.0569801868912432</c:v>
                </c:pt>
                <c:pt idx="830">
                  <c:v>0.77130093119339516</c:v>
                </c:pt>
                <c:pt idx="831">
                  <c:v>0.52945326683349525</c:v>
                </c:pt>
                <c:pt idx="832">
                  <c:v>0.33917330327698658</c:v>
                </c:pt>
                <c:pt idx="833">
                  <c:v>0.30566316254057257</c:v>
                </c:pt>
                <c:pt idx="834">
                  <c:v>1.4156662326964664E-2</c:v>
                </c:pt>
                <c:pt idx="835">
                  <c:v>-0.33188245728419763</c:v>
                </c:pt>
                <c:pt idx="836">
                  <c:v>-0.56910604933853559</c:v>
                </c:pt>
                <c:pt idx="837">
                  <c:v>-0.57411818623259214</c:v>
                </c:pt>
                <c:pt idx="838">
                  <c:v>-0.82699799426215725</c:v>
                </c:pt>
                <c:pt idx="839">
                  <c:v>-1.0497534308431702</c:v>
                </c:pt>
                <c:pt idx="840">
                  <c:v>-0.90316251895680844</c:v>
                </c:pt>
                <c:pt idx="841">
                  <c:v>-1.2452618478421786</c:v>
                </c:pt>
                <c:pt idx="842">
                  <c:v>-1.1264479089367736</c:v>
                </c:pt>
                <c:pt idx="843">
                  <c:v>-1.1818742553992956</c:v>
                </c:pt>
                <c:pt idx="844">
                  <c:v>-0.82449166896559145</c:v>
                </c:pt>
                <c:pt idx="845">
                  <c:v>-0.71940867926474161</c:v>
                </c:pt>
                <c:pt idx="846">
                  <c:v>-0.12102872434766621</c:v>
                </c:pt>
                <c:pt idx="847">
                  <c:v>4.2925923806446331E-2</c:v>
                </c:pt>
                <c:pt idx="848">
                  <c:v>1.165677348632288E-2</c:v>
                </c:pt>
                <c:pt idx="849">
                  <c:v>0.12694345664215723</c:v>
                </c:pt>
                <c:pt idx="850">
                  <c:v>0.35789102336945167</c:v>
                </c:pt>
                <c:pt idx="851">
                  <c:v>0.40072445365076459</c:v>
                </c:pt>
                <c:pt idx="852">
                  <c:v>0.29776533761482904</c:v>
                </c:pt>
                <c:pt idx="853">
                  <c:v>0.31584107615934087</c:v>
                </c:pt>
                <c:pt idx="854">
                  <c:v>7.5869528081117243E-2</c:v>
                </c:pt>
                <c:pt idx="855">
                  <c:v>0.54942705730157781</c:v>
                </c:pt>
                <c:pt idx="856">
                  <c:v>0.26969918169039375</c:v>
                </c:pt>
                <c:pt idx="857">
                  <c:v>0.33975908197578031</c:v>
                </c:pt>
                <c:pt idx="858">
                  <c:v>0.12350569172642634</c:v>
                </c:pt>
                <c:pt idx="859">
                  <c:v>0.20040119676540069</c:v>
                </c:pt>
                <c:pt idx="860">
                  <c:v>0.23636253171246069</c:v>
                </c:pt>
                <c:pt idx="861">
                  <c:v>-0.52206593283016778</c:v>
                </c:pt>
                <c:pt idx="862">
                  <c:v>-0.35918562001670984</c:v>
                </c:pt>
                <c:pt idx="863">
                  <c:v>-0.41480277879543048</c:v>
                </c:pt>
                <c:pt idx="864">
                  <c:v>-0.57775917181769665</c:v>
                </c:pt>
                <c:pt idx="865">
                  <c:v>-0.33044252572334321</c:v>
                </c:pt>
                <c:pt idx="866">
                  <c:v>-0.17823716842188486</c:v>
                </c:pt>
                <c:pt idx="867">
                  <c:v>-0.31908464283127813</c:v>
                </c:pt>
                <c:pt idx="868">
                  <c:v>-0.57620539469675847</c:v>
                </c:pt>
                <c:pt idx="869">
                  <c:v>-0.51778027670848181</c:v>
                </c:pt>
                <c:pt idx="870">
                  <c:v>-0.38026271812075785</c:v>
                </c:pt>
                <c:pt idx="871">
                  <c:v>-0.35939963560120081</c:v>
                </c:pt>
                <c:pt idx="872">
                  <c:v>-0.5237633809589366</c:v>
                </c:pt>
                <c:pt idx="873">
                  <c:v>-0.3720558460909742</c:v>
                </c:pt>
                <c:pt idx="874">
                  <c:v>-0.67081726301682576</c:v>
                </c:pt>
                <c:pt idx="875">
                  <c:v>-0.6524832699933113</c:v>
                </c:pt>
                <c:pt idx="876">
                  <c:v>-0.72263294632499853</c:v>
                </c:pt>
                <c:pt idx="877">
                  <c:v>-0.43497450921093161</c:v>
                </c:pt>
                <c:pt idx="878">
                  <c:v>-0.14783878847143783</c:v>
                </c:pt>
                <c:pt idx="879">
                  <c:v>0.27010535243544043</c:v>
                </c:pt>
                <c:pt idx="880">
                  <c:v>0.31952685256509294</c:v>
                </c:pt>
                <c:pt idx="881">
                  <c:v>0.38290133954209482</c:v>
                </c:pt>
                <c:pt idx="882">
                  <c:v>0.29565597754223694</c:v>
                </c:pt>
                <c:pt idx="883">
                  <c:v>0.46988044898452164</c:v>
                </c:pt>
                <c:pt idx="884">
                  <c:v>0.45711342565024249</c:v>
                </c:pt>
                <c:pt idx="885">
                  <c:v>0.42282761102752642</c:v>
                </c:pt>
                <c:pt idx="886">
                  <c:v>0.45854233035632741</c:v>
                </c:pt>
                <c:pt idx="887">
                  <c:v>0.5384998062570856</c:v>
                </c:pt>
                <c:pt idx="888">
                  <c:v>0.40369965262974872</c:v>
                </c:pt>
                <c:pt idx="889">
                  <c:v>0.29970540402982371</c:v>
                </c:pt>
                <c:pt idx="890">
                  <c:v>0.41892691098948709</c:v>
                </c:pt>
                <c:pt idx="891">
                  <c:v>0.20353922900015164</c:v>
                </c:pt>
                <c:pt idx="892">
                  <c:v>0.18786214420273417</c:v>
                </c:pt>
                <c:pt idx="893">
                  <c:v>8.6995373341303361E-2</c:v>
                </c:pt>
                <c:pt idx="894">
                  <c:v>7.2697902756740707E-2</c:v>
                </c:pt>
                <c:pt idx="895">
                  <c:v>8.003946631152381E-2</c:v>
                </c:pt>
                <c:pt idx="896">
                  <c:v>0.2364002096575919</c:v>
                </c:pt>
                <c:pt idx="897">
                  <c:v>0.44104667185029478</c:v>
                </c:pt>
                <c:pt idx="898">
                  <c:v>0.61650066002700954</c:v>
                </c:pt>
                <c:pt idx="899">
                  <c:v>0.75427927106606107</c:v>
                </c:pt>
                <c:pt idx="900">
                  <c:v>0.89970634515283532</c:v>
                </c:pt>
                <c:pt idx="901">
                  <c:v>0.82082125640678938</c:v>
                </c:pt>
                <c:pt idx="902">
                  <c:v>1.127563804620114</c:v>
                </c:pt>
                <c:pt idx="903">
                  <c:v>1.3468123593010428</c:v>
                </c:pt>
                <c:pt idx="904">
                  <c:v>1.4538910519747528</c:v>
                </c:pt>
                <c:pt idx="905">
                  <c:v>1.6255678632017478</c:v>
                </c:pt>
                <c:pt idx="906">
                  <c:v>1.6690464041333168</c:v>
                </c:pt>
                <c:pt idx="907">
                  <c:v>1.7483328882037295</c:v>
                </c:pt>
                <c:pt idx="908">
                  <c:v>1.6131662278924273</c:v>
                </c:pt>
                <c:pt idx="909">
                  <c:v>1.6962659804444531</c:v>
                </c:pt>
                <c:pt idx="910">
                  <c:v>1.5382960669005492</c:v>
                </c:pt>
                <c:pt idx="911">
                  <c:v>1.7245262942359696</c:v>
                </c:pt>
                <c:pt idx="912">
                  <c:v>1.5725692496888899</c:v>
                </c:pt>
                <c:pt idx="913">
                  <c:v>1.6555057975426264</c:v>
                </c:pt>
                <c:pt idx="914">
                  <c:v>1.6485644921596014</c:v>
                </c:pt>
                <c:pt idx="915">
                  <c:v>1.4570301432343213</c:v>
                </c:pt>
                <c:pt idx="916">
                  <c:v>1.1596013648736838</c:v>
                </c:pt>
                <c:pt idx="917">
                  <c:v>1.4231637911111443</c:v>
                </c:pt>
                <c:pt idx="918">
                  <c:v>1.559578956578952</c:v>
                </c:pt>
                <c:pt idx="919">
                  <c:v>0.9869447663903439</c:v>
                </c:pt>
                <c:pt idx="920">
                  <c:v>0.85202129281584493</c:v>
                </c:pt>
                <c:pt idx="921">
                  <c:v>0.66185691450084583</c:v>
                </c:pt>
                <c:pt idx="922">
                  <c:v>0.58364276407778926</c:v>
                </c:pt>
                <c:pt idx="923">
                  <c:v>0.50677163434930961</c:v>
                </c:pt>
                <c:pt idx="924">
                  <c:v>0.75249725893331876</c:v>
                </c:pt>
                <c:pt idx="925">
                  <c:v>0.72604541642405529</c:v>
                </c:pt>
                <c:pt idx="926">
                  <c:v>0.42764995963283625</c:v>
                </c:pt>
                <c:pt idx="927">
                  <c:v>0.84668930606555559</c:v>
                </c:pt>
                <c:pt idx="928">
                  <c:v>1.0830813279906919</c:v>
                </c:pt>
                <c:pt idx="929">
                  <c:v>1.2694647857840924</c:v>
                </c:pt>
                <c:pt idx="930">
                  <c:v>1.0038497789674712</c:v>
                </c:pt>
                <c:pt idx="931">
                  <c:v>1.1444151295029144</c:v>
                </c:pt>
                <c:pt idx="932">
                  <c:v>1.7250439534196529</c:v>
                </c:pt>
                <c:pt idx="933">
                  <c:v>1.7388587656364476</c:v>
                </c:pt>
                <c:pt idx="934">
                  <c:v>1.8342785087633413</c:v>
                </c:pt>
                <c:pt idx="935">
                  <c:v>1.8262612777626075</c:v>
                </c:pt>
                <c:pt idx="936">
                  <c:v>1.7962867839677437</c:v>
                </c:pt>
                <c:pt idx="937">
                  <c:v>1.7567754873069785</c:v>
                </c:pt>
                <c:pt idx="938">
                  <c:v>1.4866852793072403</c:v>
                </c:pt>
                <c:pt idx="939">
                  <c:v>1.1479555757455668</c:v>
                </c:pt>
                <c:pt idx="940">
                  <c:v>1.1476058293622056</c:v>
                </c:pt>
                <c:pt idx="941">
                  <c:v>1.1101124285139163</c:v>
                </c:pt>
                <c:pt idx="942">
                  <c:v>1.0176842086619229</c:v>
                </c:pt>
                <c:pt idx="943">
                  <c:v>0.9854293158374714</c:v>
                </c:pt>
                <c:pt idx="944">
                  <c:v>1.4156034944931637</c:v>
                </c:pt>
                <c:pt idx="945">
                  <c:v>1.2165829992690647</c:v>
                </c:pt>
                <c:pt idx="946">
                  <c:v>1.5982867443456052</c:v>
                </c:pt>
                <c:pt idx="947">
                  <c:v>1.9398983630304791</c:v>
                </c:pt>
                <c:pt idx="948">
                  <c:v>1.9218360703129616</c:v>
                </c:pt>
                <c:pt idx="949">
                  <c:v>2.3397852930668277</c:v>
                </c:pt>
                <c:pt idx="950">
                  <c:v>2.3753173699847094</c:v>
                </c:pt>
                <c:pt idx="951">
                  <c:v>2.4916107710122763</c:v>
                </c:pt>
                <c:pt idx="952">
                  <c:v>2.4997215922509732</c:v>
                </c:pt>
                <c:pt idx="953">
                  <c:v>2.4821544311554473</c:v>
                </c:pt>
                <c:pt idx="954">
                  <c:v>2.3268614617280474</c:v>
                </c:pt>
                <c:pt idx="955">
                  <c:v>2.3616320504209347</c:v>
                </c:pt>
                <c:pt idx="956">
                  <c:v>2.4759566794378864</c:v>
                </c:pt>
                <c:pt idx="957">
                  <c:v>2.5478456943246957</c:v>
                </c:pt>
                <c:pt idx="958">
                  <c:v>2.5909935380408236</c:v>
                </c:pt>
                <c:pt idx="959">
                  <c:v>2.5579110521874293</c:v>
                </c:pt>
                <c:pt idx="960">
                  <c:v>2.2902040719805545</c:v>
                </c:pt>
                <c:pt idx="961">
                  <c:v>2.1126689254484674</c:v>
                </c:pt>
                <c:pt idx="962">
                  <c:v>2.0068174282107405</c:v>
                </c:pt>
                <c:pt idx="963">
                  <c:v>1.9166336003293163</c:v>
                </c:pt>
                <c:pt idx="964">
                  <c:v>1.8731005191263601</c:v>
                </c:pt>
                <c:pt idx="965">
                  <c:v>1.7901298406654012</c:v>
                </c:pt>
                <c:pt idx="966">
                  <c:v>1.7985174992233581</c:v>
                </c:pt>
                <c:pt idx="967">
                  <c:v>2.0302652622011643</c:v>
                </c:pt>
                <c:pt idx="968">
                  <c:v>1.5881454805326392</c:v>
                </c:pt>
                <c:pt idx="969">
                  <c:v>1.7634918726250568</c:v>
                </c:pt>
                <c:pt idx="970">
                  <c:v>1.7295133264261207</c:v>
                </c:pt>
                <c:pt idx="971">
                  <c:v>1.8831468114964505</c:v>
                </c:pt>
                <c:pt idx="972">
                  <c:v>2.0385380749701061</c:v>
                </c:pt>
                <c:pt idx="973">
                  <c:v>2.1018210897456684</c:v>
                </c:pt>
                <c:pt idx="974">
                  <c:v>2.3016554543010832</c:v>
                </c:pt>
                <c:pt idx="975">
                  <c:v>2.2330961744709201</c:v>
                </c:pt>
                <c:pt idx="976">
                  <c:v>2.2856332944090711</c:v>
                </c:pt>
                <c:pt idx="977">
                  <c:v>2.4273041220467086</c:v>
                </c:pt>
                <c:pt idx="978">
                  <c:v>2.4438338897357217</c:v>
                </c:pt>
                <c:pt idx="979">
                  <c:v>2.4075149499708317</c:v>
                </c:pt>
                <c:pt idx="980">
                  <c:v>2.2917171048429354</c:v>
                </c:pt>
                <c:pt idx="981">
                  <c:v>2.6587613189181756</c:v>
                </c:pt>
                <c:pt idx="982">
                  <c:v>2.8547652046034071</c:v>
                </c:pt>
                <c:pt idx="983">
                  <c:v>2.8974139139571893</c:v>
                </c:pt>
                <c:pt idx="984">
                  <c:v>3.1026764878286839</c:v>
                </c:pt>
                <c:pt idx="985">
                  <c:v>2.8125533558303939</c:v>
                </c:pt>
                <c:pt idx="986">
                  <c:v>3.1817949228706803</c:v>
                </c:pt>
                <c:pt idx="987">
                  <c:v>3.524592764748093</c:v>
                </c:pt>
                <c:pt idx="988">
                  <c:v>3.6743258838802966</c:v>
                </c:pt>
                <c:pt idx="989">
                  <c:v>3.5726771821026659</c:v>
                </c:pt>
                <c:pt idx="990">
                  <c:v>3.5373813057675894</c:v>
                </c:pt>
                <c:pt idx="991">
                  <c:v>3.7425231545651592</c:v>
                </c:pt>
                <c:pt idx="992">
                  <c:v>3.9574695155381883</c:v>
                </c:pt>
                <c:pt idx="993">
                  <c:v>3.5448693535513822</c:v>
                </c:pt>
                <c:pt idx="994">
                  <c:v>3.1273703047425383</c:v>
                </c:pt>
                <c:pt idx="995">
                  <c:v>3.4253705416005022</c:v>
                </c:pt>
                <c:pt idx="996">
                  <c:v>3.3520091146174753</c:v>
                </c:pt>
                <c:pt idx="997">
                  <c:v>3.4263013355690553</c:v>
                </c:pt>
                <c:pt idx="998">
                  <c:v>3.3372583504918465</c:v>
                </c:pt>
                <c:pt idx="999">
                  <c:v>3.5049414809478057</c:v>
                </c:pt>
                <c:pt idx="1000">
                  <c:v>3.7961393878956224</c:v>
                </c:pt>
                <c:pt idx="1001">
                  <c:v>4.0249208442197837</c:v>
                </c:pt>
                <c:pt idx="1002">
                  <c:v>4.1134198605582082</c:v>
                </c:pt>
                <c:pt idx="1003">
                  <c:v>3.804524175372995</c:v>
                </c:pt>
                <c:pt idx="1004">
                  <c:v>3.5571910879152062</c:v>
                </c:pt>
                <c:pt idx="1005">
                  <c:v>2.8302276592280022</c:v>
                </c:pt>
                <c:pt idx="1006">
                  <c:v>3.0514557743828359</c:v>
                </c:pt>
                <c:pt idx="1007">
                  <c:v>2.6610530655395177</c:v>
                </c:pt>
                <c:pt idx="1008">
                  <c:v>2.8219643635405558</c:v>
                </c:pt>
                <c:pt idx="1009">
                  <c:v>3.0145654310265</c:v>
                </c:pt>
                <c:pt idx="1010">
                  <c:v>2.9066034317835485</c:v>
                </c:pt>
                <c:pt idx="1011">
                  <c:v>2.8579914126102755</c:v>
                </c:pt>
                <c:pt idx="1012">
                  <c:v>2.7421038408962501</c:v>
                </c:pt>
                <c:pt idx="1013">
                  <c:v>2.6223700279847133</c:v>
                </c:pt>
                <c:pt idx="1014">
                  <c:v>2.8587985293475473</c:v>
                </c:pt>
                <c:pt idx="1015">
                  <c:v>2.9110144964839586</c:v>
                </c:pt>
                <c:pt idx="1016">
                  <c:v>2.9676600932627699</c:v>
                </c:pt>
                <c:pt idx="1017">
                  <c:v>2.6968453558761856</c:v>
                </c:pt>
                <c:pt idx="1018">
                  <c:v>2.5699178704949674</c:v>
                </c:pt>
                <c:pt idx="1019">
                  <c:v>2.3581197060937993</c:v>
                </c:pt>
                <c:pt idx="1020">
                  <c:v>2.5100390224848397</c:v>
                </c:pt>
                <c:pt idx="1021">
                  <c:v>2.9668373312640774</c:v>
                </c:pt>
                <c:pt idx="1022">
                  <c:v>3.1759664619715506</c:v>
                </c:pt>
                <c:pt idx="1023">
                  <c:v>3.2401923587225996</c:v>
                </c:pt>
                <c:pt idx="1024">
                  <c:v>3.4863259364433401</c:v>
                </c:pt>
                <c:pt idx="1025">
                  <c:v>3.0990850197981406</c:v>
                </c:pt>
                <c:pt idx="1026">
                  <c:v>3.4029198030093486</c:v>
                </c:pt>
                <c:pt idx="1027">
                  <c:v>4.052748098711322</c:v>
                </c:pt>
                <c:pt idx="1028">
                  <c:v>4.096813055099302</c:v>
                </c:pt>
                <c:pt idx="1029">
                  <c:v>4.0131504389404578</c:v>
                </c:pt>
                <c:pt idx="1030">
                  <c:v>4.3483402832383433</c:v>
                </c:pt>
                <c:pt idx="1031">
                  <c:v>3.8388832680442206</c:v>
                </c:pt>
                <c:pt idx="1032">
                  <c:v>3.1362054526161134</c:v>
                </c:pt>
                <c:pt idx="1033">
                  <c:v>2.5398396421453828</c:v>
                </c:pt>
                <c:pt idx="1034">
                  <c:v>2.3388893346037078</c:v>
                </c:pt>
                <c:pt idx="1035">
                  <c:v>2.1271516847138323</c:v>
                </c:pt>
                <c:pt idx="1036">
                  <c:v>1.6670745452296241</c:v>
                </c:pt>
                <c:pt idx="1037">
                  <c:v>1.582610050385322</c:v>
                </c:pt>
                <c:pt idx="1038">
                  <c:v>1.4758884184994774</c:v>
                </c:pt>
                <c:pt idx="1039">
                  <c:v>1.9644162592489884</c:v>
                </c:pt>
                <c:pt idx="1040">
                  <c:v>2.1354588716374803</c:v>
                </c:pt>
                <c:pt idx="1041">
                  <c:v>2.0659969927345156</c:v>
                </c:pt>
                <c:pt idx="1042">
                  <c:v>2.3006471230324195</c:v>
                </c:pt>
                <c:pt idx="1043">
                  <c:v>2.9329081681868696</c:v>
                </c:pt>
                <c:pt idx="1044">
                  <c:v>2.7034191590177961</c:v>
                </c:pt>
                <c:pt idx="1045">
                  <c:v>2.8565024321939321</c:v>
                </c:pt>
                <c:pt idx="1046">
                  <c:v>2.6754492992445291</c:v>
                </c:pt>
                <c:pt idx="1047">
                  <c:v>2.6999164752996072</c:v>
                </c:pt>
                <c:pt idx="1048">
                  <c:v>2.8641157925638074</c:v>
                </c:pt>
                <c:pt idx="1049">
                  <c:v>2.7093183165107173</c:v>
                </c:pt>
                <c:pt idx="1050">
                  <c:v>2.4634203632204175</c:v>
                </c:pt>
                <c:pt idx="1051">
                  <c:v>2.5198905476062277</c:v>
                </c:pt>
                <c:pt idx="1052">
                  <c:v>2.3429708685969843</c:v>
                </c:pt>
                <c:pt idx="1053">
                  <c:v>2.2448494789611284</c:v>
                </c:pt>
                <c:pt idx="1054">
                  <c:v>2.3213379509213912</c:v>
                </c:pt>
                <c:pt idx="1055">
                  <c:v>2.1756115091803006</c:v>
                </c:pt>
                <c:pt idx="1056">
                  <c:v>2.3064011904606869</c:v>
                </c:pt>
                <c:pt idx="1057">
                  <c:v>2.1800070048665048</c:v>
                </c:pt>
                <c:pt idx="1058">
                  <c:v>1.9811593076848251</c:v>
                </c:pt>
                <c:pt idx="1059">
                  <c:v>1.4525200789495705</c:v>
                </c:pt>
                <c:pt idx="1060">
                  <c:v>1.1016414650511273</c:v>
                </c:pt>
                <c:pt idx="1061">
                  <c:v>1.2323345680991373</c:v>
                </c:pt>
                <c:pt idx="1062">
                  <c:v>1.2745432717000049</c:v>
                </c:pt>
                <c:pt idx="1063">
                  <c:v>1.238241031967404</c:v>
                </c:pt>
                <c:pt idx="1064">
                  <c:v>1.5998163938316479</c:v>
                </c:pt>
                <c:pt idx="1065">
                  <c:v>1.5996682492910332</c:v>
                </c:pt>
                <c:pt idx="1066">
                  <c:v>1.571175218993599</c:v>
                </c:pt>
                <c:pt idx="1067">
                  <c:v>1.1518978303416154</c:v>
                </c:pt>
                <c:pt idx="1068">
                  <c:v>0.91747695328483703</c:v>
                </c:pt>
                <c:pt idx="1069">
                  <c:v>1.0184035120386765</c:v>
                </c:pt>
                <c:pt idx="1070">
                  <c:v>0.83446094283672978</c:v>
                </c:pt>
                <c:pt idx="1071">
                  <c:v>0.5448022837646882</c:v>
                </c:pt>
                <c:pt idx="1072">
                  <c:v>0.51264529509103762</c:v>
                </c:pt>
                <c:pt idx="1073">
                  <c:v>0.66967091670513579</c:v>
                </c:pt>
                <c:pt idx="1074">
                  <c:v>0.49456051922343636</c:v>
                </c:pt>
                <c:pt idx="1075">
                  <c:v>0.45458040033236169</c:v>
                </c:pt>
                <c:pt idx="1076">
                  <c:v>0.50485281554462569</c:v>
                </c:pt>
                <c:pt idx="1077">
                  <c:v>0.15927967072452687</c:v>
                </c:pt>
                <c:pt idx="1078">
                  <c:v>0.25296579286841714</c:v>
                </c:pt>
                <c:pt idx="1079">
                  <c:v>5.6885178642986034E-2</c:v>
                </c:pt>
                <c:pt idx="1080">
                  <c:v>0.26219621643696533</c:v>
                </c:pt>
                <c:pt idx="1081">
                  <c:v>0.53741157904503134</c:v>
                </c:pt>
                <c:pt idx="1082">
                  <c:v>0.6149999496769869</c:v>
                </c:pt>
                <c:pt idx="1083">
                  <c:v>0.56184302218920679</c:v>
                </c:pt>
                <c:pt idx="1084">
                  <c:v>0.50762048585996744</c:v>
                </c:pt>
                <c:pt idx="1085">
                  <c:v>0.91832440110079039</c:v>
                </c:pt>
                <c:pt idx="1086">
                  <c:v>1.2196974008447188</c:v>
                </c:pt>
                <c:pt idx="1087">
                  <c:v>1.38404514898866</c:v>
                </c:pt>
                <c:pt idx="1088">
                  <c:v>1.0578962470662596</c:v>
                </c:pt>
                <c:pt idx="1089">
                  <c:v>0.9469390244397633</c:v>
                </c:pt>
                <c:pt idx="1090">
                  <c:v>0.72781300489489609</c:v>
                </c:pt>
                <c:pt idx="1091">
                  <c:v>0.97773210517086584</c:v>
                </c:pt>
                <c:pt idx="1092">
                  <c:v>0.71834826113718697</c:v>
                </c:pt>
                <c:pt idx="1093">
                  <c:v>0.68785637474860639</c:v>
                </c:pt>
                <c:pt idx="1094">
                  <c:v>0.3368989483035385</c:v>
                </c:pt>
                <c:pt idx="1095">
                  <c:v>0.24794874263922662</c:v>
                </c:pt>
                <c:pt idx="1096">
                  <c:v>9.7427950337464875E-2</c:v>
                </c:pt>
                <c:pt idx="1097">
                  <c:v>0.19259416880674096</c:v>
                </c:pt>
                <c:pt idx="1098">
                  <c:v>4.9778355922547313E-4</c:v>
                </c:pt>
                <c:pt idx="1099">
                  <c:v>0.25267632552456343</c:v>
                </c:pt>
                <c:pt idx="1100">
                  <c:v>0.13432130517456042</c:v>
                </c:pt>
                <c:pt idx="1101">
                  <c:v>7.5599984797000364E-2</c:v>
                </c:pt>
                <c:pt idx="1102">
                  <c:v>0.31929838590671733</c:v>
                </c:pt>
                <c:pt idx="1103">
                  <c:v>0.23776244607554609</c:v>
                </c:pt>
                <c:pt idx="1104">
                  <c:v>0.10835198323941841</c:v>
                </c:pt>
                <c:pt idx="1105">
                  <c:v>0.20856468350452873</c:v>
                </c:pt>
                <c:pt idx="1106">
                  <c:v>-0.29755384837356069</c:v>
                </c:pt>
                <c:pt idx="1107">
                  <c:v>-0.2363748726496302</c:v>
                </c:pt>
                <c:pt idx="1108">
                  <c:v>-0.30764156097615625</c:v>
                </c:pt>
                <c:pt idx="1109">
                  <c:v>-0.586242742481907</c:v>
                </c:pt>
                <c:pt idx="1110">
                  <c:v>-0.67896325206125741</c:v>
                </c:pt>
                <c:pt idx="1111">
                  <c:v>-0.84419357506309423</c:v>
                </c:pt>
                <c:pt idx="1112">
                  <c:v>-0.64500964394140836</c:v>
                </c:pt>
                <c:pt idx="1113">
                  <c:v>-0.23813068564832873</c:v>
                </c:pt>
                <c:pt idx="1114">
                  <c:v>-0.43248767421403911</c:v>
                </c:pt>
                <c:pt idx="1115">
                  <c:v>-0.65682637948371259</c:v>
                </c:pt>
                <c:pt idx="1116">
                  <c:v>-0.87756291645576479</c:v>
                </c:pt>
                <c:pt idx="1117">
                  <c:v>-0.71202808602285828</c:v>
                </c:pt>
                <c:pt idx="1118">
                  <c:v>-0.61628714926467021</c:v>
                </c:pt>
                <c:pt idx="1119">
                  <c:v>-0.54072579829073164</c:v>
                </c:pt>
                <c:pt idx="1120">
                  <c:v>-0.73693542647205068</c:v>
                </c:pt>
                <c:pt idx="1121">
                  <c:v>-0.64720951869401655</c:v>
                </c:pt>
                <c:pt idx="1122">
                  <c:v>-0.37631711883027497</c:v>
                </c:pt>
                <c:pt idx="1123">
                  <c:v>-3.1382745467979367E-2</c:v>
                </c:pt>
                <c:pt idx="1124">
                  <c:v>0.30652461939093034</c:v>
                </c:pt>
                <c:pt idx="1125">
                  <c:v>0.18869292686747818</c:v>
                </c:pt>
                <c:pt idx="1126">
                  <c:v>5.6299861037641508E-2</c:v>
                </c:pt>
                <c:pt idx="1127">
                  <c:v>0.38251936155994204</c:v>
                </c:pt>
                <c:pt idx="1128">
                  <c:v>7.0968090508267689E-2</c:v>
                </c:pt>
                <c:pt idx="1129">
                  <c:v>-0.20153173857680007</c:v>
                </c:pt>
                <c:pt idx="1130">
                  <c:v>3.9759162192367192E-2</c:v>
                </c:pt>
                <c:pt idx="1131">
                  <c:v>-0.11813532409927796</c:v>
                </c:pt>
                <c:pt idx="1132">
                  <c:v>5.389133473224117E-2</c:v>
                </c:pt>
                <c:pt idx="1133">
                  <c:v>0.13820166919772925</c:v>
                </c:pt>
                <c:pt idx="1134">
                  <c:v>-8.5905585359613568E-3</c:v>
                </c:pt>
                <c:pt idx="1135">
                  <c:v>-0.25578233836956343</c:v>
                </c:pt>
                <c:pt idx="1136">
                  <c:v>-0.38141529541648667</c:v>
                </c:pt>
                <c:pt idx="1137">
                  <c:v>-9.2649473466568821E-2</c:v>
                </c:pt>
                <c:pt idx="1138">
                  <c:v>-0.18730370501309856</c:v>
                </c:pt>
                <c:pt idx="1139">
                  <c:v>-0.13301341884236617</c:v>
                </c:pt>
                <c:pt idx="1140">
                  <c:v>-5.8259205414275872E-2</c:v>
                </c:pt>
                <c:pt idx="1141">
                  <c:v>-0.18058896073143371</c:v>
                </c:pt>
                <c:pt idx="1142">
                  <c:v>-0.26255865312095761</c:v>
                </c:pt>
                <c:pt idx="1143">
                  <c:v>-0.75231887860167213</c:v>
                </c:pt>
                <c:pt idx="1144">
                  <c:v>-0.66897618700026396</c:v>
                </c:pt>
                <c:pt idx="1145">
                  <c:v>-0.7700443189132562</c:v>
                </c:pt>
                <c:pt idx="1146">
                  <c:v>-0.83794178019988408</c:v>
                </c:pt>
                <c:pt idx="1147">
                  <c:v>-0.93582593162105621</c:v>
                </c:pt>
                <c:pt idx="1148">
                  <c:v>-0.91299435882556912</c:v>
                </c:pt>
                <c:pt idx="1149">
                  <c:v>-1.1221921586664789</c:v>
                </c:pt>
                <c:pt idx="1150">
                  <c:v>-0.99385900684763384</c:v>
                </c:pt>
                <c:pt idx="1151">
                  <c:v>-0.69769325015532013</c:v>
                </c:pt>
                <c:pt idx="1152">
                  <c:v>-0.71896386232347265</c:v>
                </c:pt>
                <c:pt idx="1153">
                  <c:v>-0.51754186978863159</c:v>
                </c:pt>
                <c:pt idx="1154">
                  <c:v>-0.31400675519708487</c:v>
                </c:pt>
                <c:pt idx="1155">
                  <c:v>-0.36362559503112823</c:v>
                </c:pt>
                <c:pt idx="1156">
                  <c:v>-0.16495730662943564</c:v>
                </c:pt>
                <c:pt idx="1157">
                  <c:v>-0.1674512028590629</c:v>
                </c:pt>
                <c:pt idx="1158">
                  <c:v>9.7959453948406328E-2</c:v>
                </c:pt>
                <c:pt idx="1159">
                  <c:v>-0.32193622386979692</c:v>
                </c:pt>
                <c:pt idx="1160">
                  <c:v>-0.4059848283895886</c:v>
                </c:pt>
                <c:pt idx="1161">
                  <c:v>-0.3867792054213115</c:v>
                </c:pt>
                <c:pt idx="1162">
                  <c:v>-0.12395357792198514</c:v>
                </c:pt>
                <c:pt idx="1163">
                  <c:v>0.13463930083794251</c:v>
                </c:pt>
                <c:pt idx="1164">
                  <c:v>0.20113038788208026</c:v>
                </c:pt>
                <c:pt idx="1165">
                  <c:v>0.2098032513838719</c:v>
                </c:pt>
                <c:pt idx="1166">
                  <c:v>0.89844143668560816</c:v>
                </c:pt>
                <c:pt idx="1167">
                  <c:v>1.0718996031431773</c:v>
                </c:pt>
                <c:pt idx="1168">
                  <c:v>1.4508987798630089</c:v>
                </c:pt>
                <c:pt idx="1169">
                  <c:v>1.4772565681618743</c:v>
                </c:pt>
                <c:pt idx="1170">
                  <c:v>1.0331204121068032</c:v>
                </c:pt>
                <c:pt idx="1171">
                  <c:v>0.80191771459909411</c:v>
                </c:pt>
                <c:pt idx="1172">
                  <c:v>0.91695361808546316</c:v>
                </c:pt>
                <c:pt idx="1173">
                  <c:v>0.85930063984827698</c:v>
                </c:pt>
                <c:pt idx="1174">
                  <c:v>1.20827697690772</c:v>
                </c:pt>
                <c:pt idx="1175">
                  <c:v>1.3972807510927661</c:v>
                </c:pt>
                <c:pt idx="1176">
                  <c:v>1.6402653931136597</c:v>
                </c:pt>
                <c:pt idx="1177">
                  <c:v>1.782887843009048</c:v>
                </c:pt>
                <c:pt idx="1178">
                  <c:v>1.7493761028927401</c:v>
                </c:pt>
                <c:pt idx="1179">
                  <c:v>1.6786108972392486</c:v>
                </c:pt>
                <c:pt idx="1180">
                  <c:v>1.7159025949381199</c:v>
                </c:pt>
                <c:pt idx="1181">
                  <c:v>1.1726342153575813</c:v>
                </c:pt>
                <c:pt idx="1182">
                  <c:v>0.62560165405458479</c:v>
                </c:pt>
                <c:pt idx="1183">
                  <c:v>0.77281227804786234</c:v>
                </c:pt>
                <c:pt idx="1184">
                  <c:v>0.85246202267618454</c:v>
                </c:pt>
                <c:pt idx="1185">
                  <c:v>1.1787202868488966</c:v>
                </c:pt>
                <c:pt idx="1186">
                  <c:v>1.6465992980835296</c:v>
                </c:pt>
                <c:pt idx="1187">
                  <c:v>2.3708243566009344</c:v>
                </c:pt>
                <c:pt idx="1188">
                  <c:v>2.1890424540823177</c:v>
                </c:pt>
                <c:pt idx="1189">
                  <c:v>2.1586954840323811</c:v>
                </c:pt>
                <c:pt idx="1190">
                  <c:v>1.9002230843036843</c:v>
                </c:pt>
                <c:pt idx="1191">
                  <c:v>1.8286885918276097</c:v>
                </c:pt>
                <c:pt idx="1192">
                  <c:v>2.2662928561953981</c:v>
                </c:pt>
                <c:pt idx="1193">
                  <c:v>2.505771079035128</c:v>
                </c:pt>
                <c:pt idx="1194">
                  <c:v>2.4302925213360735</c:v>
                </c:pt>
                <c:pt idx="1195">
                  <c:v>2.1001204706741072</c:v>
                </c:pt>
                <c:pt idx="1196">
                  <c:v>1.8427745033033744</c:v>
                </c:pt>
                <c:pt idx="1197">
                  <c:v>1.6631502965940599</c:v>
                </c:pt>
                <c:pt idx="1198">
                  <c:v>1.7967554396244689</c:v>
                </c:pt>
                <c:pt idx="1199">
                  <c:v>1.5229929055132272</c:v>
                </c:pt>
                <c:pt idx="1200">
                  <c:v>1.6180905824573821</c:v>
                </c:pt>
                <c:pt idx="1201">
                  <c:v>2.073608092923457</c:v>
                </c:pt>
                <c:pt idx="1202">
                  <c:v>2.363218010492611</c:v>
                </c:pt>
                <c:pt idx="1203">
                  <c:v>1.9782659261016817</c:v>
                </c:pt>
                <c:pt idx="1204">
                  <c:v>2.1873424401957289</c:v>
                </c:pt>
                <c:pt idx="1205">
                  <c:v>1.9913253042570327</c:v>
                </c:pt>
                <c:pt idx="1206">
                  <c:v>1.9202827212806954</c:v>
                </c:pt>
                <c:pt idx="1207">
                  <c:v>1.4898031891580648</c:v>
                </c:pt>
                <c:pt idx="1208">
                  <c:v>1.4274782282442278</c:v>
                </c:pt>
                <c:pt idx="1209">
                  <c:v>0.92381903969617607</c:v>
                </c:pt>
                <c:pt idx="1210">
                  <c:v>1.1335315838565494</c:v>
                </c:pt>
                <c:pt idx="1211">
                  <c:v>0.97374060985115274</c:v>
                </c:pt>
                <c:pt idx="1212">
                  <c:v>1.1548377291926502</c:v>
                </c:pt>
                <c:pt idx="1213">
                  <c:v>1.2955353720421441</c:v>
                </c:pt>
                <c:pt idx="1214">
                  <c:v>1.1957561254819615</c:v>
                </c:pt>
                <c:pt idx="1215">
                  <c:v>1.3327612071786716</c:v>
                </c:pt>
                <c:pt idx="1216">
                  <c:v>0.78562329634378503</c:v>
                </c:pt>
                <c:pt idx="1217">
                  <c:v>0.44937270174354538</c:v>
                </c:pt>
                <c:pt idx="1218">
                  <c:v>0.73383216443984534</c:v>
                </c:pt>
                <c:pt idx="1219">
                  <c:v>1.2854931088122996</c:v>
                </c:pt>
                <c:pt idx="1220">
                  <c:v>1.6381701791188923</c:v>
                </c:pt>
                <c:pt idx="1221">
                  <c:v>1.5948933281147335</c:v>
                </c:pt>
                <c:pt idx="1222">
                  <c:v>1.4028635512113663</c:v>
                </c:pt>
                <c:pt idx="1223">
                  <c:v>1.2830485942377499</c:v>
                </c:pt>
                <c:pt idx="1224">
                  <c:v>0.97564165859255114</c:v>
                </c:pt>
                <c:pt idx="1225">
                  <c:v>1.0295445999828052</c:v>
                </c:pt>
                <c:pt idx="1226">
                  <c:v>0.8179304232644462</c:v>
                </c:pt>
                <c:pt idx="1227">
                  <c:v>1.4606762463025964</c:v>
                </c:pt>
                <c:pt idx="1228">
                  <c:v>2.6558326510401313</c:v>
                </c:pt>
                <c:pt idx="1229">
                  <c:v>3.3313626171609485</c:v>
                </c:pt>
                <c:pt idx="1230">
                  <c:v>2.3636271660903221</c:v>
                </c:pt>
                <c:pt idx="1231">
                  <c:v>2.6258257088787209</c:v>
                </c:pt>
                <c:pt idx="1232">
                  <c:v>1.9705121251945061</c:v>
                </c:pt>
                <c:pt idx="1233">
                  <c:v>1.6244202679081932</c:v>
                </c:pt>
                <c:pt idx="1234">
                  <c:v>1.7500329348906116</c:v>
                </c:pt>
                <c:pt idx="1235">
                  <c:v>2.0895500286165287</c:v>
                </c:pt>
                <c:pt idx="1236">
                  <c:v>1.9692259158676619</c:v>
                </c:pt>
                <c:pt idx="1237">
                  <c:v>1.7534613585295902</c:v>
                </c:pt>
                <c:pt idx="1238">
                  <c:v>1.8179706494793562</c:v>
                </c:pt>
                <c:pt idx="1239">
                  <c:v>2.5113749897798181</c:v>
                </c:pt>
                <c:pt idx="1240">
                  <c:v>2.1183885705517893</c:v>
                </c:pt>
                <c:pt idx="1241">
                  <c:v>1.7830844875430456</c:v>
                </c:pt>
                <c:pt idx="1242">
                  <c:v>1.370870744225678</c:v>
                </c:pt>
                <c:pt idx="1243">
                  <c:v>1.0757735332816245</c:v>
                </c:pt>
                <c:pt idx="1244">
                  <c:v>1.1613698639918986</c:v>
                </c:pt>
                <c:pt idx="1245">
                  <c:v>1.0367426290388915</c:v>
                </c:pt>
                <c:pt idx="1246">
                  <c:v>0.44817357524851431</c:v>
                </c:pt>
                <c:pt idx="1247">
                  <c:v>0.19677273112967431</c:v>
                </c:pt>
                <c:pt idx="1248">
                  <c:v>-7.1608497839879881E-2</c:v>
                </c:pt>
                <c:pt idx="1249">
                  <c:v>-0.71164122435839028</c:v>
                </c:pt>
                <c:pt idx="1250">
                  <c:v>-1.0117299642343958</c:v>
                </c:pt>
                <c:pt idx="1251">
                  <c:v>-0.65581534771424943</c:v>
                </c:pt>
                <c:pt idx="1252">
                  <c:v>-0.13536360151318361</c:v>
                </c:pt>
                <c:pt idx="1253">
                  <c:v>-0.31600198892528342</c:v>
                </c:pt>
                <c:pt idx="1254">
                  <c:v>-0.43546280864064801</c:v>
                </c:pt>
                <c:pt idx="1255">
                  <c:v>-0.26730837763436144</c:v>
                </c:pt>
                <c:pt idx="1256">
                  <c:v>-0.21205093823330445</c:v>
                </c:pt>
                <c:pt idx="1257">
                  <c:v>0.24694009733112665</c:v>
                </c:pt>
                <c:pt idx="1258">
                  <c:v>-7.6886278626576043E-2</c:v>
                </c:pt>
                <c:pt idx="1259">
                  <c:v>0.2347381112476925</c:v>
                </c:pt>
                <c:pt idx="1260">
                  <c:v>1.0829798956422321</c:v>
                </c:pt>
                <c:pt idx="1261">
                  <c:v>0.883507079722057</c:v>
                </c:pt>
                <c:pt idx="1262">
                  <c:v>1.2389492243726485</c:v>
                </c:pt>
                <c:pt idx="1263">
                  <c:v>0.98192244323359423</c:v>
                </c:pt>
                <c:pt idx="1264">
                  <c:v>0.89865018092246607</c:v>
                </c:pt>
                <c:pt idx="1265">
                  <c:v>0.86749680294442166</c:v>
                </c:pt>
                <c:pt idx="1266">
                  <c:v>0.95992217558698956</c:v>
                </c:pt>
                <c:pt idx="1267">
                  <c:v>1.2215382145746501</c:v>
                </c:pt>
                <c:pt idx="1268">
                  <c:v>1.4251610853594916</c:v>
                </c:pt>
                <c:pt idx="1269">
                  <c:v>0.88384946397476805</c:v>
                </c:pt>
                <c:pt idx="1270">
                  <c:v>0.72414320941324206</c:v>
                </c:pt>
                <c:pt idx="1271">
                  <c:v>1.0005983898888844</c:v>
                </c:pt>
                <c:pt idx="1272">
                  <c:v>0.9079876149984436</c:v>
                </c:pt>
                <c:pt idx="1273">
                  <c:v>0.68190367665897611</c:v>
                </c:pt>
                <c:pt idx="1274">
                  <c:v>0.57785462773153506</c:v>
                </c:pt>
                <c:pt idx="1275">
                  <c:v>1.0277632377125316</c:v>
                </c:pt>
                <c:pt idx="1276">
                  <c:v>1.0434807085762954</c:v>
                </c:pt>
                <c:pt idx="1277">
                  <c:v>1.2650982847413133</c:v>
                </c:pt>
                <c:pt idx="1278">
                  <c:v>1.1872441437048149</c:v>
                </c:pt>
                <c:pt idx="1279">
                  <c:v>1.0212510816606688</c:v>
                </c:pt>
                <c:pt idx="1280">
                  <c:v>1.0730735608774684</c:v>
                </c:pt>
                <c:pt idx="1281">
                  <c:v>0.65178301895544122</c:v>
                </c:pt>
                <c:pt idx="1282">
                  <c:v>0.21350335249629415</c:v>
                </c:pt>
                <c:pt idx="1283">
                  <c:v>-0.32971695307565252</c:v>
                </c:pt>
                <c:pt idx="1284">
                  <c:v>-0.20968341917996858</c:v>
                </c:pt>
                <c:pt idx="1285">
                  <c:v>-0.38379436876506334</c:v>
                </c:pt>
                <c:pt idx="1286">
                  <c:v>-0.49838214392787927</c:v>
                </c:pt>
                <c:pt idx="1287">
                  <c:v>-0.21444005495139074</c:v>
                </c:pt>
                <c:pt idx="1288">
                  <c:v>-0.4404723314977681</c:v>
                </c:pt>
                <c:pt idx="1289">
                  <c:v>-0.5699835090118639</c:v>
                </c:pt>
                <c:pt idx="1290">
                  <c:v>-0.53878661864737842</c:v>
                </c:pt>
                <c:pt idx="1291">
                  <c:v>-0.29579304163881837</c:v>
                </c:pt>
                <c:pt idx="1292">
                  <c:v>-0.76853734293765297</c:v>
                </c:pt>
                <c:pt idx="1293">
                  <c:v>-0.66263847470003689</c:v>
                </c:pt>
                <c:pt idx="1294">
                  <c:v>-0.54914642829743077</c:v>
                </c:pt>
                <c:pt idx="1295">
                  <c:v>-0.28125338442184278</c:v>
                </c:pt>
                <c:pt idx="1296">
                  <c:v>-5.1527087292980278E-2</c:v>
                </c:pt>
                <c:pt idx="1297">
                  <c:v>2.6415960205717015E-2</c:v>
                </c:pt>
                <c:pt idx="1298">
                  <c:v>0.38421635258177278</c:v>
                </c:pt>
                <c:pt idx="1299">
                  <c:v>0.2509534199460095</c:v>
                </c:pt>
                <c:pt idx="1300">
                  <c:v>0.39637214498381579</c:v>
                </c:pt>
                <c:pt idx="1301">
                  <c:v>-6.2864160611434183E-2</c:v>
                </c:pt>
                <c:pt idx="1302">
                  <c:v>-0.34573015803191365</c:v>
                </c:pt>
                <c:pt idx="1303">
                  <c:v>-0.42026904481090854</c:v>
                </c:pt>
                <c:pt idx="1304">
                  <c:v>-0.60027467483389252</c:v>
                </c:pt>
                <c:pt idx="1305">
                  <c:v>-0.43452191985813027</c:v>
                </c:pt>
                <c:pt idx="1306">
                  <c:v>-0.38442479160848819</c:v>
                </c:pt>
                <c:pt idx="1307">
                  <c:v>0.26298699337629117</c:v>
                </c:pt>
                <c:pt idx="1308">
                  <c:v>0.69060730466960685</c:v>
                </c:pt>
                <c:pt idx="1309">
                  <c:v>0.50489780177865451</c:v>
                </c:pt>
                <c:pt idx="1310">
                  <c:v>0.50286151375815824</c:v>
                </c:pt>
                <c:pt idx="1311">
                  <c:v>0.30950397956113629</c:v>
                </c:pt>
                <c:pt idx="1312">
                  <c:v>-4.2178839809591473E-2</c:v>
                </c:pt>
                <c:pt idx="1313">
                  <c:v>0.16516743003532919</c:v>
                </c:pt>
                <c:pt idx="1314">
                  <c:v>4.9032501923000016E-2</c:v>
                </c:pt>
                <c:pt idx="1315">
                  <c:v>4.5959081338483809E-2</c:v>
                </c:pt>
                <c:pt idx="1316">
                  <c:v>0.1691930641557482</c:v>
                </c:pt>
                <c:pt idx="1317">
                  <c:v>7.1794079616751327E-2</c:v>
                </c:pt>
                <c:pt idx="1318">
                  <c:v>0.20527465492164443</c:v>
                </c:pt>
                <c:pt idx="1319">
                  <c:v>3.9205220434273436E-2</c:v>
                </c:pt>
                <c:pt idx="1320">
                  <c:v>0.15924764241242051</c:v>
                </c:pt>
                <c:pt idx="1321">
                  <c:v>0.68468456014177481</c:v>
                </c:pt>
                <c:pt idx="1322">
                  <c:v>0.56775886599470549</c:v>
                </c:pt>
                <c:pt idx="1323">
                  <c:v>0.74565271383976039</c:v>
                </c:pt>
                <c:pt idx="1324">
                  <c:v>-0.25249552243288176</c:v>
                </c:pt>
                <c:pt idx="1325">
                  <c:v>-0.37151771838514724</c:v>
                </c:pt>
                <c:pt idx="1326">
                  <c:v>-0.73605509184767359</c:v>
                </c:pt>
                <c:pt idx="1327">
                  <c:v>-0.84885687894711981</c:v>
                </c:pt>
                <c:pt idx="1328">
                  <c:v>-0.63447246198931606</c:v>
                </c:pt>
                <c:pt idx="1329">
                  <c:v>-0.68514170555457421</c:v>
                </c:pt>
                <c:pt idx="1330">
                  <c:v>-0.62514112375967557</c:v>
                </c:pt>
                <c:pt idx="1331">
                  <c:v>-0.38326590464057109</c:v>
                </c:pt>
                <c:pt idx="1332">
                  <c:v>0.22988052865544217</c:v>
                </c:pt>
                <c:pt idx="1333">
                  <c:v>4.12984617406702E-2</c:v>
                </c:pt>
                <c:pt idx="1334">
                  <c:v>7.8523811345770911E-2</c:v>
                </c:pt>
                <c:pt idx="1335">
                  <c:v>-0.11147543482264766</c:v>
                </c:pt>
                <c:pt idx="1336">
                  <c:v>0.10711615751616388</c:v>
                </c:pt>
                <c:pt idx="1337">
                  <c:v>5.4410669571702819E-3</c:v>
                </c:pt>
                <c:pt idx="1338">
                  <c:v>-8.7526440916232406E-3</c:v>
                </c:pt>
                <c:pt idx="1339">
                  <c:v>7.4688643538478372E-2</c:v>
                </c:pt>
                <c:pt idx="1340">
                  <c:v>9.580639625908427E-2</c:v>
                </c:pt>
                <c:pt idx="1341">
                  <c:v>3.2660937940294454E-2</c:v>
                </c:pt>
                <c:pt idx="1342">
                  <c:v>-0.52384874049455998</c:v>
                </c:pt>
                <c:pt idx="1343">
                  <c:v>-0.8948216318447243</c:v>
                </c:pt>
                <c:pt idx="1344">
                  <c:v>-0.89996373882557068</c:v>
                </c:pt>
                <c:pt idx="1345">
                  <c:v>-0.8898129814790241</c:v>
                </c:pt>
                <c:pt idx="1346">
                  <c:v>-1.1594124430104746</c:v>
                </c:pt>
                <c:pt idx="1347">
                  <c:v>-1.2996096078204076</c:v>
                </c:pt>
                <c:pt idx="1348">
                  <c:v>-1.4161935653508162</c:v>
                </c:pt>
                <c:pt idx="1349">
                  <c:v>-1.5569974289909139</c:v>
                </c:pt>
                <c:pt idx="1350">
                  <c:v>-1.7386175109980375</c:v>
                </c:pt>
                <c:pt idx="1351">
                  <c:v>-1.5733917915842039</c:v>
                </c:pt>
                <c:pt idx="1352">
                  <c:v>-1.2264195234893274</c:v>
                </c:pt>
                <c:pt idx="1353">
                  <c:v>-1.1539712567038465</c:v>
                </c:pt>
                <c:pt idx="1354">
                  <c:v>-1.0169401008017125</c:v>
                </c:pt>
                <c:pt idx="1355">
                  <c:v>-0.82881759360894747</c:v>
                </c:pt>
                <c:pt idx="1356">
                  <c:v>-0.71985996741544855</c:v>
                </c:pt>
                <c:pt idx="1357">
                  <c:v>-0.41196066499296791</c:v>
                </c:pt>
                <c:pt idx="1358">
                  <c:v>-0.62176215072910579</c:v>
                </c:pt>
                <c:pt idx="1359">
                  <c:v>-0.71077347669007818</c:v>
                </c:pt>
                <c:pt idx="1360">
                  <c:v>-0.51839809882362453</c:v>
                </c:pt>
                <c:pt idx="1361">
                  <c:v>-0.78792054657860788</c:v>
                </c:pt>
                <c:pt idx="1362">
                  <c:v>-0.79140221354534712</c:v>
                </c:pt>
                <c:pt idx="1363">
                  <c:v>-0.8280733131178436</c:v>
                </c:pt>
                <c:pt idx="1364">
                  <c:v>-0.55006166072930673</c:v>
                </c:pt>
                <c:pt idx="1365">
                  <c:v>-0.45631873771379849</c:v>
                </c:pt>
                <c:pt idx="1366">
                  <c:v>-0.25574212439406363</c:v>
                </c:pt>
                <c:pt idx="1367">
                  <c:v>-0.4672816395940369</c:v>
                </c:pt>
                <c:pt idx="1368">
                  <c:v>-0.25048691044047655</c:v>
                </c:pt>
                <c:pt idx="1369">
                  <c:v>-0.14871365214820109</c:v>
                </c:pt>
                <c:pt idx="1370">
                  <c:v>-0.25829618506352725</c:v>
                </c:pt>
                <c:pt idx="1371">
                  <c:v>0.39369145637699554</c:v>
                </c:pt>
                <c:pt idx="1372">
                  <c:v>0.45373133298281898</c:v>
                </c:pt>
                <c:pt idx="1373">
                  <c:v>0.43687705799463106</c:v>
                </c:pt>
                <c:pt idx="1374">
                  <c:v>0.50200162568532991</c:v>
                </c:pt>
                <c:pt idx="1375">
                  <c:v>0.23381100643327346</c:v>
                </c:pt>
                <c:pt idx="1376">
                  <c:v>0.2938813469314745</c:v>
                </c:pt>
                <c:pt idx="1377">
                  <c:v>0.25100979772173226</c:v>
                </c:pt>
                <c:pt idx="1378">
                  <c:v>-4.380691757329136E-2</c:v>
                </c:pt>
                <c:pt idx="1379">
                  <c:v>-1.8220355948804112E-2</c:v>
                </c:pt>
                <c:pt idx="1380">
                  <c:v>8.4016675719799538E-2</c:v>
                </c:pt>
                <c:pt idx="1381">
                  <c:v>0.14992646613230054</c:v>
                </c:pt>
                <c:pt idx="1382">
                  <c:v>0.65026965269573811</c:v>
                </c:pt>
                <c:pt idx="1383">
                  <c:v>0.55976179992893815</c:v>
                </c:pt>
                <c:pt idx="1384">
                  <c:v>0.16908393467131799</c:v>
                </c:pt>
                <c:pt idx="1385">
                  <c:v>9.1853917901287607E-2</c:v>
                </c:pt>
                <c:pt idx="1386">
                  <c:v>0.25301352785067799</c:v>
                </c:pt>
                <c:pt idx="1387">
                  <c:v>1.4952155550626456E-2</c:v>
                </c:pt>
                <c:pt idx="1388">
                  <c:v>-0.62933143849297468</c:v>
                </c:pt>
                <c:pt idx="1389">
                  <c:v>-0.53584745899228547</c:v>
                </c:pt>
                <c:pt idx="1390">
                  <c:v>-0.53031042117580074</c:v>
                </c:pt>
                <c:pt idx="1391">
                  <c:v>-0.46325213542096111</c:v>
                </c:pt>
                <c:pt idx="1392">
                  <c:v>-0.3085102959154411</c:v>
                </c:pt>
                <c:pt idx="1393">
                  <c:v>-0.22609774256037651</c:v>
                </c:pt>
                <c:pt idx="1394">
                  <c:v>-0.19132265488535616</c:v>
                </c:pt>
                <c:pt idx="1395">
                  <c:v>1.8495808174872064E-2</c:v>
                </c:pt>
                <c:pt idx="1396">
                  <c:v>2.862732116266975E-2</c:v>
                </c:pt>
                <c:pt idx="1397">
                  <c:v>0.20017955031206869</c:v>
                </c:pt>
                <c:pt idx="1398">
                  <c:v>0.34603225487675071</c:v>
                </c:pt>
                <c:pt idx="1399">
                  <c:v>0.49612820071324948</c:v>
                </c:pt>
                <c:pt idx="1400">
                  <c:v>0.51347776251830046</c:v>
                </c:pt>
                <c:pt idx="1401">
                  <c:v>0.33982397605891168</c:v>
                </c:pt>
                <c:pt idx="1402">
                  <c:v>-0.31718567046337354</c:v>
                </c:pt>
                <c:pt idx="1403">
                  <c:v>-0.66396876010119632</c:v>
                </c:pt>
                <c:pt idx="1404">
                  <c:v>-0.77718229204457701</c:v>
                </c:pt>
                <c:pt idx="1405">
                  <c:v>-0.97405344135691574</c:v>
                </c:pt>
                <c:pt idx="1406">
                  <c:v>-1.0198279420814256</c:v>
                </c:pt>
                <c:pt idx="1407">
                  <c:v>-0.75553064621961896</c:v>
                </c:pt>
                <c:pt idx="1408">
                  <c:v>-0.83505292655034657</c:v>
                </c:pt>
                <c:pt idx="1409">
                  <c:v>-0.5556074196414118</c:v>
                </c:pt>
                <c:pt idx="1410">
                  <c:v>-1.483111776240577</c:v>
                </c:pt>
                <c:pt idx="1411">
                  <c:v>-1.7783211555393357</c:v>
                </c:pt>
                <c:pt idx="1412">
                  <c:v>-2.140526550507972</c:v>
                </c:pt>
                <c:pt idx="1413">
                  <c:v>-1.4412316365198339</c:v>
                </c:pt>
                <c:pt idx="1414">
                  <c:v>-2.1911474706353986</c:v>
                </c:pt>
                <c:pt idx="1415">
                  <c:v>-2.2645872575498025</c:v>
                </c:pt>
                <c:pt idx="1416">
                  <c:v>-2.0560211755879405</c:v>
                </c:pt>
                <c:pt idx="1417">
                  <c:v>-2.0106463130135834</c:v>
                </c:pt>
                <c:pt idx="1418">
                  <c:v>-2.2435984507490625</c:v>
                </c:pt>
                <c:pt idx="1419">
                  <c:v>-2.4756253085891702</c:v>
                </c:pt>
                <c:pt idx="1420">
                  <c:v>-2.5275402903521336</c:v>
                </c:pt>
                <c:pt idx="1421">
                  <c:v>-2.6442346840119848</c:v>
                </c:pt>
                <c:pt idx="1422">
                  <c:v>-2.3841752367442144</c:v>
                </c:pt>
                <c:pt idx="1423">
                  <c:v>-2.5685425436264344</c:v>
                </c:pt>
                <c:pt idx="1424">
                  <c:v>-2.8250290820976915</c:v>
                </c:pt>
                <c:pt idx="1425">
                  <c:v>-3.1920106368064607</c:v>
                </c:pt>
                <c:pt idx="1426">
                  <c:v>-3.1860649473108893</c:v>
                </c:pt>
                <c:pt idx="1427">
                  <c:v>-2.5750198262060313</c:v>
                </c:pt>
                <c:pt idx="1428">
                  <c:v>-2.1850152326420273</c:v>
                </c:pt>
                <c:pt idx="1429">
                  <c:v>-1.8786594410722428</c:v>
                </c:pt>
                <c:pt idx="1430">
                  <c:v>-1.4820791733328667</c:v>
                </c:pt>
                <c:pt idx="1431">
                  <c:v>-1.5779425384300569</c:v>
                </c:pt>
                <c:pt idx="1432">
                  <c:v>-1.6058578445222169</c:v>
                </c:pt>
                <c:pt idx="1433">
                  <c:v>-1.0137082166722715</c:v>
                </c:pt>
                <c:pt idx="1434">
                  <c:v>-0.78846365304879695</c:v>
                </c:pt>
                <c:pt idx="1435">
                  <c:v>-0.49797733539453271</c:v>
                </c:pt>
                <c:pt idx="1436">
                  <c:v>-0.67382867043235617</c:v>
                </c:pt>
                <c:pt idx="1437">
                  <c:v>-1.0635130453868327</c:v>
                </c:pt>
                <c:pt idx="1438">
                  <c:v>-0.86203518285412484</c:v>
                </c:pt>
                <c:pt idx="1439">
                  <c:v>-0.69235914065166293</c:v>
                </c:pt>
                <c:pt idx="1440">
                  <c:v>-0.22632861270315852</c:v>
                </c:pt>
                <c:pt idx="1441">
                  <c:v>-1.0523981584460045</c:v>
                </c:pt>
                <c:pt idx="1442">
                  <c:v>-0.3636520626543569</c:v>
                </c:pt>
                <c:pt idx="1443">
                  <c:v>-0.72872929548321985</c:v>
                </c:pt>
                <c:pt idx="1444">
                  <c:v>-0.88102011931801449</c:v>
                </c:pt>
                <c:pt idx="1445">
                  <c:v>-1.1698533553174961</c:v>
                </c:pt>
                <c:pt idx="1446">
                  <c:v>-1.158239946540232</c:v>
                </c:pt>
                <c:pt idx="1447">
                  <c:v>-0.90198279504594092</c:v>
                </c:pt>
                <c:pt idx="1448">
                  <c:v>-0.62159445122074697</c:v>
                </c:pt>
                <c:pt idx="1449">
                  <c:v>-0.99772442680658102</c:v>
                </c:pt>
                <c:pt idx="1450">
                  <c:v>-0.95111950719141669</c:v>
                </c:pt>
                <c:pt idx="1451">
                  <c:v>-0.92952357072677338</c:v>
                </c:pt>
                <c:pt idx="1452">
                  <c:v>-0.93800411671272732</c:v>
                </c:pt>
                <c:pt idx="1453">
                  <c:v>-1.0108476780482993</c:v>
                </c:pt>
                <c:pt idx="1454">
                  <c:v>-1.2108039916005324</c:v>
                </c:pt>
                <c:pt idx="1455">
                  <c:v>-1.3208483042943495</c:v>
                </c:pt>
                <c:pt idx="1456">
                  <c:v>-1.4531589949501984</c:v>
                </c:pt>
                <c:pt idx="1457">
                  <c:v>-1.4536983985905751</c:v>
                </c:pt>
                <c:pt idx="1458">
                  <c:v>-1.7961178670439517</c:v>
                </c:pt>
                <c:pt idx="1459">
                  <c:v>-1.7427277938315635</c:v>
                </c:pt>
                <c:pt idx="1460">
                  <c:v>-2.2319247798679442</c:v>
                </c:pt>
                <c:pt idx="1461">
                  <c:v>-2.2293670210867513</c:v>
                </c:pt>
                <c:pt idx="1462">
                  <c:v>-2.3535420648636647</c:v>
                </c:pt>
                <c:pt idx="1463">
                  <c:v>-1.856653028015709</c:v>
                </c:pt>
                <c:pt idx="1464">
                  <c:v>-1.8843704822400253</c:v>
                </c:pt>
                <c:pt idx="1465">
                  <c:v>-1.709193317333972</c:v>
                </c:pt>
                <c:pt idx="1466">
                  <c:v>-1.4015957923076787</c:v>
                </c:pt>
                <c:pt idx="1467">
                  <c:v>-0.84045481727597804</c:v>
                </c:pt>
                <c:pt idx="1468">
                  <c:v>-0.60815530681672358</c:v>
                </c:pt>
                <c:pt idx="1469">
                  <c:v>-0.44025303051293063</c:v>
                </c:pt>
                <c:pt idx="1470">
                  <c:v>-0.81529679080638817</c:v>
                </c:pt>
                <c:pt idx="1471">
                  <c:v>-0.9743346669037285</c:v>
                </c:pt>
                <c:pt idx="1472">
                  <c:v>-1.251993382798251</c:v>
                </c:pt>
                <c:pt idx="1473">
                  <c:v>-1.5790413772362144</c:v>
                </c:pt>
                <c:pt idx="1474">
                  <c:v>-1.5072188147421457</c:v>
                </c:pt>
                <c:pt idx="1475">
                  <c:v>-1.2542757860997971</c:v>
                </c:pt>
                <c:pt idx="1476">
                  <c:v>-0.97427249084139156</c:v>
                </c:pt>
                <c:pt idx="1477">
                  <c:v>-1.4011332560365963</c:v>
                </c:pt>
                <c:pt idx="1478">
                  <c:v>-1.6726861318015263</c:v>
                </c:pt>
                <c:pt idx="1479">
                  <c:v>-1.4323004898990179</c:v>
                </c:pt>
                <c:pt idx="1480">
                  <c:v>-1.3935822578924784</c:v>
                </c:pt>
                <c:pt idx="1481">
                  <c:v>-1.2409143774307247</c:v>
                </c:pt>
                <c:pt idx="1482">
                  <c:v>-1.0044901172375471</c:v>
                </c:pt>
                <c:pt idx="1483">
                  <c:v>-0.62777003838002332</c:v>
                </c:pt>
                <c:pt idx="1484">
                  <c:v>-0.36196981573086262</c:v>
                </c:pt>
                <c:pt idx="1485">
                  <c:v>-0.12127350802833692</c:v>
                </c:pt>
                <c:pt idx="1486">
                  <c:v>-0.15536054245084396</c:v>
                </c:pt>
                <c:pt idx="1487">
                  <c:v>7.5167551084502904E-2</c:v>
                </c:pt>
                <c:pt idx="1488">
                  <c:v>0.45138386537027908</c:v>
                </c:pt>
                <c:pt idx="1489">
                  <c:v>-0.35679995907321316</c:v>
                </c:pt>
                <c:pt idx="1490">
                  <c:v>9.1351463949828515E-2</c:v>
                </c:pt>
                <c:pt idx="1491">
                  <c:v>0.10787351741140516</c:v>
                </c:pt>
                <c:pt idx="1492">
                  <c:v>-0.40278633831842936</c:v>
                </c:pt>
                <c:pt idx="1493">
                  <c:v>-0.37481891013992108</c:v>
                </c:pt>
                <c:pt idx="1494">
                  <c:v>2.4252066266299277E-2</c:v>
                </c:pt>
                <c:pt idx="1495">
                  <c:v>-0.13467402973816278</c:v>
                </c:pt>
                <c:pt idx="1496">
                  <c:v>-0.63157004189776922</c:v>
                </c:pt>
                <c:pt idx="1497">
                  <c:v>-1.2721809164301869</c:v>
                </c:pt>
                <c:pt idx="1498">
                  <c:v>-1.7015281107928246</c:v>
                </c:pt>
                <c:pt idx="1499">
                  <c:v>-2.0806388106281704</c:v>
                </c:pt>
                <c:pt idx="1500">
                  <c:v>-2.2520888834965307</c:v>
                </c:pt>
                <c:pt idx="1501">
                  <c:v>-2.4113278675044185</c:v>
                </c:pt>
                <c:pt idx="1502">
                  <c:v>-2.3730331203895259</c:v>
                </c:pt>
                <c:pt idx="1503">
                  <c:v>-1.7932086982511928</c:v>
                </c:pt>
                <c:pt idx="1504">
                  <c:v>-1.8486171840529773</c:v>
                </c:pt>
                <c:pt idx="1505">
                  <c:v>-1.5217447034940754</c:v>
                </c:pt>
                <c:pt idx="1506">
                  <c:v>-1.5875768756173558</c:v>
                </c:pt>
                <c:pt idx="1507">
                  <c:v>-0.99223122787476514</c:v>
                </c:pt>
                <c:pt idx="1508">
                  <c:v>-1.2887478708240334</c:v>
                </c:pt>
                <c:pt idx="1509">
                  <c:v>-1.6074682366668083</c:v>
                </c:pt>
                <c:pt idx="1510">
                  <c:v>-2.1406030853044351</c:v>
                </c:pt>
                <c:pt idx="1511">
                  <c:v>-1.8965885553716162</c:v>
                </c:pt>
                <c:pt idx="1512">
                  <c:v>-1.5522798476846293</c:v>
                </c:pt>
                <c:pt idx="1513">
                  <c:v>-1.5765813275291531</c:v>
                </c:pt>
                <c:pt idx="1514">
                  <c:v>-1.4587126233584073</c:v>
                </c:pt>
                <c:pt idx="1515">
                  <c:v>-1.633221546211685</c:v>
                </c:pt>
                <c:pt idx="1516">
                  <c:v>-1.439114626350404</c:v>
                </c:pt>
                <c:pt idx="1517">
                  <c:v>-1.1328588069165024</c:v>
                </c:pt>
                <c:pt idx="1518">
                  <c:v>-1.0693411361771206</c:v>
                </c:pt>
                <c:pt idx="1519">
                  <c:v>-1.4365769150689882</c:v>
                </c:pt>
                <c:pt idx="1520">
                  <c:v>-1.7185029440601989</c:v>
                </c:pt>
                <c:pt idx="1521">
                  <c:v>-1.6299616937951318</c:v>
                </c:pt>
                <c:pt idx="1522">
                  <c:v>-1.550995014094616</c:v>
                </c:pt>
                <c:pt idx="1523">
                  <c:v>-1.5936315874069957</c:v>
                </c:pt>
                <c:pt idx="1524">
                  <c:v>-1.1349452647441005</c:v>
                </c:pt>
                <c:pt idx="1525">
                  <c:v>-1.1718478751333918</c:v>
                </c:pt>
                <c:pt idx="1526">
                  <c:v>-1.0510185091615771</c:v>
                </c:pt>
                <c:pt idx="1527">
                  <c:v>-1.4610146795993753</c:v>
                </c:pt>
                <c:pt idx="1528">
                  <c:v>-1.3295939465878766</c:v>
                </c:pt>
                <c:pt idx="1529">
                  <c:v>-1.5226889101540884</c:v>
                </c:pt>
                <c:pt idx="1530">
                  <c:v>-1.4026246645764675</c:v>
                </c:pt>
                <c:pt idx="1531">
                  <c:v>-1.3941056296232841</c:v>
                </c:pt>
                <c:pt idx="1532">
                  <c:v>-1.5353056333878172</c:v>
                </c:pt>
                <c:pt idx="1533">
                  <c:v>-1.2330038954794522</c:v>
                </c:pt>
                <c:pt idx="1534">
                  <c:v>-1.5004303659065319</c:v>
                </c:pt>
                <c:pt idx="1535">
                  <c:v>-1.3821900677268049</c:v>
                </c:pt>
                <c:pt idx="1536">
                  <c:v>-1.9112774387909899</c:v>
                </c:pt>
                <c:pt idx="1537">
                  <c:v>-1.9926832975841551</c:v>
                </c:pt>
                <c:pt idx="1538">
                  <c:v>-1.7143620268939754</c:v>
                </c:pt>
                <c:pt idx="1539">
                  <c:v>-1.955624631521935</c:v>
                </c:pt>
                <c:pt idx="1540">
                  <c:v>-1.9678261578573384</c:v>
                </c:pt>
                <c:pt idx="1541">
                  <c:v>-1.4646048107558776</c:v>
                </c:pt>
                <c:pt idx="1542">
                  <c:v>-1.2980111621985106</c:v>
                </c:pt>
                <c:pt idx="1543">
                  <c:v>-1.4720677794468675</c:v>
                </c:pt>
                <c:pt idx="1544">
                  <c:v>-1.9565203132798086</c:v>
                </c:pt>
                <c:pt idx="1545">
                  <c:v>-2.1088638875187296</c:v>
                </c:pt>
                <c:pt idx="1546">
                  <c:v>-1.9031537031138095</c:v>
                </c:pt>
                <c:pt idx="1547">
                  <c:v>-2.1881944922893073</c:v>
                </c:pt>
                <c:pt idx="1548">
                  <c:v>-1.9616699510627256</c:v>
                </c:pt>
                <c:pt idx="1549">
                  <c:v>-2.1545058548066436</c:v>
                </c:pt>
                <c:pt idx="1550">
                  <c:v>-2.2165558331322348</c:v>
                </c:pt>
                <c:pt idx="1551">
                  <c:v>-2.5730511311429565</c:v>
                </c:pt>
                <c:pt idx="1552">
                  <c:v>-1.9942462903193636</c:v>
                </c:pt>
                <c:pt idx="1553">
                  <c:v>-1.660125291293777</c:v>
                </c:pt>
                <c:pt idx="1554">
                  <c:v>-1.8485105408818141</c:v>
                </c:pt>
                <c:pt idx="1555">
                  <c:v>-1.6911022064449268</c:v>
                </c:pt>
                <c:pt idx="1556">
                  <c:v>-2.0856693762785774</c:v>
                </c:pt>
                <c:pt idx="1557">
                  <c:v>-2.2409446235779749</c:v>
                </c:pt>
                <c:pt idx="1558">
                  <c:v>-1.6679353428753019</c:v>
                </c:pt>
                <c:pt idx="1559">
                  <c:v>-1.6903039857771596</c:v>
                </c:pt>
                <c:pt idx="1560">
                  <c:v>-1.8283257460445874</c:v>
                </c:pt>
                <c:pt idx="1561">
                  <c:v>-1.4737787785311056</c:v>
                </c:pt>
                <c:pt idx="1562">
                  <c:v>-1.5163409726895591</c:v>
                </c:pt>
                <c:pt idx="1563">
                  <c:v>-1.085893100066037</c:v>
                </c:pt>
                <c:pt idx="1564">
                  <c:v>-1.1220643032772033</c:v>
                </c:pt>
                <c:pt idx="1565">
                  <c:v>-1.2709065193090758</c:v>
                </c:pt>
                <c:pt idx="1566">
                  <c:v>-0.98720402460728374</c:v>
                </c:pt>
                <c:pt idx="1567">
                  <c:v>-1.0725429727179643</c:v>
                </c:pt>
                <c:pt idx="1568">
                  <c:v>-1.2424126339928963</c:v>
                </c:pt>
                <c:pt idx="1569">
                  <c:v>-1.8155876922238816</c:v>
                </c:pt>
                <c:pt idx="1570">
                  <c:v>-2.2522035661707438</c:v>
                </c:pt>
                <c:pt idx="1571">
                  <c:v>-2.8553035994580158</c:v>
                </c:pt>
                <c:pt idx="1572">
                  <c:v>-2.6680541472583177</c:v>
                </c:pt>
                <c:pt idx="1573">
                  <c:v>-3.4317152433260452</c:v>
                </c:pt>
                <c:pt idx="1574">
                  <c:v>-3.6502311308393978</c:v>
                </c:pt>
                <c:pt idx="1575">
                  <c:v>-3.6571218081171599</c:v>
                </c:pt>
                <c:pt idx="1576">
                  <c:v>-4.6323911235951094</c:v>
                </c:pt>
                <c:pt idx="1577">
                  <c:v>-5.4862112348800505</c:v>
                </c:pt>
                <c:pt idx="1578">
                  <c:v>-4.3909563761085657</c:v>
                </c:pt>
                <c:pt idx="1579">
                  <c:v>-4.4149901641176017</c:v>
                </c:pt>
                <c:pt idx="1580">
                  <c:v>-3.1530676893708738</c:v>
                </c:pt>
                <c:pt idx="1581">
                  <c:v>-3.2324935950672136</c:v>
                </c:pt>
                <c:pt idx="1582">
                  <c:v>-3.0087459217028787</c:v>
                </c:pt>
                <c:pt idx="1583">
                  <c:v>-2.8951412929352491</c:v>
                </c:pt>
                <c:pt idx="1584">
                  <c:v>-2.8390254610991414</c:v>
                </c:pt>
                <c:pt idx="1585">
                  <c:v>-2.8777581838660136</c:v>
                </c:pt>
                <c:pt idx="1586">
                  <c:v>-2.9790396004373565</c:v>
                </c:pt>
                <c:pt idx="1587">
                  <c:v>-3.4466996716081875</c:v>
                </c:pt>
                <c:pt idx="1588">
                  <c:v>-3.7636056392988451</c:v>
                </c:pt>
                <c:pt idx="1589">
                  <c:v>-3.6206292927514503</c:v>
                </c:pt>
                <c:pt idx="1590">
                  <c:v>-2.9400755645021812</c:v>
                </c:pt>
                <c:pt idx="1591">
                  <c:v>-2.3591764710788112</c:v>
                </c:pt>
                <c:pt idx="1592">
                  <c:v>-2.9055616623996952</c:v>
                </c:pt>
                <c:pt idx="1593">
                  <c:v>-3.0745687690930881</c:v>
                </c:pt>
                <c:pt idx="1594">
                  <c:v>-2.8474334369910661</c:v>
                </c:pt>
                <c:pt idx="1595">
                  <c:v>-2.7326276224816874</c:v>
                </c:pt>
                <c:pt idx="1596">
                  <c:v>-1.6300915265092961</c:v>
                </c:pt>
                <c:pt idx="1597">
                  <c:v>-0.93218796821625749</c:v>
                </c:pt>
                <c:pt idx="1598">
                  <c:v>-1.5098039758606583</c:v>
                </c:pt>
                <c:pt idx="1599">
                  <c:v>-1.9256090519876519</c:v>
                </c:pt>
                <c:pt idx="1600">
                  <c:v>-1.7502229290398992</c:v>
                </c:pt>
                <c:pt idx="1601">
                  <c:v>-2.2283096684707475</c:v>
                </c:pt>
                <c:pt idx="1602">
                  <c:v>-1.6592003393511399</c:v>
                </c:pt>
                <c:pt idx="1603">
                  <c:v>-1.9246574180407754</c:v>
                </c:pt>
                <c:pt idx="1604">
                  <c:v>-2.2592948878634589</c:v>
                </c:pt>
                <c:pt idx="1605">
                  <c:v>-2.1635300670436064</c:v>
                </c:pt>
                <c:pt idx="1606">
                  <c:v>-2.3673099879189969</c:v>
                </c:pt>
                <c:pt idx="1607">
                  <c:v>-2.1814315657847856</c:v>
                </c:pt>
                <c:pt idx="1608">
                  <c:v>-1.9787310066493802</c:v>
                </c:pt>
                <c:pt idx="1609">
                  <c:v>-1.1772776665242726</c:v>
                </c:pt>
                <c:pt idx="1610">
                  <c:v>-1.1577424128004723</c:v>
                </c:pt>
                <c:pt idx="1611">
                  <c:v>-1.1136277447142595</c:v>
                </c:pt>
                <c:pt idx="1612">
                  <c:v>-1.000285187122296</c:v>
                </c:pt>
                <c:pt idx="1613">
                  <c:v>-0.57204116638279201</c:v>
                </c:pt>
                <c:pt idx="1614">
                  <c:v>-0.35951238668699281</c:v>
                </c:pt>
                <c:pt idx="1615">
                  <c:v>-0.51270241366560554</c:v>
                </c:pt>
                <c:pt idx="1616">
                  <c:v>-0.34058255635491486</c:v>
                </c:pt>
                <c:pt idx="1617">
                  <c:v>-0.32079263270697134</c:v>
                </c:pt>
                <c:pt idx="1618">
                  <c:v>-0.20095594611018863</c:v>
                </c:pt>
                <c:pt idx="1619">
                  <c:v>0.10094322121741572</c:v>
                </c:pt>
                <c:pt idx="1620">
                  <c:v>0.20505264544153778</c:v>
                </c:pt>
                <c:pt idx="1621">
                  <c:v>-0.12765062514384395</c:v>
                </c:pt>
                <c:pt idx="1622">
                  <c:v>0.15246195163277898</c:v>
                </c:pt>
                <c:pt idx="1623">
                  <c:v>-0.42584198575638504</c:v>
                </c:pt>
                <c:pt idx="1624">
                  <c:v>-0.14703206830355003</c:v>
                </c:pt>
                <c:pt idx="1625">
                  <c:v>-1.1293834471974515</c:v>
                </c:pt>
                <c:pt idx="1626">
                  <c:v>-0.82677713063136715</c:v>
                </c:pt>
                <c:pt idx="1627">
                  <c:v>-0.47107587397848094</c:v>
                </c:pt>
                <c:pt idx="1628">
                  <c:v>-0.73970016033911068</c:v>
                </c:pt>
                <c:pt idx="1629">
                  <c:v>-0.9847974022837781</c:v>
                </c:pt>
                <c:pt idx="1630">
                  <c:v>-1.0612265211336691</c:v>
                </c:pt>
                <c:pt idx="1631">
                  <c:v>-1.2711297797441368</c:v>
                </c:pt>
                <c:pt idx="1632">
                  <c:v>-1.2772778356876948</c:v>
                </c:pt>
                <c:pt idx="1633">
                  <c:v>-1.4779482418826411</c:v>
                </c:pt>
                <c:pt idx="1634">
                  <c:v>-1.3108465549574162</c:v>
                </c:pt>
                <c:pt idx="1635">
                  <c:v>-1.3029209347224568</c:v>
                </c:pt>
                <c:pt idx="1636">
                  <c:v>-1.2395243914350442</c:v>
                </c:pt>
                <c:pt idx="1637">
                  <c:v>-1.2198441942294549</c:v>
                </c:pt>
                <c:pt idx="1638">
                  <c:v>-1.4128742922749269</c:v>
                </c:pt>
                <c:pt idx="1639">
                  <c:v>-0.97269924741225822</c:v>
                </c:pt>
                <c:pt idx="1640">
                  <c:v>-1.2590284444707545</c:v>
                </c:pt>
                <c:pt idx="1641">
                  <c:v>-1.496386808026315</c:v>
                </c:pt>
                <c:pt idx="1642">
                  <c:v>-1.4063621097828949</c:v>
                </c:pt>
                <c:pt idx="1643">
                  <c:v>-1.2636208669682414</c:v>
                </c:pt>
                <c:pt idx="1644">
                  <c:v>-1.9911579038206837</c:v>
                </c:pt>
                <c:pt idx="1645">
                  <c:v>-1.4873910508219312</c:v>
                </c:pt>
                <c:pt idx="1646">
                  <c:v>-1.7553319228166915</c:v>
                </c:pt>
                <c:pt idx="1647">
                  <c:v>-1.2266683809910823</c:v>
                </c:pt>
                <c:pt idx="1648">
                  <c:v>-1.4562701031042207</c:v>
                </c:pt>
                <c:pt idx="1649">
                  <c:v>-1.582628335149912</c:v>
                </c:pt>
                <c:pt idx="1650">
                  <c:v>-1.8629363190962287</c:v>
                </c:pt>
                <c:pt idx="1651">
                  <c:v>-2.0792587523971826</c:v>
                </c:pt>
                <c:pt idx="1652">
                  <c:v>-2.0502541303524207</c:v>
                </c:pt>
                <c:pt idx="1653">
                  <c:v>-1.7510377754363269</c:v>
                </c:pt>
                <c:pt idx="1654">
                  <c:v>-1.626695842709768</c:v>
                </c:pt>
                <c:pt idx="1655">
                  <c:v>-2.0450517218620057</c:v>
                </c:pt>
                <c:pt idx="1656">
                  <c:v>-2.0975876306310601</c:v>
                </c:pt>
                <c:pt idx="1657">
                  <c:v>-2.0925290826487339</c:v>
                </c:pt>
                <c:pt idx="1658">
                  <c:v>-2.0820870250638444</c:v>
                </c:pt>
                <c:pt idx="1659">
                  <c:v>-1.2912025375957961</c:v>
                </c:pt>
                <c:pt idx="1660">
                  <c:v>-0.98145107797220255</c:v>
                </c:pt>
                <c:pt idx="1661">
                  <c:v>-1.2734869215057372</c:v>
                </c:pt>
                <c:pt idx="1662">
                  <c:v>-1.5518400991138024</c:v>
                </c:pt>
                <c:pt idx="1663">
                  <c:v>-1.38035316507343</c:v>
                </c:pt>
                <c:pt idx="1664">
                  <c:v>-0.97146609559933628</c:v>
                </c:pt>
                <c:pt idx="1665">
                  <c:v>-1.9017825184926966</c:v>
                </c:pt>
                <c:pt idx="1666">
                  <c:v>-1.5736096891036588</c:v>
                </c:pt>
                <c:pt idx="1667">
                  <c:v>-1.3069026314017398</c:v>
                </c:pt>
                <c:pt idx="1668">
                  <c:v>-1.1671526828456378</c:v>
                </c:pt>
                <c:pt idx="1669">
                  <c:v>-0.94082522642168098</c:v>
                </c:pt>
                <c:pt idx="1670">
                  <c:v>-1.2747036571141905</c:v>
                </c:pt>
                <c:pt idx="1671">
                  <c:v>-1.4935370907552405</c:v>
                </c:pt>
                <c:pt idx="1672">
                  <c:v>-1.9532387609554549</c:v>
                </c:pt>
                <c:pt idx="1673">
                  <c:v>-2.3603752077384121</c:v>
                </c:pt>
                <c:pt idx="1674">
                  <c:v>-2.4377216597053879</c:v>
                </c:pt>
                <c:pt idx="1675">
                  <c:v>-2.3677043996169522</c:v>
                </c:pt>
                <c:pt idx="1676">
                  <c:v>-2.6865376324404888</c:v>
                </c:pt>
                <c:pt idx="1677">
                  <c:v>-2.749525112015212</c:v>
                </c:pt>
                <c:pt idx="1678">
                  <c:v>-2.2958718951200572</c:v>
                </c:pt>
                <c:pt idx="1679">
                  <c:v>-2.5231719915201687</c:v>
                </c:pt>
                <c:pt idx="1680">
                  <c:v>-3.0501898745647518</c:v>
                </c:pt>
                <c:pt idx="1681">
                  <c:v>-3.2937565566367502</c:v>
                </c:pt>
                <c:pt idx="1682">
                  <c:v>-3.9567923599572876</c:v>
                </c:pt>
                <c:pt idx="1683">
                  <c:v>-3.5604143841526708</c:v>
                </c:pt>
                <c:pt idx="1684">
                  <c:v>-2.9379467488826192</c:v>
                </c:pt>
                <c:pt idx="1685">
                  <c:v>-3.6209267980631732</c:v>
                </c:pt>
                <c:pt idx="1686">
                  <c:v>-3.5899986494328164</c:v>
                </c:pt>
                <c:pt idx="1687">
                  <c:v>-2.6491876473369103</c:v>
                </c:pt>
                <c:pt idx="1688">
                  <c:v>-1.8994057447515038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CF-4002-858C-9CB9A56022EF}"/>
            </c:ext>
          </c:extLst>
        </c:ser>
        <c:ser>
          <c:idx val="2"/>
          <c:order val="2"/>
          <c:tx>
            <c:v>15EMA</c:v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Main!$AQ$3:$AQ$1691</c:f>
              <c:numCache>
                <c:formatCode>0.00</c:formatCode>
                <c:ptCount val="168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-0.43833508106050773</c:v>
                </c:pt>
                <c:pt idx="15">
                  <c:v>-0.15429864478150573</c:v>
                </c:pt>
                <c:pt idx="16">
                  <c:v>-0.13409087491385047</c:v>
                </c:pt>
                <c:pt idx="17">
                  <c:v>-0.11584646431498814</c:v>
                </c:pt>
                <c:pt idx="18">
                  <c:v>-0.10613225216723235</c:v>
                </c:pt>
                <c:pt idx="19">
                  <c:v>3.4119682977510085E-2</c:v>
                </c:pt>
                <c:pt idx="20">
                  <c:v>3.9967899393486314E-2</c:v>
                </c:pt>
                <c:pt idx="21">
                  <c:v>3.4950182603995933E-2</c:v>
                </c:pt>
                <c:pt idx="22">
                  <c:v>-7.0218154626212892E-2</c:v>
                </c:pt>
                <c:pt idx="23">
                  <c:v>-0.26246595999382527</c:v>
                </c:pt>
                <c:pt idx="24">
                  <c:v>-0.48718107739780914</c:v>
                </c:pt>
                <c:pt idx="25">
                  <c:v>-0.70741712585327465</c:v>
                </c:pt>
                <c:pt idx="26">
                  <c:v>-0.91739895185816056</c:v>
                </c:pt>
                <c:pt idx="27">
                  <c:v>-1.2434385079426646</c:v>
                </c:pt>
                <c:pt idx="28">
                  <c:v>-1.4295989104744895</c:v>
                </c:pt>
                <c:pt idx="29">
                  <c:v>-1.5745216770757864</c:v>
                </c:pt>
                <c:pt idx="30">
                  <c:v>-1.7127392519307749</c:v>
                </c:pt>
                <c:pt idx="31">
                  <c:v>-1.9325136622549981</c:v>
                </c:pt>
                <c:pt idx="32">
                  <c:v>-2.1606994461266695</c:v>
                </c:pt>
                <c:pt idx="33">
                  <c:v>-2.2146964921847556</c:v>
                </c:pt>
                <c:pt idx="34">
                  <c:v>-2.1513055648465929</c:v>
                </c:pt>
                <c:pt idx="35">
                  <c:v>-2.2249332029415863</c:v>
                </c:pt>
                <c:pt idx="36">
                  <c:v>-2.3157757738246785</c:v>
                </c:pt>
                <c:pt idx="37">
                  <c:v>-2.2773550380337362</c:v>
                </c:pt>
                <c:pt idx="38">
                  <c:v>-2.1303202542685353</c:v>
                </c:pt>
                <c:pt idx="39">
                  <c:v>-1.9795946810530345</c:v>
                </c:pt>
                <c:pt idx="40">
                  <c:v>-1.798209975099462</c:v>
                </c:pt>
                <c:pt idx="41">
                  <c:v>-1.6442687047147366</c:v>
                </c:pt>
                <c:pt idx="42">
                  <c:v>-1.7715179882344119</c:v>
                </c:pt>
                <c:pt idx="43">
                  <c:v>-2.0621412485547155</c:v>
                </c:pt>
                <c:pt idx="44">
                  <c:v>-2.1680033794433688</c:v>
                </c:pt>
                <c:pt idx="45">
                  <c:v>-2.2175733669092499</c:v>
                </c:pt>
                <c:pt idx="46">
                  <c:v>-2.191704472651256</c:v>
                </c:pt>
                <c:pt idx="47">
                  <c:v>-2.0880779028240246</c:v>
                </c:pt>
                <c:pt idx="48">
                  <c:v>-2.0103305527045485</c:v>
                </c:pt>
                <c:pt idx="49">
                  <c:v>-1.9878412320341348</c:v>
                </c:pt>
                <c:pt idx="50">
                  <c:v>-1.9600046909520163</c:v>
                </c:pt>
                <c:pt idx="51">
                  <c:v>-1.9879837464880326</c:v>
                </c:pt>
                <c:pt idx="52">
                  <c:v>-2.0693370264601212</c:v>
                </c:pt>
                <c:pt idx="53">
                  <c:v>-2.2435500322154107</c:v>
                </c:pt>
                <c:pt idx="54">
                  <c:v>-2.5022679923914066</c:v>
                </c:pt>
                <c:pt idx="55">
                  <c:v>-2.678142628764415</c:v>
                </c:pt>
                <c:pt idx="56">
                  <c:v>-2.9660159479185033</c:v>
                </c:pt>
                <c:pt idx="57">
                  <c:v>-3.0787548043433932</c:v>
                </c:pt>
                <c:pt idx="58">
                  <c:v>-3.2628514195636287</c:v>
                </c:pt>
                <c:pt idx="59">
                  <c:v>-3.444178786410264</c:v>
                </c:pt>
                <c:pt idx="60">
                  <c:v>-3.6016190056738431</c:v>
                </c:pt>
                <c:pt idx="61">
                  <c:v>-3.7074922784526727</c:v>
                </c:pt>
                <c:pt idx="62">
                  <c:v>-3.6905329361411496</c:v>
                </c:pt>
                <c:pt idx="63">
                  <c:v>-3.5471838710315322</c:v>
                </c:pt>
                <c:pt idx="64">
                  <c:v>-3.3762095517571051</c:v>
                </c:pt>
                <c:pt idx="65">
                  <c:v>-3.1480209721734225</c:v>
                </c:pt>
                <c:pt idx="66">
                  <c:v>-2.9547659782408826</c:v>
                </c:pt>
                <c:pt idx="67">
                  <c:v>-2.8343388544090713</c:v>
                </c:pt>
                <c:pt idx="68">
                  <c:v>-2.4717471179593078</c:v>
                </c:pt>
                <c:pt idx="69">
                  <c:v>-2.1244921723826393</c:v>
                </c:pt>
                <c:pt idx="70">
                  <c:v>-1.727547775928951</c:v>
                </c:pt>
                <c:pt idx="71">
                  <c:v>-1.2640914492793311</c:v>
                </c:pt>
                <c:pt idx="72">
                  <c:v>-0.86796470997219133</c:v>
                </c:pt>
                <c:pt idx="73">
                  <c:v>-0.41005163808889522</c:v>
                </c:pt>
                <c:pt idx="74">
                  <c:v>-9.613023249291236E-2</c:v>
                </c:pt>
                <c:pt idx="75">
                  <c:v>0.14422398601954717</c:v>
                </c:pt>
                <c:pt idx="76">
                  <c:v>0.51142454563410611</c:v>
                </c:pt>
                <c:pt idx="77">
                  <c:v>0.84091936023106029</c:v>
                </c:pt>
                <c:pt idx="78">
                  <c:v>1.0421296905061286</c:v>
                </c:pt>
                <c:pt idx="79">
                  <c:v>1.1526033446666735</c:v>
                </c:pt>
                <c:pt idx="80">
                  <c:v>1.2890794642506633</c:v>
                </c:pt>
                <c:pt idx="81">
                  <c:v>1.3901475649622497</c:v>
                </c:pt>
                <c:pt idx="82">
                  <c:v>1.5274318471671759</c:v>
                </c:pt>
                <c:pt idx="83">
                  <c:v>1.5979991921684948</c:v>
                </c:pt>
                <c:pt idx="84">
                  <c:v>1.7079877388683107</c:v>
                </c:pt>
                <c:pt idx="85">
                  <c:v>1.7477416586113061</c:v>
                </c:pt>
                <c:pt idx="86">
                  <c:v>1.7302234597559256</c:v>
                </c:pt>
                <c:pt idx="87">
                  <c:v>1.819979254776718</c:v>
                </c:pt>
                <c:pt idx="88">
                  <c:v>1.9875431409900775</c:v>
                </c:pt>
                <c:pt idx="89">
                  <c:v>2.1705929722026798</c:v>
                </c:pt>
                <c:pt idx="90">
                  <c:v>2.360242698838801</c:v>
                </c:pt>
                <c:pt idx="91">
                  <c:v>2.5026081722979545</c:v>
                </c:pt>
                <c:pt idx="92">
                  <c:v>2.5543222867950468</c:v>
                </c:pt>
                <c:pt idx="93">
                  <c:v>2.506827463417447</c:v>
                </c:pt>
                <c:pt idx="94">
                  <c:v>2.3035483454781125</c:v>
                </c:pt>
                <c:pt idx="95">
                  <c:v>2.0456182016217617</c:v>
                </c:pt>
                <c:pt idx="96">
                  <c:v>1.868642649102678</c:v>
                </c:pt>
                <c:pt idx="97">
                  <c:v>1.6298882948171167</c:v>
                </c:pt>
                <c:pt idx="98">
                  <c:v>1.5757949216411857</c:v>
                </c:pt>
                <c:pt idx="99">
                  <c:v>1.5981474007285179</c:v>
                </c:pt>
                <c:pt idx="100">
                  <c:v>1.5786554174499114</c:v>
                </c:pt>
                <c:pt idx="101">
                  <c:v>1.4654040406377828</c:v>
                </c:pt>
                <c:pt idx="102">
                  <c:v>1.340537540176195</c:v>
                </c:pt>
                <c:pt idx="103">
                  <c:v>1.3138063481589817</c:v>
                </c:pt>
                <c:pt idx="104">
                  <c:v>1.3129394908676857</c:v>
                </c:pt>
                <c:pt idx="105">
                  <c:v>1.3250978135325033</c:v>
                </c:pt>
                <c:pt idx="106">
                  <c:v>1.3242167521837844</c:v>
                </c:pt>
                <c:pt idx="107">
                  <c:v>1.3405217051012843</c:v>
                </c:pt>
                <c:pt idx="108">
                  <c:v>1.3418908382506012</c:v>
                </c:pt>
                <c:pt idx="109">
                  <c:v>1.2711497631517936</c:v>
                </c:pt>
                <c:pt idx="110">
                  <c:v>1.2426191059020986</c:v>
                </c:pt>
                <c:pt idx="111">
                  <c:v>1.164709020909191</c:v>
                </c:pt>
                <c:pt idx="112">
                  <c:v>1.0996130573267135</c:v>
                </c:pt>
                <c:pt idx="113">
                  <c:v>1.1347375860545781</c:v>
                </c:pt>
                <c:pt idx="114">
                  <c:v>1.1666594331510804</c:v>
                </c:pt>
                <c:pt idx="115">
                  <c:v>1.1852994097922886</c:v>
                </c:pt>
                <c:pt idx="116">
                  <c:v>1.1949730757478823</c:v>
                </c:pt>
                <c:pt idx="117">
                  <c:v>1.1603242153865851</c:v>
                </c:pt>
                <c:pt idx="118">
                  <c:v>1.099376821156459</c:v>
                </c:pt>
                <c:pt idx="119">
                  <c:v>1.0154134888984221</c:v>
                </c:pt>
                <c:pt idx="120">
                  <c:v>0.86609740464619178</c:v>
                </c:pt>
                <c:pt idx="121">
                  <c:v>0.72115167876507935</c:v>
                </c:pt>
                <c:pt idx="122">
                  <c:v>0.52956628198662803</c:v>
                </c:pt>
                <c:pt idx="123">
                  <c:v>0.33948743298429895</c:v>
                </c:pt>
                <c:pt idx="124">
                  <c:v>0.27940553044364702</c:v>
                </c:pt>
                <c:pt idx="125">
                  <c:v>0.21730975994716423</c:v>
                </c:pt>
                <c:pt idx="126">
                  <c:v>0.14023516722100005</c:v>
                </c:pt>
                <c:pt idx="127">
                  <c:v>0.13570824514611815</c:v>
                </c:pt>
                <c:pt idx="128">
                  <c:v>0.13369498809299102</c:v>
                </c:pt>
                <c:pt idx="129">
                  <c:v>0.15435940193137501</c:v>
                </c:pt>
                <c:pt idx="130">
                  <c:v>0.20357400806860931</c:v>
                </c:pt>
                <c:pt idx="131">
                  <c:v>0.29212566650085625</c:v>
                </c:pt>
                <c:pt idx="132">
                  <c:v>0.35529994227736628</c:v>
                </c:pt>
                <c:pt idx="133">
                  <c:v>0.37160365409802276</c:v>
                </c:pt>
                <c:pt idx="134">
                  <c:v>0.37301470326412667</c:v>
                </c:pt>
                <c:pt idx="135">
                  <c:v>0.43354570955572402</c:v>
                </c:pt>
                <c:pt idx="136">
                  <c:v>0.50134327005304924</c:v>
                </c:pt>
                <c:pt idx="137">
                  <c:v>0.55686701229415569</c:v>
                </c:pt>
                <c:pt idx="138">
                  <c:v>0.68256429141811137</c:v>
                </c:pt>
                <c:pt idx="139">
                  <c:v>0.88431664393101483</c:v>
                </c:pt>
                <c:pt idx="140">
                  <c:v>1.0016117304076091</c:v>
                </c:pt>
                <c:pt idx="141">
                  <c:v>1.1177544003111064</c:v>
                </c:pt>
                <c:pt idx="142">
                  <c:v>1.2118293518149206</c:v>
                </c:pt>
                <c:pt idx="143">
                  <c:v>1.4073939876214818</c:v>
                </c:pt>
                <c:pt idx="144">
                  <c:v>1.587516034800778</c:v>
                </c:pt>
                <c:pt idx="145">
                  <c:v>1.8496716823701114</c:v>
                </c:pt>
                <c:pt idx="146">
                  <c:v>1.8347154298878148</c:v>
                </c:pt>
                <c:pt idx="147">
                  <c:v>1.9307169554860129</c:v>
                </c:pt>
                <c:pt idx="148">
                  <c:v>1.9344161950553356</c:v>
                </c:pt>
                <c:pt idx="149">
                  <c:v>1.9592536777196135</c:v>
                </c:pt>
                <c:pt idx="150">
                  <c:v>1.958692018678766</c:v>
                </c:pt>
                <c:pt idx="151">
                  <c:v>1.9659581675113285</c:v>
                </c:pt>
                <c:pt idx="152">
                  <c:v>2.0845721709099685</c:v>
                </c:pt>
                <c:pt idx="153">
                  <c:v>2.2826436537888064</c:v>
                </c:pt>
                <c:pt idx="154">
                  <c:v>2.4733394742913335</c:v>
                </c:pt>
                <c:pt idx="155">
                  <c:v>2.557117939078311</c:v>
                </c:pt>
                <c:pt idx="156">
                  <c:v>2.5612114470466794</c:v>
                </c:pt>
                <c:pt idx="157">
                  <c:v>2.6399629364479598</c:v>
                </c:pt>
                <c:pt idx="158">
                  <c:v>2.7235901563566802</c:v>
                </c:pt>
                <c:pt idx="159">
                  <c:v>2.858515621154845</c:v>
                </c:pt>
                <c:pt idx="160">
                  <c:v>2.9808523406799887</c:v>
                </c:pt>
                <c:pt idx="161">
                  <c:v>3.1891392480358451</c:v>
                </c:pt>
                <c:pt idx="162">
                  <c:v>3.308239960772501</c:v>
                </c:pt>
                <c:pt idx="163">
                  <c:v>3.3372605934677742</c:v>
                </c:pt>
                <c:pt idx="164">
                  <c:v>3.4072679111302859</c:v>
                </c:pt>
                <c:pt idx="165">
                  <c:v>3.542159403847204</c:v>
                </c:pt>
                <c:pt idx="166">
                  <c:v>3.5581244878567171</c:v>
                </c:pt>
                <c:pt idx="167">
                  <c:v>3.5802247465515133</c:v>
                </c:pt>
                <c:pt idx="168">
                  <c:v>3.4209173822247907</c:v>
                </c:pt>
                <c:pt idx="169">
                  <c:v>3.2594175017365785</c:v>
                </c:pt>
                <c:pt idx="170">
                  <c:v>3.1102310241723941</c:v>
                </c:pt>
                <c:pt idx="171">
                  <c:v>3.0805455670918152</c:v>
                </c:pt>
                <c:pt idx="172">
                  <c:v>3.1294847802871941</c:v>
                </c:pt>
                <c:pt idx="173">
                  <c:v>3.1895031940437093</c:v>
                </c:pt>
                <c:pt idx="174">
                  <c:v>3.2690744220058301</c:v>
                </c:pt>
                <c:pt idx="175">
                  <c:v>3.3126075210046291</c:v>
                </c:pt>
                <c:pt idx="176">
                  <c:v>3.4696340798143366</c:v>
                </c:pt>
                <c:pt idx="177">
                  <c:v>3.6164805073155151</c:v>
                </c:pt>
                <c:pt idx="178">
                  <c:v>3.7812811846606329</c:v>
                </c:pt>
                <c:pt idx="179">
                  <c:v>4.0208209397681056</c:v>
                </c:pt>
                <c:pt idx="180">
                  <c:v>4.1593370905757441</c:v>
                </c:pt>
                <c:pt idx="181">
                  <c:v>4.2341907839703534</c:v>
                </c:pt>
                <c:pt idx="182">
                  <c:v>4.2248126407932931</c:v>
                </c:pt>
                <c:pt idx="183">
                  <c:v>4.2678388133597949</c:v>
                </c:pt>
                <c:pt idx="184">
                  <c:v>4.3904455636800579</c:v>
                </c:pt>
                <c:pt idx="185">
                  <c:v>4.4785255159809978</c:v>
                </c:pt>
                <c:pt idx="186">
                  <c:v>4.4437921932453355</c:v>
                </c:pt>
                <c:pt idx="187">
                  <c:v>4.5116419666506644</c:v>
                </c:pt>
                <c:pt idx="188">
                  <c:v>4.6066080035732853</c:v>
                </c:pt>
                <c:pt idx="189">
                  <c:v>4.620812652660117</c:v>
                </c:pt>
                <c:pt idx="190">
                  <c:v>4.5855099606562009</c:v>
                </c:pt>
                <c:pt idx="191">
                  <c:v>4.5528228511636559</c:v>
                </c:pt>
                <c:pt idx="192">
                  <c:v>4.4812148791625637</c:v>
                </c:pt>
                <c:pt idx="193">
                  <c:v>4.4542587307611807</c:v>
                </c:pt>
                <c:pt idx="194">
                  <c:v>4.4027715506771408</c:v>
                </c:pt>
                <c:pt idx="195">
                  <c:v>4.3221949454949184</c:v>
                </c:pt>
                <c:pt idx="196">
                  <c:v>4.1753451650378253</c:v>
                </c:pt>
                <c:pt idx="197">
                  <c:v>3.9832103480384715</c:v>
                </c:pt>
                <c:pt idx="198">
                  <c:v>3.8333975812122261</c:v>
                </c:pt>
                <c:pt idx="199">
                  <c:v>3.6967278861043984</c:v>
                </c:pt>
                <c:pt idx="200">
                  <c:v>3.6902875036681446</c:v>
                </c:pt>
                <c:pt idx="201">
                  <c:v>3.7367239314479956</c:v>
                </c:pt>
                <c:pt idx="202">
                  <c:v>3.8239530542873039</c:v>
                </c:pt>
                <c:pt idx="203">
                  <c:v>3.9511327993985912</c:v>
                </c:pt>
                <c:pt idx="204">
                  <c:v>4.117776749677188</c:v>
                </c:pt>
                <c:pt idx="205">
                  <c:v>4.3161627586631974</c:v>
                </c:pt>
                <c:pt idx="206">
                  <c:v>4.6154106079878643</c:v>
                </c:pt>
                <c:pt idx="207">
                  <c:v>4.8739037716690641</c:v>
                </c:pt>
                <c:pt idx="208">
                  <c:v>5.1139577026907572</c:v>
                </c:pt>
                <c:pt idx="209">
                  <c:v>5.3200553706514055</c:v>
                </c:pt>
                <c:pt idx="210">
                  <c:v>5.3651149194237293</c:v>
                </c:pt>
                <c:pt idx="211">
                  <c:v>5.3528909180692512</c:v>
                </c:pt>
                <c:pt idx="212">
                  <c:v>5.306137095551426</c:v>
                </c:pt>
                <c:pt idx="213">
                  <c:v>5.3632515793676676</c:v>
                </c:pt>
                <c:pt idx="214">
                  <c:v>5.4045491116628614</c:v>
                </c:pt>
                <c:pt idx="215">
                  <c:v>5.401025742402668</c:v>
                </c:pt>
                <c:pt idx="216">
                  <c:v>5.3686038581146374</c:v>
                </c:pt>
                <c:pt idx="217">
                  <c:v>5.2788499417129762</c:v>
                </c:pt>
                <c:pt idx="218">
                  <c:v>5.2722735923968598</c:v>
                </c:pt>
                <c:pt idx="219">
                  <c:v>5.2433858531701789</c:v>
                </c:pt>
                <c:pt idx="220">
                  <c:v>5.1470874044153732</c:v>
                </c:pt>
                <c:pt idx="221">
                  <c:v>5.0085086200578353</c:v>
                </c:pt>
                <c:pt idx="222">
                  <c:v>4.9012818780339673</c:v>
                </c:pt>
                <c:pt idx="223">
                  <c:v>4.7887847460092408</c:v>
                </c:pt>
                <c:pt idx="224">
                  <c:v>4.6342295039714267</c:v>
                </c:pt>
                <c:pt idx="225">
                  <c:v>4.4063165781167664</c:v>
                </c:pt>
                <c:pt idx="226">
                  <c:v>4.2208220080557233</c:v>
                </c:pt>
                <c:pt idx="227">
                  <c:v>4.0498866961365101</c:v>
                </c:pt>
                <c:pt idx="228">
                  <c:v>3.8617223508044827</c:v>
                </c:pt>
                <c:pt idx="229">
                  <c:v>3.6626630338343715</c:v>
                </c:pt>
                <c:pt idx="230">
                  <c:v>3.5446739735818822</c:v>
                </c:pt>
                <c:pt idx="231">
                  <c:v>3.4811090863836807</c:v>
                </c:pt>
                <c:pt idx="232">
                  <c:v>3.434063258967905</c:v>
                </c:pt>
                <c:pt idx="233">
                  <c:v>3.4506886434954369</c:v>
                </c:pt>
                <c:pt idx="234">
                  <c:v>3.4415473318640797</c:v>
                </c:pt>
                <c:pt idx="235">
                  <c:v>3.4161352867515395</c:v>
                </c:pt>
                <c:pt idx="236">
                  <c:v>3.4559258237892001</c:v>
                </c:pt>
                <c:pt idx="237">
                  <c:v>3.5849945775961354</c:v>
                </c:pt>
                <c:pt idx="238">
                  <c:v>3.8035297567702324</c:v>
                </c:pt>
                <c:pt idx="239">
                  <c:v>3.9072787952854293</c:v>
                </c:pt>
                <c:pt idx="240">
                  <c:v>4.0005835629248203</c:v>
                </c:pt>
                <c:pt idx="241">
                  <c:v>4.0650739975785202</c:v>
                </c:pt>
                <c:pt idx="242">
                  <c:v>4.1708948987256589</c:v>
                </c:pt>
                <c:pt idx="243">
                  <c:v>4.2907655040864556</c:v>
                </c:pt>
                <c:pt idx="244">
                  <c:v>4.3228928637656603</c:v>
                </c:pt>
                <c:pt idx="245">
                  <c:v>4.3751919525197938</c:v>
                </c:pt>
                <c:pt idx="246">
                  <c:v>4.436820600225964</c:v>
                </c:pt>
                <c:pt idx="247">
                  <c:v>4.425857114743005</c:v>
                </c:pt>
                <c:pt idx="248">
                  <c:v>4.4148538618544917</c:v>
                </c:pt>
                <c:pt idx="249">
                  <c:v>4.4207858236287416</c:v>
                </c:pt>
                <c:pt idx="250">
                  <c:v>4.3877625588328524</c:v>
                </c:pt>
                <c:pt idx="251">
                  <c:v>4.3440360399889375</c:v>
                </c:pt>
                <c:pt idx="252">
                  <c:v>4.2920455781818552</c:v>
                </c:pt>
                <c:pt idx="253">
                  <c:v>4.2632644611974264</c:v>
                </c:pt>
                <c:pt idx="254">
                  <c:v>4.2531905549833056</c:v>
                </c:pt>
                <c:pt idx="255">
                  <c:v>4.2116014653198013</c:v>
                </c:pt>
                <c:pt idx="256">
                  <c:v>4.1846212000436607</c:v>
                </c:pt>
                <c:pt idx="257">
                  <c:v>4.1499410395127896</c:v>
                </c:pt>
                <c:pt idx="258">
                  <c:v>4.1228564441401998</c:v>
                </c:pt>
                <c:pt idx="259">
                  <c:v>4.148509471285589</c:v>
                </c:pt>
                <c:pt idx="260">
                  <c:v>4.2174511698664281</c:v>
                </c:pt>
                <c:pt idx="261">
                  <c:v>4.3023059520093918</c:v>
                </c:pt>
                <c:pt idx="262">
                  <c:v>4.357649049038173</c:v>
                </c:pt>
                <c:pt idx="263">
                  <c:v>4.4484960308104222</c:v>
                </c:pt>
                <c:pt idx="264">
                  <c:v>4.487832530781116</c:v>
                </c:pt>
                <c:pt idx="265">
                  <c:v>4.4495815324163646</c:v>
                </c:pt>
                <c:pt idx="266">
                  <c:v>4.4415042522932904</c:v>
                </c:pt>
                <c:pt idx="267">
                  <c:v>4.3953252950260016</c:v>
                </c:pt>
                <c:pt idx="268">
                  <c:v>4.3411589224158202</c:v>
                </c:pt>
                <c:pt idx="269">
                  <c:v>4.2935843718715585</c:v>
                </c:pt>
                <c:pt idx="270">
                  <c:v>4.183125403912701</c:v>
                </c:pt>
                <c:pt idx="271">
                  <c:v>4.0619696080983276</c:v>
                </c:pt>
                <c:pt idx="272">
                  <c:v>3.8918640580806882</c:v>
                </c:pt>
                <c:pt idx="273">
                  <c:v>3.7225426421790808</c:v>
                </c:pt>
                <c:pt idx="274">
                  <c:v>3.6228693737105315</c:v>
                </c:pt>
                <c:pt idx="275">
                  <c:v>3.4834820419593084</c:v>
                </c:pt>
                <c:pt idx="276">
                  <c:v>3.3945186227462338</c:v>
                </c:pt>
                <c:pt idx="277">
                  <c:v>3.4103224757159563</c:v>
                </c:pt>
                <c:pt idx="278">
                  <c:v>3.4051786941315192</c:v>
                </c:pt>
                <c:pt idx="279">
                  <c:v>3.381169206138138</c:v>
                </c:pt>
                <c:pt idx="280">
                  <c:v>3.3843928941529144</c:v>
                </c:pt>
                <c:pt idx="281">
                  <c:v>3.4335762636929994</c:v>
                </c:pt>
                <c:pt idx="282">
                  <c:v>3.4263814941602524</c:v>
                </c:pt>
                <c:pt idx="283">
                  <c:v>3.4499362997880492</c:v>
                </c:pt>
                <c:pt idx="284">
                  <c:v>3.4931614259707162</c:v>
                </c:pt>
                <c:pt idx="285">
                  <c:v>3.4870544247416109</c:v>
                </c:pt>
                <c:pt idx="286">
                  <c:v>3.5359977386687467</c:v>
                </c:pt>
                <c:pt idx="287">
                  <c:v>3.5654131894914149</c:v>
                </c:pt>
                <c:pt idx="288">
                  <c:v>3.5261076010804975</c:v>
                </c:pt>
                <c:pt idx="289">
                  <c:v>3.5167311734585769</c:v>
                </c:pt>
                <c:pt idx="290">
                  <c:v>3.4553960521403293</c:v>
                </c:pt>
                <c:pt idx="291">
                  <c:v>3.4338359075898772</c:v>
                </c:pt>
                <c:pt idx="292">
                  <c:v>3.4694468279211983</c:v>
                </c:pt>
                <c:pt idx="293">
                  <c:v>3.4406209994174892</c:v>
                </c:pt>
                <c:pt idx="294">
                  <c:v>3.4507238484317946</c:v>
                </c:pt>
                <c:pt idx="295">
                  <c:v>3.5166603416300863</c:v>
                </c:pt>
                <c:pt idx="296">
                  <c:v>3.55872519847233</c:v>
                </c:pt>
                <c:pt idx="297">
                  <c:v>3.6200203709711958</c:v>
                </c:pt>
                <c:pt idx="298">
                  <c:v>3.6698009198191572</c:v>
                </c:pt>
                <c:pt idx="299">
                  <c:v>3.6959005379237251</c:v>
                </c:pt>
                <c:pt idx="300">
                  <c:v>3.7491296455306866</c:v>
                </c:pt>
                <c:pt idx="301">
                  <c:v>3.7276821218501905</c:v>
                </c:pt>
                <c:pt idx="302">
                  <c:v>3.7391049941973074</c:v>
                </c:pt>
                <c:pt idx="303">
                  <c:v>3.7246707943355983</c:v>
                </c:pt>
                <c:pt idx="304">
                  <c:v>3.6344747900306862</c:v>
                </c:pt>
                <c:pt idx="305">
                  <c:v>3.5399057427173299</c:v>
                </c:pt>
                <c:pt idx="306">
                  <c:v>3.5207849789663355</c:v>
                </c:pt>
                <c:pt idx="307">
                  <c:v>3.448954046415897</c:v>
                </c:pt>
                <c:pt idx="308">
                  <c:v>3.4135146951321365</c:v>
                </c:pt>
                <c:pt idx="309">
                  <c:v>3.3577334430272741</c:v>
                </c:pt>
                <c:pt idx="310">
                  <c:v>3.224312281250695</c:v>
                </c:pt>
                <c:pt idx="311">
                  <c:v>3.1102781064300777</c:v>
                </c:pt>
                <c:pt idx="312">
                  <c:v>3.0488740578667382</c:v>
                </c:pt>
                <c:pt idx="313">
                  <c:v>2.9967975313311213</c:v>
                </c:pt>
                <c:pt idx="314">
                  <c:v>2.9352856281933222</c:v>
                </c:pt>
                <c:pt idx="315">
                  <c:v>2.9522601584560526</c:v>
                </c:pt>
                <c:pt idx="316">
                  <c:v>2.9524024925486292</c:v>
                </c:pt>
                <c:pt idx="317">
                  <c:v>2.9975939161876477</c:v>
                </c:pt>
                <c:pt idx="318">
                  <c:v>2.9839855661347556</c:v>
                </c:pt>
                <c:pt idx="319">
                  <c:v>2.9681569629480395</c:v>
                </c:pt>
                <c:pt idx="320">
                  <c:v>3.0190240023409389</c:v>
                </c:pt>
                <c:pt idx="321">
                  <c:v>3.0459234801171546</c:v>
                </c:pt>
                <c:pt idx="322">
                  <c:v>3.0391761145014633</c:v>
                </c:pt>
                <c:pt idx="323">
                  <c:v>3.0286097732877741</c:v>
                </c:pt>
                <c:pt idx="324">
                  <c:v>2.984941233485241</c:v>
                </c:pt>
                <c:pt idx="325">
                  <c:v>2.95447994832438</c:v>
                </c:pt>
                <c:pt idx="326">
                  <c:v>2.939611960357853</c:v>
                </c:pt>
                <c:pt idx="327">
                  <c:v>2.9903987252597366</c:v>
                </c:pt>
                <c:pt idx="328">
                  <c:v>3.0174728285591046</c:v>
                </c:pt>
                <c:pt idx="329">
                  <c:v>2.88364362594417</c:v>
                </c:pt>
                <c:pt idx="330">
                  <c:v>2.8238784128309047</c:v>
                </c:pt>
                <c:pt idx="331">
                  <c:v>2.740579765045315</c:v>
                </c:pt>
                <c:pt idx="332">
                  <c:v>2.6328602940956087</c:v>
                </c:pt>
                <c:pt idx="333">
                  <c:v>2.4811734939099304</c:v>
                </c:pt>
                <c:pt idx="334">
                  <c:v>2.370077040259388</c:v>
                </c:pt>
                <c:pt idx="335">
                  <c:v>2.3215879974450067</c:v>
                </c:pt>
                <c:pt idx="336">
                  <c:v>2.2820138868031394</c:v>
                </c:pt>
                <c:pt idx="337">
                  <c:v>2.2781356094024612</c:v>
                </c:pt>
                <c:pt idx="338">
                  <c:v>2.2470971416500674</c:v>
                </c:pt>
                <c:pt idx="339">
                  <c:v>2.2564630966935231</c:v>
                </c:pt>
                <c:pt idx="340">
                  <c:v>2.2772823781848017</c:v>
                </c:pt>
                <c:pt idx="341">
                  <c:v>2.2749027340385251</c:v>
                </c:pt>
                <c:pt idx="342">
                  <c:v>2.2986031286902313</c:v>
                </c:pt>
                <c:pt idx="343">
                  <c:v>2.4084398355183367</c:v>
                </c:pt>
                <c:pt idx="344">
                  <c:v>2.6049664675562498</c:v>
                </c:pt>
                <c:pt idx="345">
                  <c:v>2.8011604979047435</c:v>
                </c:pt>
                <c:pt idx="346">
                  <c:v>2.9666931606335396</c:v>
                </c:pt>
                <c:pt idx="347">
                  <c:v>3.1966770543569405</c:v>
                </c:pt>
                <c:pt idx="348">
                  <c:v>3.3636129700136705</c:v>
                </c:pt>
                <c:pt idx="349">
                  <c:v>3.5052478371216598</c:v>
                </c:pt>
                <c:pt idx="350">
                  <c:v>3.6262468629554103</c:v>
                </c:pt>
                <c:pt idx="351">
                  <c:v>3.7201459093610998</c:v>
                </c:pt>
                <c:pt idx="352">
                  <c:v>3.7523347996033487</c:v>
                </c:pt>
                <c:pt idx="353">
                  <c:v>3.792306370949392</c:v>
                </c:pt>
                <c:pt idx="354">
                  <c:v>3.920883595038839</c:v>
                </c:pt>
                <c:pt idx="355">
                  <c:v>4.0202972621808506</c:v>
                </c:pt>
                <c:pt idx="356">
                  <c:v>4.0470363543576502</c:v>
                </c:pt>
                <c:pt idx="357">
                  <c:v>4.1000606407141635</c:v>
                </c:pt>
                <c:pt idx="358">
                  <c:v>4.1627011702601715</c:v>
                </c:pt>
                <c:pt idx="359">
                  <c:v>4.1733177449136685</c:v>
                </c:pt>
                <c:pt idx="360">
                  <c:v>4.1779671446064324</c:v>
                </c:pt>
                <c:pt idx="361">
                  <c:v>4.1347128799540158</c:v>
                </c:pt>
                <c:pt idx="362">
                  <c:v>4.1077799066261846</c:v>
                </c:pt>
                <c:pt idx="363">
                  <c:v>4.1106236516742563</c:v>
                </c:pt>
                <c:pt idx="364">
                  <c:v>4.1073257740937876</c:v>
                </c:pt>
                <c:pt idx="365">
                  <c:v>4.1558111348630291</c:v>
                </c:pt>
                <c:pt idx="366">
                  <c:v>4.202554387411487</c:v>
                </c:pt>
                <c:pt idx="367">
                  <c:v>4.2603200823476595</c:v>
                </c:pt>
                <c:pt idx="368">
                  <c:v>4.2428752311285551</c:v>
                </c:pt>
                <c:pt idx="369">
                  <c:v>4.2158964094969038</c:v>
                </c:pt>
                <c:pt idx="370">
                  <c:v>4.1616454149134956</c:v>
                </c:pt>
                <c:pt idx="371">
                  <c:v>4.142321278035106</c:v>
                </c:pt>
                <c:pt idx="372">
                  <c:v>4.1326531085280998</c:v>
                </c:pt>
                <c:pt idx="373">
                  <c:v>4.1230892686937182</c:v>
                </c:pt>
                <c:pt idx="374">
                  <c:v>4.117700086852687</c:v>
                </c:pt>
                <c:pt idx="375">
                  <c:v>4.0921535382483825</c:v>
                </c:pt>
                <c:pt idx="376">
                  <c:v>4.0165649524368847</c:v>
                </c:pt>
                <c:pt idx="377">
                  <c:v>3.9041774296117948</c:v>
                </c:pt>
                <c:pt idx="378">
                  <c:v>3.841270359762893</c:v>
                </c:pt>
                <c:pt idx="379">
                  <c:v>3.7889439886253804</c:v>
                </c:pt>
                <c:pt idx="380">
                  <c:v>3.7176059344739438</c:v>
                </c:pt>
                <c:pt idx="381">
                  <c:v>3.6527975404514024</c:v>
                </c:pt>
                <c:pt idx="382">
                  <c:v>3.6118472318748913</c:v>
                </c:pt>
                <c:pt idx="383">
                  <c:v>3.5003674909859179</c:v>
                </c:pt>
                <c:pt idx="384">
                  <c:v>3.4020069669657316</c:v>
                </c:pt>
                <c:pt idx="385">
                  <c:v>3.3105003298308429</c:v>
                </c:pt>
                <c:pt idx="386">
                  <c:v>3.2950537563515265</c:v>
                </c:pt>
                <c:pt idx="387">
                  <c:v>3.3304893530271555</c:v>
                </c:pt>
                <c:pt idx="388">
                  <c:v>3.3895600996258843</c:v>
                </c:pt>
                <c:pt idx="389">
                  <c:v>3.4396634025707877</c:v>
                </c:pt>
                <c:pt idx="390">
                  <c:v>3.497290598940848</c:v>
                </c:pt>
                <c:pt idx="391">
                  <c:v>3.5946944942376211</c:v>
                </c:pt>
                <c:pt idx="392">
                  <c:v>3.6819953019000011</c:v>
                </c:pt>
                <c:pt idx="393">
                  <c:v>3.8168523803927412</c:v>
                </c:pt>
                <c:pt idx="394">
                  <c:v>3.9092152169812699</c:v>
                </c:pt>
                <c:pt idx="395">
                  <c:v>4.0016524594387715</c:v>
                </c:pt>
                <c:pt idx="396">
                  <c:v>3.9797256930674973</c:v>
                </c:pt>
                <c:pt idx="397">
                  <c:v>3.9051996748974789</c:v>
                </c:pt>
                <c:pt idx="398">
                  <c:v>3.8839493898178019</c:v>
                </c:pt>
                <c:pt idx="399">
                  <c:v>3.8427595678120063</c:v>
                </c:pt>
                <c:pt idx="400">
                  <c:v>3.7900474238914286</c:v>
                </c:pt>
                <c:pt idx="401">
                  <c:v>3.8056027636007075</c:v>
                </c:pt>
                <c:pt idx="402">
                  <c:v>3.7681069680199046</c:v>
                </c:pt>
                <c:pt idx="403">
                  <c:v>3.7697968833385165</c:v>
                </c:pt>
                <c:pt idx="404">
                  <c:v>3.7868088918337519</c:v>
                </c:pt>
                <c:pt idx="405">
                  <c:v>3.8064347383507688</c:v>
                </c:pt>
                <c:pt idx="406">
                  <c:v>3.8070854213358185</c:v>
                </c:pt>
                <c:pt idx="407">
                  <c:v>3.7777946599636119</c:v>
                </c:pt>
                <c:pt idx="408">
                  <c:v>3.7904435465391106</c:v>
                </c:pt>
                <c:pt idx="409">
                  <c:v>3.8245873380484512</c:v>
                </c:pt>
                <c:pt idx="410">
                  <c:v>3.8663257891185698</c:v>
                </c:pt>
                <c:pt idx="411">
                  <c:v>3.9044013358539615</c:v>
                </c:pt>
                <c:pt idx="412">
                  <c:v>3.9269159016243118</c:v>
                </c:pt>
                <c:pt idx="413">
                  <c:v>3.9441304770813304</c:v>
                </c:pt>
                <c:pt idx="414">
                  <c:v>3.9334989383257533</c:v>
                </c:pt>
                <c:pt idx="415">
                  <c:v>3.945378577864127</c:v>
                </c:pt>
                <c:pt idx="416">
                  <c:v>3.9510018470368777</c:v>
                </c:pt>
                <c:pt idx="417">
                  <c:v>3.9563347933003978</c:v>
                </c:pt>
                <c:pt idx="418">
                  <c:v>3.9501465683309482</c:v>
                </c:pt>
                <c:pt idx="419">
                  <c:v>3.9387530658491654</c:v>
                </c:pt>
                <c:pt idx="420">
                  <c:v>3.900477665535016</c:v>
                </c:pt>
                <c:pt idx="421">
                  <c:v>3.8214467131709222</c:v>
                </c:pt>
                <c:pt idx="422">
                  <c:v>3.6992370395999492</c:v>
                </c:pt>
                <c:pt idx="423">
                  <c:v>3.5548235467749705</c:v>
                </c:pt>
                <c:pt idx="424">
                  <c:v>3.4771835537421825</c:v>
                </c:pt>
                <c:pt idx="425">
                  <c:v>3.3608418424366295</c:v>
                </c:pt>
                <c:pt idx="426">
                  <c:v>3.2460158844931377</c:v>
                </c:pt>
                <c:pt idx="427">
                  <c:v>3.1337186326368931</c:v>
                </c:pt>
                <c:pt idx="428">
                  <c:v>3.0514932908777812</c:v>
                </c:pt>
                <c:pt idx="429">
                  <c:v>2.9806669058611113</c:v>
                </c:pt>
                <c:pt idx="430">
                  <c:v>2.91859839053271</c:v>
                </c:pt>
                <c:pt idx="431">
                  <c:v>2.8607066768438925</c:v>
                </c:pt>
                <c:pt idx="432">
                  <c:v>2.7709452690546712</c:v>
                </c:pt>
                <c:pt idx="433">
                  <c:v>2.7023176979880876</c:v>
                </c:pt>
                <c:pt idx="434">
                  <c:v>2.6553059625466351</c:v>
                </c:pt>
                <c:pt idx="435">
                  <c:v>2.5918461300976299</c:v>
                </c:pt>
                <c:pt idx="436">
                  <c:v>2.5261686154667147</c:v>
                </c:pt>
                <c:pt idx="437">
                  <c:v>2.4474183227318376</c:v>
                </c:pt>
                <c:pt idx="438">
                  <c:v>2.3862962720015028</c:v>
                </c:pt>
                <c:pt idx="439">
                  <c:v>2.3450405591091679</c:v>
                </c:pt>
                <c:pt idx="440">
                  <c:v>2.311680810096064</c:v>
                </c:pt>
                <c:pt idx="441">
                  <c:v>2.2973301540643112</c:v>
                </c:pt>
                <c:pt idx="442">
                  <c:v>2.3159007831504739</c:v>
                </c:pt>
                <c:pt idx="443">
                  <c:v>2.3774922936590737</c:v>
                </c:pt>
                <c:pt idx="444">
                  <c:v>2.4682123446551016</c:v>
                </c:pt>
                <c:pt idx="445">
                  <c:v>2.5667061091492651</c:v>
                </c:pt>
                <c:pt idx="446">
                  <c:v>2.6603080181042071</c:v>
                </c:pt>
                <c:pt idx="447">
                  <c:v>2.7606925080911373</c:v>
                </c:pt>
                <c:pt idx="448">
                  <c:v>2.8399072154542444</c:v>
                </c:pt>
                <c:pt idx="449">
                  <c:v>2.8907852525365874</c:v>
                </c:pt>
                <c:pt idx="450">
                  <c:v>2.9526057356278863</c:v>
                </c:pt>
                <c:pt idx="451">
                  <c:v>3.0348114713377288</c:v>
                </c:pt>
                <c:pt idx="452">
                  <c:v>3.1018144704229087</c:v>
                </c:pt>
                <c:pt idx="453">
                  <c:v>3.1308087533163622</c:v>
                </c:pt>
                <c:pt idx="454">
                  <c:v>3.140685668569104</c:v>
                </c:pt>
                <c:pt idx="455">
                  <c:v>3.1511440028677882</c:v>
                </c:pt>
                <c:pt idx="456">
                  <c:v>3.1824548950323064</c:v>
                </c:pt>
                <c:pt idx="457">
                  <c:v>3.1907083990557381</c:v>
                </c:pt>
                <c:pt idx="458">
                  <c:v>3.2071159160902054</c:v>
                </c:pt>
                <c:pt idx="459">
                  <c:v>3.2482759617098931</c:v>
                </c:pt>
                <c:pt idx="460">
                  <c:v>3.2617321749873049</c:v>
                </c:pt>
                <c:pt idx="461">
                  <c:v>3.2880219416398315</c:v>
                </c:pt>
                <c:pt idx="462">
                  <c:v>3.2806454943458538</c:v>
                </c:pt>
                <c:pt idx="463">
                  <c:v>3.2526540061273534</c:v>
                </c:pt>
                <c:pt idx="464">
                  <c:v>3.2222817591903921</c:v>
                </c:pt>
                <c:pt idx="465">
                  <c:v>3.2219626829052297</c:v>
                </c:pt>
                <c:pt idx="466">
                  <c:v>3.2016516559425376</c:v>
                </c:pt>
                <c:pt idx="467">
                  <c:v>3.1793488927180764</c:v>
                </c:pt>
                <c:pt idx="468">
                  <c:v>3.1441438044225016</c:v>
                </c:pt>
                <c:pt idx="469">
                  <c:v>3.1335117176360856</c:v>
                </c:pt>
                <c:pt idx="470">
                  <c:v>3.0967003290336796</c:v>
                </c:pt>
                <c:pt idx="471">
                  <c:v>3.0740935913622431</c:v>
                </c:pt>
                <c:pt idx="472">
                  <c:v>3.0355618136134526</c:v>
                </c:pt>
                <c:pt idx="473">
                  <c:v>2.9907719072687469</c:v>
                </c:pt>
                <c:pt idx="474">
                  <c:v>2.989846093021518</c:v>
                </c:pt>
                <c:pt idx="475">
                  <c:v>2.9783698634533446</c:v>
                </c:pt>
                <c:pt idx="476">
                  <c:v>2.9696741854403967</c:v>
                </c:pt>
                <c:pt idx="477">
                  <c:v>2.9477722796702128</c:v>
                </c:pt>
                <c:pt idx="478">
                  <c:v>2.9386139338040493</c:v>
                </c:pt>
                <c:pt idx="479">
                  <c:v>2.9390047589841011</c:v>
                </c:pt>
                <c:pt idx="480">
                  <c:v>2.9259479902626033</c:v>
                </c:pt>
                <c:pt idx="481">
                  <c:v>2.8855099698285804</c:v>
                </c:pt>
                <c:pt idx="482">
                  <c:v>2.8442468808129195</c:v>
                </c:pt>
                <c:pt idx="483">
                  <c:v>2.8135141794196574</c:v>
                </c:pt>
                <c:pt idx="484">
                  <c:v>2.7708529936634938</c:v>
                </c:pt>
                <c:pt idx="485">
                  <c:v>2.7247130395187931</c:v>
                </c:pt>
                <c:pt idx="486">
                  <c:v>2.6814541741109323</c:v>
                </c:pt>
                <c:pt idx="487">
                  <c:v>2.6724386169501573</c:v>
                </c:pt>
                <c:pt idx="488">
                  <c:v>2.6815419211994618</c:v>
                </c:pt>
                <c:pt idx="489">
                  <c:v>2.6528341422556947</c:v>
                </c:pt>
                <c:pt idx="490">
                  <c:v>2.6604835120191366</c:v>
                </c:pt>
                <c:pt idx="491">
                  <c:v>2.6625688205987799</c:v>
                </c:pt>
                <c:pt idx="492">
                  <c:v>2.7029939723748613</c:v>
                </c:pt>
                <c:pt idx="493">
                  <c:v>2.7930471648995558</c:v>
                </c:pt>
                <c:pt idx="494">
                  <c:v>2.8516265072229228</c:v>
                </c:pt>
                <c:pt idx="495">
                  <c:v>2.8645323412618686</c:v>
                </c:pt>
                <c:pt idx="496">
                  <c:v>2.8274687363803119</c:v>
                </c:pt>
                <c:pt idx="497">
                  <c:v>2.7933791012725937</c:v>
                </c:pt>
                <c:pt idx="498">
                  <c:v>2.7435912206991482</c:v>
                </c:pt>
                <c:pt idx="499">
                  <c:v>2.6809998704277125</c:v>
                </c:pt>
                <c:pt idx="500">
                  <c:v>2.6097547477453116</c:v>
                </c:pt>
                <c:pt idx="501">
                  <c:v>2.4631112161714164</c:v>
                </c:pt>
                <c:pt idx="502">
                  <c:v>2.3287254304437726</c:v>
                </c:pt>
                <c:pt idx="503">
                  <c:v>2.2048251673508386</c:v>
                </c:pt>
                <c:pt idx="504">
                  <c:v>2.1161679436732688</c:v>
                </c:pt>
                <c:pt idx="505">
                  <c:v>2.1021531304872245</c:v>
                </c:pt>
                <c:pt idx="506">
                  <c:v>2.0906421791723089</c:v>
                </c:pt>
                <c:pt idx="507">
                  <c:v>2.1202664717092126</c:v>
                </c:pt>
                <c:pt idx="508">
                  <c:v>2.1017763879878912</c:v>
                </c:pt>
                <c:pt idx="509">
                  <c:v>2.105848824194509</c:v>
                </c:pt>
                <c:pt idx="510">
                  <c:v>2.1191473088907409</c:v>
                </c:pt>
                <c:pt idx="511">
                  <c:v>2.1199930987014071</c:v>
                </c:pt>
                <c:pt idx="512">
                  <c:v>2.0945486419666248</c:v>
                </c:pt>
                <c:pt idx="513">
                  <c:v>2.1087581768131005</c:v>
                </c:pt>
                <c:pt idx="514">
                  <c:v>2.0930002942812611</c:v>
                </c:pt>
                <c:pt idx="515">
                  <c:v>2.0798334249961403</c:v>
                </c:pt>
                <c:pt idx="516">
                  <c:v>2.1196706943565196</c:v>
                </c:pt>
                <c:pt idx="517">
                  <c:v>2.1616540133484783</c:v>
                </c:pt>
                <c:pt idx="518">
                  <c:v>2.1952768115248866</c:v>
                </c:pt>
                <c:pt idx="519">
                  <c:v>2.2360836920386422</c:v>
                </c:pt>
                <c:pt idx="520">
                  <c:v>2.2865939319198989</c:v>
                </c:pt>
                <c:pt idx="521">
                  <c:v>2.3029465666401689</c:v>
                </c:pt>
                <c:pt idx="522">
                  <c:v>2.2899652880419734</c:v>
                </c:pt>
                <c:pt idx="523">
                  <c:v>2.2545673741902204</c:v>
                </c:pt>
                <c:pt idx="524">
                  <c:v>2.2038594726920229</c:v>
                </c:pt>
                <c:pt idx="525">
                  <c:v>2.1340442368148809</c:v>
                </c:pt>
                <c:pt idx="526">
                  <c:v>2.097351008116898</c:v>
                </c:pt>
                <c:pt idx="527">
                  <c:v>2.0434600391343145</c:v>
                </c:pt>
                <c:pt idx="528">
                  <c:v>1.9830113181518243</c:v>
                </c:pt>
                <c:pt idx="529">
                  <c:v>1.9377024292801084</c:v>
                </c:pt>
                <c:pt idx="530">
                  <c:v>1.8940853251127685</c:v>
                </c:pt>
                <c:pt idx="531">
                  <c:v>1.8732164920678966</c:v>
                </c:pt>
                <c:pt idx="532">
                  <c:v>1.8595578769117571</c:v>
                </c:pt>
                <c:pt idx="533">
                  <c:v>1.7865960694479879</c:v>
                </c:pt>
                <c:pt idx="534">
                  <c:v>1.7647138279636299</c:v>
                </c:pt>
                <c:pt idx="535">
                  <c:v>1.7468264043745532</c:v>
                </c:pt>
                <c:pt idx="536">
                  <c:v>1.6738706675072477</c:v>
                </c:pt>
                <c:pt idx="537">
                  <c:v>1.6267243646965801</c:v>
                </c:pt>
                <c:pt idx="538">
                  <c:v>1.5905939370146003</c:v>
                </c:pt>
                <c:pt idx="539">
                  <c:v>1.5466643360006884</c:v>
                </c:pt>
                <c:pt idx="540">
                  <c:v>1.5054351552023943</c:v>
                </c:pt>
                <c:pt idx="541">
                  <c:v>1.4050077138302668</c:v>
                </c:pt>
                <c:pt idx="542">
                  <c:v>1.331547685119864</c:v>
                </c:pt>
                <c:pt idx="543">
                  <c:v>1.301287149173546</c:v>
                </c:pt>
                <c:pt idx="544">
                  <c:v>1.2981121355479368</c:v>
                </c:pt>
                <c:pt idx="545">
                  <c:v>1.3307158372660386</c:v>
                </c:pt>
                <c:pt idx="546">
                  <c:v>1.3572095790581973</c:v>
                </c:pt>
                <c:pt idx="547">
                  <c:v>1.3821751130769464</c:v>
                </c:pt>
                <c:pt idx="548">
                  <c:v>1.4242835001732437</c:v>
                </c:pt>
                <c:pt idx="549">
                  <c:v>1.5004843831294878</c:v>
                </c:pt>
                <c:pt idx="550">
                  <c:v>1.6006003886193283</c:v>
                </c:pt>
                <c:pt idx="551">
                  <c:v>1.7295465120532572</c:v>
                </c:pt>
                <c:pt idx="552">
                  <c:v>1.8634799993943054</c:v>
                </c:pt>
                <c:pt idx="553">
                  <c:v>1.9989296643216139</c:v>
                </c:pt>
                <c:pt idx="554">
                  <c:v>2.0903707113331293</c:v>
                </c:pt>
                <c:pt idx="555">
                  <c:v>2.1330842417719929</c:v>
                </c:pt>
                <c:pt idx="556">
                  <c:v>2.1597024644698521</c:v>
                </c:pt>
                <c:pt idx="557">
                  <c:v>2.1989969499794562</c:v>
                </c:pt>
                <c:pt idx="558">
                  <c:v>2.1635902685822286</c:v>
                </c:pt>
                <c:pt idx="559">
                  <c:v>2.0865106470769748</c:v>
                </c:pt>
                <c:pt idx="560">
                  <c:v>2.0103636405552745</c:v>
                </c:pt>
                <c:pt idx="561">
                  <c:v>1.8885036235878503</c:v>
                </c:pt>
                <c:pt idx="562">
                  <c:v>1.7804213935974549</c:v>
                </c:pt>
                <c:pt idx="563">
                  <c:v>1.6531052343886508</c:v>
                </c:pt>
                <c:pt idx="564">
                  <c:v>1.5303418450031183</c:v>
                </c:pt>
                <c:pt idx="565">
                  <c:v>1.4389020211660704</c:v>
                </c:pt>
                <c:pt idx="566">
                  <c:v>1.3972379984900729</c:v>
                </c:pt>
                <c:pt idx="567">
                  <c:v>1.3425470932031194</c:v>
                </c:pt>
                <c:pt idx="568">
                  <c:v>1.3378472964447168</c:v>
                </c:pt>
                <c:pt idx="569">
                  <c:v>1.2844989999514054</c:v>
                </c:pt>
                <c:pt idx="570">
                  <c:v>1.2884930109999719</c:v>
                </c:pt>
                <c:pt idx="571">
                  <c:v>1.3026438154527833</c:v>
                </c:pt>
                <c:pt idx="572">
                  <c:v>1.3177166183156921</c:v>
                </c:pt>
                <c:pt idx="573">
                  <c:v>1.3439360857038278</c:v>
                </c:pt>
                <c:pt idx="574">
                  <c:v>1.3999898893962832</c:v>
                </c:pt>
                <c:pt idx="575">
                  <c:v>1.4511608076448279</c:v>
                </c:pt>
                <c:pt idx="576">
                  <c:v>1.4871005978090091</c:v>
                </c:pt>
                <c:pt idx="577">
                  <c:v>1.5003320379890335</c:v>
                </c:pt>
                <c:pt idx="578">
                  <c:v>1.473241287566744</c:v>
                </c:pt>
                <c:pt idx="579">
                  <c:v>1.4478222898630593</c:v>
                </c:pt>
                <c:pt idx="580">
                  <c:v>1.4534152546189369</c:v>
                </c:pt>
                <c:pt idx="581">
                  <c:v>1.4466212692961486</c:v>
                </c:pt>
                <c:pt idx="582">
                  <c:v>1.4363378859478</c:v>
                </c:pt>
                <c:pt idx="583">
                  <c:v>1.4277590096521959</c:v>
                </c:pt>
                <c:pt idx="584">
                  <c:v>1.4207002965419639</c:v>
                </c:pt>
                <c:pt idx="585">
                  <c:v>1.4229341879184725</c:v>
                </c:pt>
                <c:pt idx="586">
                  <c:v>1.351956930398599</c:v>
                </c:pt>
                <c:pt idx="587">
                  <c:v>1.3207791260941169</c:v>
                </c:pt>
                <c:pt idx="588">
                  <c:v>1.2655732843936693</c:v>
                </c:pt>
                <c:pt idx="589">
                  <c:v>1.2710208414636135</c:v>
                </c:pt>
                <c:pt idx="590">
                  <c:v>1.3193791191287814</c:v>
                </c:pt>
                <c:pt idx="591">
                  <c:v>1.307986842094343</c:v>
                </c:pt>
                <c:pt idx="592">
                  <c:v>1.3045348896430113</c:v>
                </c:pt>
                <c:pt idx="593">
                  <c:v>1.3006138332102368</c:v>
                </c:pt>
                <c:pt idx="594">
                  <c:v>1.2868216062108346</c:v>
                </c:pt>
                <c:pt idx="595">
                  <c:v>1.2446742209005857</c:v>
                </c:pt>
                <c:pt idx="596">
                  <c:v>1.205710910372509</c:v>
                </c:pt>
                <c:pt idx="597">
                  <c:v>1.1564802040067155</c:v>
                </c:pt>
                <c:pt idx="598">
                  <c:v>1.0955244838365301</c:v>
                </c:pt>
                <c:pt idx="599">
                  <c:v>0.99191477894596836</c:v>
                </c:pt>
                <c:pt idx="600">
                  <c:v>0.90762066159123356</c:v>
                </c:pt>
                <c:pt idx="601">
                  <c:v>0.87132793316520663</c:v>
                </c:pt>
                <c:pt idx="602">
                  <c:v>0.86270670115064929</c:v>
                </c:pt>
                <c:pt idx="603">
                  <c:v>0.78084131710921389</c:v>
                </c:pt>
                <c:pt idx="604">
                  <c:v>0.72960946317038045</c:v>
                </c:pt>
                <c:pt idx="605">
                  <c:v>0.65058607448299388</c:v>
                </c:pt>
                <c:pt idx="606">
                  <c:v>0.61706980720327453</c:v>
                </c:pt>
                <c:pt idx="607">
                  <c:v>0.56867506467445073</c:v>
                </c:pt>
                <c:pt idx="608">
                  <c:v>0.52850461097008405</c:v>
                </c:pt>
                <c:pt idx="609">
                  <c:v>0.48871652590214937</c:v>
                </c:pt>
                <c:pt idx="610">
                  <c:v>0.43473729468958566</c:v>
                </c:pt>
                <c:pt idx="611">
                  <c:v>0.40306812184739943</c:v>
                </c:pt>
                <c:pt idx="612">
                  <c:v>0.34987870937813326</c:v>
                </c:pt>
                <c:pt idx="613">
                  <c:v>0.28583771709518024</c:v>
                </c:pt>
                <c:pt idx="614">
                  <c:v>0.20009369492288892</c:v>
                </c:pt>
                <c:pt idx="615">
                  <c:v>0.14459418948799496</c:v>
                </c:pt>
                <c:pt idx="616">
                  <c:v>0.16259457483434397</c:v>
                </c:pt>
                <c:pt idx="617">
                  <c:v>0.14144443562155243</c:v>
                </c:pt>
                <c:pt idx="618">
                  <c:v>0.11220606613542798</c:v>
                </c:pt>
                <c:pt idx="619">
                  <c:v>7.3657451629722037E-2</c:v>
                </c:pt>
                <c:pt idx="620">
                  <c:v>1.0510870393486457E-2</c:v>
                </c:pt>
                <c:pt idx="621">
                  <c:v>-3.421699456257251E-2</c:v>
                </c:pt>
                <c:pt idx="622">
                  <c:v>-0.10171944006737663</c:v>
                </c:pt>
                <c:pt idx="623">
                  <c:v>-0.18614290886422083</c:v>
                </c:pt>
                <c:pt idx="624">
                  <c:v>-0.29302535498202287</c:v>
                </c:pt>
                <c:pt idx="625">
                  <c:v>-0.37323337911184168</c:v>
                </c:pt>
                <c:pt idx="626">
                  <c:v>-0.52646148334036602</c:v>
                </c:pt>
                <c:pt idx="627">
                  <c:v>-0.61579223825743101</c:v>
                </c:pt>
                <c:pt idx="628">
                  <c:v>-0.70196315625423378</c:v>
                </c:pt>
                <c:pt idx="629">
                  <c:v>-0.78103857368924323</c:v>
                </c:pt>
                <c:pt idx="630">
                  <c:v>-0.8511895163629648</c:v>
                </c:pt>
                <c:pt idx="631">
                  <c:v>-0.91582331245680015</c:v>
                </c:pt>
                <c:pt idx="632">
                  <c:v>-0.98479123581572381</c:v>
                </c:pt>
                <c:pt idx="633">
                  <c:v>-1.0611489670093821</c:v>
                </c:pt>
                <c:pt idx="634">
                  <c:v>-1.1145221666636125</c:v>
                </c:pt>
                <c:pt idx="635">
                  <c:v>-1.1942317817192014</c:v>
                </c:pt>
                <c:pt idx="636">
                  <c:v>-1.3039598853926264</c:v>
                </c:pt>
                <c:pt idx="637">
                  <c:v>-1.4220253800510367</c:v>
                </c:pt>
                <c:pt idx="638">
                  <c:v>-1.5350343582217674</c:v>
                </c:pt>
                <c:pt idx="639">
                  <c:v>-1.5556079866914723</c:v>
                </c:pt>
                <c:pt idx="640">
                  <c:v>-1.4932530059209292</c:v>
                </c:pt>
                <c:pt idx="641">
                  <c:v>-1.4152333763939788</c:v>
                </c:pt>
                <c:pt idx="642">
                  <c:v>-1.4048473959750551</c:v>
                </c:pt>
                <c:pt idx="643">
                  <c:v>-1.4229196773112891</c:v>
                </c:pt>
                <c:pt idx="644">
                  <c:v>-1.429787632925466</c:v>
                </c:pt>
                <c:pt idx="645">
                  <c:v>-1.3941230184431952</c:v>
                </c:pt>
                <c:pt idx="646">
                  <c:v>-1.3949240052204135</c:v>
                </c:pt>
                <c:pt idx="647">
                  <c:v>-1.3715709843756234</c:v>
                </c:pt>
                <c:pt idx="648">
                  <c:v>-1.2936726237340836</c:v>
                </c:pt>
                <c:pt idx="649">
                  <c:v>-1.2238686555648177</c:v>
                </c:pt>
                <c:pt idx="650">
                  <c:v>-1.1430874303252299</c:v>
                </c:pt>
                <c:pt idx="651">
                  <c:v>-1.0844024694172285</c:v>
                </c:pt>
                <c:pt idx="652">
                  <c:v>-1.0253651640811425</c:v>
                </c:pt>
                <c:pt idx="653">
                  <c:v>-1.0015158563517035</c:v>
                </c:pt>
                <c:pt idx="654">
                  <c:v>-0.9308932703050381</c:v>
                </c:pt>
                <c:pt idx="655">
                  <c:v>-0.88177743846656154</c:v>
                </c:pt>
                <c:pt idx="656">
                  <c:v>-0.87330687768195059</c:v>
                </c:pt>
                <c:pt idx="657">
                  <c:v>-0.89286702956235242</c:v>
                </c:pt>
                <c:pt idx="658">
                  <c:v>-0.93679703999988595</c:v>
                </c:pt>
                <c:pt idx="659">
                  <c:v>-0.99072266649141727</c:v>
                </c:pt>
                <c:pt idx="660">
                  <c:v>-1.0344114674565856</c:v>
                </c:pt>
                <c:pt idx="661">
                  <c:v>-1.0616613278992564</c:v>
                </c:pt>
                <c:pt idx="662">
                  <c:v>-1.0977452450598579</c:v>
                </c:pt>
                <c:pt idx="663">
                  <c:v>-1.1445403960322502</c:v>
                </c:pt>
                <c:pt idx="664">
                  <c:v>-1.2089351098233621</c:v>
                </c:pt>
                <c:pt idx="665">
                  <c:v>-1.2847427898938495</c:v>
                </c:pt>
                <c:pt idx="666">
                  <c:v>-1.358771238956225</c:v>
                </c:pt>
                <c:pt idx="667">
                  <c:v>-1.4506244320913095</c:v>
                </c:pt>
                <c:pt idx="668">
                  <c:v>-1.5607908175822292</c:v>
                </c:pt>
                <c:pt idx="669">
                  <c:v>-1.6772529284339452</c:v>
                </c:pt>
                <c:pt idx="670">
                  <c:v>-1.759487541283838</c:v>
                </c:pt>
                <c:pt idx="671">
                  <c:v>-1.8540299359405679</c:v>
                </c:pt>
                <c:pt idx="672">
                  <c:v>-1.8766325652730784</c:v>
                </c:pt>
                <c:pt idx="673">
                  <c:v>-1.9084325106666122</c:v>
                </c:pt>
                <c:pt idx="674">
                  <c:v>-1.8962747382145493</c:v>
                </c:pt>
                <c:pt idx="675">
                  <c:v>-1.9234681146189985</c:v>
                </c:pt>
                <c:pt idx="676">
                  <c:v>-1.954979154916995</c:v>
                </c:pt>
                <c:pt idx="677">
                  <c:v>-1.9729928178115745</c:v>
                </c:pt>
                <c:pt idx="678">
                  <c:v>-2.0149719949924871</c:v>
                </c:pt>
                <c:pt idx="679">
                  <c:v>-2.0064575820278936</c:v>
                </c:pt>
                <c:pt idx="680">
                  <c:v>-1.9871390737953638</c:v>
                </c:pt>
                <c:pt idx="681">
                  <c:v>-1.9902629733213091</c:v>
                </c:pt>
                <c:pt idx="682">
                  <c:v>-1.9661037184170982</c:v>
                </c:pt>
                <c:pt idx="683">
                  <c:v>-1.9512843569263185</c:v>
                </c:pt>
                <c:pt idx="684">
                  <c:v>-1.9556593126032293</c:v>
                </c:pt>
                <c:pt idx="685">
                  <c:v>-1.9393833119508512</c:v>
                </c:pt>
                <c:pt idx="686">
                  <c:v>-1.8809878817995909</c:v>
                </c:pt>
                <c:pt idx="687">
                  <c:v>-1.7802777475873139</c:v>
                </c:pt>
                <c:pt idx="688">
                  <c:v>-1.6979920056849191</c:v>
                </c:pt>
                <c:pt idx="689">
                  <c:v>-1.6755677375968843</c:v>
                </c:pt>
                <c:pt idx="690">
                  <c:v>-1.6454017292498326</c:v>
                </c:pt>
                <c:pt idx="691">
                  <c:v>-1.681231249290996</c:v>
                </c:pt>
                <c:pt idx="692">
                  <c:v>-1.7294593614071145</c:v>
                </c:pt>
                <c:pt idx="693">
                  <c:v>-1.7586898595953895</c:v>
                </c:pt>
                <c:pt idx="694">
                  <c:v>-1.8023414638288273</c:v>
                </c:pt>
                <c:pt idx="695">
                  <c:v>-1.8677686173796246</c:v>
                </c:pt>
                <c:pt idx="696">
                  <c:v>-1.9524885551649462</c:v>
                </c:pt>
                <c:pt idx="697">
                  <c:v>-2.0129589059524</c:v>
                </c:pt>
                <c:pt idx="698">
                  <c:v>-2.0287951934488535</c:v>
                </c:pt>
                <c:pt idx="699">
                  <c:v>-2.02571789840432</c:v>
                </c:pt>
                <c:pt idx="700">
                  <c:v>-2.0371746852600419</c:v>
                </c:pt>
                <c:pt idx="701">
                  <c:v>-2.0435834527359535</c:v>
                </c:pt>
                <c:pt idx="702">
                  <c:v>-2.0915913142291589</c:v>
                </c:pt>
                <c:pt idx="703">
                  <c:v>-2.1436061345674142</c:v>
                </c:pt>
                <c:pt idx="704">
                  <c:v>-2.2243976042870712</c:v>
                </c:pt>
                <c:pt idx="705">
                  <c:v>-2.2747427704861902</c:v>
                </c:pt>
                <c:pt idx="706">
                  <c:v>-2.3280646446048729</c:v>
                </c:pt>
                <c:pt idx="707">
                  <c:v>-2.4103876154358699</c:v>
                </c:pt>
                <c:pt idx="708">
                  <c:v>-2.5388075476839909</c:v>
                </c:pt>
                <c:pt idx="709">
                  <c:v>-2.6706346996134638</c:v>
                </c:pt>
                <c:pt idx="710">
                  <c:v>-2.7299414551691701</c:v>
                </c:pt>
                <c:pt idx="711">
                  <c:v>-2.7518276120669336</c:v>
                </c:pt>
                <c:pt idx="712">
                  <c:v>-2.7753866833881462</c:v>
                </c:pt>
                <c:pt idx="713">
                  <c:v>-2.7902411161144314</c:v>
                </c:pt>
                <c:pt idx="714">
                  <c:v>-2.7604544246475879</c:v>
                </c:pt>
                <c:pt idx="715">
                  <c:v>-2.7010280372908984</c:v>
                </c:pt>
                <c:pt idx="716">
                  <c:v>-2.6881634428675474</c:v>
                </c:pt>
                <c:pt idx="717">
                  <c:v>-2.7094549725036212</c:v>
                </c:pt>
                <c:pt idx="718">
                  <c:v>-2.6633079693281045</c:v>
                </c:pt>
                <c:pt idx="719">
                  <c:v>-2.6298969407387447</c:v>
                </c:pt>
                <c:pt idx="720">
                  <c:v>-2.5878845488732516</c:v>
                </c:pt>
                <c:pt idx="721">
                  <c:v>-2.5352369093977716</c:v>
                </c:pt>
                <c:pt idx="722">
                  <c:v>-2.4977587880007031</c:v>
                </c:pt>
                <c:pt idx="723">
                  <c:v>-2.5011878326043315</c:v>
                </c:pt>
                <c:pt idx="724">
                  <c:v>-2.5078572399061163</c:v>
                </c:pt>
                <c:pt idx="725">
                  <c:v>-2.4710696436488009</c:v>
                </c:pt>
                <c:pt idx="726">
                  <c:v>-2.436469134840038</c:v>
                </c:pt>
                <c:pt idx="727">
                  <c:v>-2.3734362732154026</c:v>
                </c:pt>
                <c:pt idx="728">
                  <c:v>-2.2833872710380194</c:v>
                </c:pt>
                <c:pt idx="729">
                  <c:v>-2.126228206581259</c:v>
                </c:pt>
                <c:pt idx="730">
                  <c:v>-2.0371364596507502</c:v>
                </c:pt>
                <c:pt idx="731">
                  <c:v>-1.9233528990606725</c:v>
                </c:pt>
                <c:pt idx="732">
                  <c:v>-1.8425418535736393</c:v>
                </c:pt>
                <c:pt idx="733">
                  <c:v>-1.8089070145505057</c:v>
                </c:pt>
                <c:pt idx="734">
                  <c:v>-1.7413875807205801</c:v>
                </c:pt>
                <c:pt idx="735">
                  <c:v>-1.6606910683884706</c:v>
                </c:pt>
                <c:pt idx="736">
                  <c:v>-1.6189464710859505</c:v>
                </c:pt>
                <c:pt idx="737">
                  <c:v>-1.5698086872185959</c:v>
                </c:pt>
                <c:pt idx="738">
                  <c:v>-1.5645380701348652</c:v>
                </c:pt>
                <c:pt idx="739">
                  <c:v>-1.580935282550469</c:v>
                </c:pt>
                <c:pt idx="740">
                  <c:v>-1.5580101057456337</c:v>
                </c:pt>
                <c:pt idx="741">
                  <c:v>-1.6218711017388951</c:v>
                </c:pt>
                <c:pt idx="742">
                  <c:v>-1.7267533759167828</c:v>
                </c:pt>
                <c:pt idx="743">
                  <c:v>-1.8337265022044895</c:v>
                </c:pt>
                <c:pt idx="744">
                  <c:v>-1.9451474978547656</c:v>
                </c:pt>
                <c:pt idx="745">
                  <c:v>-1.9836364083550968</c:v>
                </c:pt>
                <c:pt idx="746">
                  <c:v>-2.044957787608094</c:v>
                </c:pt>
                <c:pt idx="747">
                  <c:v>-2.0914275794813437</c:v>
                </c:pt>
                <c:pt idx="748">
                  <c:v>-2.1683358996854811</c:v>
                </c:pt>
                <c:pt idx="749">
                  <c:v>-2.1891051145884894</c:v>
                </c:pt>
                <c:pt idx="750">
                  <c:v>-2.2106011451995538</c:v>
                </c:pt>
                <c:pt idx="751">
                  <c:v>-2.1844058473282626</c:v>
                </c:pt>
                <c:pt idx="752">
                  <c:v>-2.1528130434215402</c:v>
                </c:pt>
                <c:pt idx="753">
                  <c:v>-2.099052381592224</c:v>
                </c:pt>
                <c:pt idx="754">
                  <c:v>-2.0332082403773724</c:v>
                </c:pt>
                <c:pt idx="755">
                  <c:v>-2.0090297546280822</c:v>
                </c:pt>
                <c:pt idx="756">
                  <c:v>-1.9407463066339621</c:v>
                </c:pt>
                <c:pt idx="757">
                  <c:v>-1.829733630937378</c:v>
                </c:pt>
                <c:pt idx="758">
                  <c:v>-1.719010577140792</c:v>
                </c:pt>
                <c:pt idx="759">
                  <c:v>-1.6278500413667252</c:v>
                </c:pt>
                <c:pt idx="760">
                  <c:v>-1.5800429595375993</c:v>
                </c:pt>
                <c:pt idx="761">
                  <c:v>-1.4441185941485599</c:v>
                </c:pt>
                <c:pt idx="762">
                  <c:v>-1.2909890766023109</c:v>
                </c:pt>
                <c:pt idx="763">
                  <c:v>-1.1463996167485035</c:v>
                </c:pt>
                <c:pt idx="764">
                  <c:v>-1.0876078800670879</c:v>
                </c:pt>
                <c:pt idx="765">
                  <c:v>-1.0267960954381923</c:v>
                </c:pt>
                <c:pt idx="766">
                  <c:v>-0.92263672177824962</c:v>
                </c:pt>
                <c:pt idx="767">
                  <c:v>-0.88969459311297827</c:v>
                </c:pt>
                <c:pt idx="768">
                  <c:v>-0.81706957552759707</c:v>
                </c:pt>
                <c:pt idx="769">
                  <c:v>-0.73759683304237078</c:v>
                </c:pt>
                <c:pt idx="770">
                  <c:v>-0.68966836392450548</c:v>
                </c:pt>
                <c:pt idx="771">
                  <c:v>-0.69380869875748807</c:v>
                </c:pt>
                <c:pt idx="772">
                  <c:v>-0.75992511599800994</c:v>
                </c:pt>
                <c:pt idx="773">
                  <c:v>-0.82130488757623332</c:v>
                </c:pt>
                <c:pt idx="774">
                  <c:v>-0.80953114048593844</c:v>
                </c:pt>
                <c:pt idx="775">
                  <c:v>-0.86357578972331839</c:v>
                </c:pt>
                <c:pt idx="776">
                  <c:v>-0.90451100368177983</c:v>
                </c:pt>
                <c:pt idx="777">
                  <c:v>-0.91907715876246532</c:v>
                </c:pt>
                <c:pt idx="778">
                  <c:v>-0.92210699223750159</c:v>
                </c:pt>
                <c:pt idx="779">
                  <c:v>-0.97924214559998157</c:v>
                </c:pt>
                <c:pt idx="780">
                  <c:v>-1.0194107371602574</c:v>
                </c:pt>
                <c:pt idx="781">
                  <c:v>-1.0521091402495775</c:v>
                </c:pt>
                <c:pt idx="782">
                  <c:v>-1.0794272851576943</c:v>
                </c:pt>
                <c:pt idx="783">
                  <c:v>-1.1121508918056706</c:v>
                </c:pt>
                <c:pt idx="784">
                  <c:v>-1.1355537561385913</c:v>
                </c:pt>
                <c:pt idx="785">
                  <c:v>-1.1498210902336137</c:v>
                </c:pt>
                <c:pt idx="786">
                  <c:v>-1.1488984454059616</c:v>
                </c:pt>
                <c:pt idx="787">
                  <c:v>-1.1752634828128379</c:v>
                </c:pt>
                <c:pt idx="788">
                  <c:v>-1.2073596199759096</c:v>
                </c:pt>
                <c:pt idx="789">
                  <c:v>-1.3111222264932731</c:v>
                </c:pt>
                <c:pt idx="790">
                  <c:v>-1.407202564071097</c:v>
                </c:pt>
                <c:pt idx="791">
                  <c:v>-1.5116339847662945</c:v>
                </c:pt>
                <c:pt idx="792">
                  <c:v>-1.5566459188971911</c:v>
                </c:pt>
                <c:pt idx="793">
                  <c:v>-1.5797382636927986</c:v>
                </c:pt>
                <c:pt idx="794">
                  <c:v>-1.5323563822702528</c:v>
                </c:pt>
                <c:pt idx="795">
                  <c:v>-1.4296327535679076</c:v>
                </c:pt>
                <c:pt idx="796">
                  <c:v>-1.3081822477292033</c:v>
                </c:pt>
                <c:pt idx="797">
                  <c:v>-1.2006950312665619</c:v>
                </c:pt>
                <c:pt idx="798">
                  <c:v>-1.1067552530818396</c:v>
                </c:pt>
                <c:pt idx="799">
                  <c:v>-1.0194038761318294</c:v>
                </c:pt>
                <c:pt idx="800">
                  <c:v>-0.97274090370645028</c:v>
                </c:pt>
                <c:pt idx="801">
                  <c:v>-0.99600020076011853</c:v>
                </c:pt>
                <c:pt idx="802">
                  <c:v>-1.0601077397187733</c:v>
                </c:pt>
                <c:pt idx="803">
                  <c:v>-1.1208062604579494</c:v>
                </c:pt>
                <c:pt idx="804">
                  <c:v>-1.2488230346578191</c:v>
                </c:pt>
                <c:pt idx="805">
                  <c:v>-1.2905221511297325</c:v>
                </c:pt>
                <c:pt idx="806">
                  <c:v>-1.3095966749405554</c:v>
                </c:pt>
                <c:pt idx="807">
                  <c:v>-1.2970853960501871</c:v>
                </c:pt>
                <c:pt idx="808">
                  <c:v>-1.2662323344432187</c:v>
                </c:pt>
                <c:pt idx="809">
                  <c:v>-1.2678960961098797</c:v>
                </c:pt>
                <c:pt idx="810">
                  <c:v>-1.2397736832228017</c:v>
                </c:pt>
                <c:pt idx="811">
                  <c:v>-1.2510790717134901</c:v>
                </c:pt>
                <c:pt idx="812">
                  <c:v>-1.2717072026790324</c:v>
                </c:pt>
                <c:pt idx="813">
                  <c:v>-1.2493734614423468</c:v>
                </c:pt>
                <c:pt idx="814">
                  <c:v>-1.1594981961437223</c:v>
                </c:pt>
                <c:pt idx="815">
                  <c:v>-1.0829110172830054</c:v>
                </c:pt>
                <c:pt idx="816">
                  <c:v>-0.97588012717920813</c:v>
                </c:pt>
                <c:pt idx="817">
                  <c:v>-0.84328904469443433</c:v>
                </c:pt>
                <c:pt idx="818">
                  <c:v>-0.65571674830271298</c:v>
                </c:pt>
                <c:pt idx="819">
                  <c:v>-0.50658468859466677</c:v>
                </c:pt>
                <c:pt idx="820">
                  <c:v>-0.37182468972896426</c:v>
                </c:pt>
                <c:pt idx="821">
                  <c:v>-0.25876707490921769</c:v>
                </c:pt>
                <c:pt idx="822">
                  <c:v>-0.15284140895225531</c:v>
                </c:pt>
                <c:pt idx="823">
                  <c:v>-4.7559053976033494E-2</c:v>
                </c:pt>
                <c:pt idx="824">
                  <c:v>5.6281352566933777E-2</c:v>
                </c:pt>
                <c:pt idx="825">
                  <c:v>0.1604440107338497</c:v>
                </c:pt>
                <c:pt idx="826">
                  <c:v>0.27705449784837843</c:v>
                </c:pt>
                <c:pt idx="827">
                  <c:v>0.37580390521251356</c:v>
                </c:pt>
                <c:pt idx="828">
                  <c:v>0.46702246126495822</c:v>
                </c:pt>
                <c:pt idx="829">
                  <c:v>0.54076717696824383</c:v>
                </c:pt>
                <c:pt idx="830">
                  <c:v>0.56958389624638772</c:v>
                </c:pt>
                <c:pt idx="831">
                  <c:v>0.56456756756977611</c:v>
                </c:pt>
                <c:pt idx="832">
                  <c:v>0.53639328453317736</c:v>
                </c:pt>
                <c:pt idx="833">
                  <c:v>0.50755201928410176</c:v>
                </c:pt>
                <c:pt idx="834">
                  <c:v>0.44587759966445961</c:v>
                </c:pt>
                <c:pt idx="835">
                  <c:v>0.34865759254587747</c:v>
                </c:pt>
                <c:pt idx="836">
                  <c:v>0.23393713731032584</c:v>
                </c:pt>
                <c:pt idx="837">
                  <c:v>0.13293022186746109</c:v>
                </c:pt>
                <c:pt idx="838">
                  <c:v>1.2939194851258801E-2</c:v>
                </c:pt>
                <c:pt idx="839">
                  <c:v>-0.11989738336054483</c:v>
                </c:pt>
                <c:pt idx="840">
                  <c:v>-0.2178055253100778</c:v>
                </c:pt>
                <c:pt idx="841">
                  <c:v>-0.34623756562659036</c:v>
                </c:pt>
                <c:pt idx="842">
                  <c:v>-0.44376385854036327</c:v>
                </c:pt>
                <c:pt idx="843">
                  <c:v>-0.53602765814772979</c:v>
                </c:pt>
                <c:pt idx="844">
                  <c:v>-0.57208565949996248</c:v>
                </c:pt>
                <c:pt idx="845">
                  <c:v>-0.59050103697055989</c:v>
                </c:pt>
                <c:pt idx="846">
                  <c:v>-0.53181699789269821</c:v>
                </c:pt>
                <c:pt idx="847">
                  <c:v>-0.45997413268030513</c:v>
                </c:pt>
                <c:pt idx="848">
                  <c:v>-0.4010202694094766</c:v>
                </c:pt>
                <c:pt idx="849">
                  <c:v>-0.3350248036530224</c:v>
                </c:pt>
                <c:pt idx="850">
                  <c:v>-0.24841032527521312</c:v>
                </c:pt>
                <c:pt idx="851">
                  <c:v>-0.16726847790946589</c:v>
                </c:pt>
                <c:pt idx="852">
                  <c:v>-0.10913925096892901</c:v>
                </c:pt>
                <c:pt idx="853">
                  <c:v>-5.6016710077895271E-2</c:v>
                </c:pt>
                <c:pt idx="854">
                  <c:v>-3.9530930308018707E-2</c:v>
                </c:pt>
                <c:pt idx="855">
                  <c:v>3.4088818143180856E-2</c:v>
                </c:pt>
                <c:pt idx="856">
                  <c:v>6.3540113586582472E-2</c:v>
                </c:pt>
                <c:pt idx="857">
                  <c:v>9.806748463523221E-2</c:v>
                </c:pt>
                <c:pt idx="858">
                  <c:v>0.10124726052163148</c:v>
                </c:pt>
                <c:pt idx="859">
                  <c:v>0.11364150255210263</c:v>
                </c:pt>
                <c:pt idx="860">
                  <c:v>0.12898163119714739</c:v>
                </c:pt>
                <c:pt idx="861">
                  <c:v>4.7600685693732991E-2</c:v>
                </c:pt>
                <c:pt idx="862">
                  <c:v>-3.2476025200723624E-3</c:v>
                </c:pt>
                <c:pt idx="863">
                  <c:v>-5.4691999554492124E-2</c:v>
                </c:pt>
                <c:pt idx="864">
                  <c:v>-0.12007539608739269</c:v>
                </c:pt>
                <c:pt idx="865">
                  <c:v>-0.1463712872918865</c:v>
                </c:pt>
                <c:pt idx="866">
                  <c:v>-0.1503545224331363</c:v>
                </c:pt>
                <c:pt idx="867">
                  <c:v>-0.17144578748290401</c:v>
                </c:pt>
                <c:pt idx="868">
                  <c:v>-0.22204073838463581</c:v>
                </c:pt>
                <c:pt idx="869">
                  <c:v>-0.25900818067511655</c:v>
                </c:pt>
                <c:pt idx="870">
                  <c:v>-0.27416499785582171</c:v>
                </c:pt>
                <c:pt idx="871">
                  <c:v>-0.28481932757399409</c:v>
                </c:pt>
                <c:pt idx="872">
                  <c:v>-0.31468733424711193</c:v>
                </c:pt>
                <c:pt idx="873">
                  <c:v>-0.32185839822759471</c:v>
                </c:pt>
                <c:pt idx="874">
                  <c:v>-0.36547825632624859</c:v>
                </c:pt>
                <c:pt idx="875">
                  <c:v>-0.40135388303463143</c:v>
                </c:pt>
                <c:pt idx="876">
                  <c:v>-0.44151376594592728</c:v>
                </c:pt>
                <c:pt idx="877">
                  <c:v>-0.44069635885405284</c:v>
                </c:pt>
                <c:pt idx="878">
                  <c:v>-0.40408916255622596</c:v>
                </c:pt>
                <c:pt idx="879">
                  <c:v>-0.31981484818226763</c:v>
                </c:pt>
                <c:pt idx="880">
                  <c:v>-0.23989713558884757</c:v>
                </c:pt>
                <c:pt idx="881">
                  <c:v>-0.16204732619747977</c:v>
                </c:pt>
                <c:pt idx="882">
                  <c:v>-0.10483441323001519</c:v>
                </c:pt>
                <c:pt idx="883">
                  <c:v>-3.2995055453198086E-2</c:v>
                </c:pt>
                <c:pt idx="884">
                  <c:v>2.8268504684731986E-2</c:v>
                </c:pt>
                <c:pt idx="885">
                  <c:v>7.7588392977581286E-2</c:v>
                </c:pt>
                <c:pt idx="886">
                  <c:v>0.12520763514992456</c:v>
                </c:pt>
                <c:pt idx="887">
                  <c:v>0.17686915653831969</c:v>
                </c:pt>
                <c:pt idx="888">
                  <c:v>0.20522296854974834</c:v>
                </c:pt>
                <c:pt idx="889">
                  <c:v>0.21703327298475775</c:v>
                </c:pt>
                <c:pt idx="890">
                  <c:v>0.24226997773534892</c:v>
                </c:pt>
                <c:pt idx="891">
                  <c:v>0.23742863414344925</c:v>
                </c:pt>
                <c:pt idx="892">
                  <c:v>0.23123282290085986</c:v>
                </c:pt>
                <c:pt idx="893">
                  <c:v>0.21320314170591531</c:v>
                </c:pt>
                <c:pt idx="894">
                  <c:v>0.19563998683726849</c:v>
                </c:pt>
                <c:pt idx="895">
                  <c:v>0.18118992177155041</c:v>
                </c:pt>
                <c:pt idx="896">
                  <c:v>0.18809120775730559</c:v>
                </c:pt>
                <c:pt idx="897">
                  <c:v>0.21971064076892924</c:v>
                </c:pt>
                <c:pt idx="898">
                  <c:v>0.26930939317618929</c:v>
                </c:pt>
                <c:pt idx="899">
                  <c:v>0.32993062791242328</c:v>
                </c:pt>
                <c:pt idx="900">
                  <c:v>0.40115259256747476</c:v>
                </c:pt>
                <c:pt idx="901">
                  <c:v>0.45361117554738906</c:v>
                </c:pt>
                <c:pt idx="902">
                  <c:v>0.53785525418147961</c:v>
                </c:pt>
                <c:pt idx="903">
                  <c:v>0.63897489232142501</c:v>
                </c:pt>
                <c:pt idx="904">
                  <c:v>0.74083941227809103</c:v>
                </c:pt>
                <c:pt idx="905">
                  <c:v>0.8514304686435481</c:v>
                </c:pt>
                <c:pt idx="906">
                  <c:v>0.95363246057976925</c:v>
                </c:pt>
                <c:pt idx="907">
                  <c:v>1.0529700140327642</c:v>
                </c:pt>
                <c:pt idx="908">
                  <c:v>1.1229945407652222</c:v>
                </c:pt>
                <c:pt idx="909">
                  <c:v>1.1946534707251262</c:v>
                </c:pt>
                <c:pt idx="910">
                  <c:v>1.2376087952470542</c:v>
                </c:pt>
                <c:pt idx="911">
                  <c:v>1.2984734826206688</c:v>
                </c:pt>
                <c:pt idx="912">
                  <c:v>1.3327354535041964</c:v>
                </c:pt>
                <c:pt idx="913">
                  <c:v>1.3730817465090004</c:v>
                </c:pt>
                <c:pt idx="914">
                  <c:v>1.4075170897153253</c:v>
                </c:pt>
                <c:pt idx="915">
                  <c:v>1.4137062214051999</c:v>
                </c:pt>
                <c:pt idx="916">
                  <c:v>1.3819431143387604</c:v>
                </c:pt>
                <c:pt idx="917">
                  <c:v>1.3870956989353083</c:v>
                </c:pt>
                <c:pt idx="918">
                  <c:v>1.4086561061407636</c:v>
                </c:pt>
                <c:pt idx="919">
                  <c:v>1.3559421886719611</c:v>
                </c:pt>
                <c:pt idx="920">
                  <c:v>1.2929520766899467</c:v>
                </c:pt>
                <c:pt idx="921">
                  <c:v>1.214065181416309</c:v>
                </c:pt>
                <c:pt idx="922">
                  <c:v>1.135262379248994</c:v>
                </c:pt>
                <c:pt idx="923">
                  <c:v>1.0567010361365334</c:v>
                </c:pt>
                <c:pt idx="924">
                  <c:v>1.0186755639861316</c:v>
                </c:pt>
                <c:pt idx="925">
                  <c:v>0.98209679554087204</c:v>
                </c:pt>
                <c:pt idx="926">
                  <c:v>0.91279094105236758</c:v>
                </c:pt>
                <c:pt idx="927">
                  <c:v>0.90452823667901605</c:v>
                </c:pt>
                <c:pt idx="928">
                  <c:v>0.9268473730929756</c:v>
                </c:pt>
                <c:pt idx="929">
                  <c:v>0.96967454967936517</c:v>
                </c:pt>
                <c:pt idx="930">
                  <c:v>0.97394645334037833</c:v>
                </c:pt>
                <c:pt idx="931">
                  <c:v>0.99525503786069536</c:v>
                </c:pt>
                <c:pt idx="932">
                  <c:v>1.0864786523055652</c:v>
                </c:pt>
                <c:pt idx="933">
                  <c:v>1.1680261664719254</c:v>
                </c:pt>
                <c:pt idx="934">
                  <c:v>1.2513077092583524</c:v>
                </c:pt>
                <c:pt idx="935">
                  <c:v>1.3231769053213844</c:v>
                </c:pt>
                <c:pt idx="936">
                  <c:v>1.3823156401521794</c:v>
                </c:pt>
                <c:pt idx="937">
                  <c:v>1.4291231210465294</c:v>
                </c:pt>
                <c:pt idx="938">
                  <c:v>1.4363183908291182</c:v>
                </c:pt>
                <c:pt idx="939">
                  <c:v>1.4002730389436742</c:v>
                </c:pt>
                <c:pt idx="940">
                  <c:v>1.3686896377459907</c:v>
                </c:pt>
                <c:pt idx="941">
                  <c:v>1.3363674865919815</c:v>
                </c:pt>
                <c:pt idx="942">
                  <c:v>1.296532076850724</c:v>
                </c:pt>
                <c:pt idx="943">
                  <c:v>1.2576442317240675</c:v>
                </c:pt>
                <c:pt idx="944">
                  <c:v>1.2773891395702044</c:v>
                </c:pt>
                <c:pt idx="945">
                  <c:v>1.269788372032562</c:v>
                </c:pt>
                <c:pt idx="946">
                  <c:v>1.3108506685716925</c:v>
                </c:pt>
                <c:pt idx="947">
                  <c:v>1.3894816303790409</c:v>
                </c:pt>
                <c:pt idx="948">
                  <c:v>1.456025935370781</c:v>
                </c:pt>
                <c:pt idx="949">
                  <c:v>1.566495855082787</c:v>
                </c:pt>
                <c:pt idx="950">
                  <c:v>1.6675985444455272</c:v>
                </c:pt>
                <c:pt idx="951">
                  <c:v>1.7706000727663709</c:v>
                </c:pt>
                <c:pt idx="952">
                  <c:v>1.8617402627019461</c:v>
                </c:pt>
                <c:pt idx="953">
                  <c:v>1.9392920337586337</c:v>
                </c:pt>
                <c:pt idx="954">
                  <c:v>1.9877382122548104</c:v>
                </c:pt>
                <c:pt idx="955">
                  <c:v>2.0344749420255757</c:v>
                </c:pt>
                <c:pt idx="956">
                  <c:v>2.0896601592021145</c:v>
                </c:pt>
                <c:pt idx="957">
                  <c:v>2.1469333510924371</c:v>
                </c:pt>
                <c:pt idx="958">
                  <c:v>2.2024408744609856</c:v>
                </c:pt>
                <c:pt idx="959">
                  <c:v>2.2468746466767908</c:v>
                </c:pt>
                <c:pt idx="960">
                  <c:v>2.2522908248397613</c:v>
                </c:pt>
                <c:pt idx="961">
                  <c:v>2.2348380874158496</c:v>
                </c:pt>
                <c:pt idx="962">
                  <c:v>2.2063355050152111</c:v>
                </c:pt>
                <c:pt idx="963">
                  <c:v>2.1701227669294743</c:v>
                </c:pt>
                <c:pt idx="964">
                  <c:v>2.1329949859540851</c:v>
                </c:pt>
                <c:pt idx="965">
                  <c:v>2.0901368427929996</c:v>
                </c:pt>
                <c:pt idx="966">
                  <c:v>2.0536844248467947</c:v>
                </c:pt>
                <c:pt idx="967">
                  <c:v>2.0507570295160908</c:v>
                </c:pt>
                <c:pt idx="968">
                  <c:v>1.9929305858931592</c:v>
                </c:pt>
                <c:pt idx="969">
                  <c:v>1.9642507467346464</c:v>
                </c:pt>
                <c:pt idx="970">
                  <c:v>1.9349085691960808</c:v>
                </c:pt>
                <c:pt idx="971">
                  <c:v>1.928438349483627</c:v>
                </c:pt>
                <c:pt idx="972">
                  <c:v>1.9422008151694368</c:v>
                </c:pt>
                <c:pt idx="973">
                  <c:v>1.9621533494914656</c:v>
                </c:pt>
                <c:pt idx="974">
                  <c:v>2.0045911125926676</c:v>
                </c:pt>
                <c:pt idx="975">
                  <c:v>2.0331542453274491</c:v>
                </c:pt>
                <c:pt idx="976">
                  <c:v>2.0647141264626518</c:v>
                </c:pt>
                <c:pt idx="977">
                  <c:v>2.1100378759106588</c:v>
                </c:pt>
                <c:pt idx="978">
                  <c:v>2.1517623776387915</c:v>
                </c:pt>
                <c:pt idx="979">
                  <c:v>2.1837314491802964</c:v>
                </c:pt>
                <c:pt idx="980">
                  <c:v>2.1972296561381262</c:v>
                </c:pt>
                <c:pt idx="981">
                  <c:v>2.254921113985632</c:v>
                </c:pt>
                <c:pt idx="982">
                  <c:v>2.3299016253128539</c:v>
                </c:pt>
                <c:pt idx="983">
                  <c:v>2.4008406613933957</c:v>
                </c:pt>
                <c:pt idx="984">
                  <c:v>2.4885701396978068</c:v>
                </c:pt>
                <c:pt idx="985">
                  <c:v>2.52906804171438</c:v>
                </c:pt>
                <c:pt idx="986">
                  <c:v>2.6106589018589172</c:v>
                </c:pt>
                <c:pt idx="987">
                  <c:v>2.7249006347200639</c:v>
                </c:pt>
                <c:pt idx="988">
                  <c:v>2.8435787908650929</c:v>
                </c:pt>
                <c:pt idx="989">
                  <c:v>2.9347160897697897</c:v>
                </c:pt>
                <c:pt idx="990">
                  <c:v>3.0100492417695146</c:v>
                </c:pt>
                <c:pt idx="991">
                  <c:v>3.1016084808689701</c:v>
                </c:pt>
                <c:pt idx="992">
                  <c:v>3.2085911102026228</c:v>
                </c:pt>
                <c:pt idx="993">
                  <c:v>3.250625890621218</c:v>
                </c:pt>
                <c:pt idx="994">
                  <c:v>3.2352189423863829</c:v>
                </c:pt>
                <c:pt idx="995">
                  <c:v>3.2589878922881477</c:v>
                </c:pt>
                <c:pt idx="996">
                  <c:v>3.2706155450793135</c:v>
                </c:pt>
                <c:pt idx="997">
                  <c:v>3.2900762688905312</c:v>
                </c:pt>
                <c:pt idx="998">
                  <c:v>3.2959740290906958</c:v>
                </c:pt>
                <c:pt idx="999">
                  <c:v>3.3220949605728345</c:v>
                </c:pt>
                <c:pt idx="1000">
                  <c:v>3.381350513988183</c:v>
                </c:pt>
                <c:pt idx="1001">
                  <c:v>3.4617968052671335</c:v>
                </c:pt>
                <c:pt idx="1002">
                  <c:v>3.543249687178518</c:v>
                </c:pt>
                <c:pt idx="1003">
                  <c:v>3.575908998202828</c:v>
                </c:pt>
                <c:pt idx="1004">
                  <c:v>3.5735692594168755</c:v>
                </c:pt>
                <c:pt idx="1005">
                  <c:v>3.4806515593932663</c:v>
                </c:pt>
                <c:pt idx="1006">
                  <c:v>3.4270020862669623</c:v>
                </c:pt>
                <c:pt idx="1007">
                  <c:v>3.3312584586760314</c:v>
                </c:pt>
                <c:pt idx="1008">
                  <c:v>3.2675966967840968</c:v>
                </c:pt>
                <c:pt idx="1009">
                  <c:v>3.2359677885643974</c:v>
                </c:pt>
                <c:pt idx="1010">
                  <c:v>3.1947972439667911</c:v>
                </c:pt>
                <c:pt idx="1011">
                  <c:v>3.1526965150472268</c:v>
                </c:pt>
                <c:pt idx="1012">
                  <c:v>3.1013724307783548</c:v>
                </c:pt>
                <c:pt idx="1013">
                  <c:v>3.0414971304291498</c:v>
                </c:pt>
                <c:pt idx="1014">
                  <c:v>3.0186598052939493</c:v>
                </c:pt>
                <c:pt idx="1015">
                  <c:v>3.0052041416927002</c:v>
                </c:pt>
                <c:pt idx="1016">
                  <c:v>3.0005111356389587</c:v>
                </c:pt>
                <c:pt idx="1017">
                  <c:v>2.9625529131686119</c:v>
                </c:pt>
                <c:pt idx="1018">
                  <c:v>2.9134735328344066</c:v>
                </c:pt>
                <c:pt idx="1019">
                  <c:v>2.8440543044918307</c:v>
                </c:pt>
                <c:pt idx="1020">
                  <c:v>2.8023023942409568</c:v>
                </c:pt>
                <c:pt idx="1021">
                  <c:v>2.8228692613688469</c:v>
                </c:pt>
                <c:pt idx="1022">
                  <c:v>2.8670064114441849</c:v>
                </c:pt>
                <c:pt idx="1023">
                  <c:v>2.9136546548539868</c:v>
                </c:pt>
                <c:pt idx="1024">
                  <c:v>2.9852385650526561</c:v>
                </c:pt>
                <c:pt idx="1025">
                  <c:v>2.9994693718958416</c:v>
                </c:pt>
                <c:pt idx="1026">
                  <c:v>3.0499006757850298</c:v>
                </c:pt>
                <c:pt idx="1027">
                  <c:v>3.1752566036508165</c:v>
                </c:pt>
                <c:pt idx="1028">
                  <c:v>3.2904511600818775</c:v>
                </c:pt>
                <c:pt idx="1029">
                  <c:v>3.3807885699391997</c:v>
                </c:pt>
                <c:pt idx="1030">
                  <c:v>3.5017325341015928</c:v>
                </c:pt>
                <c:pt idx="1031">
                  <c:v>3.5438763758444214</c:v>
                </c:pt>
                <c:pt idx="1032">
                  <c:v>3.4929175104408832</c:v>
                </c:pt>
                <c:pt idx="1033">
                  <c:v>3.3737827769039459</c:v>
                </c:pt>
                <c:pt idx="1034">
                  <c:v>3.2444210966164162</c:v>
                </c:pt>
                <c:pt idx="1035">
                  <c:v>3.1047624201285933</c:v>
                </c:pt>
                <c:pt idx="1036">
                  <c:v>2.9250514357662221</c:v>
                </c:pt>
                <c:pt idx="1037">
                  <c:v>2.7572462625936098</c:v>
                </c:pt>
                <c:pt idx="1038">
                  <c:v>2.597076532081843</c:v>
                </c:pt>
                <c:pt idx="1039">
                  <c:v>2.5179939979777362</c:v>
                </c:pt>
                <c:pt idx="1040">
                  <c:v>2.4701771071852043</c:v>
                </c:pt>
                <c:pt idx="1041">
                  <c:v>2.4196545928788682</c:v>
                </c:pt>
                <c:pt idx="1042">
                  <c:v>2.4047786591480622</c:v>
                </c:pt>
                <c:pt idx="1043">
                  <c:v>2.4707948477779134</c:v>
                </c:pt>
                <c:pt idx="1044">
                  <c:v>2.4998728866828985</c:v>
                </c:pt>
                <c:pt idx="1045">
                  <c:v>2.5444515798717777</c:v>
                </c:pt>
                <c:pt idx="1046">
                  <c:v>2.560826294793372</c:v>
                </c:pt>
                <c:pt idx="1047">
                  <c:v>2.5782125673566512</c:v>
                </c:pt>
                <c:pt idx="1048">
                  <c:v>2.6139504705075458</c:v>
                </c:pt>
                <c:pt idx="1049">
                  <c:v>2.6258714512579422</c:v>
                </c:pt>
                <c:pt idx="1050">
                  <c:v>2.6055650652532516</c:v>
                </c:pt>
                <c:pt idx="1051">
                  <c:v>2.5948557505473735</c:v>
                </c:pt>
                <c:pt idx="1052">
                  <c:v>2.5633701403035749</c:v>
                </c:pt>
                <c:pt idx="1053">
                  <c:v>2.523555057635769</c:v>
                </c:pt>
                <c:pt idx="1054">
                  <c:v>2.4982779192964717</c:v>
                </c:pt>
                <c:pt idx="1055">
                  <c:v>2.4579446180319504</c:v>
                </c:pt>
                <c:pt idx="1056">
                  <c:v>2.4390016895855422</c:v>
                </c:pt>
                <c:pt idx="1057">
                  <c:v>2.4066273539956624</c:v>
                </c:pt>
                <c:pt idx="1058">
                  <c:v>2.3534438482068074</c:v>
                </c:pt>
                <c:pt idx="1059">
                  <c:v>2.2408283770496529</c:v>
                </c:pt>
                <c:pt idx="1060">
                  <c:v>2.0984300130498372</c:v>
                </c:pt>
                <c:pt idx="1061">
                  <c:v>1.9901680824309997</c:v>
                </c:pt>
                <c:pt idx="1062">
                  <c:v>1.9007149810896253</c:v>
                </c:pt>
                <c:pt idx="1063">
                  <c:v>1.8179057374493477</c:v>
                </c:pt>
                <c:pt idx="1064">
                  <c:v>1.7906445694971351</c:v>
                </c:pt>
                <c:pt idx="1065">
                  <c:v>1.7667725294713723</c:v>
                </c:pt>
                <c:pt idx="1066">
                  <c:v>1.7423228656616505</c:v>
                </c:pt>
                <c:pt idx="1067">
                  <c:v>1.6685197362466462</c:v>
                </c:pt>
                <c:pt idx="1068">
                  <c:v>1.57463938837642</c:v>
                </c:pt>
                <c:pt idx="1069">
                  <c:v>1.5051099038342022</c:v>
                </c:pt>
                <c:pt idx="1070">
                  <c:v>1.421278783709518</c:v>
                </c:pt>
                <c:pt idx="1071">
                  <c:v>1.3117192212164144</c:v>
                </c:pt>
                <c:pt idx="1072">
                  <c:v>1.2118349804507422</c:v>
                </c:pt>
                <c:pt idx="1073">
                  <c:v>1.1440644724825413</c:v>
                </c:pt>
                <c:pt idx="1074">
                  <c:v>1.0628764783251532</c:v>
                </c:pt>
                <c:pt idx="1075">
                  <c:v>0.98683946857605431</c:v>
                </c:pt>
                <c:pt idx="1076">
                  <c:v>0.9265911369471258</c:v>
                </c:pt>
                <c:pt idx="1077">
                  <c:v>0.83067720366930098</c:v>
                </c:pt>
                <c:pt idx="1078">
                  <c:v>0.7584632773191905</c:v>
                </c:pt>
                <c:pt idx="1079">
                  <c:v>0.67076601498466493</c:v>
                </c:pt>
                <c:pt idx="1080">
                  <c:v>0.61969479016620255</c:v>
                </c:pt>
                <c:pt idx="1081">
                  <c:v>0.6094093887760561</c:v>
                </c:pt>
                <c:pt idx="1082">
                  <c:v>0.61010820888867245</c:v>
                </c:pt>
                <c:pt idx="1083">
                  <c:v>0.60407506055123927</c:v>
                </c:pt>
                <c:pt idx="1084">
                  <c:v>0.59201823871483028</c:v>
                </c:pt>
                <c:pt idx="1085">
                  <c:v>0.63280650901307522</c:v>
                </c:pt>
                <c:pt idx="1086">
                  <c:v>0.70616787049203067</c:v>
                </c:pt>
                <c:pt idx="1087">
                  <c:v>0.79090253030410929</c:v>
                </c:pt>
                <c:pt idx="1088">
                  <c:v>0.82427674489937808</c:v>
                </c:pt>
                <c:pt idx="1089">
                  <c:v>0.83960952984192627</c:v>
                </c:pt>
                <c:pt idx="1090">
                  <c:v>0.82563496422354754</c:v>
                </c:pt>
                <c:pt idx="1091">
                  <c:v>0.84464710684196231</c:v>
                </c:pt>
                <c:pt idx="1092">
                  <c:v>0.82885975112886545</c:v>
                </c:pt>
                <c:pt idx="1093">
                  <c:v>0.81123432908133308</c:v>
                </c:pt>
                <c:pt idx="1094">
                  <c:v>0.75194240648410871</c:v>
                </c:pt>
                <c:pt idx="1095">
                  <c:v>0.6889431985034985</c:v>
                </c:pt>
                <c:pt idx="1096">
                  <c:v>0.61500379248274428</c:v>
                </c:pt>
                <c:pt idx="1097">
                  <c:v>0.56220258952324387</c:v>
                </c:pt>
                <c:pt idx="1098">
                  <c:v>0.49198948877774162</c:v>
                </c:pt>
                <c:pt idx="1099">
                  <c:v>0.46207534337109435</c:v>
                </c:pt>
                <c:pt idx="1100">
                  <c:v>0.42110608859652765</c:v>
                </c:pt>
                <c:pt idx="1101">
                  <c:v>0.37791782562158677</c:v>
                </c:pt>
                <c:pt idx="1102">
                  <c:v>0.37059039565722807</c:v>
                </c:pt>
                <c:pt idx="1103">
                  <c:v>0.35398690195951787</c:v>
                </c:pt>
                <c:pt idx="1104">
                  <c:v>0.3232825371195055</c:v>
                </c:pt>
                <c:pt idx="1105">
                  <c:v>0.30894280541763341</c:v>
                </c:pt>
                <c:pt idx="1106">
                  <c:v>0.23313072369373414</c:v>
                </c:pt>
                <c:pt idx="1107">
                  <c:v>0.1744425241508136</c:v>
                </c:pt>
                <c:pt idx="1108">
                  <c:v>0.11418201350994236</c:v>
                </c:pt>
                <c:pt idx="1109">
                  <c:v>2.6628919010961191E-2</c:v>
                </c:pt>
                <c:pt idx="1110">
                  <c:v>-6.1570102373066135E-2</c:v>
                </c:pt>
                <c:pt idx="1111">
                  <c:v>-0.15939803645931966</c:v>
                </c:pt>
                <c:pt idx="1112">
                  <c:v>-0.22009948739458074</c:v>
                </c:pt>
                <c:pt idx="1113">
                  <c:v>-0.22235338717629924</c:v>
                </c:pt>
                <c:pt idx="1114">
                  <c:v>-0.24862017305601672</c:v>
                </c:pt>
                <c:pt idx="1115">
                  <c:v>-0.29964594885947871</c:v>
                </c:pt>
                <c:pt idx="1116">
                  <c:v>-0.37188556980901444</c:v>
                </c:pt>
                <c:pt idx="1117">
                  <c:v>-0.41440338433574492</c:v>
                </c:pt>
                <c:pt idx="1118">
                  <c:v>-0.43963885495186056</c:v>
                </c:pt>
                <c:pt idx="1119">
                  <c:v>-0.45227472286921944</c:v>
                </c:pt>
                <c:pt idx="1120">
                  <c:v>-0.48785731081957329</c:v>
                </c:pt>
                <c:pt idx="1121">
                  <c:v>-0.50777633680387868</c:v>
                </c:pt>
                <c:pt idx="1122">
                  <c:v>-0.49134393455717817</c:v>
                </c:pt>
                <c:pt idx="1123">
                  <c:v>-0.43384878592102838</c:v>
                </c:pt>
                <c:pt idx="1124">
                  <c:v>-0.3413021102570335</c:v>
                </c:pt>
                <c:pt idx="1125">
                  <c:v>-0.27505273061646951</c:v>
                </c:pt>
                <c:pt idx="1126">
                  <c:v>-0.23363365665970562</c:v>
                </c:pt>
                <c:pt idx="1127">
                  <c:v>-0.15661452938224965</c:v>
                </c:pt>
                <c:pt idx="1128">
                  <c:v>-0.12816670189593499</c:v>
                </c:pt>
                <c:pt idx="1129">
                  <c:v>-0.13733733148104313</c:v>
                </c:pt>
                <c:pt idx="1130">
                  <c:v>-0.11520026977186684</c:v>
                </c:pt>
                <c:pt idx="1131">
                  <c:v>-0.11556715156279324</c:v>
                </c:pt>
                <c:pt idx="1132">
                  <c:v>-9.4384840775913942E-2</c:v>
                </c:pt>
                <c:pt idx="1133">
                  <c:v>-6.5311527029208546E-2</c:v>
                </c:pt>
                <c:pt idx="1134">
                  <c:v>-5.8221405967552646E-2</c:v>
                </c:pt>
                <c:pt idx="1135">
                  <c:v>-8.2916522517803987E-2</c:v>
                </c:pt>
                <c:pt idx="1136">
                  <c:v>-0.12022886913013932</c:v>
                </c:pt>
                <c:pt idx="1137">
                  <c:v>-0.11678144467219301</c:v>
                </c:pt>
                <c:pt idx="1138">
                  <c:v>-0.12559672721480619</c:v>
                </c:pt>
                <c:pt idx="1139">
                  <c:v>-0.12652381366825119</c:v>
                </c:pt>
                <c:pt idx="1140">
                  <c:v>-0.11799073763650428</c:v>
                </c:pt>
                <c:pt idx="1141">
                  <c:v>-0.12581551552337045</c:v>
                </c:pt>
                <c:pt idx="1142">
                  <c:v>-0.14290840772306884</c:v>
                </c:pt>
                <c:pt idx="1143">
                  <c:v>-0.21908471658289425</c:v>
                </c:pt>
                <c:pt idx="1144">
                  <c:v>-0.27532115038506544</c:v>
                </c:pt>
                <c:pt idx="1145">
                  <c:v>-0.33716154645108931</c:v>
                </c:pt>
                <c:pt idx="1146">
                  <c:v>-0.39975907566968866</c:v>
                </c:pt>
                <c:pt idx="1147">
                  <c:v>-0.46676743266360959</c:v>
                </c:pt>
                <c:pt idx="1148">
                  <c:v>-0.52254579843385451</c:v>
                </c:pt>
                <c:pt idx="1149">
                  <c:v>-0.59750159346293252</c:v>
                </c:pt>
                <c:pt idx="1150">
                  <c:v>-0.64704627013602023</c:v>
                </c:pt>
                <c:pt idx="1151">
                  <c:v>-0.65337714263843272</c:v>
                </c:pt>
                <c:pt idx="1152">
                  <c:v>-0.66157548259906274</c:v>
                </c:pt>
                <c:pt idx="1153">
                  <c:v>-0.64357128099775884</c:v>
                </c:pt>
                <c:pt idx="1154">
                  <c:v>-0.60237571527267453</c:v>
                </c:pt>
                <c:pt idx="1155">
                  <c:v>-0.57253195024248127</c:v>
                </c:pt>
                <c:pt idx="1156">
                  <c:v>-0.52158511979085054</c:v>
                </c:pt>
                <c:pt idx="1157">
                  <c:v>-0.47731838017437711</c:v>
                </c:pt>
                <c:pt idx="1158">
                  <c:v>-0.40540865090902917</c:v>
                </c:pt>
                <c:pt idx="1159">
                  <c:v>-0.39497459752912512</c:v>
                </c:pt>
                <c:pt idx="1160">
                  <c:v>-0.39635087638668304</c:v>
                </c:pt>
                <c:pt idx="1161">
                  <c:v>-0.39515441751601155</c:v>
                </c:pt>
                <c:pt idx="1162">
                  <c:v>-0.36125431256675822</c:v>
                </c:pt>
                <c:pt idx="1163">
                  <c:v>-0.29926761089117065</c:v>
                </c:pt>
                <c:pt idx="1164">
                  <c:v>-0.23671786104451431</c:v>
                </c:pt>
                <c:pt idx="1165">
                  <c:v>-0.18090272199096602</c:v>
                </c:pt>
                <c:pt idx="1166">
                  <c:v>-4.5984702156394247E-2</c:v>
                </c:pt>
                <c:pt idx="1167">
                  <c:v>9.3750836006052204E-2</c:v>
                </c:pt>
                <c:pt idx="1168">
                  <c:v>0.26339432898817178</c:v>
                </c:pt>
                <c:pt idx="1169">
                  <c:v>0.41512710888488458</c:v>
                </c:pt>
                <c:pt idx="1170">
                  <c:v>0.49237627178762439</c:v>
                </c:pt>
                <c:pt idx="1171">
                  <c:v>0.53106895213905814</c:v>
                </c:pt>
                <c:pt idx="1172">
                  <c:v>0.57930453538235871</c:v>
                </c:pt>
                <c:pt idx="1173">
                  <c:v>0.61430404844059849</c:v>
                </c:pt>
                <c:pt idx="1174">
                  <c:v>0.68855066449898861</c:v>
                </c:pt>
                <c:pt idx="1175">
                  <c:v>0.7771419253232108</c:v>
                </c:pt>
                <c:pt idx="1176">
                  <c:v>0.88503235879701703</c:v>
                </c:pt>
                <c:pt idx="1177">
                  <c:v>0.99726429432352093</c:v>
                </c:pt>
                <c:pt idx="1178">
                  <c:v>1.0912782703946733</c:v>
                </c:pt>
                <c:pt idx="1179">
                  <c:v>1.1646948487502453</c:v>
                </c:pt>
                <c:pt idx="1180">
                  <c:v>1.2335958170237296</c:v>
                </c:pt>
                <c:pt idx="1181">
                  <c:v>1.225975616815461</c:v>
                </c:pt>
                <c:pt idx="1182">
                  <c:v>1.1509288714703514</c:v>
                </c:pt>
                <c:pt idx="1183">
                  <c:v>1.1036642972925401</c:v>
                </c:pt>
                <c:pt idx="1184">
                  <c:v>1.0722640129654957</c:v>
                </c:pt>
                <c:pt idx="1185">
                  <c:v>1.0855710472009208</c:v>
                </c:pt>
                <c:pt idx="1186">
                  <c:v>1.1556995785612469</c:v>
                </c:pt>
                <c:pt idx="1187">
                  <c:v>1.3075901758162078</c:v>
                </c:pt>
                <c:pt idx="1188">
                  <c:v>1.4177717105994716</c:v>
                </c:pt>
                <c:pt idx="1189">
                  <c:v>1.5103871822785853</c:v>
                </c:pt>
                <c:pt idx="1190">
                  <c:v>1.5591166700317227</c:v>
                </c:pt>
                <c:pt idx="1191">
                  <c:v>1.5928131602562088</c:v>
                </c:pt>
                <c:pt idx="1192">
                  <c:v>1.6769981222486074</c:v>
                </c:pt>
                <c:pt idx="1193">
                  <c:v>1.7805947418469226</c:v>
                </c:pt>
                <c:pt idx="1194">
                  <c:v>1.8618069642830664</c:v>
                </c:pt>
                <c:pt idx="1195">
                  <c:v>1.8915961525819465</c:v>
                </c:pt>
                <c:pt idx="1196">
                  <c:v>1.8854934464221249</c:v>
                </c:pt>
                <c:pt idx="1197">
                  <c:v>1.8577005526936168</c:v>
                </c:pt>
                <c:pt idx="1198">
                  <c:v>1.8500824135599734</c:v>
                </c:pt>
                <c:pt idx="1199">
                  <c:v>1.80919622505413</c:v>
                </c:pt>
                <c:pt idx="1200">
                  <c:v>1.7853080197295366</c:v>
                </c:pt>
                <c:pt idx="1201">
                  <c:v>1.8213455288787768</c:v>
                </c:pt>
                <c:pt idx="1202">
                  <c:v>1.8890795890805061</c:v>
                </c:pt>
                <c:pt idx="1203">
                  <c:v>1.900227881208153</c:v>
                </c:pt>
                <c:pt idx="1204">
                  <c:v>1.9361172010816001</c:v>
                </c:pt>
                <c:pt idx="1205">
                  <c:v>1.943018213978529</c:v>
                </c:pt>
                <c:pt idx="1206">
                  <c:v>1.9401762773912998</c:v>
                </c:pt>
                <c:pt idx="1207">
                  <c:v>1.8838796413621455</c:v>
                </c:pt>
                <c:pt idx="1208">
                  <c:v>1.8268294647224057</c:v>
                </c:pt>
                <c:pt idx="1209">
                  <c:v>1.713953161594127</c:v>
                </c:pt>
                <c:pt idx="1210">
                  <c:v>1.6414004643769298</c:v>
                </c:pt>
                <c:pt idx="1211">
                  <c:v>1.5579429825612077</c:v>
                </c:pt>
                <c:pt idx="1212">
                  <c:v>1.5075548258901379</c:v>
                </c:pt>
                <c:pt idx="1213">
                  <c:v>1.4810523941591387</c:v>
                </c:pt>
                <c:pt idx="1214">
                  <c:v>1.4453903605744916</c:v>
                </c:pt>
                <c:pt idx="1215">
                  <c:v>1.4313117164000142</c:v>
                </c:pt>
                <c:pt idx="1216">
                  <c:v>1.3506006638929855</c:v>
                </c:pt>
                <c:pt idx="1217">
                  <c:v>1.2379471686243055</c:v>
                </c:pt>
                <c:pt idx="1218">
                  <c:v>1.1749327931012479</c:v>
                </c:pt>
                <c:pt idx="1219">
                  <c:v>1.1887528325651293</c:v>
                </c:pt>
                <c:pt idx="1220">
                  <c:v>1.2449300008843498</c:v>
                </c:pt>
                <c:pt idx="1221">
                  <c:v>1.2886754167881476</c:v>
                </c:pt>
                <c:pt idx="1222">
                  <c:v>1.3029489335910498</c:v>
                </c:pt>
                <c:pt idx="1223">
                  <c:v>1.3004613911718872</c:v>
                </c:pt>
                <c:pt idx="1224">
                  <c:v>1.2598589245994702</c:v>
                </c:pt>
                <c:pt idx="1225">
                  <c:v>1.2310696340223872</c:v>
                </c:pt>
                <c:pt idx="1226">
                  <c:v>1.1794272326776447</c:v>
                </c:pt>
                <c:pt idx="1227">
                  <c:v>1.2145833593807636</c:v>
                </c:pt>
                <c:pt idx="1228">
                  <c:v>1.3947395208381845</c:v>
                </c:pt>
                <c:pt idx="1229">
                  <c:v>1.63681740787853</c:v>
                </c:pt>
                <c:pt idx="1230">
                  <c:v>1.727668627655004</c:v>
                </c:pt>
                <c:pt idx="1231">
                  <c:v>1.8399382628079688</c:v>
                </c:pt>
                <c:pt idx="1232">
                  <c:v>1.856259995606286</c:v>
                </c:pt>
                <c:pt idx="1233">
                  <c:v>1.8272800296440241</c:v>
                </c:pt>
                <c:pt idx="1234">
                  <c:v>1.8176241427998476</c:v>
                </c:pt>
                <c:pt idx="1235">
                  <c:v>1.8516148785269329</c:v>
                </c:pt>
                <c:pt idx="1236">
                  <c:v>1.8663162581945241</c:v>
                </c:pt>
                <c:pt idx="1237">
                  <c:v>1.8522093957364072</c:v>
                </c:pt>
                <c:pt idx="1238">
                  <c:v>1.8479295524542758</c:v>
                </c:pt>
                <c:pt idx="1239">
                  <c:v>1.9308602321199686</c:v>
                </c:pt>
                <c:pt idx="1240">
                  <c:v>1.9543012744239463</c:v>
                </c:pt>
                <c:pt idx="1241">
                  <c:v>1.9328991760638337</c:v>
                </c:pt>
                <c:pt idx="1242">
                  <c:v>1.8626456220840641</c:v>
                </c:pt>
                <c:pt idx="1243">
                  <c:v>1.7642866109837592</c:v>
                </c:pt>
                <c:pt idx="1244">
                  <c:v>1.6889220176097766</c:v>
                </c:pt>
                <c:pt idx="1245">
                  <c:v>1.6073995940384158</c:v>
                </c:pt>
                <c:pt idx="1246">
                  <c:v>1.4624963416896781</c:v>
                </c:pt>
                <c:pt idx="1247">
                  <c:v>1.3042808903696774</c:v>
                </c:pt>
                <c:pt idx="1248">
                  <c:v>1.1322947168434827</c:v>
                </c:pt>
                <c:pt idx="1249">
                  <c:v>0.90180272419324869</c:v>
                </c:pt>
                <c:pt idx="1250">
                  <c:v>0.66261113813979322</c:v>
                </c:pt>
                <c:pt idx="1251">
                  <c:v>0.49780782740803792</c:v>
                </c:pt>
                <c:pt idx="1252">
                  <c:v>0.41866139879288522</c:v>
                </c:pt>
                <c:pt idx="1253">
                  <c:v>0.32682847532811415</c:v>
                </c:pt>
                <c:pt idx="1254">
                  <c:v>0.23154206483201889</c:v>
                </c:pt>
                <c:pt idx="1255">
                  <c:v>0.16918575952372134</c:v>
                </c:pt>
                <c:pt idx="1256">
                  <c:v>0.1215311723040931</c:v>
                </c:pt>
                <c:pt idx="1257">
                  <c:v>0.1372072879324723</c:v>
                </c:pt>
                <c:pt idx="1258">
                  <c:v>0.11044559211259126</c:v>
                </c:pt>
                <c:pt idx="1259">
                  <c:v>0.1259821570044789</c:v>
                </c:pt>
                <c:pt idx="1260">
                  <c:v>0.24560687433419803</c:v>
                </c:pt>
                <c:pt idx="1261">
                  <c:v>0.32534440000768039</c:v>
                </c:pt>
                <c:pt idx="1262">
                  <c:v>0.43954500305330135</c:v>
                </c:pt>
                <c:pt idx="1263">
                  <c:v>0.507342183075838</c:v>
                </c:pt>
                <c:pt idx="1264">
                  <c:v>0.55625568280666648</c:v>
                </c:pt>
                <c:pt idx="1265">
                  <c:v>0.59516082282388583</c:v>
                </c:pt>
                <c:pt idx="1266">
                  <c:v>0.64075599191927379</c:v>
                </c:pt>
                <c:pt idx="1267">
                  <c:v>0.7133537697511958</c:v>
                </c:pt>
                <c:pt idx="1268">
                  <c:v>0.80232968420223272</c:v>
                </c:pt>
                <c:pt idx="1269">
                  <c:v>0.81251965667379955</c:v>
                </c:pt>
                <c:pt idx="1270">
                  <c:v>0.80147260076622984</c:v>
                </c:pt>
                <c:pt idx="1271">
                  <c:v>0.82636332440656157</c:v>
                </c:pt>
                <c:pt idx="1272">
                  <c:v>0.8365663607305468</c:v>
                </c:pt>
                <c:pt idx="1273">
                  <c:v>0.81723352522160042</c:v>
                </c:pt>
                <c:pt idx="1274">
                  <c:v>0.78731116303534221</c:v>
                </c:pt>
                <c:pt idx="1275">
                  <c:v>0.81736767236999086</c:v>
                </c:pt>
                <c:pt idx="1276">
                  <c:v>0.84563180189577891</c:v>
                </c:pt>
                <c:pt idx="1277">
                  <c:v>0.89806511225147068</c:v>
                </c:pt>
                <c:pt idx="1278">
                  <c:v>0.93421249118313865</c:v>
                </c:pt>
                <c:pt idx="1279">
                  <c:v>0.94509231499282986</c:v>
                </c:pt>
                <c:pt idx="1280">
                  <c:v>0.96108997072840974</c:v>
                </c:pt>
                <c:pt idx="1281">
                  <c:v>0.92242660175678859</c:v>
                </c:pt>
                <c:pt idx="1282">
                  <c:v>0.8338111955992269</c:v>
                </c:pt>
                <c:pt idx="1283">
                  <c:v>0.68837017701486702</c:v>
                </c:pt>
                <c:pt idx="1284">
                  <c:v>0.57611347749051256</c:v>
                </c:pt>
                <c:pt idx="1285">
                  <c:v>0.4561249967085656</c:v>
                </c:pt>
                <c:pt idx="1286">
                  <c:v>0.33681160412901001</c:v>
                </c:pt>
                <c:pt idx="1287">
                  <c:v>0.26790514674395993</c:v>
                </c:pt>
                <c:pt idx="1288">
                  <c:v>0.17935796196374393</c:v>
                </c:pt>
                <c:pt idx="1289">
                  <c:v>8.5690278091792943E-2</c:v>
                </c:pt>
                <c:pt idx="1290">
                  <c:v>7.6306659993965187E-3</c:v>
                </c:pt>
                <c:pt idx="1291">
                  <c:v>-3.0297297455380342E-2</c:v>
                </c:pt>
                <c:pt idx="1292">
                  <c:v>-0.12257730314066442</c:v>
                </c:pt>
                <c:pt idx="1293">
                  <c:v>-0.19008494958558597</c:v>
                </c:pt>
                <c:pt idx="1294">
                  <c:v>-0.23496763442456658</c:v>
                </c:pt>
                <c:pt idx="1295">
                  <c:v>-0.24075335317422611</c:v>
                </c:pt>
                <c:pt idx="1296">
                  <c:v>-0.21710006993907038</c:v>
                </c:pt>
                <c:pt idx="1297">
                  <c:v>-0.18666056617097196</c:v>
                </c:pt>
                <c:pt idx="1298">
                  <c:v>-0.11530095132687887</c:v>
                </c:pt>
                <c:pt idx="1299">
                  <c:v>-6.951915491776782E-2</c:v>
                </c:pt>
                <c:pt idx="1300">
                  <c:v>-1.1282742430069867E-2</c:v>
                </c:pt>
                <c:pt idx="1301">
                  <c:v>-1.7730419702740405E-2</c:v>
                </c:pt>
                <c:pt idx="1302">
                  <c:v>-5.8730386993887058E-2</c:v>
                </c:pt>
                <c:pt idx="1303">
                  <c:v>-0.10392271922101474</c:v>
                </c:pt>
                <c:pt idx="1304">
                  <c:v>-0.16596671367262447</c:v>
                </c:pt>
                <c:pt idx="1305">
                  <c:v>-0.19953611444581271</c:v>
                </c:pt>
                <c:pt idx="1306">
                  <c:v>-0.22264719909114714</c:v>
                </c:pt>
                <c:pt idx="1307">
                  <c:v>-0.16194292503271734</c:v>
                </c:pt>
                <c:pt idx="1308">
                  <c:v>-5.537414631992682E-2</c:v>
                </c:pt>
                <c:pt idx="1309">
                  <c:v>1.4659847192395846E-2</c:v>
                </c:pt>
                <c:pt idx="1310">
                  <c:v>7.5685055513116148E-2</c:v>
                </c:pt>
                <c:pt idx="1311">
                  <c:v>0.10491242101911867</c:v>
                </c:pt>
                <c:pt idx="1312">
                  <c:v>8.6526013415529901E-2</c:v>
                </c:pt>
                <c:pt idx="1313">
                  <c:v>9.6356190493004812E-2</c:v>
                </c:pt>
                <c:pt idx="1314">
                  <c:v>9.0440729421754212E-2</c:v>
                </c:pt>
                <c:pt idx="1315">
                  <c:v>8.4880523411345415E-2</c:v>
                </c:pt>
                <c:pt idx="1316">
                  <c:v>9.541959100439576E-2</c:v>
                </c:pt>
                <c:pt idx="1317">
                  <c:v>9.2466402080940202E-2</c:v>
                </c:pt>
                <c:pt idx="1318">
                  <c:v>0.10656743368602822</c:v>
                </c:pt>
                <c:pt idx="1319">
                  <c:v>9.8147157029558868E-2</c:v>
                </c:pt>
                <c:pt idx="1320">
                  <c:v>0.10578471770241657</c:v>
                </c:pt>
                <c:pt idx="1321">
                  <c:v>0.17814719800733636</c:v>
                </c:pt>
                <c:pt idx="1322">
                  <c:v>0.2268486565057575</c:v>
                </c:pt>
                <c:pt idx="1323">
                  <c:v>0.29169916367250787</c:v>
                </c:pt>
                <c:pt idx="1324">
                  <c:v>0.22367482790933416</c:v>
                </c:pt>
                <c:pt idx="1325">
                  <c:v>0.14927575962252398</c:v>
                </c:pt>
                <c:pt idx="1326">
                  <c:v>3.8609403188749281E-2</c:v>
                </c:pt>
                <c:pt idx="1327">
                  <c:v>-7.2323882078234356E-2</c:v>
                </c:pt>
                <c:pt idx="1328">
                  <c:v>-0.14259245456711955</c:v>
                </c:pt>
                <c:pt idx="1329">
                  <c:v>-0.21041111094055137</c:v>
                </c:pt>
                <c:pt idx="1330">
                  <c:v>-0.26225236254294193</c:v>
                </c:pt>
                <c:pt idx="1331">
                  <c:v>-0.27737905530514556</c:v>
                </c:pt>
                <c:pt idx="1332">
                  <c:v>-0.21397160731007209</c:v>
                </c:pt>
                <c:pt idx="1333">
                  <c:v>-0.18206284867872929</c:v>
                </c:pt>
                <c:pt idx="1334">
                  <c:v>-0.14948951617566678</c:v>
                </c:pt>
                <c:pt idx="1335">
                  <c:v>-0.14473775600653938</c:v>
                </c:pt>
                <c:pt idx="1336">
                  <c:v>-0.11325601681620148</c:v>
                </c:pt>
                <c:pt idx="1337">
                  <c:v>-9.8418881344530015E-2</c:v>
                </c:pt>
                <c:pt idx="1338">
                  <c:v>-8.7210601687916667E-2</c:v>
                </c:pt>
                <c:pt idx="1339">
                  <c:v>-6.6973196034617294E-2</c:v>
                </c:pt>
                <c:pt idx="1340">
                  <c:v>-4.6625746997904602E-2</c:v>
                </c:pt>
                <c:pt idx="1341">
                  <c:v>-3.6714911380629718E-2</c:v>
                </c:pt>
                <c:pt idx="1342">
                  <c:v>-9.7606640019871002E-2</c:v>
                </c:pt>
                <c:pt idx="1343">
                  <c:v>-0.19725851399797767</c:v>
                </c:pt>
                <c:pt idx="1344">
                  <c:v>-0.28509666710142678</c:v>
                </c:pt>
                <c:pt idx="1345">
                  <c:v>-0.36068620639862647</c:v>
                </c:pt>
                <c:pt idx="1346">
                  <c:v>-0.46052698597510749</c:v>
                </c:pt>
                <c:pt idx="1347">
                  <c:v>-0.56541231370577005</c:v>
                </c:pt>
                <c:pt idx="1348">
                  <c:v>-0.67175997016140077</c:v>
                </c:pt>
                <c:pt idx="1349">
                  <c:v>-0.7824146525150899</c:v>
                </c:pt>
                <c:pt idx="1350">
                  <c:v>-0.9019400098254583</c:v>
                </c:pt>
                <c:pt idx="1351">
                  <c:v>-0.98587148254530144</c:v>
                </c:pt>
                <c:pt idx="1352">
                  <c:v>-1.0159399876633048</c:v>
                </c:pt>
                <c:pt idx="1353">
                  <c:v>-1.0331938962933724</c:v>
                </c:pt>
                <c:pt idx="1354">
                  <c:v>-1.0311621718569148</c:v>
                </c:pt>
                <c:pt idx="1355">
                  <c:v>-1.005869099575919</c:v>
                </c:pt>
                <c:pt idx="1356">
                  <c:v>-0.97011795805586021</c:v>
                </c:pt>
                <c:pt idx="1357">
                  <c:v>-0.90034829642299863</c:v>
                </c:pt>
                <c:pt idx="1358">
                  <c:v>-0.86552502821126209</c:v>
                </c:pt>
                <c:pt idx="1359">
                  <c:v>-0.84618108427111405</c:v>
                </c:pt>
                <c:pt idx="1360">
                  <c:v>-0.80520821109017782</c:v>
                </c:pt>
                <c:pt idx="1361">
                  <c:v>-0.80304725302623159</c:v>
                </c:pt>
                <c:pt idx="1362">
                  <c:v>-0.80159162309112109</c:v>
                </c:pt>
                <c:pt idx="1363">
                  <c:v>-0.80490183434446139</c:v>
                </c:pt>
                <c:pt idx="1364">
                  <c:v>-0.77304681264256714</c:v>
                </c:pt>
                <c:pt idx="1365">
                  <c:v>-0.73345580327647109</c:v>
                </c:pt>
                <c:pt idx="1366">
                  <c:v>-0.67374159341617013</c:v>
                </c:pt>
                <c:pt idx="1367">
                  <c:v>-0.6479340991884035</c:v>
                </c:pt>
                <c:pt idx="1368">
                  <c:v>-0.5982532005949126</c:v>
                </c:pt>
                <c:pt idx="1369">
                  <c:v>-0.54206075703907364</c:v>
                </c:pt>
                <c:pt idx="1370">
                  <c:v>-0.50659018554213042</c:v>
                </c:pt>
                <c:pt idx="1371">
                  <c:v>-0.39405498030223973</c:v>
                </c:pt>
                <c:pt idx="1372">
                  <c:v>-0.28808169114160737</c:v>
                </c:pt>
                <c:pt idx="1373">
                  <c:v>-0.19746184749957754</c:v>
                </c:pt>
                <c:pt idx="1374">
                  <c:v>-0.11002891335146411</c:v>
                </c:pt>
                <c:pt idx="1375">
                  <c:v>-6.7048923378371914E-2</c:v>
                </c:pt>
                <c:pt idx="1376">
                  <c:v>-2.1932639589641111E-2</c:v>
                </c:pt>
                <c:pt idx="1377">
                  <c:v>1.2185165074280562E-2</c:v>
                </c:pt>
                <c:pt idx="1378">
                  <c:v>5.1861547433340715E-3</c:v>
                </c:pt>
                <c:pt idx="1379">
                  <c:v>2.2603409068167983E-3</c:v>
                </c:pt>
                <c:pt idx="1380">
                  <c:v>1.247988275843964E-2</c:v>
                </c:pt>
                <c:pt idx="1381">
                  <c:v>2.9660705680172254E-2</c:v>
                </c:pt>
                <c:pt idx="1382">
                  <c:v>0.10723682405711799</c:v>
                </c:pt>
                <c:pt idx="1383">
                  <c:v>0.16380244604109551</c:v>
                </c:pt>
                <c:pt idx="1384">
                  <c:v>0.1644626321198733</c:v>
                </c:pt>
                <c:pt idx="1385">
                  <c:v>0.1553865428425501</c:v>
                </c:pt>
                <c:pt idx="1386">
                  <c:v>0.16758991596856609</c:v>
                </c:pt>
                <c:pt idx="1387">
                  <c:v>0.14851019591632364</c:v>
                </c:pt>
                <c:pt idx="1388">
                  <c:v>5.1279991615161363E-2</c:v>
                </c:pt>
                <c:pt idx="1389">
                  <c:v>-2.2110939710769495E-2</c:v>
                </c:pt>
                <c:pt idx="1390">
                  <c:v>-8.56358748938984E-2</c:v>
                </c:pt>
                <c:pt idx="1391">
                  <c:v>-0.13283790745978125</c:v>
                </c:pt>
                <c:pt idx="1392">
                  <c:v>-0.15479695601673873</c:v>
                </c:pt>
                <c:pt idx="1393">
                  <c:v>-0.16370955433469345</c:v>
                </c:pt>
                <c:pt idx="1394">
                  <c:v>-0.1671611919035263</c:v>
                </c:pt>
                <c:pt idx="1395">
                  <c:v>-0.1439540668937265</c:v>
                </c:pt>
                <c:pt idx="1396">
                  <c:v>-0.12238139338667697</c:v>
                </c:pt>
                <c:pt idx="1397">
                  <c:v>-8.2061275424333766E-2</c:v>
                </c:pt>
                <c:pt idx="1398">
                  <c:v>-2.8549584136698211E-2</c:v>
                </c:pt>
                <c:pt idx="1399">
                  <c:v>3.7035138969545252E-2</c:v>
                </c:pt>
                <c:pt idx="1400">
                  <c:v>9.6590466913139661E-2</c:v>
                </c:pt>
                <c:pt idx="1401">
                  <c:v>0.12699465555636116</c:v>
                </c:pt>
                <c:pt idx="1402">
                  <c:v>7.1472114803894329E-2</c:v>
                </c:pt>
                <c:pt idx="1403">
                  <c:v>-2.0457994559242007E-2</c:v>
                </c:pt>
                <c:pt idx="1404">
                  <c:v>-0.11504853174490888</c:v>
                </c:pt>
                <c:pt idx="1405">
                  <c:v>-0.22242414544640973</c:v>
                </c:pt>
                <c:pt idx="1406">
                  <c:v>-0.32209962002578674</c:v>
                </c:pt>
                <c:pt idx="1407">
                  <c:v>-0.37627849830001575</c:v>
                </c:pt>
                <c:pt idx="1408">
                  <c:v>-0.4336253018313071</c:v>
                </c:pt>
                <c:pt idx="1409">
                  <c:v>-0.4488730665575702</c:v>
                </c:pt>
                <c:pt idx="1410">
                  <c:v>-0.57815290526794605</c:v>
                </c:pt>
                <c:pt idx="1411">
                  <c:v>-0.72817393655186979</c:v>
                </c:pt>
                <c:pt idx="1412">
                  <c:v>-0.90471801329638257</c:v>
                </c:pt>
                <c:pt idx="1413">
                  <c:v>-0.97178221619931393</c:v>
                </c:pt>
                <c:pt idx="1414">
                  <c:v>-1.1242028730038245</c:v>
                </c:pt>
                <c:pt idx="1415">
                  <c:v>-1.2667509210720718</c:v>
                </c:pt>
                <c:pt idx="1416">
                  <c:v>-1.3654097028865553</c:v>
                </c:pt>
                <c:pt idx="1417">
                  <c:v>-1.4460642791524339</c:v>
                </c:pt>
                <c:pt idx="1418">
                  <c:v>-1.5457560506020123</c:v>
                </c:pt>
                <c:pt idx="1419">
                  <c:v>-1.6619897078504069</c:v>
                </c:pt>
                <c:pt idx="1420">
                  <c:v>-1.7701835306631228</c:v>
                </c:pt>
                <c:pt idx="1421">
                  <c:v>-1.8794399248317304</c:v>
                </c:pt>
                <c:pt idx="1422">
                  <c:v>-1.9425318388207908</c:v>
                </c:pt>
                <c:pt idx="1423">
                  <c:v>-2.0207831769214963</c:v>
                </c:pt>
                <c:pt idx="1424">
                  <c:v>-2.1213139150685207</c:v>
                </c:pt>
                <c:pt idx="1425">
                  <c:v>-2.2551510052857631</c:v>
                </c:pt>
                <c:pt idx="1426">
                  <c:v>-2.3715152480389037</c:v>
                </c:pt>
                <c:pt idx="1427">
                  <c:v>-2.3969533203097946</c:v>
                </c:pt>
                <c:pt idx="1428">
                  <c:v>-2.3704610593513236</c:v>
                </c:pt>
                <c:pt idx="1429">
                  <c:v>-2.3089858570664386</c:v>
                </c:pt>
                <c:pt idx="1430">
                  <c:v>-2.205622521599742</c:v>
                </c:pt>
                <c:pt idx="1431">
                  <c:v>-2.1271625237035314</c:v>
                </c:pt>
                <c:pt idx="1432">
                  <c:v>-2.0619994388058669</c:v>
                </c:pt>
                <c:pt idx="1433">
                  <c:v>-1.9309630360391674</c:v>
                </c:pt>
                <c:pt idx="1434">
                  <c:v>-1.7881506131653713</c:v>
                </c:pt>
                <c:pt idx="1435">
                  <c:v>-1.6268789534440165</c:v>
                </c:pt>
                <c:pt idx="1436">
                  <c:v>-1.5077476680675588</c:v>
                </c:pt>
                <c:pt idx="1437">
                  <c:v>-1.452218340232468</c:v>
                </c:pt>
                <c:pt idx="1438">
                  <c:v>-1.3784454455601751</c:v>
                </c:pt>
                <c:pt idx="1439">
                  <c:v>-1.2926846574466111</c:v>
                </c:pt>
                <c:pt idx="1440">
                  <c:v>-1.1593901518536796</c:v>
                </c:pt>
                <c:pt idx="1441">
                  <c:v>-1.1460161526777202</c:v>
                </c:pt>
                <c:pt idx="1442">
                  <c:v>-1.0482206414247996</c:v>
                </c:pt>
                <c:pt idx="1443">
                  <c:v>-1.0082842231821021</c:v>
                </c:pt>
                <c:pt idx="1444">
                  <c:v>-0.99237621019909117</c:v>
                </c:pt>
                <c:pt idx="1445">
                  <c:v>-1.0145608533388919</c:v>
                </c:pt>
                <c:pt idx="1446">
                  <c:v>-1.0325207399890592</c:v>
                </c:pt>
                <c:pt idx="1447">
                  <c:v>-1.0162034968711695</c:v>
                </c:pt>
                <c:pt idx="1448">
                  <c:v>-0.96687736616486675</c:v>
                </c:pt>
                <c:pt idx="1449">
                  <c:v>-0.97073324874508105</c:v>
                </c:pt>
                <c:pt idx="1450">
                  <c:v>-0.968281531050873</c:v>
                </c:pt>
                <c:pt idx="1451">
                  <c:v>-0.96343678601036054</c:v>
                </c:pt>
                <c:pt idx="1452">
                  <c:v>-0.96025770234815644</c:v>
                </c:pt>
                <c:pt idx="1453">
                  <c:v>-0.96658144931067425</c:v>
                </c:pt>
                <c:pt idx="1454">
                  <c:v>-0.9971092670969065</c:v>
                </c:pt>
                <c:pt idx="1455">
                  <c:v>-1.037576646746587</c:v>
                </c:pt>
                <c:pt idx="1456">
                  <c:v>-1.0895244402720385</c:v>
                </c:pt>
                <c:pt idx="1457">
                  <c:v>-1.1350461850618556</c:v>
                </c:pt>
                <c:pt idx="1458">
                  <c:v>-1.2176801453096175</c:v>
                </c:pt>
                <c:pt idx="1459">
                  <c:v>-1.2833111013748608</c:v>
                </c:pt>
                <c:pt idx="1460">
                  <c:v>-1.4018878111864963</c:v>
                </c:pt>
                <c:pt idx="1461">
                  <c:v>-1.5053227124240283</c:v>
                </c:pt>
                <c:pt idx="1462">
                  <c:v>-1.6113501314789827</c:v>
                </c:pt>
                <c:pt idx="1463">
                  <c:v>-1.6420129935460734</c:v>
                </c:pt>
                <c:pt idx="1464">
                  <c:v>-1.6723076796328176</c:v>
                </c:pt>
                <c:pt idx="1465">
                  <c:v>-1.6769183843454618</c:v>
                </c:pt>
                <c:pt idx="1466">
                  <c:v>-1.6425030603407389</c:v>
                </c:pt>
                <c:pt idx="1467">
                  <c:v>-1.5422470299576438</c:v>
                </c:pt>
                <c:pt idx="1468">
                  <c:v>-1.4254855645650288</c:v>
                </c:pt>
                <c:pt idx="1469">
                  <c:v>-1.3023314978085165</c:v>
                </c:pt>
                <c:pt idx="1470">
                  <c:v>-1.2414521594332504</c:v>
                </c:pt>
                <c:pt idx="1471">
                  <c:v>-1.2080624728670601</c:v>
                </c:pt>
                <c:pt idx="1472">
                  <c:v>-1.2135538366084591</c:v>
                </c:pt>
                <c:pt idx="1473">
                  <c:v>-1.2592397791869285</c:v>
                </c:pt>
                <c:pt idx="1474">
                  <c:v>-1.2902371586313306</c:v>
                </c:pt>
                <c:pt idx="1475">
                  <c:v>-1.2857419870648887</c:v>
                </c:pt>
                <c:pt idx="1476">
                  <c:v>-1.2468083000369516</c:v>
                </c:pt>
                <c:pt idx="1477">
                  <c:v>-1.2660989195369072</c:v>
                </c:pt>
                <c:pt idx="1478">
                  <c:v>-1.3169223210699847</c:v>
                </c:pt>
                <c:pt idx="1479">
                  <c:v>-1.3313445921736138</c:v>
                </c:pt>
                <c:pt idx="1480">
                  <c:v>-1.3391243003884719</c:v>
                </c:pt>
                <c:pt idx="1481">
                  <c:v>-1.3268480600187536</c:v>
                </c:pt>
                <c:pt idx="1482">
                  <c:v>-1.2865533171711026</c:v>
                </c:pt>
                <c:pt idx="1483">
                  <c:v>-1.2042054073222175</c:v>
                </c:pt>
                <c:pt idx="1484">
                  <c:v>-1.0989259583732982</c:v>
                </c:pt>
                <c:pt idx="1485">
                  <c:v>-0.97671940208017805</c:v>
                </c:pt>
                <c:pt idx="1486">
                  <c:v>-0.8740495446265113</c:v>
                </c:pt>
                <c:pt idx="1487">
                  <c:v>-0.75539740766263452</c:v>
                </c:pt>
                <c:pt idx="1488">
                  <c:v>-0.60454974853352028</c:v>
                </c:pt>
                <c:pt idx="1489">
                  <c:v>-0.57358102485098195</c:v>
                </c:pt>
                <c:pt idx="1490">
                  <c:v>-0.49046446375088071</c:v>
                </c:pt>
                <c:pt idx="1491">
                  <c:v>-0.41567221610559502</c:v>
                </c:pt>
                <c:pt idx="1492">
                  <c:v>-0.41406148138219934</c:v>
                </c:pt>
                <c:pt idx="1493">
                  <c:v>-0.40915615997691457</c:v>
                </c:pt>
                <c:pt idx="1494">
                  <c:v>-0.35498013169651282</c:v>
                </c:pt>
                <c:pt idx="1495">
                  <c:v>-0.32744186895171912</c:v>
                </c:pt>
                <c:pt idx="1496">
                  <c:v>-0.36545789056997541</c:v>
                </c:pt>
                <c:pt idx="1497">
                  <c:v>-0.47879826880250187</c:v>
                </c:pt>
                <c:pt idx="1498">
                  <c:v>-0.63163949905129224</c:v>
                </c:pt>
                <c:pt idx="1499">
                  <c:v>-0.81276441299840196</c:v>
                </c:pt>
                <c:pt idx="1500">
                  <c:v>-0.99267997181066803</c:v>
                </c:pt>
                <c:pt idx="1501">
                  <c:v>-1.1700109587723868</c:v>
                </c:pt>
                <c:pt idx="1502">
                  <c:v>-1.3203887289745291</c:v>
                </c:pt>
                <c:pt idx="1503">
                  <c:v>-1.379491225134112</c:v>
                </c:pt>
                <c:pt idx="1504">
                  <c:v>-1.4381319699989703</c:v>
                </c:pt>
                <c:pt idx="1505">
                  <c:v>-1.4485835616858584</c:v>
                </c:pt>
                <c:pt idx="1506">
                  <c:v>-1.4659577259272956</c:v>
                </c:pt>
                <c:pt idx="1507">
                  <c:v>-1.4067419136707291</c:v>
                </c:pt>
                <c:pt idx="1508">
                  <c:v>-1.3919926583148923</c:v>
                </c:pt>
                <c:pt idx="1509">
                  <c:v>-1.4189271056088817</c:v>
                </c:pt>
                <c:pt idx="1510">
                  <c:v>-1.509136603070826</c:v>
                </c:pt>
                <c:pt idx="1511">
                  <c:v>-1.5575680971084249</c:v>
                </c:pt>
                <c:pt idx="1512">
                  <c:v>-1.5569070659304505</c:v>
                </c:pt>
                <c:pt idx="1513">
                  <c:v>-1.5593663486302882</c:v>
                </c:pt>
                <c:pt idx="1514">
                  <c:v>-1.5467846329713031</c:v>
                </c:pt>
                <c:pt idx="1515">
                  <c:v>-1.5575892471263508</c:v>
                </c:pt>
                <c:pt idx="1516">
                  <c:v>-1.5427799195293574</c:v>
                </c:pt>
                <c:pt idx="1517">
                  <c:v>-1.4915397804527506</c:v>
                </c:pt>
                <c:pt idx="1518">
                  <c:v>-1.4387649499182968</c:v>
                </c:pt>
                <c:pt idx="1519">
                  <c:v>-1.4384914455621332</c:v>
                </c:pt>
                <c:pt idx="1520">
                  <c:v>-1.4734928828743912</c:v>
                </c:pt>
                <c:pt idx="1521">
                  <c:v>-1.4930514842394838</c:v>
                </c:pt>
                <c:pt idx="1522">
                  <c:v>-1.5002944254713753</c:v>
                </c:pt>
                <c:pt idx="1523">
                  <c:v>-1.5119615707133278</c:v>
                </c:pt>
                <c:pt idx="1524">
                  <c:v>-1.4648345324671743</c:v>
                </c:pt>
                <c:pt idx="1525">
                  <c:v>-1.4282112003004515</c:v>
                </c:pt>
                <c:pt idx="1526">
                  <c:v>-1.3810621139080923</c:v>
                </c:pt>
                <c:pt idx="1527">
                  <c:v>-1.3910561846195026</c:v>
                </c:pt>
                <c:pt idx="1528">
                  <c:v>-1.3833734048655493</c:v>
                </c:pt>
                <c:pt idx="1529">
                  <c:v>-1.4007878430266165</c:v>
                </c:pt>
                <c:pt idx="1530">
                  <c:v>-1.4010174457203479</c:v>
                </c:pt>
                <c:pt idx="1531">
                  <c:v>-1.4001534687082151</c:v>
                </c:pt>
                <c:pt idx="1532">
                  <c:v>-1.4170474892931655</c:v>
                </c:pt>
                <c:pt idx="1533">
                  <c:v>-1.3940420400664513</c:v>
                </c:pt>
                <c:pt idx="1534">
                  <c:v>-1.4073405807964612</c:v>
                </c:pt>
                <c:pt idx="1535">
                  <c:v>-1.4041967666627542</c:v>
                </c:pt>
                <c:pt idx="1536">
                  <c:v>-1.4675818506787837</c:v>
                </c:pt>
                <c:pt idx="1537">
                  <c:v>-1.5332195315419552</c:v>
                </c:pt>
                <c:pt idx="1538">
                  <c:v>-1.5558623434609578</c:v>
                </c:pt>
                <c:pt idx="1539">
                  <c:v>-1.6058326294685799</c:v>
                </c:pt>
                <c:pt idx="1540">
                  <c:v>-1.6510818205171747</c:v>
                </c:pt>
                <c:pt idx="1541">
                  <c:v>-1.6277721942970127</c:v>
                </c:pt>
                <c:pt idx="1542">
                  <c:v>-1.5865520652847001</c:v>
                </c:pt>
                <c:pt idx="1543">
                  <c:v>-1.572241529554971</c:v>
                </c:pt>
                <c:pt idx="1544">
                  <c:v>-1.6202763775205757</c:v>
                </c:pt>
                <c:pt idx="1545">
                  <c:v>-1.6813498162703451</c:v>
                </c:pt>
                <c:pt idx="1546">
                  <c:v>-1.7090753021257781</c:v>
                </c:pt>
                <c:pt idx="1547">
                  <c:v>-1.7689652008962191</c:v>
                </c:pt>
                <c:pt idx="1548">
                  <c:v>-1.7930532946670326</c:v>
                </c:pt>
                <c:pt idx="1549">
                  <c:v>-1.8382348646844839</c:v>
                </c:pt>
                <c:pt idx="1550">
                  <c:v>-1.8855249857404528</c:v>
                </c:pt>
                <c:pt idx="1551">
                  <c:v>-1.9714657539157656</c:v>
                </c:pt>
                <c:pt idx="1552">
                  <c:v>-1.9743133209662154</c:v>
                </c:pt>
                <c:pt idx="1553">
                  <c:v>-1.9350398172571606</c:v>
                </c:pt>
                <c:pt idx="1554">
                  <c:v>-1.9242236577102423</c:v>
                </c:pt>
                <c:pt idx="1555">
                  <c:v>-1.8950834763020779</c:v>
                </c:pt>
                <c:pt idx="1556">
                  <c:v>-1.9189067137991402</c:v>
                </c:pt>
                <c:pt idx="1557">
                  <c:v>-1.9591614525214944</c:v>
                </c:pt>
                <c:pt idx="1558">
                  <c:v>-1.9227581888157204</c:v>
                </c:pt>
                <c:pt idx="1559">
                  <c:v>-1.8937014134359003</c:v>
                </c:pt>
                <c:pt idx="1560">
                  <c:v>-1.8855294550119861</c:v>
                </c:pt>
                <c:pt idx="1561">
                  <c:v>-1.8340606204518761</c:v>
                </c:pt>
                <c:pt idx="1562">
                  <c:v>-1.7943456644815865</c:v>
                </c:pt>
                <c:pt idx="1563">
                  <c:v>-1.705789093929643</c:v>
                </c:pt>
                <c:pt idx="1564">
                  <c:v>-1.632823495098088</c:v>
                </c:pt>
                <c:pt idx="1565">
                  <c:v>-1.5875838731244616</c:v>
                </c:pt>
                <c:pt idx="1566">
                  <c:v>-1.5125363920598143</c:v>
                </c:pt>
                <c:pt idx="1567">
                  <c:v>-1.4575372146420831</c:v>
                </c:pt>
                <c:pt idx="1568">
                  <c:v>-1.4306466420609345</c:v>
                </c:pt>
                <c:pt idx="1569">
                  <c:v>-1.4787642733313029</c:v>
                </c:pt>
                <c:pt idx="1570">
                  <c:v>-1.5754441849362331</c:v>
                </c:pt>
                <c:pt idx="1571">
                  <c:v>-1.7354266117514561</c:v>
                </c:pt>
                <c:pt idx="1572">
                  <c:v>-1.8520050536898136</c:v>
                </c:pt>
                <c:pt idx="1573">
                  <c:v>-2.0494688273943424</c:v>
                </c:pt>
                <c:pt idx="1574">
                  <c:v>-2.2495641153249744</c:v>
                </c:pt>
                <c:pt idx="1575">
                  <c:v>-2.4255088269239975</c:v>
                </c:pt>
                <c:pt idx="1576">
                  <c:v>-2.7013691140078864</c:v>
                </c:pt>
                <c:pt idx="1577">
                  <c:v>-3.0494743791169068</c:v>
                </c:pt>
                <c:pt idx="1578">
                  <c:v>-3.2171596287408639</c:v>
                </c:pt>
                <c:pt idx="1579">
                  <c:v>-3.3668884456629562</c:v>
                </c:pt>
                <c:pt idx="1580">
                  <c:v>-3.3401608511264462</c:v>
                </c:pt>
                <c:pt idx="1581">
                  <c:v>-3.3267024441190425</c:v>
                </c:pt>
                <c:pt idx="1582">
                  <c:v>-3.2869578788170219</c:v>
                </c:pt>
                <c:pt idx="1583">
                  <c:v>-3.2379808055818007</c:v>
                </c:pt>
                <c:pt idx="1584">
                  <c:v>-3.1881113875214684</c:v>
                </c:pt>
                <c:pt idx="1585">
                  <c:v>-3.1493172370645368</c:v>
                </c:pt>
                <c:pt idx="1586">
                  <c:v>-3.1280325324861393</c:v>
                </c:pt>
                <c:pt idx="1587">
                  <c:v>-3.1678659248763954</c:v>
                </c:pt>
                <c:pt idx="1588">
                  <c:v>-3.2423333891792017</c:v>
                </c:pt>
                <c:pt idx="1589">
                  <c:v>-3.2896203771257326</c:v>
                </c:pt>
                <c:pt idx="1590">
                  <c:v>-3.2459272755477886</c:v>
                </c:pt>
                <c:pt idx="1591">
                  <c:v>-3.1350834249891664</c:v>
                </c:pt>
                <c:pt idx="1592">
                  <c:v>-3.1063932046654825</c:v>
                </c:pt>
                <c:pt idx="1593">
                  <c:v>-3.102415150218933</c:v>
                </c:pt>
                <c:pt idx="1594">
                  <c:v>-3.0705424360654501</c:v>
                </c:pt>
                <c:pt idx="1595">
                  <c:v>-3.0283030843674794</c:v>
                </c:pt>
                <c:pt idx="1596">
                  <c:v>-2.8535266396352066</c:v>
                </c:pt>
                <c:pt idx="1597">
                  <c:v>-2.6133593057078381</c:v>
                </c:pt>
                <c:pt idx="1598">
                  <c:v>-2.4754148894769408</c:v>
                </c:pt>
                <c:pt idx="1599">
                  <c:v>-2.4066891597907798</c:v>
                </c:pt>
                <c:pt idx="1600">
                  <c:v>-2.3246308809469198</c:v>
                </c:pt>
                <c:pt idx="1601">
                  <c:v>-2.3125907293873982</c:v>
                </c:pt>
                <c:pt idx="1602">
                  <c:v>-2.230916930632866</c:v>
                </c:pt>
                <c:pt idx="1603">
                  <c:v>-2.1926344915588549</c:v>
                </c:pt>
                <c:pt idx="1604">
                  <c:v>-2.2009670410969302</c:v>
                </c:pt>
                <c:pt idx="1605">
                  <c:v>-2.1962874193402646</c:v>
                </c:pt>
                <c:pt idx="1606">
                  <c:v>-2.217665240412606</c:v>
                </c:pt>
                <c:pt idx="1607">
                  <c:v>-2.2131360310841286</c:v>
                </c:pt>
                <c:pt idx="1608">
                  <c:v>-2.1838354030297848</c:v>
                </c:pt>
                <c:pt idx="1609">
                  <c:v>-2.0580156859665957</c:v>
                </c:pt>
                <c:pt idx="1610">
                  <c:v>-1.9454815268208303</c:v>
                </c:pt>
                <c:pt idx="1611">
                  <c:v>-1.841499804057509</c:v>
                </c:pt>
                <c:pt idx="1612">
                  <c:v>-1.7363479769406074</c:v>
                </c:pt>
                <c:pt idx="1613">
                  <c:v>-1.5908096256208806</c:v>
                </c:pt>
                <c:pt idx="1614">
                  <c:v>-1.4368974707541444</c:v>
                </c:pt>
                <c:pt idx="1615">
                  <c:v>-1.321373088618077</c:v>
                </c:pt>
                <c:pt idx="1616">
                  <c:v>-1.1987742720851817</c:v>
                </c:pt>
                <c:pt idx="1617">
                  <c:v>-1.0890265671629056</c:v>
                </c:pt>
                <c:pt idx="1618">
                  <c:v>-0.97801773953131599</c:v>
                </c:pt>
                <c:pt idx="1619">
                  <c:v>-0.84314761943772454</c:v>
                </c:pt>
                <c:pt idx="1620">
                  <c:v>-0.71212258632781678</c:v>
                </c:pt>
                <c:pt idx="1621">
                  <c:v>-0.63906359117982026</c:v>
                </c:pt>
                <c:pt idx="1622">
                  <c:v>-0.54012289832824534</c:v>
                </c:pt>
                <c:pt idx="1623">
                  <c:v>-0.52583778425676275</c:v>
                </c:pt>
                <c:pt idx="1624">
                  <c:v>-0.47848706976261118</c:v>
                </c:pt>
                <c:pt idx="1625">
                  <c:v>-0.55984911694196626</c:v>
                </c:pt>
                <c:pt idx="1626">
                  <c:v>-0.59321511865314136</c:v>
                </c:pt>
                <c:pt idx="1627">
                  <c:v>-0.57794771306880877</c:v>
                </c:pt>
                <c:pt idx="1628">
                  <c:v>-0.59816676897759657</c:v>
                </c:pt>
                <c:pt idx="1629">
                  <c:v>-0.64649559814086932</c:v>
                </c:pt>
                <c:pt idx="1630">
                  <c:v>-0.69833696351496932</c:v>
                </c:pt>
                <c:pt idx="1631">
                  <c:v>-0.76993606554361527</c:v>
                </c:pt>
                <c:pt idx="1632">
                  <c:v>-0.8333537868116252</c:v>
                </c:pt>
                <c:pt idx="1633">
                  <c:v>-0.9139280936955021</c:v>
                </c:pt>
                <c:pt idx="1634">
                  <c:v>-0.96354290135324128</c:v>
                </c:pt>
                <c:pt idx="1635">
                  <c:v>-1.0059651555243931</c:v>
                </c:pt>
                <c:pt idx="1636">
                  <c:v>-1.0351600600132245</c:v>
                </c:pt>
                <c:pt idx="1637">
                  <c:v>-1.0582455767902532</c:v>
                </c:pt>
                <c:pt idx="1638">
                  <c:v>-1.1025741662258375</c:v>
                </c:pt>
                <c:pt idx="1639">
                  <c:v>-1.0863398013741401</c:v>
                </c:pt>
                <c:pt idx="1640">
                  <c:v>-1.107925881761217</c:v>
                </c:pt>
                <c:pt idx="1641">
                  <c:v>-1.1564834975443543</c:v>
                </c:pt>
                <c:pt idx="1642">
                  <c:v>-1.187718324074172</c:v>
                </c:pt>
                <c:pt idx="1643">
                  <c:v>-1.1972061419359306</c:v>
                </c:pt>
                <c:pt idx="1644">
                  <c:v>-1.2964501121715246</c:v>
                </c:pt>
                <c:pt idx="1645">
                  <c:v>-1.3203177295028254</c:v>
                </c:pt>
                <c:pt idx="1646">
                  <c:v>-1.3746945036670586</c:v>
                </c:pt>
                <c:pt idx="1647">
                  <c:v>-1.3561912383325616</c:v>
                </c:pt>
                <c:pt idx="1648">
                  <c:v>-1.3687010964290189</c:v>
                </c:pt>
                <c:pt idx="1649">
                  <c:v>-1.3954420012691306</c:v>
                </c:pt>
                <c:pt idx="1650">
                  <c:v>-1.4538787909975177</c:v>
                </c:pt>
                <c:pt idx="1651">
                  <c:v>-1.5320512861724758</c:v>
                </c:pt>
                <c:pt idx="1652">
                  <c:v>-1.596826641694969</c:v>
                </c:pt>
                <c:pt idx="1653">
                  <c:v>-1.6161030334126387</c:v>
                </c:pt>
                <c:pt idx="1654">
                  <c:v>-1.6174271345747799</c:v>
                </c:pt>
                <c:pt idx="1655">
                  <c:v>-1.6708802079856833</c:v>
                </c:pt>
                <c:pt idx="1656">
                  <c:v>-1.7242186358163556</c:v>
                </c:pt>
                <c:pt idx="1657">
                  <c:v>-1.7702574416704029</c:v>
                </c:pt>
                <c:pt idx="1658">
                  <c:v>-1.8092361395945831</c:v>
                </c:pt>
                <c:pt idx="1659">
                  <c:v>-1.7444819393447346</c:v>
                </c:pt>
                <c:pt idx="1660">
                  <c:v>-1.6491030816731682</c:v>
                </c:pt>
                <c:pt idx="1661">
                  <c:v>-1.6021510616522394</c:v>
                </c:pt>
                <c:pt idx="1662">
                  <c:v>-1.5958621913349347</c:v>
                </c:pt>
                <c:pt idx="1663">
                  <c:v>-1.5689235630522467</c:v>
                </c:pt>
                <c:pt idx="1664">
                  <c:v>-1.4942413796206329</c:v>
                </c:pt>
                <c:pt idx="1665">
                  <c:v>-1.5451840219796409</c:v>
                </c:pt>
                <c:pt idx="1666">
                  <c:v>-1.5487372303701432</c:v>
                </c:pt>
                <c:pt idx="1667">
                  <c:v>-1.5185079054990926</c:v>
                </c:pt>
                <c:pt idx="1668">
                  <c:v>-1.4745885026674108</c:v>
                </c:pt>
                <c:pt idx="1669">
                  <c:v>-1.4078680931366947</c:v>
                </c:pt>
                <c:pt idx="1670">
                  <c:v>-1.3912225386338817</c:v>
                </c:pt>
                <c:pt idx="1671">
                  <c:v>-1.4040118576490515</c:v>
                </c:pt>
                <c:pt idx="1672">
                  <c:v>-1.4726652205623521</c:v>
                </c:pt>
                <c:pt idx="1673">
                  <c:v>-1.5836289689593597</c:v>
                </c:pt>
                <c:pt idx="1674">
                  <c:v>-1.6903905553026131</c:v>
                </c:pt>
                <c:pt idx="1675">
                  <c:v>-1.7750547858419055</c:v>
                </c:pt>
                <c:pt idx="1676">
                  <c:v>-1.8889901416667283</c:v>
                </c:pt>
                <c:pt idx="1677">
                  <c:v>-1.9965570129602888</c:v>
                </c:pt>
                <c:pt idx="1678">
                  <c:v>-2.0339713732302598</c:v>
                </c:pt>
                <c:pt idx="1679">
                  <c:v>-2.0951214505164986</c:v>
                </c:pt>
                <c:pt idx="1680">
                  <c:v>-2.2145050035225302</c:v>
                </c:pt>
                <c:pt idx="1681">
                  <c:v>-2.3494114476618075</c:v>
                </c:pt>
                <c:pt idx="1682">
                  <c:v>-2.5503340616987424</c:v>
                </c:pt>
                <c:pt idx="1683">
                  <c:v>-2.6765941020054838</c:v>
                </c:pt>
                <c:pt idx="1684">
                  <c:v>-2.7092631828651257</c:v>
                </c:pt>
                <c:pt idx="1685">
                  <c:v>-2.8232211347648817</c:v>
                </c:pt>
                <c:pt idx="1686">
                  <c:v>-2.9190683240983732</c:v>
                </c:pt>
                <c:pt idx="1687">
                  <c:v>-2.8853332395031903</c:v>
                </c:pt>
                <c:pt idx="1688">
                  <c:v>-2.7620923026592297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CF-4002-858C-9CB9A56022EF}"/>
            </c:ext>
          </c:extLst>
        </c:ser>
        <c:ser>
          <c:idx val="3"/>
          <c:order val="3"/>
          <c:tx>
            <c:v>30ema</c:v>
          </c:tx>
          <c:spPr>
            <a:ln w="381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Main!$AP$3:$AP$1691</c:f>
              <c:numCache>
                <c:formatCode>0.00</c:formatCode>
                <c:ptCount val="168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-1.3836371666600575</c:v>
                </c:pt>
                <c:pt idx="30">
                  <c:v>-1.46729039951526</c:v>
                </c:pt>
                <c:pt idx="31">
                  <c:v>-1.5965577630642471</c:v>
                </c:pt>
                <c:pt idx="32">
                  <c:v>-1.7360056450103196</c:v>
                </c:pt>
                <c:pt idx="33">
                  <c:v>-1.7912746882090964</c:v>
                </c:pt>
                <c:pt idx="34">
                  <c:v>-1.7858743259684744</c:v>
                </c:pt>
                <c:pt idx="35">
                  <c:v>-1.8474518965257689</c:v>
                </c:pt>
                <c:pt idx="36">
                  <c:v>-1.9186920173954822</c:v>
                </c:pt>
                <c:pt idx="37">
                  <c:v>-1.9244802670794603</c:v>
                </c:pt>
                <c:pt idx="38">
                  <c:v>-1.8713574606815682</c:v>
                </c:pt>
                <c:pt idx="39">
                  <c:v>-1.8102708934469207</c:v>
                </c:pt>
                <c:pt idx="40">
                  <c:v>-1.7275770960261165</c:v>
                </c:pt>
                <c:pt idx="41">
                  <c:v>-1.6526804970580871</c:v>
                </c:pt>
                <c:pt idx="42">
                  <c:v>-1.717814850336413</c:v>
                </c:pt>
                <c:pt idx="43">
                  <c:v>-1.8712786710112794</c:v>
                </c:pt>
                <c:pt idx="44">
                  <c:v>-1.9382309048598385</c:v>
                </c:pt>
                <c:pt idx="45">
                  <c:v>-1.9786394451379403</c:v>
                </c:pt>
                <c:pt idx="46">
                  <c:v>-1.9807028495061572</c:v>
                </c:pt>
                <c:pt idx="47">
                  <c:v>-1.9408311762498507</c:v>
                </c:pt>
                <c:pt idx="48">
                  <c:v>-1.9102033004832939</c:v>
                </c:pt>
                <c:pt idx="49">
                  <c:v>-1.905055731893484</c:v>
                </c:pt>
                <c:pt idx="50">
                  <c:v>-1.8960294848924328</c:v>
                </c:pt>
                <c:pt idx="51">
                  <c:v>-1.914597720398737</c:v>
                </c:pt>
                <c:pt idx="52">
                  <c:v>-1.9613210923900923</c:v>
                </c:pt>
                <c:pt idx="53">
                  <c:v>-2.0582062523973406</c:v>
                </c:pt>
                <c:pt idx="54">
                  <c:v>-2.2036957660248269</c:v>
                </c:pt>
                <c:pt idx="55">
                  <c:v>-2.313732496176482</c:v>
                </c:pt>
                <c:pt idx="56">
                  <c:v>-2.4858226049391043</c:v>
                </c:pt>
                <c:pt idx="57">
                  <c:v>-2.5749906174796537</c:v>
                </c:pt>
                <c:pt idx="58">
                  <c:v>-2.7025091406167907</c:v>
                </c:pt>
                <c:pt idx="59">
                  <c:v>-2.8322485737600114</c:v>
                </c:pt>
                <c:pt idx="60">
                  <c:v>-2.9529874103251013</c:v>
                </c:pt>
                <c:pt idx="61">
                  <c:v>-3.0494788798463515</c:v>
                </c:pt>
                <c:pt idx="62">
                  <c:v>-3.0831781482408118</c:v>
                </c:pt>
                <c:pt idx="63">
                  <c:v>-3.0483757138552248</c:v>
                </c:pt>
                <c:pt idx="64">
                  <c:v>-2.9923120753378631</c:v>
                </c:pt>
                <c:pt idx="65">
                  <c:v>-2.899304903708817</c:v>
                </c:pt>
                <c:pt idx="66">
                  <c:v>-2.8156065886768356</c:v>
                </c:pt>
                <c:pt idx="67">
                  <c:v>-2.7624286789290649</c:v>
                </c:pt>
                <c:pt idx="68">
                  <c:v>-2.5799239230504778</c:v>
                </c:pt>
                <c:pt idx="69">
                  <c:v>-2.3937164153276056</c:v>
                </c:pt>
                <c:pt idx="70">
                  <c:v>-2.1714725821292529</c:v>
                </c:pt>
                <c:pt idx="71">
                  <c:v>-1.9036290066842687</c:v>
                </c:pt>
                <c:pt idx="72">
                  <c:v>-1.6579160084996201</c:v>
                </c:pt>
                <c:pt idx="73">
                  <c:v>-1.3706091779451817</c:v>
                </c:pt>
                <c:pt idx="74">
                  <c:v>-1.1466137724855594</c:v>
                </c:pt>
                <c:pt idx="75">
                  <c:v>-0.9547868506731515</c:v>
                </c:pt>
                <c:pt idx="76">
                  <c:v>-0.69436005624675345</c:v>
                </c:pt>
                <c:pt idx="77">
                  <c:v>-0.4465056614947216</c:v>
                </c:pt>
                <c:pt idx="78">
                  <c:v>-0.25959548962850687</c:v>
                </c:pt>
                <c:pt idx="79">
                  <c:v>-0.11859455973050721</c:v>
                </c:pt>
                <c:pt idx="80">
                  <c:v>3.3857495822337949E-2</c:v>
                </c:pt>
                <c:pt idx="81">
                  <c:v>0.16700373931401646</c:v>
                </c:pt>
                <c:pt idx="82">
                  <c:v>0.31677264791321924</c:v>
                </c:pt>
                <c:pt idx="83">
                  <c:v>0.43130154851092939</c:v>
                </c:pt>
                <c:pt idx="84">
                  <c:v>0.56334064639841919</c:v>
                </c:pt>
                <c:pt idx="85">
                  <c:v>0.65770699803802279</c:v>
                </c:pt>
                <c:pt idx="86">
                  <c:v>0.71899016382707048</c:v>
                </c:pt>
                <c:pt idx="87">
                  <c:v>0.83055659325256692</c:v>
                </c:pt>
                <c:pt idx="88">
                  <c:v>0.98087489978360098</c:v>
                </c:pt>
                <c:pt idx="89">
                  <c:v>1.1402985701647168</c:v>
                </c:pt>
                <c:pt idx="90">
                  <c:v>1.3046529066245189</c:v>
                </c:pt>
                <c:pt idx="91">
                  <c:v>1.4462344279075841</c:v>
                </c:pt>
                <c:pt idx="92">
                  <c:v>1.5410787285764298</c:v>
                </c:pt>
                <c:pt idx="93">
                  <c:v>1.5819358234924181</c:v>
                </c:pt>
                <c:pt idx="94">
                  <c:v>1.5366879974543766</c:v>
                </c:pt>
                <c:pt idx="95">
                  <c:v>1.4530376230784368</c:v>
                </c:pt>
                <c:pt idx="96">
                  <c:v>1.3999264074907374</c:v>
                </c:pt>
                <c:pt idx="97">
                  <c:v>1.3069381111892826</c:v>
                </c:pt>
                <c:pt idx="98">
                  <c:v>1.2998544465583399</c:v>
                </c:pt>
                <c:pt idx="99">
                  <c:v>1.3291938212539209</c:v>
                </c:pt>
                <c:pt idx="100">
                  <c:v>1.3364852866246142</c:v>
                </c:pt>
                <c:pt idx="101">
                  <c:v>1.2936568425167607</c:v>
                </c:pt>
                <c:pt idx="102">
                  <c:v>1.2402900808669748</c:v>
                </c:pt>
                <c:pt idx="103">
                  <c:v>1.2329609146199758</c:v>
                </c:pt>
                <c:pt idx="104">
                  <c:v>1.2377293388269848</c:v>
                </c:pt>
                <c:pt idx="105">
                  <c:v>1.248856870011452</c:v>
                </c:pt>
                <c:pt idx="106">
                  <c:v>1.253320899219923</c:v>
                </c:pt>
                <c:pt idx="107">
                  <c:v>1.266310284787914</c:v>
                </c:pt>
                <c:pt idx="108">
                  <c:v>1.2718047677239079</c:v>
                </c:pt>
                <c:pt idx="109">
                  <c:v>1.2398149270617296</c:v>
                </c:pt>
                <c:pt idx="110">
                  <c:v>1.2271110288741491</c:v>
                </c:pt>
                <c:pt idx="111">
                  <c:v>1.1878998932021936</c:v>
                </c:pt>
                <c:pt idx="112">
                  <c:v>1.1528057912052374</c:v>
                </c:pt>
                <c:pt idx="113">
                  <c:v>1.1675027909435856</c:v>
                </c:pt>
                <c:pt idx="114">
                  <c:v>1.1818646988070058</c:v>
                </c:pt>
                <c:pt idx="115">
                  <c:v>1.1905043470311181</c:v>
                </c:pt>
                <c:pt idx="116">
                  <c:v>1.1951614044766612</c:v>
                </c:pt>
                <c:pt idx="117">
                  <c:v>1.1772659714689737</c:v>
                </c:pt>
                <c:pt idx="118">
                  <c:v>1.1447162353448836</c:v>
                </c:pt>
                <c:pt idx="119">
                  <c:v>1.0984551984253534</c:v>
                </c:pt>
                <c:pt idx="120">
                  <c:v>1.0160313027127874</c:v>
                </c:pt>
                <c:pt idx="121">
                  <c:v>0.93154745076985235</c:v>
                </c:pt>
                <c:pt idx="122">
                  <c:v>0.81909074456131148</c:v>
                </c:pt>
                <c:pt idx="123">
                  <c:v>0.70230653458754921</c:v>
                </c:pt>
                <c:pt idx="124">
                  <c:v>0.64788883639861594</c:v>
                </c:pt>
                <c:pt idx="125">
                  <c:v>0.59206628995172361</c:v>
                </c:pt>
                <c:pt idx="126">
                  <c:v>0.52810801435082855</c:v>
                </c:pt>
                <c:pt idx="127">
                  <c:v>0.50074748378767475</c:v>
                </c:pt>
                <c:pt idx="128">
                  <c:v>0.47615746475112164</c:v>
                </c:pt>
                <c:pt idx="129">
                  <c:v>0.46472861533492432</c:v>
                </c:pt>
                <c:pt idx="130">
                  <c:v>0.47010588215391302</c:v>
                </c:pt>
                <c:pt idx="131">
                  <c:v>0.49861435914569835</c:v>
                </c:pt>
                <c:pt idx="132">
                  <c:v>0.51789858582745563</c:v>
                </c:pt>
                <c:pt idx="133">
                  <c:v>0.51582316976391773</c:v>
                </c:pt>
                <c:pt idx="134">
                  <c:v>0.5072469683228169</c:v>
                </c:pt>
                <c:pt idx="135">
                  <c:v>0.52982863188888718</c:v>
                </c:pt>
                <c:pt idx="136">
                  <c:v>0.55860911973698002</c:v>
                </c:pt>
                <c:pt idx="137">
                  <c:v>0.58357196413987822</c:v>
                </c:pt>
                <c:pt idx="138">
                  <c:v>0.64672507905251841</c:v>
                </c:pt>
                <c:pt idx="139">
                  <c:v>0.75316753276018422</c:v>
                </c:pt>
                <c:pt idx="140">
                  <c:v>0.8221681652107381</c:v>
                </c:pt>
                <c:pt idx="141">
                  <c:v>0.8936897732381478</c:v>
                </c:pt>
                <c:pt idx="142">
                  <c:v>0.95670036930933955</c:v>
                </c:pt>
                <c:pt idx="143">
                  <c:v>1.0740968898872798</c:v>
                </c:pt>
                <c:pt idx="144">
                  <c:v>1.1885661463497683</c:v>
                </c:pt>
                <c:pt idx="145">
                  <c:v>1.349610989511425</c:v>
                </c:pt>
                <c:pt idx="146">
                  <c:v>1.3741536135759616</c:v>
                </c:pt>
                <c:pt idx="147">
                  <c:v>1.4534164536467642</c:v>
                </c:pt>
                <c:pt idx="148">
                  <c:v>1.4861193193495921</c:v>
                </c:pt>
                <c:pt idx="149">
                  <c:v>1.5278610443186222</c:v>
                </c:pt>
                <c:pt idx="150">
                  <c:v>1.5554029385814747</c:v>
                </c:pt>
                <c:pt idx="151">
                  <c:v>1.5851718592755257</c:v>
                </c:pt>
                <c:pt idx="152">
                  <c:v>1.6709588486577789</c:v>
                </c:pt>
                <c:pt idx="153">
                  <c:v>1.7998740219018365</c:v>
                </c:pt>
                <c:pt idx="154">
                  <c:v>1.9294440990571391</c:v>
                </c:pt>
                <c:pt idx="155">
                  <c:v>2.0077746212203662</c:v>
                </c:pt>
                <c:pt idx="156">
                  <c:v>2.045328903904553</c:v>
                </c:pt>
                <c:pt idx="157">
                  <c:v>2.1192575786369643</c:v>
                </c:pt>
                <c:pt idx="158">
                  <c:v>2.1960139087712069</c:v>
                </c:pt>
                <c:pt idx="159">
                  <c:v>2.2996900356080325</c:v>
                </c:pt>
                <c:pt idx="160">
                  <c:v>2.3988848318498364</c:v>
                </c:pt>
                <c:pt idx="161">
                  <c:v>2.5439340426677077</c:v>
                </c:pt>
                <c:pt idx="162">
                  <c:v>2.6470315205555393</c:v>
                </c:pt>
                <c:pt idx="163">
                  <c:v>2.7046685206703232</c:v>
                </c:pt>
                <c:pt idx="164">
                  <c:v>2.7816137215798422</c:v>
                </c:pt>
                <c:pt idx="165">
                  <c:v>2.8915999235982803</c:v>
                </c:pt>
                <c:pt idx="166">
                  <c:v>2.9418115463289274</c:v>
                </c:pt>
                <c:pt idx="167">
                  <c:v>2.9929802567215829</c:v>
                </c:pt>
                <c:pt idx="168">
                  <c:v>2.9486438422193988</c:v>
                </c:pt>
                <c:pt idx="169">
                  <c:v>2.895758325838734</c:v>
                </c:pt>
                <c:pt idx="170">
                  <c:v>2.8422207358635325</c:v>
                </c:pt>
                <c:pt idx="171">
                  <c:v>2.8441901959709019</c:v>
                </c:pt>
                <c:pt idx="172">
                  <c:v>2.8846978783376085</c:v>
                </c:pt>
                <c:pt idx="173">
                  <c:v>2.9314678274990094</c:v>
                </c:pt>
                <c:pt idx="174">
                  <c:v>2.9891842913855688</c:v>
                </c:pt>
                <c:pt idx="175">
                  <c:v>3.0297104154249657</c:v>
                </c:pt>
                <c:pt idx="176">
                  <c:v>3.129007807428664</c:v>
                </c:pt>
                <c:pt idx="177">
                  <c:v>3.2267754004864129</c:v>
                </c:pt>
                <c:pt idx="178">
                  <c:v>3.3369760795567389</c:v>
                </c:pt>
                <c:pt idx="179">
                  <c:v>3.4892743470382661</c:v>
                </c:pt>
                <c:pt idx="180">
                  <c:v>3.5950598824699407</c:v>
                </c:pt>
                <c:pt idx="181">
                  <c:v>3.670099027970759</c:v>
                </c:pt>
                <c:pt idx="182">
                  <c:v>3.7016517125245088</c:v>
                </c:pt>
                <c:pt idx="183">
                  <c:v>3.7576110872858508</c:v>
                </c:pt>
                <c:pt idx="184">
                  <c:v>3.8538099084881767</c:v>
                </c:pt>
                <c:pt idx="185">
                  <c:v>3.9338921842042671</c:v>
                </c:pt>
                <c:pt idx="186">
                  <c:v>3.9511029422617794</c:v>
                </c:pt>
                <c:pt idx="187">
                  <c:v>4.0179085834376629</c:v>
                </c:pt>
                <c:pt idx="188">
                  <c:v>4.098777078830822</c:v>
                </c:pt>
                <c:pt idx="189">
                  <c:v>4.1388717960848291</c:v>
                </c:pt>
                <c:pt idx="190">
                  <c:v>4.1517440103134717</c:v>
                </c:pt>
                <c:pt idx="191">
                  <c:v>4.1628581441458827</c:v>
                </c:pt>
                <c:pt idx="192">
                  <c:v>4.1510582042109823</c:v>
                </c:pt>
                <c:pt idx="193">
                  <c:v>4.1584457840652096</c:v>
                </c:pt>
                <c:pt idx="194">
                  <c:v>4.1509564618731876</c:v>
                </c:pt>
                <c:pt idx="195">
                  <c:v>4.1256146713793926</c:v>
                </c:pt>
                <c:pt idx="196">
                  <c:v>4.0625038346347981</c:v>
                </c:pt>
                <c:pt idx="197">
                  <c:v>3.9706175633062948</c:v>
                </c:pt>
                <c:pt idx="198">
                  <c:v>3.8941072826690188</c:v>
                </c:pt>
                <c:pt idx="199">
                  <c:v>3.8196513302613146</c:v>
                </c:pt>
                <c:pt idx="200">
                  <c:v>3.8083967171228021</c:v>
                </c:pt>
                <c:pt idx="201">
                  <c:v>3.8247439563991992</c:v>
                </c:pt>
                <c:pt idx="202">
                  <c:v>3.8640867278677971</c:v>
                </c:pt>
                <c:pt idx="203">
                  <c:v>3.9271386173716554</c:v>
                </c:pt>
                <c:pt idx="204">
                  <c:v>4.0146964099042819</c:v>
                </c:pt>
                <c:pt idx="205">
                  <c:v>4.1237395332372486</c:v>
                </c:pt>
                <c:pt idx="206">
                  <c:v>4.2906044377548795</c:v>
                </c:pt>
                <c:pt idx="207">
                  <c:v>4.4449755009602079</c:v>
                </c:pt>
                <c:pt idx="208">
                  <c:v>4.5965470957268142</c:v>
                </c:pt>
                <c:pt idx="209">
                  <c:v>4.736301415123533</c:v>
                </c:pt>
                <c:pt idx="210">
                  <c:v>4.7972195019433048</c:v>
                </c:pt>
                <c:pt idx="211">
                  <c:v>4.8275487539848925</c:v>
                </c:pt>
                <c:pt idx="212">
                  <c:v>4.8373107916585543</c:v>
                </c:pt>
                <c:pt idx="213">
                  <c:v>4.8970360932342194</c:v>
                </c:pt>
                <c:pt idx="214">
                  <c:v>4.9484293670726078</c:v>
                </c:pt>
                <c:pt idx="215">
                  <c:v>4.9760379342022016</c:v>
                </c:pt>
                <c:pt idx="216">
                  <c:v>4.9867226267116358</c:v>
                </c:pt>
                <c:pt idx="217">
                  <c:v>4.9650355234980692</c:v>
                </c:pt>
                <c:pt idx="218">
                  <c:v>4.9818873701874873</c:v>
                </c:pt>
                <c:pt idx="219">
                  <c:v>4.9857121642775475</c:v>
                </c:pt>
                <c:pt idx="220">
                  <c:v>4.9526338480745924</c:v>
                </c:pt>
                <c:pt idx="221">
                  <c:v>4.8936547049443009</c:v>
                </c:pt>
                <c:pt idx="222">
                  <c:v>4.8457218003586622</c:v>
                </c:pt>
                <c:pt idx="223">
                  <c:v>4.7912432856152742</c:v>
                </c:pt>
                <c:pt idx="224">
                  <c:v>4.7113142226534324</c:v>
                </c:pt>
                <c:pt idx="225">
                  <c:v>4.5887085371360596</c:v>
                </c:pt>
                <c:pt idx="226">
                  <c:v>4.4812021810387925</c:v>
                </c:pt>
                <c:pt idx="227">
                  <c:v>4.3761787830815813</c:v>
                </c:pt>
                <c:pt idx="228">
                  <c:v>4.2580105992363366</c:v>
                </c:pt>
                <c:pt idx="229">
                  <c:v>4.1297033228368054</c:v>
                </c:pt>
                <c:pt idx="230">
                  <c:v>4.0386741118031058</c:v>
                </c:pt>
                <c:pt idx="231">
                  <c:v>3.9739954514284714</c:v>
                </c:pt>
                <c:pt idx="232">
                  <c:v>3.9179146137271172</c:v>
                </c:pt>
                <c:pt idx="233">
                  <c:v>3.8952792409181525</c:v>
                </c:pt>
                <c:pt idx="234">
                  <c:v>3.8618778802424383</c:v>
                </c:pt>
                <c:pt idx="235">
                  <c:v>3.8216438860954267</c:v>
                </c:pt>
                <c:pt idx="236">
                  <c:v>3.8160190923507429</c:v>
                </c:pt>
                <c:pt idx="237">
                  <c:v>3.859403399569707</c:v>
                </c:pt>
                <c:pt idx="238">
                  <c:v>3.9544919551451398</c:v>
                </c:pt>
                <c:pt idx="239">
                  <c:v>3.9983003493223448</c:v>
                </c:pt>
                <c:pt idx="240">
                  <c:v>4.0405852904241648</c:v>
                </c:pt>
                <c:pt idx="241">
                  <c:v>4.0712899194390202</c:v>
                </c:pt>
                <c:pt idx="242">
                  <c:v>4.1255061315239629</c:v>
                </c:pt>
                <c:pt idx="243">
                  <c:v>4.1903031386264198</c:v>
                </c:pt>
                <c:pt idx="244">
                  <c:v>4.2133664446195604</c:v>
                </c:pt>
                <c:pt idx="245">
                  <c:v>4.2474257432762812</c:v>
                </c:pt>
                <c:pt idx="246">
                  <c:v>4.2874770588177569</c:v>
                </c:pt>
                <c:pt idx="247">
                  <c:v>4.2914535528528885</c:v>
                </c:pt>
                <c:pt idx="248">
                  <c:v>4.2944456521291476</c:v>
                </c:pt>
                <c:pt idx="249">
                  <c:v>4.3052755814142669</c:v>
                </c:pt>
                <c:pt idx="250">
                  <c:v>4.2956835894044199</c:v>
                </c:pt>
                <c:pt idx="251">
                  <c:v>4.2790556422222981</c:v>
                </c:pt>
                <c:pt idx="252">
                  <c:v>4.2564141392100385</c:v>
                </c:pt>
                <c:pt idx="253">
                  <c:v>4.2438581716678705</c:v>
                </c:pt>
                <c:pt idx="254">
                  <c:v>4.2399107548818442</c:v>
                </c:pt>
                <c:pt idx="255">
                  <c:v>4.2193021795781949</c:v>
                </c:pt>
                <c:pt idx="256">
                  <c:v>4.2048800610964197</c:v>
                </c:pt>
                <c:pt idx="257">
                  <c:v>4.1856736001093413</c:v>
                </c:pt>
                <c:pt idx="258">
                  <c:v>4.1693891276204855</c:v>
                </c:pt>
                <c:pt idx="259">
                  <c:v>4.1796272910838939</c:v>
                </c:pt>
                <c:pt idx="260">
                  <c:v>4.2132025019773396</c:v>
                </c:pt>
                <c:pt idx="261">
                  <c:v>4.2572726261730045</c:v>
                </c:pt>
                <c:pt idx="262">
                  <c:v>4.2887421811450457</c:v>
                </c:pt>
                <c:pt idx="263">
                  <c:v>4.3400765503109247</c:v>
                </c:pt>
                <c:pt idx="264">
                  <c:v>4.3673740651667341</c:v>
                </c:pt>
                <c:pt idx="265">
                  <c:v>4.3554031283084358</c:v>
                </c:pt>
                <c:pt idx="266">
                  <c:v>4.3573102356067155</c:v>
                </c:pt>
                <c:pt idx="267">
                  <c:v>4.3389078071259588</c:v>
                </c:pt>
                <c:pt idx="268">
                  <c:v>4.3145908075787718</c:v>
                </c:pt>
                <c:pt idx="269">
                  <c:v>4.2917502727712211</c:v>
                </c:pt>
                <c:pt idx="270">
                  <c:v>4.2348575215086068</c:v>
                </c:pt>
                <c:pt idx="271">
                  <c:v>4.1689879418885498</c:v>
                </c:pt>
                <c:pt idx="272">
                  <c:v>4.0742871203445929</c:v>
                </c:pt>
                <c:pt idx="273">
                  <c:v>3.9751261919912535</c:v>
                </c:pt>
                <c:pt idx="274">
                  <c:v>3.9073862115034754</c:v>
                </c:pt>
                <c:pt idx="275">
                  <c:v>3.8170884378387835</c:v>
                </c:pt>
                <c:pt idx="276">
                  <c:v>3.7496488410914246</c:v>
                </c:pt>
                <c:pt idx="277">
                  <c:v>3.734894041440624</c:v>
                </c:pt>
                <c:pt idx="278">
                  <c:v>3.7112990854148071</c:v>
                </c:pt>
                <c:pt idx="279">
                  <c:v>3.679157388948334</c:v>
                </c:pt>
                <c:pt idx="280">
                  <c:v>3.6615961838714322</c:v>
                </c:pt>
                <c:pt idx="281">
                  <c:v>3.6690970655877009</c:v>
                </c:pt>
                <c:pt idx="282">
                  <c:v>3.6501887457066253</c:v>
                </c:pt>
                <c:pt idx="283">
                  <c:v>3.6479068872212062</c:v>
                </c:pt>
                <c:pt idx="284">
                  <c:v>3.6574443338036695</c:v>
                </c:pt>
                <c:pt idx="285">
                  <c:v>3.6436934358897473</c:v>
                </c:pt>
                <c:pt idx="286">
                  <c:v>3.6588487584877445</c:v>
                </c:pt>
                <c:pt idx="287">
                  <c:v>3.6661050544078964</c:v>
                </c:pt>
                <c:pt idx="288">
                  <c:v>3.6393220497495853</c:v>
                </c:pt>
                <c:pt idx="289">
                  <c:v>3.6271784452563951</c:v>
                </c:pt>
                <c:pt idx="290">
                  <c:v>3.5883959780084083</c:v>
                </c:pt>
                <c:pt idx="291">
                  <c:v>3.5686875210876536</c:v>
                </c:pt>
                <c:pt idx="292">
                  <c:v>3.5783672468394472</c:v>
                </c:pt>
                <c:pt idx="293">
                  <c:v>3.556462276068614</c:v>
                </c:pt>
                <c:pt idx="294">
                  <c:v>3.5542030190017315</c:v>
                </c:pt>
                <c:pt idx="295">
                  <c:v>3.5815586819060155</c:v>
                </c:pt>
                <c:pt idx="296">
                  <c:v>3.5990825860648554</c:v>
                </c:pt>
                <c:pt idx="297">
                  <c:v>3.6281151017034619</c:v>
                </c:pt>
                <c:pt idx="298">
                  <c:v>3.6532860475132312</c:v>
                </c:pt>
                <c:pt idx="299">
                  <c:v>3.6678222937804872</c:v>
                </c:pt>
                <c:pt idx="300">
                  <c:v>3.6971068811997734</c:v>
                </c:pt>
                <c:pt idx="301">
                  <c:v>3.689393498934415</c:v>
                </c:pt>
                <c:pt idx="302">
                  <c:v>3.6977594087210419</c:v>
                </c:pt>
                <c:pt idx="303">
                  <c:v>3.6929769562424997</c:v>
                </c:pt>
                <c:pt idx="304">
                  <c:v>3.6484689435750028</c:v>
                </c:pt>
                <c:pt idx="305">
                  <c:v>3.5987562640878314</c:v>
                </c:pt>
                <c:pt idx="306">
                  <c:v>3.5850906749666409</c:v>
                </c:pt>
                <c:pt idx="307">
                  <c:v>3.5438678906825243</c:v>
                </c:pt>
                <c:pt idx="308">
                  <c:v>3.5194531387769299</c:v>
                </c:pt>
                <c:pt idx="309">
                  <c:v>3.4838280768102403</c:v>
                </c:pt>
                <c:pt idx="310">
                  <c:v>3.4068304040363309</c:v>
                </c:pt>
                <c:pt idx="311">
                  <c:v>3.3361986929814553</c:v>
                </c:pt>
                <c:pt idx="312">
                  <c:v>3.2899307591067397</c:v>
                </c:pt>
                <c:pt idx="313">
                  <c:v>3.2475005066212601</c:v>
                </c:pt>
                <c:pt idx="314">
                  <c:v>3.1995780420798066</c:v>
                </c:pt>
                <c:pt idx="315">
                  <c:v>3.191287966480798</c:v>
                </c:pt>
                <c:pt idx="316">
                  <c:v>3.1759402803334349</c:v>
                </c:pt>
                <c:pt idx="317">
                  <c:v>3.184843093322296</c:v>
                </c:pt>
                <c:pt idx="318">
                  <c:v>3.1657388367056649</c:v>
                </c:pt>
                <c:pt idx="319">
                  <c:v>3.1458432176047206</c:v>
                </c:pt>
                <c:pt idx="320">
                  <c:v>3.1606335440877218</c:v>
                </c:pt>
                <c:pt idx="321">
                  <c:v>3.1653810460530734</c:v>
                </c:pt>
                <c:pt idx="322">
                  <c:v>3.1541915950297543</c:v>
                </c:pt>
                <c:pt idx="323">
                  <c:v>3.1413176459821539</c:v>
                </c:pt>
                <c:pt idx="324">
                  <c:v>3.1115075691360476</c:v>
                </c:pt>
                <c:pt idx="325">
                  <c:v>3.0876200454626481</c:v>
                </c:pt>
                <c:pt idx="326">
                  <c:v>3.0713565615355205</c:v>
                </c:pt>
                <c:pt idx="327">
                  <c:v>3.0890694336669662</c:v>
                </c:pt>
                <c:pt idx="328">
                  <c:v>3.0966773122468192</c:v>
                </c:pt>
                <c:pt idx="329">
                  <c:v>3.0224942087237747</c:v>
                </c:pt>
                <c:pt idx="330">
                  <c:v>2.9826895450021151</c:v>
                </c:pt>
                <c:pt idx="331">
                  <c:v>2.9294508150372169</c:v>
                </c:pt>
                <c:pt idx="332">
                  <c:v>2.8616684397088585</c:v>
                </c:pt>
                <c:pt idx="333">
                  <c:v>2.7686166624766861</c:v>
                </c:pt>
                <c:pt idx="334">
                  <c:v>2.6927318368140352</c:v>
                </c:pt>
                <c:pt idx="335">
                  <c:v>2.6468887955837324</c:v>
                </c:pt>
                <c:pt idx="336">
                  <c:v>2.6054762998886574</c:v>
                </c:pt>
                <c:pt idx="337">
                  <c:v>2.582606065547306</c:v>
                </c:pt>
                <c:pt idx="338">
                  <c:v>2.5469429559883388</c:v>
                </c:pt>
                <c:pt idx="339">
                  <c:v>2.5324321060534598</c:v>
                </c:pt>
                <c:pt idx="340">
                  <c:v>2.5253730894450919</c:v>
                </c:pt>
                <c:pt idx="341">
                  <c:v>2.5081390336753824</c:v>
                </c:pt>
                <c:pt idx="342">
                  <c:v>2.5053239922287238</c:v>
                </c:pt>
                <c:pt idx="343">
                  <c:v>2.5486770755246178</c:v>
                </c:pt>
                <c:pt idx="344">
                  <c:v>2.6410626120599097</c:v>
                </c:pt>
                <c:pt idx="345">
                  <c:v>2.7399952635621219</c:v>
                </c:pt>
                <c:pt idx="346">
                  <c:v>2.8293776207345731</c:v>
                </c:pt>
                <c:pt idx="347">
                  <c:v>2.9569380523272293</c:v>
                </c:pt>
                <c:pt idx="348">
                  <c:v>3.0585655573132646</c:v>
                </c:pt>
                <c:pt idx="349">
                  <c:v>3.1513479024464468</c:v>
                </c:pt>
                <c:pt idx="350">
                  <c:v>3.2366312664042027</c:v>
                </c:pt>
                <c:pt idx="351">
                  <c:v>3.3102317804556041</c:v>
                </c:pt>
                <c:pt idx="352">
                  <c:v>3.3532914740584099</c:v>
                </c:pt>
                <c:pt idx="353">
                  <c:v>3.3996666931753965</c:v>
                </c:pt>
                <c:pt idx="354">
                  <c:v>3.4913607235295627</c:v>
                </c:pt>
                <c:pt idx="355">
                  <c:v>3.570382156345393</c:v>
                </c:pt>
                <c:pt idx="356">
                  <c:v>3.6132097591357066</c:v>
                </c:pt>
                <c:pt idx="357">
                  <c:v>3.6685659453340329</c:v>
                </c:pt>
                <c:pt idx="358">
                  <c:v>3.7287349086726262</c:v>
                </c:pt>
                <c:pt idx="359">
                  <c:v>3.7622122544026597</c:v>
                </c:pt>
                <c:pt idx="360">
                  <c:v>3.7911348794383453</c:v>
                </c:pt>
                <c:pt idx="361">
                  <c:v>3.7937670180156848</c:v>
                </c:pt>
                <c:pt idx="362">
                  <c:v>3.8018626357779874</c:v>
                </c:pt>
                <c:pt idx="363">
                  <c:v>3.8230669732768758</c:v>
                </c:pt>
                <c:pt idx="364">
                  <c:v>3.8399168866803359</c:v>
                </c:pt>
                <c:pt idx="365">
                  <c:v>3.8821937752975866</c:v>
                </c:pt>
                <c:pt idx="366">
                  <c:v>3.9239720578752064</c:v>
                </c:pt>
                <c:pt idx="367">
                  <c:v>3.9717596636187977</c:v>
                </c:pt>
                <c:pt idx="368">
                  <c:v>3.9813726706495096</c:v>
                </c:pt>
                <c:pt idx="369">
                  <c:v>3.984319250483435</c:v>
                </c:pt>
                <c:pt idx="370">
                  <c:v>3.9712591990219002</c:v>
                </c:pt>
                <c:pt idx="371">
                  <c:v>3.9735684326260601</c:v>
                </c:pt>
                <c:pt idx="372">
                  <c:v>3.9794656900036727</c:v>
                </c:pt>
                <c:pt idx="373">
                  <c:v>3.984412573864923</c:v>
                </c:pt>
                <c:pt idx="374">
                  <c:v>3.9905779441939906</c:v>
                </c:pt>
                <c:pt idx="375">
                  <c:v>3.9855940573439428</c:v>
                </c:pt>
                <c:pt idx="376">
                  <c:v>3.9534553989189405</c:v>
                </c:pt>
                <c:pt idx="377">
                  <c:v>3.8995205196232776</c:v>
                </c:pt>
                <c:pt idx="378">
                  <c:v>3.8673528003456843</c:v>
                </c:pt>
                <c:pt idx="379">
                  <c:v>3.8386629029467882</c:v>
                </c:pt>
                <c:pt idx="380">
                  <c:v>3.7986355902027302</c:v>
                </c:pt>
                <c:pt idx="381">
                  <c:v>3.7599583767892391</c:v>
                </c:pt>
                <c:pt idx="382">
                  <c:v>3.731909131308599</c:v>
                </c:pt>
                <c:pt idx="383">
                  <c:v>3.6666252715314704</c:v>
                </c:pt>
                <c:pt idx="384">
                  <c:v>3.6051322410342426</c:v>
                </c:pt>
                <c:pt idx="385">
                  <c:v>3.5447981525731058</c:v>
                </c:pt>
                <c:pt idx="386">
                  <c:v>3.5217097389875063</c:v>
                </c:pt>
                <c:pt idx="387">
                  <c:v>3.5253761125855103</c:v>
                </c:pt>
                <c:pt idx="388">
                  <c:v>3.5432909005359283</c:v>
                </c:pt>
                <c:pt idx="389">
                  <c:v>3.5592325536100691</c:v>
                </c:pt>
                <c:pt idx="390">
                  <c:v>3.581261483927566</c:v>
                </c:pt>
                <c:pt idx="391">
                  <c:v>3.626116985694499</c:v>
                </c:pt>
                <c:pt idx="392">
                  <c:v>3.6691482095552841</c:v>
                </c:pt>
                <c:pt idx="393">
                  <c:v>3.739580707638293</c:v>
                </c:pt>
                <c:pt idx="394">
                  <c:v>3.7922371183133046</c:v>
                </c:pt>
                <c:pt idx="395">
                  <c:v>3.8474936369151096</c:v>
                </c:pt>
                <c:pt idx="396">
                  <c:v>3.8461223266927531</c:v>
                </c:pt>
                <c:pt idx="397">
                  <c:v>3.8162768570807919</c:v>
                </c:pt>
                <c:pt idx="398">
                  <c:v>3.8110459239955836</c:v>
                </c:pt>
                <c:pt idx="399">
                  <c:v>3.7944901104327355</c:v>
                </c:pt>
                <c:pt idx="400">
                  <c:v>3.7703980011433584</c:v>
                </c:pt>
                <c:pt idx="401">
                  <c:v>3.7796942682673782</c:v>
                </c:pt>
                <c:pt idx="402">
                  <c:v>3.7620131154084691</c:v>
                </c:pt>
                <c:pt idx="403">
                  <c:v>3.7632784815478453</c:v>
                </c:pt>
                <c:pt idx="404">
                  <c:v>3.7724794150802685</c:v>
                </c:pt>
                <c:pt idx="405">
                  <c:v>3.7835333666215343</c:v>
                </c:pt>
                <c:pt idx="406">
                  <c:v>3.7853467108544141</c:v>
                </c:pt>
                <c:pt idx="407">
                  <c:v>3.7716313959836887</c:v>
                </c:pt>
                <c:pt idx="408">
                  <c:v>3.7785574835052316</c:v>
                </c:pt>
                <c:pt idx="409">
                  <c:v>3.7969469283509478</c:v>
                </c:pt>
                <c:pt idx="410">
                  <c:v>3.8202726069482678</c:v>
                </c:pt>
                <c:pt idx="411">
                  <c:v>3.8428956750807477</c:v>
                </c:pt>
                <c:pt idx="412">
                  <c:v>3.8584842032701685</c:v>
                </c:pt>
                <c:pt idx="413">
                  <c:v>3.8717840937224457</c:v>
                </c:pt>
                <c:pt idx="414">
                  <c:v>3.8709643565169145</c:v>
                </c:pt>
                <c:pt idx="415">
                  <c:v>3.8811302725243881</c:v>
                </c:pt>
                <c:pt idx="416">
                  <c:v>3.8881776569580491</c:v>
                </c:pt>
                <c:pt idx="417">
                  <c:v>3.8949833189055969</c:v>
                </c:pt>
                <c:pt idx="418">
                  <c:v>3.8957475559790939</c:v>
                </c:pt>
                <c:pt idx="419">
                  <c:v>3.8933766522692612</c:v>
                </c:pt>
                <c:pt idx="420">
                  <c:v>3.8765491174993718</c:v>
                </c:pt>
                <c:pt idx="421">
                  <c:v>3.8373027258298809</c:v>
                </c:pt>
                <c:pt idx="422">
                  <c:v>3.7732037967184779</c:v>
                </c:pt>
                <c:pt idx="423">
                  <c:v>3.6938957515753583</c:v>
                </c:pt>
                <c:pt idx="424">
                  <c:v>3.6448510967971202</c:v>
                </c:pt>
                <c:pt idx="425">
                  <c:v>3.5739865010874841</c:v>
                </c:pt>
                <c:pt idx="426">
                  <c:v>3.5009702222359493</c:v>
                </c:pt>
                <c:pt idx="427">
                  <c:v>3.4265616833589965</c:v>
                </c:pt>
                <c:pt idx="428">
                  <c:v>3.3652296972431901</c:v>
                </c:pt>
                <c:pt idx="429">
                  <c:v>3.3084330852110115</c:v>
                </c:pt>
                <c:pt idx="430">
                  <c:v>3.2552515173415206</c:v>
                </c:pt>
                <c:pt idx="431">
                  <c:v>3.2036523666112404</c:v>
                </c:pt>
                <c:pt idx="432">
                  <c:v>3.1351983697027812</c:v>
                </c:pt>
                <c:pt idx="433">
                  <c:v>3.0762774878201502</c:v>
                </c:pt>
                <c:pt idx="434">
                  <c:v>3.0278869282482996</c:v>
                </c:pt>
                <c:pt idx="435">
                  <c:v>2.9710959846809639</c:v>
                </c:pt>
                <c:pt idx="436">
                  <c:v>2.9127301800596315</c:v>
                </c:pt>
                <c:pt idx="437">
                  <c:v>2.847145411900152</c:v>
                </c:pt>
                <c:pt idx="438">
                  <c:v>2.7898097025446043</c:v>
                </c:pt>
                <c:pt idx="439">
                  <c:v>2.7424833068231993</c:v>
                </c:pt>
                <c:pt idx="440">
                  <c:v>2.6996239042542407</c:v>
                </c:pt>
                <c:pt idx="441">
                  <c:v>2.6671885273244214</c:v>
                </c:pt>
                <c:pt idx="442">
                  <c:v>2.652911537610176</c:v>
                </c:pt>
                <c:pt idx="443">
                  <c:v>2.6629580750043114</c:v>
                </c:pt>
                <c:pt idx="444">
                  <c:v>2.6913641799477297</c:v>
                </c:pt>
                <c:pt idx="445">
                  <c:v>2.7278027787000316</c:v>
                </c:pt>
                <c:pt idx="446">
                  <c:v>2.765720107867049</c:v>
                </c:pt>
                <c:pt idx="447">
                  <c:v>2.8107306775530234</c:v>
                </c:pt>
                <c:pt idx="448">
                  <c:v>2.8483874188074085</c:v>
                </c:pt>
                <c:pt idx="449">
                  <c:v>2.8740999409561558</c:v>
                </c:pt>
                <c:pt idx="450">
                  <c:v>2.9070837587826608</c:v>
                </c:pt>
                <c:pt idx="451">
                  <c:v>2.9524494273325943</c:v>
                </c:pt>
                <c:pt idx="452">
                  <c:v>2.9923453006672123</c:v>
                </c:pt>
                <c:pt idx="453">
                  <c:v>3.0143726189190398</c:v>
                </c:pt>
                <c:pt idx="454">
                  <c:v>3.0269823903009279</c:v>
                </c:pt>
                <c:pt idx="455">
                  <c:v>3.03971593563368</c:v>
                </c:pt>
                <c:pt idx="456">
                  <c:v>3.0630653036691804</c:v>
                </c:pt>
                <c:pt idx="457">
                  <c:v>3.0750277309950245</c:v>
                </c:pt>
                <c:pt idx="458">
                  <c:v>3.0909593957909247</c:v>
                </c:pt>
                <c:pt idx="459">
                  <c:v>3.1196972593558785</c:v>
                </c:pt>
                <c:pt idx="460">
                  <c:v>3.1349378018444796</c:v>
                </c:pt>
                <c:pt idx="461">
                  <c:v>3.1566869958033852</c:v>
                </c:pt>
                <c:pt idx="462">
                  <c:v>3.1613530195120711</c:v>
                </c:pt>
                <c:pt idx="463">
                  <c:v>3.1546020884853472</c:v>
                </c:pt>
                <c:pt idx="464">
                  <c:v>3.1452520202367227</c:v>
                </c:pt>
                <c:pt idx="465">
                  <c:v>3.1500569962801017</c:v>
                </c:pt>
                <c:pt idx="466">
                  <c:v>3.1442129621461397</c:v>
                </c:pt>
                <c:pt idx="467">
                  <c:v>3.1364075807268308</c:v>
                </c:pt>
                <c:pt idx="468">
                  <c:v>3.121007619799518</c:v>
                </c:pt>
                <c:pt idx="469">
                  <c:v>3.1170127482080119</c:v>
                </c:pt>
                <c:pt idx="470">
                  <c:v>3.0990777714730977</c:v>
                </c:pt>
                <c:pt idx="471">
                  <c:v>3.0872563944530391</c:v>
                </c:pt>
                <c:pt idx="472">
                  <c:v>3.0665198121897408</c:v>
                </c:pt>
                <c:pt idx="473">
                  <c:v>3.0414051509423903</c:v>
                </c:pt>
                <c:pt idx="474">
                  <c:v>3.0376606504487471</c:v>
                </c:pt>
                <c:pt idx="475">
                  <c:v>3.0286526250311594</c:v>
                </c:pt>
                <c:pt idx="476">
                  <c:v>3.0209204840194568</c:v>
                </c:pt>
                <c:pt idx="477">
                  <c:v>3.0063100617781324</c:v>
                </c:pt>
                <c:pt idx="478">
                  <c:v>2.9978065424854079</c:v>
                </c:pt>
                <c:pt idx="479">
                  <c:v>2.9941893807279274</c:v>
                </c:pt>
                <c:pt idx="480">
                  <c:v>2.9838901051462625</c:v>
                </c:pt>
                <c:pt idx="481">
                  <c:v>2.9592806678329824</c:v>
                </c:pt>
                <c:pt idx="482">
                  <c:v>2.9332241897600992</c:v>
                </c:pt>
                <c:pt idx="483">
                  <c:v>2.9116216787863394</c:v>
                </c:pt>
                <c:pt idx="484">
                  <c:v>2.8832734861788563</c:v>
                </c:pt>
                <c:pt idx="485">
                  <c:v>2.8522063812967291</c:v>
                </c:pt>
                <c:pt idx="486">
                  <c:v>2.8216538480682893</c:v>
                </c:pt>
                <c:pt idx="487">
                  <c:v>2.8079555170203179</c:v>
                </c:pt>
                <c:pt idx="488">
                  <c:v>2.8039109708218843</c:v>
                </c:pt>
                <c:pt idx="489">
                  <c:v>2.7811992752623644</c:v>
                </c:pt>
                <c:pt idx="490">
                  <c:v>2.7768657155914527</c:v>
                </c:pt>
                <c:pt idx="491">
                  <c:v>2.7704334746278936</c:v>
                </c:pt>
                <c:pt idx="492">
                  <c:v>2.7843390591556059</c:v>
                </c:pt>
                <c:pt idx="493">
                  <c:v>2.825570056150239</c:v>
                </c:pt>
                <c:pt idx="494">
                  <c:v>2.8537063043654811</c:v>
                </c:pt>
                <c:pt idx="495">
                  <c:v>2.8602331995376753</c:v>
                </c:pt>
                <c:pt idx="496">
                  <c:v>2.8413809610003682</c:v>
                </c:pt>
                <c:pt idx="497">
                  <c:v>2.8228887477434781</c:v>
                </c:pt>
                <c:pt idx="498">
                  <c:v>2.7952879289655139</c:v>
                </c:pt>
                <c:pt idx="499">
                  <c:v>2.7596474444211365</c:v>
                </c:pt>
                <c:pt idx="500">
                  <c:v>2.7178017311661278</c:v>
                </c:pt>
                <c:pt idx="501">
                  <c:v>2.6351439740040647</c:v>
                </c:pt>
                <c:pt idx="502">
                  <c:v>2.55468468086511</c:v>
                </c:pt>
                <c:pt idx="503">
                  <c:v>2.4761581418222192</c:v>
                </c:pt>
                <c:pt idx="504">
                  <c:v>2.4128942215711264</c:v>
                </c:pt>
                <c:pt idx="505">
                  <c:v>2.3865171387720161</c:v>
                </c:pt>
                <c:pt idx="506">
                  <c:v>2.3622299375588476</c:v>
                </c:pt>
                <c:pt idx="507">
                  <c:v>2.3599981041336018</c:v>
                </c:pt>
                <c:pt idx="508">
                  <c:v>2.33498827818554</c:v>
                </c:pt>
                <c:pt idx="509">
                  <c:v>2.3220442523439466</c:v>
                </c:pt>
                <c:pt idx="510">
                  <c:v>2.3149598942420386</c:v>
                </c:pt>
                <c:pt idx="511">
                  <c:v>2.3027633608958471</c:v>
                </c:pt>
                <c:pt idx="512">
                  <c:v>2.2778391082459954</c:v>
                </c:pt>
                <c:pt idx="513">
                  <c:v>2.2733478703422816</c:v>
                </c:pt>
                <c:pt idx="514">
                  <c:v>2.2545960797755789</c:v>
                </c:pt>
                <c:pt idx="515">
                  <c:v>2.2373747417255605</c:v>
                </c:pt>
                <c:pt idx="516">
                  <c:v>2.2477719570903099</c:v>
                </c:pt>
                <c:pt idx="517">
                  <c:v>2.261176169296883</c:v>
                </c:pt>
                <c:pt idx="518">
                  <c:v>2.2721090873267453</c:v>
                </c:pt>
                <c:pt idx="519">
                  <c:v>2.2882137820563062</c:v>
                </c:pt>
                <c:pt idx="520">
                  <c:v>2.3109203516712991</c:v>
                </c:pt>
                <c:pt idx="521">
                  <c:v>2.3177909747687675</c:v>
                </c:pt>
                <c:pt idx="522">
                  <c:v>2.3101332562581769</c:v>
                </c:pt>
                <c:pt idx="523">
                  <c:v>2.2905622059981621</c:v>
                </c:pt>
                <c:pt idx="524">
                  <c:v>2.2620681386566446</c:v>
                </c:pt>
                <c:pt idx="525">
                  <c:v>2.2222790707223377</c:v>
                </c:pt>
                <c:pt idx="526">
                  <c:v>2.1976480601745108</c:v>
                </c:pt>
                <c:pt idx="527">
                  <c:v>2.1633625889539769</c:v>
                </c:pt>
                <c:pt idx="528">
                  <c:v>2.1244276007165843</c:v>
                </c:pt>
                <c:pt idx="529">
                  <c:v>2.0919187366173273</c:v>
                </c:pt>
                <c:pt idx="530">
                  <c:v>2.0594572436704928</c:v>
                </c:pt>
                <c:pt idx="531">
                  <c:v>2.0380170770307062</c:v>
                </c:pt>
                <c:pt idx="532">
                  <c:v>2.0203351734041304</c:v>
                </c:pt>
                <c:pt idx="533">
                  <c:v>1.9723047375200966</c:v>
                </c:pt>
                <c:pt idx="534">
                  <c:v>1.9490294730073887</c:v>
                </c:pt>
                <c:pt idx="535">
                  <c:v>1.9279059224424617</c:v>
                </c:pt>
                <c:pt idx="536">
                  <c:v>1.8785687990226974</c:v>
                </c:pt>
                <c:pt idx="537">
                  <c:v>1.8410288923129692</c:v>
                </c:pt>
                <c:pt idx="538">
                  <c:v>1.808554831082503</c:v>
                </c:pt>
                <c:pt idx="539">
                  <c:v>1.7718194954580386</c:v>
                </c:pt>
                <c:pt idx="540">
                  <c:v>1.7360137789519934</c:v>
                </c:pt>
                <c:pt idx="541">
                  <c:v>1.6693042205825341</c:v>
                </c:pt>
                <c:pt idx="542">
                  <c:v>1.6143379795221799</c:v>
                </c:pt>
                <c:pt idx="543">
                  <c:v>1.5804751032658666</c:v>
                </c:pt>
                <c:pt idx="544">
                  <c:v>1.5608242604854026</c:v>
                </c:pt>
                <c:pt idx="545">
                  <c:v>1.5607028081503929</c:v>
                </c:pt>
                <c:pt idx="546">
                  <c:v>1.5595391283731617</c:v>
                </c:pt>
                <c:pt idx="547">
                  <c:v>1.5593710459754215</c:v>
                </c:pt>
                <c:pt idx="548">
                  <c:v>1.5696724113865121</c:v>
                </c:pt>
                <c:pt idx="549">
                  <c:v>1.5996219696082337</c:v>
                </c:pt>
                <c:pt idx="550">
                  <c:v>1.644898773314039</c:v>
                </c:pt>
                <c:pt idx="551">
                  <c:v>1.7085936509125372</c:v>
                </c:pt>
                <c:pt idx="552">
                  <c:v>1.7790724096137698</c:v>
                </c:pt>
                <c:pt idx="553">
                  <c:v>1.8544275650459636</c:v>
                </c:pt>
                <c:pt idx="554">
                  <c:v>1.9109456602309813</c:v>
                </c:pt>
                <c:pt idx="555">
                  <c:v>1.9445671631092432</c:v>
                </c:pt>
                <c:pt idx="556">
                  <c:v>1.9704679928025093</c:v>
                </c:pt>
                <c:pt idx="557">
                  <c:v>2.0029576931731015</c:v>
                </c:pt>
                <c:pt idx="558">
                  <c:v>1.9973309709555878</c:v>
                </c:pt>
                <c:pt idx="559">
                  <c:v>1.9682743467997565</c:v>
                </c:pt>
                <c:pt idx="560">
                  <c:v>1.9366008144193447</c:v>
                </c:pt>
                <c:pt idx="561">
                  <c:v>1.8784642137997667</c:v>
                </c:pt>
                <c:pt idx="562">
                  <c:v>1.8233275408878262</c:v>
                </c:pt>
                <c:pt idx="563">
                  <c:v>1.75484783630971</c:v>
                </c:pt>
                <c:pt idx="564">
                  <c:v>1.6849220481158185</c:v>
                </c:pt>
                <c:pt idx="565">
                  <c:v>1.6277543839991035</c:v>
                </c:pt>
                <c:pt idx="566">
                  <c:v>1.5940663488867803</c:v>
                </c:pt>
                <c:pt idx="567">
                  <c:v>1.5531401816163071</c:v>
                </c:pt>
                <c:pt idx="568">
                  <c:v>1.5371278291982162</c:v>
                </c:pt>
                <c:pt idx="569">
                  <c:v>1.4967364159917655</c:v>
                </c:pt>
                <c:pt idx="570">
                  <c:v>1.4851051045303574</c:v>
                </c:pt>
                <c:pt idx="571">
                  <c:v>1.4797240943427512</c:v>
                </c:pt>
                <c:pt idx="572">
                  <c:v>1.4760790713758674</c:v>
                </c:pt>
                <c:pt idx="573">
                  <c:v>1.4793947672497327</c:v>
                </c:pt>
                <c:pt idx="574">
                  <c:v>1.4995864929267482</c:v>
                </c:pt>
                <c:pt idx="575">
                  <c:v>1.5195717021175801</c:v>
                </c:pt>
                <c:pt idx="576">
                  <c:v>1.5337076651395605</c:v>
                </c:pt>
                <c:pt idx="577">
                  <c:v>1.5375298879853441</c:v>
                </c:pt>
                <c:pt idx="578">
                  <c:v>1.5211477038966585</c:v>
                </c:pt>
                <c:pt idx="579">
                  <c:v>1.504937484673472</c:v>
                </c:pt>
                <c:pt idx="580">
                  <c:v>1.5041393248822854</c:v>
                </c:pt>
                <c:pt idx="581">
                  <c:v>1.4973602311503078</c:v>
                </c:pt>
                <c:pt idx="582">
                  <c:v>1.4887791970444402</c:v>
                </c:pt>
                <c:pt idx="583">
                  <c:v>1.4809680795307969</c:v>
                </c:pt>
                <c:pt idx="584">
                  <c:v>1.4738920295462514</c:v>
                </c:pt>
                <c:pt idx="585">
                  <c:v>1.4716132810306244</c:v>
                </c:pt>
                <c:pt idx="586">
                  <c:v>1.4318392711421637</c:v>
                </c:pt>
                <c:pt idx="587">
                  <c:v>1.4105938017757496</c:v>
                </c:pt>
                <c:pt idx="588">
                  <c:v>1.3763059689186392</c:v>
                </c:pt>
                <c:pt idx="589">
                  <c:v>1.3719735671144189</c:v>
                </c:pt>
                <c:pt idx="590">
                  <c:v>1.3904195990931631</c:v>
                </c:pt>
                <c:pt idx="591">
                  <c:v>1.3799564574002672</c:v>
                </c:pt>
                <c:pt idx="592">
                  <c:v>1.3735316035346814</c:v>
                </c:pt>
                <c:pt idx="593">
                  <c:v>1.3670564315763676</c:v>
                </c:pt>
                <c:pt idx="594">
                  <c:v>1.355651243553055</c:v>
                </c:pt>
                <c:pt idx="595">
                  <c:v>1.3294571325966542</c:v>
                </c:pt>
                <c:pt idx="596">
                  <c:v>1.3038771715695134</c:v>
                </c:pt>
                <c:pt idx="597">
                  <c:v>1.2721344675615553</c:v>
                </c:pt>
                <c:pt idx="598">
                  <c:v>1.2332118853088896</c:v>
                </c:pt>
                <c:pt idx="599">
                  <c:v>1.1708528504316733</c:v>
                </c:pt>
                <c:pt idx="600">
                  <c:v>1.1158018175075712</c:v>
                </c:pt>
                <c:pt idx="601">
                  <c:v>1.0836390443898583</c:v>
                </c:pt>
                <c:pt idx="602">
                  <c:v>1.0654918852065609</c:v>
                </c:pt>
                <c:pt idx="603">
                  <c:v>1.0101558686654388</c:v>
                </c:pt>
                <c:pt idx="604">
                  <c:v>0.96891913427402643</c:v>
                </c:pt>
                <c:pt idx="605">
                  <c:v>0.91269353552546273</c:v>
                </c:pt>
                <c:pt idx="606">
                  <c:v>0.87848465815254506</c:v>
                </c:pt>
                <c:pt idx="607">
                  <c:v>0.83664125226997343</c:v>
                </c:pt>
                <c:pt idx="608">
                  <c:v>0.7986199737389762</c:v>
                </c:pt>
                <c:pt idx="609">
                  <c:v>0.76065739029946855</c:v>
                </c:pt>
                <c:pt idx="610">
                  <c:v>0.71525257003509257</c:v>
                </c:pt>
                <c:pt idx="611">
                  <c:v>0.68080943080393153</c:v>
                </c:pt>
                <c:pt idx="612">
                  <c:v>0.63543803669356624</c:v>
                </c:pt>
                <c:pt idx="613">
                  <c:v>0.58396143891427232</c:v>
                </c:pt>
                <c:pt idx="614">
                  <c:v>0.520472671224116</c:v>
                </c:pt>
                <c:pt idx="615">
                  <c:v>0.47115815381893028</c:v>
                </c:pt>
                <c:pt idx="616">
                  <c:v>0.45938003242795328</c:v>
                </c:pt>
                <c:pt idx="617">
                  <c:v>0.42931638266692485</c:v>
                </c:pt>
                <c:pt idx="618">
                  <c:v>0.39565322763890115</c:v>
                </c:pt>
                <c:pt idx="619">
                  <c:v>0.35747025489379658</c:v>
                </c:pt>
                <c:pt idx="620">
                  <c:v>0.30656796759354116</c:v>
                </c:pt>
                <c:pt idx="621">
                  <c:v>0.26438216005492654</c:v>
                </c:pt>
                <c:pt idx="622">
                  <c:v>0.21027772659325353</c:v>
                </c:pt>
                <c:pt idx="623">
                  <c:v>0.1465754738812933</c:v>
                </c:pt>
                <c:pt idx="624">
                  <c:v>6.9944638288523597E-2</c:v>
                </c:pt>
                <c:pt idx="625">
                  <c:v>5.1295294943883088E-3</c:v>
                </c:pt>
                <c:pt idx="626">
                  <c:v>-9.8366453888477784E-2</c:v>
                </c:pt>
                <c:pt idx="627">
                  <c:v>-0.17209168413289128</c:v>
                </c:pt>
                <c:pt idx="628">
                  <c:v>-0.24519283884895332</c:v>
                </c:pt>
                <c:pt idx="629">
                  <c:v>-0.31547501026091179</c:v>
                </c:pt>
                <c:pt idx="630">
                  <c:v>-0.3817183073459508</c:v>
                </c:pt>
                <c:pt idx="631">
                  <c:v>-0.44536615107289901</c:v>
                </c:pt>
                <c:pt idx="632">
                  <c:v>-0.51131457354098231</c:v>
                </c:pt>
                <c:pt idx="633">
                  <c:v>-0.58127189688446668</c:v>
                </c:pt>
                <c:pt idx="634">
                  <c:v>-0.6397791657463221</c:v>
                </c:pt>
                <c:pt idx="635">
                  <c:v>-0.71154819293096738</c:v>
                </c:pt>
                <c:pt idx="636">
                  <c:v>-0.79932292958745998</c:v>
                </c:pt>
                <c:pt idx="637">
                  <c:v>-0.89281718204374705</c:v>
                </c:pt>
                <c:pt idx="638">
                  <c:v>-0.98528686097104623</c:v>
                </c:pt>
                <c:pt idx="639">
                  <c:v>-1.0313730883909407</c:v>
                </c:pt>
                <c:pt idx="640">
                  <c:v>-1.0330114788513398</c:v>
                </c:pt>
                <c:pt idx="641">
                  <c:v>-1.0224362847128874</c:v>
                </c:pt>
                <c:pt idx="642">
                  <c:v>-1.0424175265406099</c:v>
                </c:pt>
                <c:pt idx="643">
                  <c:v>-1.0751277278389531</c:v>
                </c:pt>
                <c:pt idx="644">
                  <c:v>-1.1011106694122272</c:v>
                </c:pt>
                <c:pt idx="645">
                  <c:v>-1.1039080918415867</c:v>
                </c:pt>
                <c:pt idx="646">
                  <c:v>-1.1230450480234808</c:v>
                </c:pt>
                <c:pt idx="647">
                  <c:v>-1.12853245385823</c:v>
                </c:pt>
                <c:pt idx="648">
                  <c:v>-1.1040067535604929</c:v>
                </c:pt>
                <c:pt idx="649">
                  <c:v>-1.0802154067746519</c:v>
                </c:pt>
                <c:pt idx="650">
                  <c:v>-1.047789822701972</c:v>
                </c:pt>
                <c:pt idx="651">
                  <c:v>-1.0236490433703105</c:v>
                </c:pt>
                <c:pt idx="652">
                  <c:v>-0.99709775197406736</c:v>
                </c:pt>
                <c:pt idx="653">
                  <c:v>-0.98661213586255536</c:v>
                </c:pt>
                <c:pt idx="654">
                  <c:v>-0.95112329922486671</c:v>
                </c:pt>
                <c:pt idx="655">
                  <c:v>-0.92446802931340599</c:v>
                </c:pt>
                <c:pt idx="656">
                  <c:v>-0.91734189530542332</c:v>
                </c:pt>
                <c:pt idx="657">
                  <c:v>-0.92459648868734223</c:v>
                </c:pt>
                <c:pt idx="658">
                  <c:v>-0.94522298058252163</c:v>
                </c:pt>
                <c:pt idx="659">
                  <c:v>-0.97251195292765813</c:v>
                </c:pt>
                <c:pt idx="660">
                  <c:v>-0.99623589623637476</c:v>
                </c:pt>
                <c:pt idx="661">
                  <c:v>-1.0127632804145412</c:v>
                </c:pt>
                <c:pt idx="662">
                  <c:v>-1.034541950399672</c:v>
                </c:pt>
                <c:pt idx="663">
                  <c:v>-1.0627719182989832</c:v>
                </c:pt>
                <c:pt idx="664">
                  <c:v>-1.1012832852707357</c:v>
                </c:pt>
                <c:pt idx="665">
                  <c:v>-1.1473551088266405</c:v>
                </c:pt>
                <c:pt idx="666">
                  <c:v>-1.1944270619599446</c:v>
                </c:pt>
                <c:pt idx="667">
                  <c:v>-1.2524380117713614</c:v>
                </c:pt>
                <c:pt idx="668">
                  <c:v>-1.3220843023679618</c:v>
                </c:pt>
                <c:pt idx="669">
                  <c:v>-1.3975941992729939</c:v>
                </c:pt>
                <c:pt idx="670">
                  <c:v>-1.4580803690768709</c:v>
                </c:pt>
                <c:pt idx="671">
                  <c:v>-1.5263220677517615</c:v>
                </c:pt>
                <c:pt idx="672">
                  <c:v>-1.5591303840645931</c:v>
                </c:pt>
                <c:pt idx="673">
                  <c:v>-1.5960272707972873</c:v>
                </c:pt>
                <c:pt idx="674">
                  <c:v>-1.6099074682329533</c:v>
                </c:pt>
                <c:pt idx="675">
                  <c:v>-1.642418067021159</c:v>
                </c:pt>
                <c:pt idx="676">
                  <c:v>-1.6768140908909535</c:v>
                </c:pt>
                <c:pt idx="677">
                  <c:v>-1.7040575984511264</c:v>
                </c:pt>
                <c:pt idx="678">
                  <c:v>-1.7430749298580781</c:v>
                </c:pt>
                <c:pt idx="679">
                  <c:v>-1.7562221402721208</c:v>
                </c:pt>
                <c:pt idx="680">
                  <c:v>-1.7623955193621554</c:v>
                </c:pt>
                <c:pt idx="681">
                  <c:v>-1.7785074387583342</c:v>
                </c:pt>
                <c:pt idx="682">
                  <c:v>-1.7796997932957077</c:v>
                </c:pt>
                <c:pt idx="683">
                  <c:v>-1.7840771502760402</c:v>
                </c:pt>
                <c:pt idx="684">
                  <c:v>-1.7971227536351089</c:v>
                </c:pt>
                <c:pt idx="685">
                  <c:v>-1.7989504022640828</c:v>
                </c:pt>
                <c:pt idx="686">
                  <c:v>-1.7778710131335465</c:v>
                </c:pt>
                <c:pt idx="687">
                  <c:v>-1.7325442902282451</c:v>
                </c:pt>
                <c:pt idx="688">
                  <c:v>-1.6931538077856587</c:v>
                </c:pt>
                <c:pt idx="689">
                  <c:v>-1.6818921337982382</c:v>
                </c:pt>
                <c:pt idx="690">
                  <c:v>-1.6659145555416079</c:v>
                </c:pt>
                <c:pt idx="691">
                  <c:v>-1.6830838028988682</c:v>
                </c:pt>
                <c:pt idx="692">
                  <c:v>-1.7078562121453893</c:v>
                </c:pt>
                <c:pt idx="693">
                  <c:v>-1.7243366724529974</c:v>
                </c:pt>
                <c:pt idx="694">
                  <c:v>-1.7490828673568617</c:v>
                </c:pt>
                <c:pt idx="695">
                  <c:v>-1.7862877592844968</c:v>
                </c:pt>
                <c:pt idx="696">
                  <c:v>-1.8352710083411226</c:v>
                </c:pt>
                <c:pt idx="697">
                  <c:v>-1.8740439343490873</c:v>
                </c:pt>
                <c:pt idx="698">
                  <c:v>-1.8911797583216643</c:v>
                </c:pt>
                <c:pt idx="699">
                  <c:v>-1.8984698921778531</c:v>
                </c:pt>
                <c:pt idx="700">
                  <c:v>-1.9125926212792881</c:v>
                </c:pt>
                <c:pt idx="701">
                  <c:v>-1.9239379247494846</c:v>
                </c:pt>
                <c:pt idx="702">
                  <c:v>-1.9564352421644595</c:v>
                </c:pt>
                <c:pt idx="703">
                  <c:v>-1.9920013476335399</c:v>
                </c:pt>
                <c:pt idx="704">
                  <c:v>-2.0434811247103872</c:v>
                </c:pt>
                <c:pt idx="705">
                  <c:v>-2.0811377575600414</c:v>
                </c:pt>
                <c:pt idx="706">
                  <c:v>-2.121149370842339</c:v>
                </c:pt>
                <c:pt idx="707">
                  <c:v>-2.1769880186107589</c:v>
                </c:pt>
                <c:pt idx="708">
                  <c:v>-2.2583273124694738</c:v>
                </c:pt>
                <c:pt idx="709">
                  <c:v>-2.3444626318662674</c:v>
                </c:pt>
                <c:pt idx="710">
                  <c:v>-2.3961159294270962</c:v>
                </c:pt>
                <c:pt idx="711">
                  <c:v>-2.4289491410996238</c:v>
                </c:pt>
                <c:pt idx="712">
                  <c:v>-2.4619395308762053</c:v>
                </c:pt>
                <c:pt idx="713">
                  <c:v>-2.4898287318002197</c:v>
                </c:pt>
                <c:pt idx="714">
                  <c:v>-2.493836399708572</c:v>
                </c:pt>
                <c:pt idx="715">
                  <c:v>-2.4803658788108622</c:v>
                </c:pt>
                <c:pt idx="716">
                  <c:v>-2.4879623564297804</c:v>
                </c:pt>
                <c:pt idx="717">
                  <c:v>-2.5118677321411584</c:v>
                </c:pt>
                <c:pt idx="718">
                  <c:v>-2.5007974879449222</c:v>
                </c:pt>
                <c:pt idx="719">
                  <c:v>-2.4940376332783614</c:v>
                </c:pt>
                <c:pt idx="720">
                  <c:v>-2.4811189347323253</c:v>
                </c:pt>
                <c:pt idx="721">
                  <c:v>-2.4608340636572987</c:v>
                </c:pt>
                <c:pt idx="722">
                  <c:v>-2.4462907007259389</c:v>
                </c:pt>
                <c:pt idx="723">
                  <c:v>-2.4513810519584416</c:v>
                </c:pt>
                <c:pt idx="724">
                  <c:v>-2.4580366673816783</c:v>
                </c:pt>
                <c:pt idx="725">
                  <c:v>-2.4422637514117373</c:v>
                </c:pt>
                <c:pt idx="726">
                  <c:v>-2.4262638689450897</c:v>
                </c:pt>
                <c:pt idx="727">
                  <c:v>-2.3943891833255977</c:v>
                </c:pt>
                <c:pt idx="728">
                  <c:v>-2.3465604783237102</c:v>
                </c:pt>
                <c:pt idx="729">
                  <c:v>-2.2613704316824346</c:v>
                </c:pt>
                <c:pt idx="730">
                  <c:v>-2.2066687413246768</c:v>
                </c:pt>
                <c:pt idx="731">
                  <c:v>-2.1370041757508353</c:v>
                </c:pt>
                <c:pt idx="732">
                  <c:v>-2.0815112957130015</c:v>
                </c:pt>
                <c:pt idx="733">
                  <c:v>-2.0487339954340062</c:v>
                </c:pt>
                <c:pt idx="734">
                  <c:v>-1.9984125469486576</c:v>
                </c:pt>
                <c:pt idx="735">
                  <c:v>-1.9401804782464027</c:v>
                </c:pt>
                <c:pt idx="736">
                  <c:v>-1.9006033048091067</c:v>
                </c:pt>
                <c:pt idx="737">
                  <c:v>-1.8570704593470426</c:v>
                </c:pt>
                <c:pt idx="738">
                  <c:v>-1.83581712329554</c:v>
                </c:pt>
                <c:pt idx="739">
                  <c:v>-1.8267783262738728</c:v>
                </c:pt>
                <c:pt idx="740">
                  <c:v>-1.7990851354247059</c:v>
                </c:pt>
                <c:pt idx="741">
                  <c:v>-1.8164924217645138</c:v>
                </c:pt>
                <c:pt idx="742">
                  <c:v>-1.8580689942417707</c:v>
                </c:pt>
                <c:pt idx="743">
                  <c:v>-1.9048089550144589</c:v>
                </c:pt>
                <c:pt idx="744">
                  <c:v>-1.9577306009752486</c:v>
                </c:pt>
                <c:pt idx="745">
                  <c:v>-1.9767840319999046</c:v>
                </c:pt>
                <c:pt idx="746">
                  <c:v>-2.0088758649275933</c:v>
                </c:pt>
                <c:pt idx="747">
                  <c:v>-2.0351881396157543</c:v>
                </c:pt>
                <c:pt idx="748">
                  <c:v>-2.0785111074543794</c:v>
                </c:pt>
                <c:pt idx="749">
                  <c:v>-2.0950258501289065</c:v>
                </c:pt>
                <c:pt idx="750">
                  <c:v>-2.1121902055707196</c:v>
                </c:pt>
                <c:pt idx="751">
                  <c:v>-2.1050191447099782</c:v>
                </c:pt>
                <c:pt idx="752">
                  <c:v>-2.0938349041528497</c:v>
                </c:pt>
                <c:pt idx="753">
                  <c:v>-2.0698925070324727</c:v>
                </c:pt>
                <c:pt idx="754">
                  <c:v>-2.0377897163770498</c:v>
                </c:pt>
                <c:pt idx="755">
                  <c:v>-2.0250149188290503</c:v>
                </c:pt>
                <c:pt idx="756">
                  <c:v>-1.9887405479804099</c:v>
                </c:pt>
                <c:pt idx="757">
                  <c:v>-1.9283472804372408</c:v>
                </c:pt>
                <c:pt idx="758">
                  <c:v>-1.8648377268970764</c:v>
                </c:pt>
                <c:pt idx="759">
                  <c:v>-1.8083789245777977</c:v>
                </c:pt>
                <c:pt idx="760">
                  <c:v>-1.7720572769749541</c:v>
                </c:pt>
                <c:pt idx="761">
                  <c:v>-1.6895147453265884</c:v>
                </c:pt>
                <c:pt idx="762">
                  <c:v>-1.5946481458718773</c:v>
                </c:pt>
                <c:pt idx="763">
                  <c:v>-1.5004304201880048</c:v>
                </c:pt>
                <c:pt idx="764">
                  <c:v>-1.4472456010337578</c:v>
                </c:pt>
                <c:pt idx="765">
                  <c:v>-1.3926564398726071</c:v>
                </c:pt>
                <c:pt idx="766">
                  <c:v>-1.3152928699555777</c:v>
                </c:pt>
                <c:pt idx="767">
                  <c:v>-1.2729578262459327</c:v>
                </c:pt>
                <c:pt idx="768">
                  <c:v>-1.2107472859997388</c:v>
                </c:pt>
                <c:pt idx="769">
                  <c:v>-1.144330534364</c:v>
                </c:pt>
                <c:pt idx="770">
                  <c:v>-1.0933523760243515</c:v>
                </c:pt>
                <c:pt idx="771">
                  <c:v>-1.0694451932220301</c:v>
                </c:pt>
                <c:pt idx="772">
                  <c:v>-1.0793351831226516</c:v>
                </c:pt>
                <c:pt idx="773">
                  <c:v>-1.0904079641227258</c:v>
                </c:pt>
                <c:pt idx="774">
                  <c:v>-1.0669697026215097</c:v>
                </c:pt>
                <c:pt idx="775">
                  <c:v>-1.0782547756385077</c:v>
                </c:pt>
                <c:pt idx="776">
                  <c:v>-1.0855323708483466</c:v>
                </c:pt>
                <c:pt idx="777">
                  <c:v>-1.0813715884921478</c:v>
                </c:pt>
                <c:pt idx="778">
                  <c:v>-1.0724647651418646</c:v>
                </c:pt>
                <c:pt idx="779">
                  <c:v>-1.0922533750770567</c:v>
                </c:pt>
                <c:pt idx="780">
                  <c:v>-1.105694504303194</c:v>
                </c:pt>
                <c:pt idx="781">
                  <c:v>-1.1170044047916858</c:v>
                </c:pt>
                <c:pt idx="782">
                  <c:v>-1.1269173012254168</c:v>
                </c:pt>
                <c:pt idx="783">
                  <c:v>-1.1407430326522612</c:v>
                </c:pt>
                <c:pt idx="784">
                  <c:v>-1.1509772761243111</c:v>
                </c:pt>
                <c:pt idx="785">
                  <c:v>-1.1573459956581473</c:v>
                </c:pt>
                <c:pt idx="786">
                  <c:v>-1.1563843141068086</c:v>
                </c:pt>
                <c:pt idx="787">
                  <c:v>-1.1695091160780451</c:v>
                </c:pt>
                <c:pt idx="788">
                  <c:v>-1.1864461137580042</c:v>
                </c:pt>
                <c:pt idx="789">
                  <c:v>-1.2413502659100568</c:v>
                </c:pt>
                <c:pt idx="790">
                  <c:v>-1.2954415343749477</c:v>
                </c:pt>
                <c:pt idx="791">
                  <c:v>-1.3565520114883496</c:v>
                </c:pt>
                <c:pt idx="792">
                  <c:v>-1.3897892660899702</c:v>
                </c:pt>
                <c:pt idx="793">
                  <c:v>-1.4124728410042982</c:v>
                </c:pt>
                <c:pt idx="794">
                  <c:v>-1.3988089939919197</c:v>
                </c:pt>
                <c:pt idx="795">
                  <c:v>-1.3544063074538277</c:v>
                </c:pt>
                <c:pt idx="796">
                  <c:v>-1.2965754945121792</c:v>
                </c:pt>
                <c:pt idx="797">
                  <c:v>-1.2418470442873981</c:v>
                </c:pt>
                <c:pt idx="798">
                  <c:v>-1.1907070289003909</c:v>
                </c:pt>
                <c:pt idx="799">
                  <c:v>-1.140206203647576</c:v>
                </c:pt>
                <c:pt idx="800">
                  <c:v>-1.1083283902979775</c:v>
                </c:pt>
                <c:pt idx="801">
                  <c:v>-1.1115856089971916</c:v>
                </c:pt>
                <c:pt idx="802">
                  <c:v>-1.137216247928299</c:v>
                </c:pt>
                <c:pt idx="803">
                  <c:v>-1.1635697742317754</c:v>
                </c:pt>
                <c:pt idx="804">
                  <c:v>-1.2268840116398485</c:v>
                </c:pt>
                <c:pt idx="805">
                  <c:v>-1.2498215571103826</c:v>
                </c:pt>
                <c:pt idx="806">
                  <c:v>-1.262292317401088</c:v>
                </c:pt>
                <c:pt idx="807">
                  <c:v>-1.2588867771698959</c:v>
                </c:pt>
                <c:pt idx="808">
                  <c:v>-1.2454270433650279</c:v>
                </c:pt>
                <c:pt idx="809">
                  <c:v>-1.2476280359077039</c:v>
                </c:pt>
                <c:pt idx="810">
                  <c:v>-1.2344208589467718</c:v>
                </c:pt>
                <c:pt idx="811">
                  <c:v>-1.2406012416694516</c:v>
                </c:pt>
                <c:pt idx="812">
                  <c:v>-1.251924007977089</c:v>
                </c:pt>
                <c:pt idx="813">
                  <c:v>-1.2416732508679573</c:v>
                </c:pt>
                <c:pt idx="814">
                  <c:v>-1.1957828049444341</c:v>
                </c:pt>
                <c:pt idx="815">
                  <c:v>-1.1539129959324053</c:v>
                </c:pt>
                <c:pt idx="816">
                  <c:v>-1.0940904733853229</c:v>
                </c:pt>
                <c:pt idx="817">
                  <c:v>-1.0180298923476259</c:v>
                </c:pt>
                <c:pt idx="818">
                  <c:v>-0.9099447814581445</c:v>
                </c:pt>
                <c:pt idx="819">
                  <c:v>-0.81657158721170575</c:v>
                </c:pt>
                <c:pt idx="820">
                  <c:v>-0.72701888466056652</c:v>
                </c:pt>
                <c:pt idx="821">
                  <c:v>-0.64575081282252944</c:v>
                </c:pt>
                <c:pt idx="822">
                  <c:v>-0.56611280859227076</c:v>
                </c:pt>
                <c:pt idx="823">
                  <c:v>-0.48511085766002626</c:v>
                </c:pt>
                <c:pt idx="824">
                  <c:v>-0.40328666049694689</c:v>
                </c:pt>
                <c:pt idx="825">
                  <c:v>-0.31987573930990121</c:v>
                </c:pt>
                <c:pt idx="826">
                  <c:v>-0.22870131047377346</c:v>
                </c:pt>
                <c:pt idx="827">
                  <c:v>-0.14510446742633909</c:v>
                </c:pt>
                <c:pt idx="828">
                  <c:v>-6.4416930583861012E-2</c:v>
                </c:pt>
                <c:pt idx="829">
                  <c:v>7.9312705435650582E-3</c:v>
                </c:pt>
                <c:pt idx="830">
                  <c:v>5.7180926069360552E-2</c:v>
                </c:pt>
                <c:pt idx="831">
                  <c:v>8.7650109344466015E-2</c:v>
                </c:pt>
                <c:pt idx="832">
                  <c:v>0.10387741217882218</c:v>
                </c:pt>
                <c:pt idx="833">
                  <c:v>0.1168958476860319</c:v>
                </c:pt>
                <c:pt idx="834">
                  <c:v>0.11026751314673724</c:v>
                </c:pt>
                <c:pt idx="835">
                  <c:v>8.1741708602805968E-2</c:v>
                </c:pt>
                <c:pt idx="836">
                  <c:v>3.9751530671106511E-2</c:v>
                </c:pt>
                <c:pt idx="837">
                  <c:v>1.4703280635176147E-4</c:v>
                </c:pt>
                <c:pt idx="838">
                  <c:v>-5.3217162488390757E-2</c:v>
                </c:pt>
                <c:pt idx="839">
                  <c:v>-0.11750982496289267</c:v>
                </c:pt>
                <c:pt idx="840">
                  <c:v>-0.1681970955431453</c:v>
                </c:pt>
                <c:pt idx="841">
                  <c:v>-0.23768514407856683</c:v>
                </c:pt>
                <c:pt idx="842">
                  <c:v>-0.29502467729522536</c:v>
                </c:pt>
                <c:pt idx="843">
                  <c:v>-0.35224077910839124</c:v>
                </c:pt>
                <c:pt idx="844">
                  <c:v>-0.38270857845401712</c:v>
                </c:pt>
                <c:pt idx="845">
                  <c:v>-0.40443116560309611</c:v>
                </c:pt>
                <c:pt idx="846">
                  <c:v>-0.38614713713500393</c:v>
                </c:pt>
                <c:pt idx="847">
                  <c:v>-0.35846500417103938</c:v>
                </c:pt>
                <c:pt idx="848">
                  <c:v>-0.33458617980604832</c:v>
                </c:pt>
                <c:pt idx="849">
                  <c:v>-0.30481007422874473</c:v>
                </c:pt>
                <c:pt idx="850">
                  <c:v>-0.26205516470628049</c:v>
                </c:pt>
                <c:pt idx="851">
                  <c:v>-0.21929518932840664</c:v>
                </c:pt>
                <c:pt idx="852">
                  <c:v>-0.18593644565464951</c:v>
                </c:pt>
                <c:pt idx="853">
                  <c:v>-0.15356370231181143</c:v>
                </c:pt>
                <c:pt idx="854">
                  <c:v>-0.13876155841549348</c:v>
                </c:pt>
                <c:pt idx="855">
                  <c:v>-9.4362292885359855E-2</c:v>
                </c:pt>
                <c:pt idx="856">
                  <c:v>-7.0874455815956403E-2</c:v>
                </c:pt>
                <c:pt idx="857">
                  <c:v>-4.43819695068121E-2</c:v>
                </c:pt>
                <c:pt idx="858">
                  <c:v>-3.3550507491764456E-2</c:v>
                </c:pt>
                <c:pt idx="859">
                  <c:v>-1.8456849152592512E-2</c:v>
                </c:pt>
                <c:pt idx="860">
                  <c:v>-2.0168890967826297E-3</c:v>
                </c:pt>
                <c:pt idx="861">
                  <c:v>-3.5568440305388124E-2</c:v>
                </c:pt>
                <c:pt idx="862">
                  <c:v>-5.6446968028699203E-2</c:v>
                </c:pt>
                <c:pt idx="863">
                  <c:v>-7.9566697755585086E-2</c:v>
                </c:pt>
                <c:pt idx="864">
                  <c:v>-0.11170814769507617</c:v>
                </c:pt>
                <c:pt idx="865">
                  <c:v>-0.12582004305173855</c:v>
                </c:pt>
                <c:pt idx="866">
                  <c:v>-0.12920179307561896</c:v>
                </c:pt>
                <c:pt idx="867">
                  <c:v>-0.14145229951146795</c:v>
                </c:pt>
                <c:pt idx="868">
                  <c:v>-0.16950088629761573</c:v>
                </c:pt>
                <c:pt idx="869">
                  <c:v>-0.19197052438863935</c:v>
                </c:pt>
                <c:pt idx="870">
                  <c:v>-0.20411840785522764</c:v>
                </c:pt>
                <c:pt idx="871">
                  <c:v>-0.2141365515807743</c:v>
                </c:pt>
                <c:pt idx="872">
                  <c:v>-0.23411247605678476</c:v>
                </c:pt>
                <c:pt idx="873">
                  <c:v>-0.24301204831705506</c:v>
                </c:pt>
                <c:pt idx="874">
                  <c:v>-0.27061238474929838</c:v>
                </c:pt>
                <c:pt idx="875">
                  <c:v>-0.29524921605536375</c:v>
                </c:pt>
                <c:pt idx="876">
                  <c:v>-0.32282235994372727</c:v>
                </c:pt>
                <c:pt idx="877">
                  <c:v>-0.33005798247709534</c:v>
                </c:pt>
                <c:pt idx="878">
                  <c:v>-0.31830190544447229</c:v>
                </c:pt>
                <c:pt idx="879">
                  <c:v>-0.28034014687157471</c:v>
                </c:pt>
                <c:pt idx="880">
                  <c:v>-0.24163905013372522</c:v>
                </c:pt>
                <c:pt idx="881">
                  <c:v>-0.2013461217675433</c:v>
                </c:pt>
                <c:pt idx="882">
                  <c:v>-0.16928147019917039</c:v>
                </c:pt>
                <c:pt idx="883">
                  <c:v>-0.12804521734860963</c:v>
                </c:pt>
                <c:pt idx="884">
                  <c:v>-9.0293046832554652E-2</c:v>
                </c:pt>
                <c:pt idx="885">
                  <c:v>-5.7188488260936518E-2</c:v>
                </c:pt>
                <c:pt idx="886">
                  <c:v>-2.3915532221113044E-2</c:v>
                </c:pt>
                <c:pt idx="887">
                  <c:v>1.2369328325867516E-2</c:v>
                </c:pt>
                <c:pt idx="888">
                  <c:v>3.761644602289211E-2</c:v>
                </c:pt>
                <c:pt idx="889">
                  <c:v>5.452541105559737E-2</c:v>
                </c:pt>
                <c:pt idx="890">
                  <c:v>7.8035185244880581E-2</c:v>
                </c:pt>
                <c:pt idx="891">
                  <c:v>8.6132220325865816E-2</c:v>
                </c:pt>
                <c:pt idx="892">
                  <c:v>9.2695441221147645E-2</c:v>
                </c:pt>
                <c:pt idx="893">
                  <c:v>9.232769490631898E-2</c:v>
                </c:pt>
                <c:pt idx="894">
                  <c:v>9.1061256703120388E-2</c:v>
                </c:pt>
                <c:pt idx="895">
                  <c:v>9.0350173452049654E-2</c:v>
                </c:pt>
                <c:pt idx="896">
                  <c:v>9.977275643305239E-2</c:v>
                </c:pt>
                <c:pt idx="897">
                  <c:v>0.12179042839545513</c:v>
                </c:pt>
                <c:pt idx="898">
                  <c:v>0.15370721753297478</c:v>
                </c:pt>
                <c:pt idx="899">
                  <c:v>0.19245380163188358</c:v>
                </c:pt>
                <c:pt idx="900">
                  <c:v>0.23808299798807403</c:v>
                </c:pt>
                <c:pt idx="901">
                  <c:v>0.27567901466024924</c:v>
                </c:pt>
                <c:pt idx="902">
                  <c:v>0.33063932368991794</c:v>
                </c:pt>
                <c:pt idx="903">
                  <c:v>0.39619887437450668</c:v>
                </c:pt>
                <c:pt idx="904">
                  <c:v>0.46443707938097423</c:v>
                </c:pt>
                <c:pt idx="905">
                  <c:v>0.53934874285328227</c:v>
                </c:pt>
                <c:pt idx="906">
                  <c:v>0.6122324629358652</c:v>
                </c:pt>
                <c:pt idx="907">
                  <c:v>0.68552926456605001</c:v>
                </c:pt>
                <c:pt idx="908">
                  <c:v>0.74537681058710659</c:v>
                </c:pt>
                <c:pt idx="909">
                  <c:v>0.80672449896499987</c:v>
                </c:pt>
                <c:pt idx="910">
                  <c:v>0.85392266463826116</c:v>
                </c:pt>
                <c:pt idx="911">
                  <c:v>0.91009064074133916</c:v>
                </c:pt>
                <c:pt idx="912">
                  <c:v>0.95283119615731027</c:v>
                </c:pt>
                <c:pt idx="913">
                  <c:v>0.99816504140797591</c:v>
                </c:pt>
                <c:pt idx="914">
                  <c:v>1.0401262962951776</c:v>
                </c:pt>
                <c:pt idx="915">
                  <c:v>1.0670233186783482</c:v>
                </c:pt>
                <c:pt idx="916">
                  <c:v>1.0729960958522409</c:v>
                </c:pt>
                <c:pt idx="917">
                  <c:v>1.0955875600624927</c:v>
                </c:pt>
                <c:pt idx="918">
                  <c:v>1.1255224888700062</c:v>
                </c:pt>
                <c:pt idx="919">
                  <c:v>1.1165819906455119</c:v>
                </c:pt>
                <c:pt idx="920">
                  <c:v>1.0995135585274689</c:v>
                </c:pt>
                <c:pt idx="921">
                  <c:v>1.0712776460096223</c:v>
                </c:pt>
                <c:pt idx="922">
                  <c:v>1.0398173310462782</c:v>
                </c:pt>
                <c:pt idx="923">
                  <c:v>1.0054272860980866</c:v>
                </c:pt>
                <c:pt idx="924">
                  <c:v>0.98910921982939204</c:v>
                </c:pt>
                <c:pt idx="925">
                  <c:v>0.97213736154517683</c:v>
                </c:pt>
                <c:pt idx="926">
                  <c:v>0.9370091420669614</c:v>
                </c:pt>
                <c:pt idx="927">
                  <c:v>0.93118205587332237</c:v>
                </c:pt>
                <c:pt idx="928">
                  <c:v>0.94098200891315276</c:v>
                </c:pt>
                <c:pt idx="929">
                  <c:v>0.96217444613063285</c:v>
                </c:pt>
                <c:pt idx="930">
                  <c:v>0.96486317728139659</c:v>
                </c:pt>
                <c:pt idx="931">
                  <c:v>0.97644717419891391</c:v>
                </c:pt>
                <c:pt idx="932">
                  <c:v>1.024743740600252</c:v>
                </c:pt>
                <c:pt idx="933">
                  <c:v>1.0708156776993614</c:v>
                </c:pt>
                <c:pt idx="934">
                  <c:v>1.1200713442196182</c:v>
                </c:pt>
                <c:pt idx="935">
                  <c:v>1.1656319850933594</c:v>
                </c:pt>
                <c:pt idx="936">
                  <c:v>1.206319391472352</c:v>
                </c:pt>
                <c:pt idx="937">
                  <c:v>1.2418326879778119</c:v>
                </c:pt>
                <c:pt idx="938">
                  <c:v>1.257629629353904</c:v>
                </c:pt>
                <c:pt idx="939">
                  <c:v>1.2505538839598178</c:v>
                </c:pt>
                <c:pt idx="940">
                  <c:v>1.2439120739857783</c:v>
                </c:pt>
                <c:pt idx="941">
                  <c:v>1.2352798387940453</c:v>
                </c:pt>
                <c:pt idx="942">
                  <c:v>1.2212414110435859</c:v>
                </c:pt>
                <c:pt idx="943">
                  <c:v>1.2060277274819011</c:v>
                </c:pt>
                <c:pt idx="944">
                  <c:v>1.2195487447084343</c:v>
                </c:pt>
                <c:pt idx="945">
                  <c:v>1.2193574062929911</c:v>
                </c:pt>
                <c:pt idx="946">
                  <c:v>1.2438044603609015</c:v>
                </c:pt>
                <c:pt idx="947">
                  <c:v>1.2887137444041001</c:v>
                </c:pt>
                <c:pt idx="948">
                  <c:v>1.3295603460756396</c:v>
                </c:pt>
                <c:pt idx="949">
                  <c:v>1.3947361491073291</c:v>
                </c:pt>
                <c:pt idx="950">
                  <c:v>1.4579994536800633</c:v>
                </c:pt>
                <c:pt idx="951">
                  <c:v>1.5246840547982707</c:v>
                </c:pt>
                <c:pt idx="952">
                  <c:v>1.5875897023758645</c:v>
                </c:pt>
                <c:pt idx="953">
                  <c:v>1.6453035558455151</c:v>
                </c:pt>
                <c:pt idx="954">
                  <c:v>1.6892750336443882</c:v>
                </c:pt>
                <c:pt idx="955">
                  <c:v>1.7326529056944882</c:v>
                </c:pt>
                <c:pt idx="956">
                  <c:v>1.7806079878714818</c:v>
                </c:pt>
                <c:pt idx="957">
                  <c:v>1.8301071947394312</c:v>
                </c:pt>
                <c:pt idx="958">
                  <c:v>1.879196636242747</c:v>
                </c:pt>
                <c:pt idx="959">
                  <c:v>1.922984663077888</c:v>
                </c:pt>
                <c:pt idx="960">
                  <c:v>1.946676237845802</c:v>
                </c:pt>
                <c:pt idx="961">
                  <c:v>1.957385443497587</c:v>
                </c:pt>
                <c:pt idx="962">
                  <c:v>1.9605746038016616</c:v>
                </c:pt>
                <c:pt idx="963">
                  <c:v>1.9577397003518331</c:v>
                </c:pt>
                <c:pt idx="964">
                  <c:v>1.9522791080147059</c:v>
                </c:pt>
                <c:pt idx="965">
                  <c:v>1.9418178649599123</c:v>
                </c:pt>
                <c:pt idx="966">
                  <c:v>1.9325726800736831</c:v>
                </c:pt>
                <c:pt idx="967">
                  <c:v>1.9388754273077144</c:v>
                </c:pt>
                <c:pt idx="968">
                  <c:v>1.9162476888060969</c:v>
                </c:pt>
                <c:pt idx="969">
                  <c:v>1.9063924748589329</c:v>
                </c:pt>
                <c:pt idx="970">
                  <c:v>1.8949809168955256</c:v>
                </c:pt>
                <c:pt idx="971">
                  <c:v>1.8942174262246176</c:v>
                </c:pt>
                <c:pt idx="972">
                  <c:v>1.9035284358211009</c:v>
                </c:pt>
                <c:pt idx="973">
                  <c:v>1.9163215102678473</c:v>
                </c:pt>
                <c:pt idx="974">
                  <c:v>1.9411817647216045</c:v>
                </c:pt>
                <c:pt idx="975">
                  <c:v>1.9600149524473671</c:v>
                </c:pt>
                <c:pt idx="976">
                  <c:v>1.9810225874126384</c:v>
                </c:pt>
                <c:pt idx="977">
                  <c:v>2.0098149444858042</c:v>
                </c:pt>
                <c:pt idx="978">
                  <c:v>2.0378161667599928</c:v>
                </c:pt>
                <c:pt idx="979">
                  <c:v>2.0616677011606921</c:v>
                </c:pt>
                <c:pt idx="980">
                  <c:v>2.07650959817245</c:v>
                </c:pt>
                <c:pt idx="981">
                  <c:v>2.1140742253173355</c:v>
                </c:pt>
                <c:pt idx="982">
                  <c:v>2.1618607401099856</c:v>
                </c:pt>
                <c:pt idx="983">
                  <c:v>2.2093157835839992</c:v>
                </c:pt>
                <c:pt idx="984">
                  <c:v>2.2669519580513984</c:v>
                </c:pt>
                <c:pt idx="985">
                  <c:v>2.3021520482306883</c:v>
                </c:pt>
                <c:pt idx="986">
                  <c:v>2.3589032014332685</c:v>
                </c:pt>
                <c:pt idx="987">
                  <c:v>2.4341089797116444</c:v>
                </c:pt>
                <c:pt idx="988">
                  <c:v>2.514122973528977</c:v>
                </c:pt>
                <c:pt idx="989">
                  <c:v>2.5824167934369568</c:v>
                </c:pt>
                <c:pt idx="990">
                  <c:v>2.6440274071357073</c:v>
                </c:pt>
                <c:pt idx="991">
                  <c:v>2.7148981005182526</c:v>
                </c:pt>
                <c:pt idx="992">
                  <c:v>2.7950639982614747</c:v>
                </c:pt>
                <c:pt idx="993">
                  <c:v>2.8434385373124367</c:v>
                </c:pt>
                <c:pt idx="994">
                  <c:v>2.8617567158563144</c:v>
                </c:pt>
                <c:pt idx="995">
                  <c:v>2.8981188981623913</c:v>
                </c:pt>
                <c:pt idx="996">
                  <c:v>2.927402137933687</c:v>
                </c:pt>
                <c:pt idx="997">
                  <c:v>2.9595891829424206</c:v>
                </c:pt>
                <c:pt idx="998">
                  <c:v>2.983954935687545</c:v>
                </c:pt>
                <c:pt idx="999">
                  <c:v>3.0175669708656265</c:v>
                </c:pt>
                <c:pt idx="1000">
                  <c:v>3.0677974493836913</c:v>
                </c:pt>
                <c:pt idx="1001">
                  <c:v>3.1295473458247294</c:v>
                </c:pt>
                <c:pt idx="1002">
                  <c:v>3.1930229919365667</c:v>
                </c:pt>
                <c:pt idx="1003">
                  <c:v>3.2324746811905301</c:v>
                </c:pt>
                <c:pt idx="1004">
                  <c:v>3.2534241267856707</c:v>
                </c:pt>
                <c:pt idx="1005">
                  <c:v>3.2261211288787246</c:v>
                </c:pt>
                <c:pt idx="1006">
                  <c:v>3.2148523963306026</c:v>
                </c:pt>
                <c:pt idx="1007">
                  <c:v>3.1791234072473071</c:v>
                </c:pt>
                <c:pt idx="1008">
                  <c:v>3.1560808882984848</c:v>
                </c:pt>
                <c:pt idx="1009">
                  <c:v>3.1469508587970663</c:v>
                </c:pt>
                <c:pt idx="1010">
                  <c:v>3.1314445731832912</c:v>
                </c:pt>
                <c:pt idx="1011">
                  <c:v>3.1138024337914838</c:v>
                </c:pt>
                <c:pt idx="1012">
                  <c:v>3.0898218794111463</c:v>
                </c:pt>
                <c:pt idx="1013">
                  <c:v>3.0596636954481511</c:v>
                </c:pt>
                <c:pt idx="1014">
                  <c:v>3.0467046524739185</c:v>
                </c:pt>
                <c:pt idx="1015">
                  <c:v>3.0379504488616633</c:v>
                </c:pt>
                <c:pt idx="1016">
                  <c:v>3.0334155872101221</c:v>
                </c:pt>
                <c:pt idx="1017">
                  <c:v>3.0117013787369653</c:v>
                </c:pt>
                <c:pt idx="1018">
                  <c:v>2.9831992169149011</c:v>
                </c:pt>
                <c:pt idx="1019">
                  <c:v>2.9428715065393463</c:v>
                </c:pt>
                <c:pt idx="1020">
                  <c:v>2.9149468301487333</c:v>
                </c:pt>
                <c:pt idx="1021">
                  <c:v>2.9182946044142399</c:v>
                </c:pt>
                <c:pt idx="1022">
                  <c:v>2.9349185952243895</c:v>
                </c:pt>
                <c:pt idx="1023">
                  <c:v>2.9546136767404034</c:v>
                </c:pt>
                <c:pt idx="1024">
                  <c:v>2.9889176934954316</c:v>
                </c:pt>
                <c:pt idx="1025">
                  <c:v>2.996025262934316</c:v>
                </c:pt>
                <c:pt idx="1026">
                  <c:v>3.0222765235843183</c:v>
                </c:pt>
                <c:pt idx="1027">
                  <c:v>3.0887585606892864</c:v>
                </c:pt>
                <c:pt idx="1028">
                  <c:v>3.1537943345221908</c:v>
                </c:pt>
                <c:pt idx="1029">
                  <c:v>3.2092366638394982</c:v>
                </c:pt>
                <c:pt idx="1030">
                  <c:v>3.2827272199297468</c:v>
                </c:pt>
                <c:pt idx="1031">
                  <c:v>3.3186082552919709</c:v>
                </c:pt>
                <c:pt idx="1032">
                  <c:v>3.3068403325386901</c:v>
                </c:pt>
                <c:pt idx="1033">
                  <c:v>3.2573564170294445</c:v>
                </c:pt>
                <c:pt idx="1034">
                  <c:v>3.1981004762277845</c:v>
                </c:pt>
                <c:pt idx="1035">
                  <c:v>3.1290070058075297</c:v>
                </c:pt>
                <c:pt idx="1036">
                  <c:v>3.0346887825444391</c:v>
                </c:pt>
                <c:pt idx="1037">
                  <c:v>2.9410062836954642</c:v>
                </c:pt>
                <c:pt idx="1038">
                  <c:v>2.8464825504570137</c:v>
                </c:pt>
                <c:pt idx="1039">
                  <c:v>2.7895750477984316</c:v>
                </c:pt>
                <c:pt idx="1040">
                  <c:v>2.7473740041751449</c:v>
                </c:pt>
                <c:pt idx="1041">
                  <c:v>2.7034141969854271</c:v>
                </c:pt>
                <c:pt idx="1042">
                  <c:v>2.6774292244723297</c:v>
                </c:pt>
                <c:pt idx="1043">
                  <c:v>2.6939117369700418</c:v>
                </c:pt>
                <c:pt idx="1044">
                  <c:v>2.6945251190376394</c:v>
                </c:pt>
                <c:pt idx="1045">
                  <c:v>2.7049752682735297</c:v>
                </c:pt>
                <c:pt idx="1046">
                  <c:v>2.7030703670458522</c:v>
                </c:pt>
                <c:pt idx="1047">
                  <c:v>2.7028668901589978</c:v>
                </c:pt>
                <c:pt idx="1048">
                  <c:v>2.7132700451528571</c:v>
                </c:pt>
                <c:pt idx="1049">
                  <c:v>2.7130150949178802</c:v>
                </c:pt>
                <c:pt idx="1050">
                  <c:v>2.6969122090019151</c:v>
                </c:pt>
                <c:pt idx="1051">
                  <c:v>2.6854914566538062</c:v>
                </c:pt>
                <c:pt idx="1052">
                  <c:v>2.6633933541985275</c:v>
                </c:pt>
                <c:pt idx="1053">
                  <c:v>2.6363905235380503</c:v>
                </c:pt>
                <c:pt idx="1054">
                  <c:v>2.6160645511111693</c:v>
                </c:pt>
                <c:pt idx="1055">
                  <c:v>2.5876482258253071</c:v>
                </c:pt>
                <c:pt idx="1056">
                  <c:v>2.5695032558017834</c:v>
                </c:pt>
                <c:pt idx="1057">
                  <c:v>2.5443744654188625</c:v>
                </c:pt>
                <c:pt idx="1058">
                  <c:v>2.50803800362957</c:v>
                </c:pt>
                <c:pt idx="1059">
                  <c:v>2.4399400730050544</c:v>
                </c:pt>
                <c:pt idx="1060">
                  <c:v>2.3535982273306075</c:v>
                </c:pt>
                <c:pt idx="1061">
                  <c:v>2.2812586364124483</c:v>
                </c:pt>
                <c:pt idx="1062">
                  <c:v>2.2163092580439039</c:v>
                </c:pt>
                <c:pt idx="1063">
                  <c:v>2.1532080821680006</c:v>
                </c:pt>
                <c:pt idx="1064">
                  <c:v>2.1175053925979137</c:v>
                </c:pt>
                <c:pt idx="1065">
                  <c:v>2.0840965446426312</c:v>
                </c:pt>
                <c:pt idx="1066">
                  <c:v>2.0510048462136616</c:v>
                </c:pt>
                <c:pt idx="1067">
                  <c:v>1.9929979419638522</c:v>
                </c:pt>
                <c:pt idx="1068">
                  <c:v>1.9236094910813353</c:v>
                </c:pt>
                <c:pt idx="1069">
                  <c:v>1.8652091053366477</c:v>
                </c:pt>
                <c:pt idx="1070">
                  <c:v>1.7987092238850404</c:v>
                </c:pt>
                <c:pt idx="1071">
                  <c:v>1.717812001941792</c:v>
                </c:pt>
                <c:pt idx="1072">
                  <c:v>1.6400593111772273</c:v>
                </c:pt>
                <c:pt idx="1073">
                  <c:v>1.5774536083080601</c:v>
                </c:pt>
                <c:pt idx="1074">
                  <c:v>1.5075895380445361</c:v>
                </c:pt>
                <c:pt idx="1075">
                  <c:v>1.4396534646437507</c:v>
                </c:pt>
                <c:pt idx="1076">
                  <c:v>1.379343745347033</c:v>
                </c:pt>
                <c:pt idx="1077">
                  <c:v>1.3006299340810648</c:v>
                </c:pt>
                <c:pt idx="1078">
                  <c:v>1.2330386991641198</c:v>
                </c:pt>
                <c:pt idx="1079">
                  <c:v>1.1571578268724336</c:v>
                </c:pt>
                <c:pt idx="1080">
                  <c:v>1.0994183681346614</c:v>
                </c:pt>
                <c:pt idx="1081">
                  <c:v>1.0631598656127499</c:v>
                </c:pt>
                <c:pt idx="1082">
                  <c:v>1.0342463226491523</c:v>
                </c:pt>
                <c:pt idx="1083">
                  <c:v>1.0037686903614138</c:v>
                </c:pt>
                <c:pt idx="1084">
                  <c:v>0.97175912878067539</c:v>
                </c:pt>
                <c:pt idx="1085">
                  <c:v>0.96831172699487644</c:v>
                </c:pt>
                <c:pt idx="1086">
                  <c:v>0.98453015756583406</c:v>
                </c:pt>
                <c:pt idx="1087">
                  <c:v>1.0103053183027906</c:v>
                </c:pt>
                <c:pt idx="1088">
                  <c:v>1.0133757008036597</c:v>
                </c:pt>
                <c:pt idx="1089">
                  <c:v>1.0090894636188923</c:v>
                </c:pt>
                <c:pt idx="1090">
                  <c:v>0.99094259531411844</c:v>
                </c:pt>
                <c:pt idx="1091">
                  <c:v>0.99009030562745703</c:v>
                </c:pt>
                <c:pt idx="1092">
                  <c:v>0.97255856082163328</c:v>
                </c:pt>
                <c:pt idx="1093">
                  <c:v>0.95419067784917999</c:v>
                </c:pt>
                <c:pt idx="1094">
                  <c:v>0.91436540497526775</c:v>
                </c:pt>
                <c:pt idx="1095">
                  <c:v>0.87137078159874903</c:v>
                </c:pt>
                <c:pt idx="1096">
                  <c:v>0.82143898603350496</c:v>
                </c:pt>
                <c:pt idx="1097">
                  <c:v>0.78086835266403631</c:v>
                </c:pt>
                <c:pt idx="1098">
                  <c:v>0.73052186433469368</c:v>
                </c:pt>
                <c:pt idx="1099">
                  <c:v>0.69969311989533045</c:v>
                </c:pt>
                <c:pt idx="1100">
                  <c:v>0.66321751894560332</c:v>
                </c:pt>
                <c:pt idx="1101">
                  <c:v>0.62530671029085483</c:v>
                </c:pt>
                <c:pt idx="1102">
                  <c:v>0.60556423774994272</c:v>
                </c:pt>
                <c:pt idx="1103">
                  <c:v>0.58183508989998167</c:v>
                </c:pt>
                <c:pt idx="1104">
                  <c:v>0.55128779269607442</c:v>
                </c:pt>
                <c:pt idx="1105">
                  <c:v>0.52917662436113599</c:v>
                </c:pt>
                <c:pt idx="1106">
                  <c:v>0.47583917450728463</c:v>
                </c:pt>
                <c:pt idx="1107">
                  <c:v>0.42988988114232241</c:v>
                </c:pt>
                <c:pt idx="1108">
                  <c:v>0.38230720745725927</c:v>
                </c:pt>
                <c:pt idx="1109">
                  <c:v>0.31982011391279697</c:v>
                </c:pt>
                <c:pt idx="1110">
                  <c:v>0.25538247739834186</c:v>
                </c:pt>
                <c:pt idx="1111">
                  <c:v>0.1844420869169589</c:v>
                </c:pt>
                <c:pt idx="1112">
                  <c:v>0.13092907202287071</c:v>
                </c:pt>
                <c:pt idx="1113">
                  <c:v>0.10711876507634172</c:v>
                </c:pt>
                <c:pt idx="1114">
                  <c:v>7.2305446412446184E-2</c:v>
                </c:pt>
                <c:pt idx="1115">
                  <c:v>2.5264683451403681E-2</c:v>
                </c:pt>
                <c:pt idx="1116">
                  <c:v>-3.2982258478091053E-2</c:v>
                </c:pt>
                <c:pt idx="1117">
                  <c:v>-7.6791666706785722E-2</c:v>
                </c:pt>
                <c:pt idx="1118">
                  <c:v>-0.11159782687181052</c:v>
                </c:pt>
                <c:pt idx="1119">
                  <c:v>-0.13928350244722479</c:v>
                </c:pt>
                <c:pt idx="1120">
                  <c:v>-0.17784169109398776</c:v>
                </c:pt>
                <c:pt idx="1121">
                  <c:v>-0.20812348642302189</c:v>
                </c:pt>
                <c:pt idx="1122">
                  <c:v>-0.21897468851381241</c:v>
                </c:pt>
                <c:pt idx="1123">
                  <c:v>-0.20687198251085545</c:v>
                </c:pt>
                <c:pt idx="1124">
                  <c:v>-0.17374962109783701</c:v>
                </c:pt>
                <c:pt idx="1125">
                  <c:v>-0.15036623090652637</c:v>
                </c:pt>
                <c:pt idx="1126">
                  <c:v>-0.13703293465206393</c:v>
                </c:pt>
                <c:pt idx="1127">
                  <c:v>-0.1035134316706442</c:v>
                </c:pt>
                <c:pt idx="1128">
                  <c:v>-9.2256559272004712E-2</c:v>
                </c:pt>
                <c:pt idx="1129">
                  <c:v>-9.9306570840056022E-2</c:v>
                </c:pt>
                <c:pt idx="1130">
                  <c:v>-9.0334588063770663E-2</c:v>
                </c:pt>
                <c:pt idx="1131">
                  <c:v>-9.2128183937029207E-2</c:v>
                </c:pt>
                <c:pt idx="1132">
                  <c:v>-8.270756982933436E-2</c:v>
                </c:pt>
                <c:pt idx="1133">
                  <c:v>-6.8455360859846381E-2</c:v>
                </c:pt>
                <c:pt idx="1134">
                  <c:v>-6.4593115548627997E-2</c:v>
                </c:pt>
                <c:pt idx="1135">
                  <c:v>-7.6927904117720616E-2</c:v>
                </c:pt>
                <c:pt idx="1136">
                  <c:v>-9.6572251943447471E-2</c:v>
                </c:pt>
                <c:pt idx="1137">
                  <c:v>-9.6319169461068208E-2</c:v>
                </c:pt>
                <c:pt idx="1138">
                  <c:v>-0.10218913949668308</c:v>
                </c:pt>
                <c:pt idx="1139">
                  <c:v>-0.10417780268027554</c:v>
                </c:pt>
                <c:pt idx="1140">
                  <c:v>-0.10121531253408203</c:v>
                </c:pt>
                <c:pt idx="1141">
                  <c:v>-0.10633619306294342</c:v>
                </c:pt>
                <c:pt idx="1142">
                  <c:v>-0.11641506145378305</c:v>
                </c:pt>
                <c:pt idx="1143">
                  <c:v>-0.15744111417300172</c:v>
                </c:pt>
                <c:pt idx="1144">
                  <c:v>-0.1904433769360509</c:v>
                </c:pt>
                <c:pt idx="1145">
                  <c:v>-0.22783698609587061</c:v>
                </c:pt>
                <c:pt idx="1146">
                  <c:v>-0.26719858571548438</c:v>
                </c:pt>
                <c:pt idx="1147">
                  <c:v>-0.3103358338384245</c:v>
                </c:pt>
                <c:pt idx="1148">
                  <c:v>-0.34921702899888551</c:v>
                </c:pt>
                <c:pt idx="1149">
                  <c:v>-0.39908639220324643</c:v>
                </c:pt>
                <c:pt idx="1150">
                  <c:v>-0.43745881895449723</c:v>
                </c:pt>
                <c:pt idx="1151">
                  <c:v>-0.45424813709648582</c:v>
                </c:pt>
                <c:pt idx="1152">
                  <c:v>-0.4713265709820979</c:v>
                </c:pt>
                <c:pt idx="1153">
                  <c:v>-0.47430820316316458</c:v>
                </c:pt>
                <c:pt idx="1154">
                  <c:v>-0.46396617426212722</c:v>
                </c:pt>
                <c:pt idx="1155">
                  <c:v>-0.45749258850528862</c:v>
                </c:pt>
                <c:pt idx="1156">
                  <c:v>-0.43861934451329815</c:v>
                </c:pt>
                <c:pt idx="1157">
                  <c:v>-0.4211246256968959</c:v>
                </c:pt>
                <c:pt idx="1158">
                  <c:v>-0.38763533023590868</c:v>
                </c:pt>
                <c:pt idx="1159">
                  <c:v>-0.38339667821228862</c:v>
                </c:pt>
                <c:pt idx="1160">
                  <c:v>-0.38485397822372736</c:v>
                </c:pt>
                <c:pt idx="1161">
                  <c:v>-0.38497818643002313</c:v>
                </c:pt>
                <c:pt idx="1162">
                  <c:v>-0.36813788910692391</c:v>
                </c:pt>
                <c:pt idx="1163">
                  <c:v>-0.3357006510459648</c:v>
                </c:pt>
                <c:pt idx="1164">
                  <c:v>-0.30106639046996192</c:v>
                </c:pt>
                <c:pt idx="1165">
                  <c:v>-0.26810705873745655</c:v>
                </c:pt>
                <c:pt idx="1166">
                  <c:v>-0.19284586548435562</c:v>
                </c:pt>
                <c:pt idx="1167">
                  <c:v>-0.111249383637418</c:v>
                </c:pt>
                <c:pt idx="1168">
                  <c:v>-1.0465631153519506E-2</c:v>
                </c:pt>
                <c:pt idx="1169">
                  <c:v>8.5516446221667194E-2</c:v>
                </c:pt>
                <c:pt idx="1170">
                  <c:v>0.14665218595619212</c:v>
                </c:pt>
                <c:pt idx="1171">
                  <c:v>0.18892738135250839</c:v>
                </c:pt>
                <c:pt idx="1172">
                  <c:v>0.23589681598044099</c:v>
                </c:pt>
                <c:pt idx="1173">
                  <c:v>0.27611641752030136</c:v>
                </c:pt>
                <c:pt idx="1174">
                  <c:v>0.33625580844852193</c:v>
                </c:pt>
                <c:pt idx="1175">
                  <c:v>0.40470903055460222</c:v>
                </c:pt>
                <c:pt idx="1176">
                  <c:v>0.48442234426808983</c:v>
                </c:pt>
                <c:pt idx="1177">
                  <c:v>0.56819431192879688</c:v>
                </c:pt>
                <c:pt idx="1178">
                  <c:v>0.64439958876518033</c:v>
                </c:pt>
                <c:pt idx="1179">
                  <c:v>0.7111228989893138</c:v>
                </c:pt>
                <c:pt idx="1180">
                  <c:v>0.77594739550214009</c:v>
                </c:pt>
                <c:pt idx="1181">
                  <c:v>0.80154009355732991</c:v>
                </c:pt>
                <c:pt idx="1182">
                  <c:v>0.79018922649263679</c:v>
                </c:pt>
                <c:pt idx="1183">
                  <c:v>0.78906813304458689</c:v>
                </c:pt>
                <c:pt idx="1184">
                  <c:v>0.79315806140791578</c:v>
                </c:pt>
                <c:pt idx="1185">
                  <c:v>0.81803304369443075</c:v>
                </c:pt>
                <c:pt idx="1186">
                  <c:v>0.87148893107437275</c:v>
                </c:pt>
                <c:pt idx="1187">
                  <c:v>0.96822024885028002</c:v>
                </c:pt>
                <c:pt idx="1188">
                  <c:v>1.046982971768476</c:v>
                </c:pt>
                <c:pt idx="1189">
                  <c:v>1.1187063596564699</c:v>
                </c:pt>
                <c:pt idx="1190">
                  <c:v>1.1691267935046774</c:v>
                </c:pt>
                <c:pt idx="1191">
                  <c:v>1.2116791675900278</c:v>
                </c:pt>
                <c:pt idx="1192">
                  <c:v>1.2797187604032776</c:v>
                </c:pt>
                <c:pt idx="1193">
                  <c:v>1.3588189099924293</c:v>
                </c:pt>
                <c:pt idx="1194">
                  <c:v>1.4279462397565355</c:v>
                </c:pt>
                <c:pt idx="1195">
                  <c:v>1.4713123191705724</c:v>
                </c:pt>
                <c:pt idx="1196">
                  <c:v>1.4952776213726888</c:v>
                </c:pt>
                <c:pt idx="1197">
                  <c:v>1.5061081165482613</c:v>
                </c:pt>
                <c:pt idx="1198">
                  <c:v>1.5248595567467265</c:v>
                </c:pt>
                <c:pt idx="1199">
                  <c:v>1.5247391276348878</c:v>
                </c:pt>
                <c:pt idx="1200">
                  <c:v>1.530761802139565</c:v>
                </c:pt>
                <c:pt idx="1201">
                  <c:v>1.5657841434804614</c:v>
                </c:pt>
                <c:pt idx="1202">
                  <c:v>1.6172314897393096</c:v>
                </c:pt>
                <c:pt idx="1203">
                  <c:v>1.6405240340207532</c:v>
                </c:pt>
                <c:pt idx="1204">
                  <c:v>1.6758026408707518</c:v>
                </c:pt>
                <c:pt idx="1205">
                  <c:v>1.696158941734383</c:v>
                </c:pt>
                <c:pt idx="1206">
                  <c:v>1.7106185404147904</c:v>
                </c:pt>
                <c:pt idx="1207">
                  <c:v>1.6963723887208082</c:v>
                </c:pt>
                <c:pt idx="1208">
                  <c:v>1.6790243783674805</c:v>
                </c:pt>
                <c:pt idx="1209">
                  <c:v>1.6303014532919125</c:v>
                </c:pt>
                <c:pt idx="1210">
                  <c:v>1.5982517842960828</c:v>
                </c:pt>
                <c:pt idx="1211">
                  <c:v>1.5579607407835068</c:v>
                </c:pt>
                <c:pt idx="1212">
                  <c:v>1.5319528045518389</c:v>
                </c:pt>
                <c:pt idx="1213">
                  <c:v>1.5167000669705684</c:v>
                </c:pt>
                <c:pt idx="1214">
                  <c:v>1.4959940062293682</c:v>
                </c:pt>
                <c:pt idx="1215">
                  <c:v>1.4854628579035167</c:v>
                </c:pt>
                <c:pt idx="1216">
                  <c:v>1.4403119184480504</c:v>
                </c:pt>
                <c:pt idx="1217">
                  <c:v>1.3763803560800181</c:v>
                </c:pt>
                <c:pt idx="1218">
                  <c:v>1.3349256340387168</c:v>
                </c:pt>
                <c:pt idx="1219">
                  <c:v>1.331736438862819</c:v>
                </c:pt>
                <c:pt idx="1220">
                  <c:v>1.3515063575890174</c:v>
                </c:pt>
                <c:pt idx="1221">
                  <c:v>1.367208742784225</c:v>
                </c:pt>
                <c:pt idx="1222">
                  <c:v>1.3695090530053311</c:v>
                </c:pt>
                <c:pt idx="1223">
                  <c:v>1.3639309588912938</c:v>
                </c:pt>
                <c:pt idx="1224">
                  <c:v>1.3388800362913749</c:v>
                </c:pt>
                <c:pt idx="1225">
                  <c:v>1.3189229113682415</c:v>
                </c:pt>
                <c:pt idx="1226">
                  <c:v>1.2866008153615449</c:v>
                </c:pt>
                <c:pt idx="1227">
                  <c:v>1.2978314883254838</c:v>
                </c:pt>
                <c:pt idx="1228">
                  <c:v>1.3854444665651386</c:v>
                </c:pt>
                <c:pt idx="1229">
                  <c:v>1.5109875730551909</c:v>
                </c:pt>
                <c:pt idx="1230">
                  <c:v>1.5659965790574575</c:v>
                </c:pt>
                <c:pt idx="1231">
                  <c:v>1.6343726519491519</c:v>
                </c:pt>
                <c:pt idx="1232">
                  <c:v>1.6560590695778847</c:v>
                </c:pt>
                <c:pt idx="1233">
                  <c:v>1.654017856566937</c:v>
                </c:pt>
                <c:pt idx="1234">
                  <c:v>1.6602123777491096</c:v>
                </c:pt>
                <c:pt idx="1235">
                  <c:v>1.6879115810308785</c:v>
                </c:pt>
                <c:pt idx="1236">
                  <c:v>1.7060608929558323</c:v>
                </c:pt>
                <c:pt idx="1237">
                  <c:v>1.7091189875089781</c:v>
                </c:pt>
                <c:pt idx="1238">
                  <c:v>1.716141675378035</c:v>
                </c:pt>
                <c:pt idx="1239">
                  <c:v>1.7674470505007307</c:v>
                </c:pt>
                <c:pt idx="1240">
                  <c:v>1.7900884388911216</c:v>
                </c:pt>
                <c:pt idx="1241">
                  <c:v>1.7896365710622135</c:v>
                </c:pt>
                <c:pt idx="1242">
                  <c:v>1.7626194209437274</c:v>
                </c:pt>
                <c:pt idx="1243">
                  <c:v>1.7183067830300434</c:v>
                </c:pt>
                <c:pt idx="1244">
                  <c:v>1.6823753688985501</c:v>
                </c:pt>
                <c:pt idx="1245">
                  <c:v>1.6407216437463144</c:v>
                </c:pt>
                <c:pt idx="1246">
                  <c:v>1.5637830586819403</c:v>
                </c:pt>
                <c:pt idx="1247">
                  <c:v>1.4755888440011491</c:v>
                </c:pt>
                <c:pt idx="1248">
                  <c:v>1.3757696606565668</c:v>
                </c:pt>
                <c:pt idx="1249">
                  <c:v>1.2410979906556019</c:v>
                </c:pt>
                <c:pt idx="1250">
                  <c:v>1.0957542516304408</c:v>
                </c:pt>
                <c:pt idx="1251">
                  <c:v>0.98274976135013825</c:v>
                </c:pt>
                <c:pt idx="1252">
                  <c:v>0.91061341535895624</c:v>
                </c:pt>
                <c:pt idx="1253">
                  <c:v>0.83147693766319886</c:v>
                </c:pt>
                <c:pt idx="1254">
                  <c:v>0.74973888951456369</c:v>
                </c:pt>
                <c:pt idx="1255">
                  <c:v>0.68412293679527825</c:v>
                </c:pt>
                <c:pt idx="1256">
                  <c:v>0.62630526743859549</c:v>
                </c:pt>
                <c:pt idx="1257">
                  <c:v>0.60183009517359753</c:v>
                </c:pt>
                <c:pt idx="1258">
                  <c:v>0.55804194202519919</c:v>
                </c:pt>
                <c:pt idx="1259">
                  <c:v>0.53718363036213423</c:v>
                </c:pt>
                <c:pt idx="1260">
                  <c:v>0.57239629263826963</c:v>
                </c:pt>
                <c:pt idx="1261">
                  <c:v>0.59246795632109461</c:v>
                </c:pt>
                <c:pt idx="1262">
                  <c:v>0.6341764252276465</c:v>
                </c:pt>
                <c:pt idx="1263">
                  <c:v>0.65661165219577211</c:v>
                </c:pt>
                <c:pt idx="1264">
                  <c:v>0.67222704114588139</c:v>
                </c:pt>
                <c:pt idx="1265">
                  <c:v>0.68482509029417427</c:v>
                </c:pt>
                <c:pt idx="1266">
                  <c:v>0.70257328934532359</c:v>
                </c:pt>
                <c:pt idx="1267">
                  <c:v>0.73605489742463504</c:v>
                </c:pt>
                <c:pt idx="1268">
                  <c:v>0.7805133611623678</c:v>
                </c:pt>
                <c:pt idx="1269">
                  <c:v>0.78718020650510334</c:v>
                </c:pt>
                <c:pt idx="1270">
                  <c:v>0.78311330346691876</c:v>
                </c:pt>
                <c:pt idx="1271">
                  <c:v>0.79714459936511017</c:v>
                </c:pt>
                <c:pt idx="1272">
                  <c:v>0.80429576166403494</c:v>
                </c:pt>
                <c:pt idx="1273">
                  <c:v>0.79639949811532151</c:v>
                </c:pt>
                <c:pt idx="1274">
                  <c:v>0.78229982905830309</c:v>
                </c:pt>
                <c:pt idx="1275">
                  <c:v>0.79813617800373726</c:v>
                </c:pt>
                <c:pt idx="1276">
                  <c:v>0.81396485739551527</c:v>
                </c:pt>
                <c:pt idx="1277">
                  <c:v>0.84307023980492168</c:v>
                </c:pt>
                <c:pt idx="1278">
                  <c:v>0.86527500779846322</c:v>
                </c:pt>
                <c:pt idx="1279">
                  <c:v>0.87533798030570231</c:v>
                </c:pt>
                <c:pt idx="1280">
                  <c:v>0.88809511453613887</c:v>
                </c:pt>
                <c:pt idx="1281">
                  <c:v>0.87284917288577135</c:v>
                </c:pt>
                <c:pt idx="1282">
                  <c:v>0.83031073286064383</c:v>
                </c:pt>
                <c:pt idx="1283">
                  <c:v>0.75547023699378602</c:v>
                </c:pt>
                <c:pt idx="1284">
                  <c:v>0.69320225917612444</c:v>
                </c:pt>
                <c:pt idx="1285">
                  <c:v>0.62371860576056393</c:v>
                </c:pt>
                <c:pt idx="1286">
                  <c:v>0.55132500900647086</c:v>
                </c:pt>
                <c:pt idx="1287">
                  <c:v>0.50192081133177013</c:v>
                </c:pt>
                <c:pt idx="1288">
                  <c:v>0.44112125372986444</c:v>
                </c:pt>
                <c:pt idx="1289">
                  <c:v>0.37588868839168843</c:v>
                </c:pt>
                <c:pt idx="1290">
                  <c:v>0.31687737826013579</c:v>
                </c:pt>
                <c:pt idx="1291">
                  <c:v>0.27735025439568711</c:v>
                </c:pt>
                <c:pt idx="1292">
                  <c:v>0.20987363521289101</c:v>
                </c:pt>
                <c:pt idx="1293">
                  <c:v>0.15358253134754085</c:v>
                </c:pt>
                <c:pt idx="1294">
                  <c:v>0.10824517911238138</c:v>
                </c:pt>
                <c:pt idx="1295">
                  <c:v>8.3116239529528207E-2</c:v>
                </c:pt>
                <c:pt idx="1296">
                  <c:v>7.442957328291476E-2</c:v>
                </c:pt>
                <c:pt idx="1297">
                  <c:v>7.1331920826321366E-2</c:v>
                </c:pt>
                <c:pt idx="1298">
                  <c:v>9.151801319764083E-2</c:v>
                </c:pt>
                <c:pt idx="1299">
                  <c:v>0.10180416847172913</c:v>
                </c:pt>
                <c:pt idx="1300">
                  <c:v>0.12080855405315408</c:v>
                </c:pt>
                <c:pt idx="1301">
                  <c:v>0.10895870149414838</c:v>
                </c:pt>
                <c:pt idx="1302">
                  <c:v>7.9623936363434705E-2</c:v>
                </c:pt>
                <c:pt idx="1303">
                  <c:v>4.7372776287670629E-2</c:v>
                </c:pt>
                <c:pt idx="1304">
                  <c:v>5.5890697636988215E-3</c:v>
                </c:pt>
                <c:pt idx="1305">
                  <c:v>-2.2805187631257894E-2</c:v>
                </c:pt>
                <c:pt idx="1306">
                  <c:v>-4.6135484662046949E-2</c:v>
                </c:pt>
                <c:pt idx="1307">
                  <c:v>-2.6192098982154171E-2</c:v>
                </c:pt>
                <c:pt idx="1308">
                  <c:v>2.0053023834088475E-2</c:v>
                </c:pt>
                <c:pt idx="1309">
                  <c:v>5.1333332088576607E-2</c:v>
                </c:pt>
                <c:pt idx="1310">
                  <c:v>8.046418251887219E-2</c:v>
                </c:pt>
                <c:pt idx="1311">
                  <c:v>9.5240943618373111E-2</c:v>
                </c:pt>
                <c:pt idx="1312">
                  <c:v>8.6375151139149592E-2</c:v>
                </c:pt>
                <c:pt idx="1313">
                  <c:v>9.1458523971161179E-2</c:v>
                </c:pt>
                <c:pt idx="1314">
                  <c:v>8.8721361258376596E-2</c:v>
                </c:pt>
                <c:pt idx="1315">
                  <c:v>8.5962504489351263E-2</c:v>
                </c:pt>
                <c:pt idx="1316">
                  <c:v>9.1332218016215577E-2</c:v>
                </c:pt>
                <c:pt idx="1317">
                  <c:v>9.0071692958185637E-2</c:v>
                </c:pt>
                <c:pt idx="1318">
                  <c:v>9.750414211711847E-2</c:v>
                </c:pt>
                <c:pt idx="1319">
                  <c:v>9.3742921363386536E-2</c:v>
                </c:pt>
                <c:pt idx="1320">
                  <c:v>9.7969032398808081E-2</c:v>
                </c:pt>
                <c:pt idx="1321">
                  <c:v>0.13582164709190273</c:v>
                </c:pt>
                <c:pt idx="1322">
                  <c:v>0.16368856444047067</c:v>
                </c:pt>
                <c:pt idx="1323">
                  <c:v>0.20123463859526355</c:v>
                </c:pt>
                <c:pt idx="1324">
                  <c:v>0.17196172498054452</c:v>
                </c:pt>
                <c:pt idx="1325">
                  <c:v>0.13689853508598376</c:v>
                </c:pt>
                <c:pt idx="1326">
                  <c:v>8.0578946251554262E-2</c:v>
                </c:pt>
                <c:pt idx="1327">
                  <c:v>2.0615344625833358E-2</c:v>
                </c:pt>
                <c:pt idx="1328">
                  <c:v>-2.164838483320854E-2</c:v>
                </c:pt>
                <c:pt idx="1329">
                  <c:v>-6.4454405524909553E-2</c:v>
                </c:pt>
                <c:pt idx="1330">
                  <c:v>-0.10062774218521704</c:v>
                </c:pt>
                <c:pt idx="1331">
                  <c:v>-0.11886246234362699</c:v>
                </c:pt>
                <c:pt idx="1332">
                  <c:v>-9.6362914537235445E-2</c:v>
                </c:pt>
                <c:pt idx="1333">
                  <c:v>-8.7481535422531856E-2</c:v>
                </c:pt>
                <c:pt idx="1334">
                  <c:v>-7.6771513050383294E-2</c:v>
                </c:pt>
                <c:pt idx="1335">
                  <c:v>-7.9010475745368097E-2</c:v>
                </c:pt>
                <c:pt idx="1336">
                  <c:v>-6.7002305857527325E-2</c:v>
                </c:pt>
                <c:pt idx="1337">
                  <c:v>-6.2328539869482315E-2</c:v>
                </c:pt>
                <c:pt idx="1338">
                  <c:v>-5.8872030464459151E-2</c:v>
                </c:pt>
                <c:pt idx="1339">
                  <c:v>-5.0255212786850287E-2</c:v>
                </c:pt>
                <c:pt idx="1340">
                  <c:v>-4.0831883170983546E-2</c:v>
                </c:pt>
                <c:pt idx="1341">
                  <c:v>-3.6090410841223677E-2</c:v>
                </c:pt>
                <c:pt idx="1342">
                  <c:v>-6.7558690173696992E-2</c:v>
                </c:pt>
                <c:pt idx="1343">
                  <c:v>-0.12093049286215038</c:v>
                </c:pt>
                <c:pt idx="1344">
                  <c:v>-0.17119070227914523</c:v>
                </c:pt>
                <c:pt idx="1345">
                  <c:v>-0.21755342996946</c:v>
                </c:pt>
                <c:pt idx="1346">
                  <c:v>-0.27831852758500936</c:v>
                </c:pt>
                <c:pt idx="1347">
                  <c:v>-0.34420827469697052</c:v>
                </c:pt>
                <c:pt idx="1348">
                  <c:v>-0.41336861602947672</c:v>
                </c:pt>
                <c:pt idx="1349">
                  <c:v>-0.48715112009150496</c:v>
                </c:pt>
                <c:pt idx="1350">
                  <c:v>-0.56789088724676517</c:v>
                </c:pt>
                <c:pt idx="1351">
                  <c:v>-0.63276191333305165</c:v>
                </c:pt>
                <c:pt idx="1352">
                  <c:v>-0.67106240431087594</c:v>
                </c:pt>
                <c:pt idx="1353">
                  <c:v>-0.70221781414268059</c:v>
                </c:pt>
                <c:pt idx="1354">
                  <c:v>-0.72252247779810197</c:v>
                </c:pt>
                <c:pt idx="1355">
                  <c:v>-0.72938022720525331</c:v>
                </c:pt>
                <c:pt idx="1356">
                  <c:v>-0.72876601689623377</c:v>
                </c:pt>
                <c:pt idx="1357">
                  <c:v>-0.70832696193473288</c:v>
                </c:pt>
                <c:pt idx="1358">
                  <c:v>-0.70274213540533759</c:v>
                </c:pt>
                <c:pt idx="1359">
                  <c:v>-0.70326028645596605</c:v>
                </c:pt>
                <c:pt idx="1360">
                  <c:v>-0.69133369370549247</c:v>
                </c:pt>
                <c:pt idx="1361">
                  <c:v>-0.69756510356827406</c:v>
                </c:pt>
                <c:pt idx="1362">
                  <c:v>-0.70361911066356908</c:v>
                </c:pt>
                <c:pt idx="1363">
                  <c:v>-0.71164841404771584</c:v>
                </c:pt>
                <c:pt idx="1364">
                  <c:v>-0.70122346222072174</c:v>
                </c:pt>
                <c:pt idx="1365">
                  <c:v>-0.68542315741382354</c:v>
                </c:pt>
                <c:pt idx="1366">
                  <c:v>-0.65770180044480686</c:v>
                </c:pt>
                <c:pt idx="1367">
                  <c:v>-0.64541662877701533</c:v>
                </c:pt>
                <c:pt idx="1368">
                  <c:v>-0.61993729211014181</c:v>
                </c:pt>
                <c:pt idx="1369">
                  <c:v>-0.58953576695130705</c:v>
                </c:pt>
                <c:pt idx="1370">
                  <c:v>-0.56816547134564388</c:v>
                </c:pt>
                <c:pt idx="1371">
                  <c:v>-0.50611018568611876</c:v>
                </c:pt>
                <c:pt idx="1372">
                  <c:v>-0.44418492641715507</c:v>
                </c:pt>
                <c:pt idx="1373">
                  <c:v>-0.38734221774542699</c:v>
                </c:pt>
                <c:pt idx="1374">
                  <c:v>-0.32996519558860399</c:v>
                </c:pt>
                <c:pt idx="1375">
                  <c:v>-0.29359253739364416</c:v>
                </c:pt>
                <c:pt idx="1376">
                  <c:v>-0.25569099646944299</c:v>
                </c:pt>
                <c:pt idx="1377">
                  <c:v>-0.22300062265065751</c:v>
                </c:pt>
                <c:pt idx="1378">
                  <c:v>-0.21143973845211778</c:v>
                </c:pt>
                <c:pt idx="1379">
                  <c:v>-0.19897397183900076</c:v>
                </c:pt>
                <c:pt idx="1380">
                  <c:v>-0.18071651070617495</c:v>
                </c:pt>
                <c:pt idx="1381">
                  <c:v>-0.15938470574885394</c:v>
                </c:pt>
                <c:pt idx="1382">
                  <c:v>-0.10714894068791253</c:v>
                </c:pt>
                <c:pt idx="1383">
                  <c:v>-6.4122441293277016E-2</c:v>
                </c:pt>
                <c:pt idx="1384">
                  <c:v>-4.9076868650399924E-2</c:v>
                </c:pt>
                <c:pt idx="1385">
                  <c:v>-3.9984559840613637E-2</c:v>
                </c:pt>
                <c:pt idx="1386">
                  <c:v>-2.1081457408917405E-2</c:v>
                </c:pt>
                <c:pt idx="1387">
                  <c:v>-1.8756708185721026E-2</c:v>
                </c:pt>
                <c:pt idx="1388">
                  <c:v>-5.8148626270059969E-2</c:v>
                </c:pt>
                <c:pt idx="1389">
                  <c:v>-8.8967905800526131E-2</c:v>
                </c:pt>
                <c:pt idx="1390">
                  <c:v>-0.11744161646989869</c:v>
                </c:pt>
                <c:pt idx="1391">
                  <c:v>-0.13975197253125757</c:v>
                </c:pt>
                <c:pt idx="1392">
                  <c:v>-0.1506396062979791</c:v>
                </c:pt>
                <c:pt idx="1393">
                  <c:v>-0.15550787315361764</c:v>
                </c:pt>
                <c:pt idx="1394">
                  <c:v>-0.15781850423308466</c:v>
                </c:pt>
                <c:pt idx="1395">
                  <c:v>-0.14644338730353909</c:v>
                </c:pt>
                <c:pt idx="1396">
                  <c:v>-0.13514850288636435</c:v>
                </c:pt>
                <c:pt idx="1397">
                  <c:v>-0.11351443493807836</c:v>
                </c:pt>
                <c:pt idx="1398">
                  <c:v>-8.386626140163779E-2</c:v>
                </c:pt>
                <c:pt idx="1399">
                  <c:v>-4.6447263845838617E-2</c:v>
                </c:pt>
                <c:pt idx="1400">
                  <c:v>-1.0323068596539323E-2</c:v>
                </c:pt>
                <c:pt idx="1401">
                  <c:v>1.2267063316715579E-2</c:v>
                </c:pt>
                <c:pt idx="1402">
                  <c:v>-8.9879517658708157E-3</c:v>
                </c:pt>
                <c:pt idx="1403">
                  <c:v>-5.1244778110085362E-2</c:v>
                </c:pt>
                <c:pt idx="1404">
                  <c:v>-9.8079456428439668E-2</c:v>
                </c:pt>
                <c:pt idx="1405">
                  <c:v>-0.15459390706898651</c:v>
                </c:pt>
                <c:pt idx="1406">
                  <c:v>-0.21041545771495035</c:v>
                </c:pt>
                <c:pt idx="1407">
                  <c:v>-0.24558417955396125</c:v>
                </c:pt>
                <c:pt idx="1408">
                  <c:v>-0.28361442129566355</c:v>
                </c:pt>
                <c:pt idx="1409">
                  <c:v>-0.30116235667280866</c:v>
                </c:pt>
                <c:pt idx="1410">
                  <c:v>-0.37741715793524533</c:v>
                </c:pt>
                <c:pt idx="1411">
                  <c:v>-0.46779806100647703</c:v>
                </c:pt>
                <c:pt idx="1412">
                  <c:v>-0.57571602807108957</c:v>
                </c:pt>
                <c:pt idx="1413">
                  <c:v>-0.63155574474520215</c:v>
                </c:pt>
                <c:pt idx="1414">
                  <c:v>-0.7321745657703761</c:v>
                </c:pt>
                <c:pt idx="1415">
                  <c:v>-0.83103990072388756</c:v>
                </c:pt>
                <c:pt idx="1416">
                  <c:v>-0.91007095071511679</c:v>
                </c:pt>
                <c:pt idx="1417">
                  <c:v>-0.98107581279888889</c:v>
                </c:pt>
                <c:pt idx="1418">
                  <c:v>-1.0625288862150293</c:v>
                </c:pt>
                <c:pt idx="1419">
                  <c:v>-1.1536963973359415</c:v>
                </c:pt>
                <c:pt idx="1420">
                  <c:v>-1.2423314872079541</c:v>
                </c:pt>
                <c:pt idx="1421">
                  <c:v>-1.332776854743698</c:v>
                </c:pt>
                <c:pt idx="1422">
                  <c:v>-1.4006090084211509</c:v>
                </c:pt>
                <c:pt idx="1423">
                  <c:v>-1.4759595590795564</c:v>
                </c:pt>
                <c:pt idx="1424">
                  <c:v>-1.5629963025000815</c:v>
                </c:pt>
                <c:pt idx="1425">
                  <c:v>-1.66809400148759</c:v>
                </c:pt>
                <c:pt idx="1426">
                  <c:v>-1.7660276108955448</c:v>
                </c:pt>
                <c:pt idx="1427">
                  <c:v>-1.8182206570446087</c:v>
                </c:pt>
                <c:pt idx="1428">
                  <c:v>-1.8418848232121843</c:v>
                </c:pt>
                <c:pt idx="1429">
                  <c:v>-1.8442573792031558</c:v>
                </c:pt>
                <c:pt idx="1430">
                  <c:v>-1.8208910433405565</c:v>
                </c:pt>
                <c:pt idx="1431">
                  <c:v>-1.8052169462495566</c:v>
                </c:pt>
                <c:pt idx="1432">
                  <c:v>-1.7923550687187606</c:v>
                </c:pt>
                <c:pt idx="1433">
                  <c:v>-1.7421197879415677</c:v>
                </c:pt>
                <c:pt idx="1434">
                  <c:v>-1.6805935856904215</c:v>
                </c:pt>
                <c:pt idx="1435">
                  <c:v>-1.6042957630906869</c:v>
                </c:pt>
                <c:pt idx="1436">
                  <c:v>-1.5442656280804721</c:v>
                </c:pt>
                <c:pt idx="1437">
                  <c:v>-1.513249332422818</c:v>
                </c:pt>
                <c:pt idx="1438">
                  <c:v>-1.471235516321612</c:v>
                </c:pt>
                <c:pt idx="1439">
                  <c:v>-1.4209854275687122</c:v>
                </c:pt>
                <c:pt idx="1440">
                  <c:v>-1.3439107943515798</c:v>
                </c:pt>
                <c:pt idx="1441">
                  <c:v>-1.325103527518962</c:v>
                </c:pt>
                <c:pt idx="1442">
                  <c:v>-1.2630744007535037</c:v>
                </c:pt>
                <c:pt idx="1443">
                  <c:v>-1.2286005229941308</c:v>
                </c:pt>
                <c:pt idx="1444">
                  <c:v>-1.2061759808214783</c:v>
                </c:pt>
                <c:pt idx="1445">
                  <c:v>-1.203832585627673</c:v>
                </c:pt>
                <c:pt idx="1446">
                  <c:v>-1.2008911250413865</c:v>
                </c:pt>
                <c:pt idx="1447">
                  <c:v>-1.1816067166545836</c:v>
                </c:pt>
                <c:pt idx="1448">
                  <c:v>-1.1454768930782071</c:v>
                </c:pt>
                <c:pt idx="1449">
                  <c:v>-1.1359444758993926</c:v>
                </c:pt>
                <c:pt idx="1450">
                  <c:v>-1.1240202843698459</c:v>
                </c:pt>
                <c:pt idx="1451">
                  <c:v>-1.1114721092960993</c:v>
                </c:pt>
                <c:pt idx="1452">
                  <c:v>-1.1002806259036237</c:v>
                </c:pt>
                <c:pt idx="1453">
                  <c:v>-1.0945107583000546</c:v>
                </c:pt>
                <c:pt idx="1454">
                  <c:v>-1.1020135475452468</c:v>
                </c:pt>
                <c:pt idx="1455">
                  <c:v>-1.1161319189484149</c:v>
                </c:pt>
                <c:pt idx="1456">
                  <c:v>-1.1378756012711109</c:v>
                </c:pt>
                <c:pt idx="1457">
                  <c:v>-1.1582512656143023</c:v>
                </c:pt>
                <c:pt idx="1458">
                  <c:v>-1.1994039495775055</c:v>
                </c:pt>
                <c:pt idx="1459">
                  <c:v>-1.2344571008197029</c:v>
                </c:pt>
                <c:pt idx="1460">
                  <c:v>-1.2988098543066864</c:v>
                </c:pt>
                <c:pt idx="1461">
                  <c:v>-1.3588458005505617</c:v>
                </c:pt>
                <c:pt idx="1462">
                  <c:v>-1.4230197530868911</c:v>
                </c:pt>
                <c:pt idx="1463">
                  <c:v>-1.4509960934048793</c:v>
                </c:pt>
                <c:pt idx="1464">
                  <c:v>-1.4789557313942436</c:v>
                </c:pt>
                <c:pt idx="1465">
                  <c:v>-1.4938097691968069</c:v>
                </c:pt>
                <c:pt idx="1466">
                  <c:v>-1.4878604803652504</c:v>
                </c:pt>
                <c:pt idx="1467">
                  <c:v>-1.4460923730691684</c:v>
                </c:pt>
                <c:pt idx="1468">
                  <c:v>-1.392031917181914</c:v>
                </c:pt>
                <c:pt idx="1469">
                  <c:v>-1.3306268277193989</c:v>
                </c:pt>
                <c:pt idx="1470">
                  <c:v>-1.297379728563721</c:v>
                </c:pt>
                <c:pt idx="1471">
                  <c:v>-1.276538111682431</c:v>
                </c:pt>
                <c:pt idx="1472">
                  <c:v>-1.2749545807866776</c:v>
                </c:pt>
                <c:pt idx="1473">
                  <c:v>-1.294573083783422</c:v>
                </c:pt>
                <c:pt idx="1474">
                  <c:v>-1.3082921632001139</c:v>
                </c:pt>
                <c:pt idx="1475">
                  <c:v>-1.3048072356452547</c:v>
                </c:pt>
                <c:pt idx="1476">
                  <c:v>-1.2834824133998441</c:v>
                </c:pt>
                <c:pt idx="1477">
                  <c:v>-1.2910727903441508</c:v>
                </c:pt>
                <c:pt idx="1478">
                  <c:v>-1.315693005922046</c:v>
                </c:pt>
                <c:pt idx="1479">
                  <c:v>-1.3232160694044313</c:v>
                </c:pt>
                <c:pt idx="1480">
                  <c:v>-1.3277558235004343</c:v>
                </c:pt>
                <c:pt idx="1481">
                  <c:v>-1.322153149560453</c:v>
                </c:pt>
                <c:pt idx="1482">
                  <c:v>-1.3016587603783301</c:v>
                </c:pt>
                <c:pt idx="1483">
                  <c:v>-1.2581820686365039</c:v>
                </c:pt>
                <c:pt idx="1484">
                  <c:v>-1.2003619232877529</c:v>
                </c:pt>
                <c:pt idx="1485">
                  <c:v>-1.1307433158516618</c:v>
                </c:pt>
                <c:pt idx="1486">
                  <c:v>-1.067815394987093</c:v>
                </c:pt>
                <c:pt idx="1487">
                  <c:v>-0.99407455975666759</c:v>
                </c:pt>
                <c:pt idx="1488">
                  <c:v>-0.90081917749041296</c:v>
                </c:pt>
                <c:pt idx="1489">
                  <c:v>-0.86572116339898075</c:v>
                </c:pt>
                <c:pt idx="1490">
                  <c:v>-0.80397454227970278</c:v>
                </c:pt>
                <c:pt idx="1491">
                  <c:v>-0.74514563520285715</c:v>
                </c:pt>
                <c:pt idx="1492">
                  <c:v>-0.72305793862966838</c:v>
                </c:pt>
                <c:pt idx="1493">
                  <c:v>-0.70059090453355577</c:v>
                </c:pt>
                <c:pt idx="1494">
                  <c:v>-0.65382684190130713</c:v>
                </c:pt>
                <c:pt idx="1495">
                  <c:v>-0.62033311208433017</c:v>
                </c:pt>
                <c:pt idx="1496">
                  <c:v>-0.62105807529810042</c:v>
                </c:pt>
                <c:pt idx="1497">
                  <c:v>-0.6630660005324287</c:v>
                </c:pt>
                <c:pt idx="1498">
                  <c:v>-0.73006355603309936</c:v>
                </c:pt>
                <c:pt idx="1499">
                  <c:v>-0.81719744342632983</c:v>
                </c:pt>
                <c:pt idx="1500">
                  <c:v>-0.90977108472118162</c:v>
                </c:pt>
                <c:pt idx="1501">
                  <c:v>-1.0066457158684874</c:v>
                </c:pt>
                <c:pt idx="1502">
                  <c:v>-1.0947997419666189</c:v>
                </c:pt>
                <c:pt idx="1503">
                  <c:v>-1.1398583843075591</c:v>
                </c:pt>
                <c:pt idx="1504">
                  <c:v>-1.1855847584846828</c:v>
                </c:pt>
                <c:pt idx="1505">
                  <c:v>-1.2072724968723856</c:v>
                </c:pt>
                <c:pt idx="1506">
                  <c:v>-1.2318082632430289</c:v>
                </c:pt>
                <c:pt idx="1507">
                  <c:v>-1.2163516803160441</c:v>
                </c:pt>
                <c:pt idx="1508">
                  <c:v>-1.2210224022843015</c:v>
                </c:pt>
                <c:pt idx="1509">
                  <c:v>-1.2459543915993019</c:v>
                </c:pt>
                <c:pt idx="1510">
                  <c:v>-1.3036736621609233</c:v>
                </c:pt>
                <c:pt idx="1511">
                  <c:v>-1.3419262359164519</c:v>
                </c:pt>
                <c:pt idx="1512">
                  <c:v>-1.3554974366756893</c:v>
                </c:pt>
                <c:pt idx="1513">
                  <c:v>-1.3697609135049451</c:v>
                </c:pt>
                <c:pt idx="1514">
                  <c:v>-1.3754997334954913</c:v>
                </c:pt>
                <c:pt idx="1515">
                  <c:v>-1.3921269472191169</c:v>
                </c:pt>
                <c:pt idx="1516">
                  <c:v>-1.3951584103888774</c:v>
                </c:pt>
                <c:pt idx="1517">
                  <c:v>-1.3782358553261438</c:v>
                </c:pt>
                <c:pt idx="1518">
                  <c:v>-1.3583071637681423</c:v>
                </c:pt>
                <c:pt idx="1519">
                  <c:v>-1.3633568251423904</c:v>
                </c:pt>
                <c:pt idx="1520">
                  <c:v>-1.3862694779757974</c:v>
                </c:pt>
                <c:pt idx="1521">
                  <c:v>-1.4019915564157546</c:v>
                </c:pt>
                <c:pt idx="1522">
                  <c:v>-1.4116046827176167</c:v>
                </c:pt>
                <c:pt idx="1523">
                  <c:v>-1.4233483539878993</c:v>
                </c:pt>
                <c:pt idx="1524">
                  <c:v>-1.4047417030689446</c:v>
                </c:pt>
                <c:pt idx="1525">
                  <c:v>-1.3897162948150379</c:v>
                </c:pt>
                <c:pt idx="1526">
                  <c:v>-1.3678648247728791</c:v>
                </c:pt>
                <c:pt idx="1527">
                  <c:v>-1.3738744928262014</c:v>
                </c:pt>
                <c:pt idx="1528">
                  <c:v>-1.3710176833914709</c:v>
                </c:pt>
                <c:pt idx="1529">
                  <c:v>-1.380802923827769</c:v>
                </c:pt>
                <c:pt idx="1530">
                  <c:v>-1.3822107780696207</c:v>
                </c:pt>
                <c:pt idx="1531">
                  <c:v>-1.3829781878472764</c:v>
                </c:pt>
                <c:pt idx="1532">
                  <c:v>-1.3928057649789245</c:v>
                </c:pt>
                <c:pt idx="1533">
                  <c:v>-1.3824959669467005</c:v>
                </c:pt>
                <c:pt idx="1534">
                  <c:v>-1.390104637847335</c:v>
                </c:pt>
                <c:pt idx="1535">
                  <c:v>-1.389594020420204</c:v>
                </c:pt>
                <c:pt idx="1536">
                  <c:v>-1.4232510151538031</c:v>
                </c:pt>
                <c:pt idx="1537">
                  <c:v>-1.4599885817622131</c:v>
                </c:pt>
                <c:pt idx="1538">
                  <c:v>-1.476399771770714</c:v>
                </c:pt>
                <c:pt idx="1539">
                  <c:v>-1.5073175046578897</c:v>
                </c:pt>
                <c:pt idx="1540">
                  <c:v>-1.5370277403481769</c:v>
                </c:pt>
                <c:pt idx="1541">
                  <c:v>-1.532355293277706</c:v>
                </c:pt>
                <c:pt idx="1542">
                  <c:v>-1.5172363170790484</c:v>
                </c:pt>
                <c:pt idx="1543">
                  <c:v>-1.5143222178769724</c:v>
                </c:pt>
                <c:pt idx="1544">
                  <c:v>-1.5428511272578005</c:v>
                </c:pt>
                <c:pt idx="1545">
                  <c:v>-1.5793680795326992</c:v>
                </c:pt>
                <c:pt idx="1546">
                  <c:v>-1.6002574746024483</c:v>
                </c:pt>
                <c:pt idx="1547">
                  <c:v>-1.6381888950983747</c:v>
                </c:pt>
                <c:pt idx="1548">
                  <c:v>-1.6590586406444621</c:v>
                </c:pt>
                <c:pt idx="1549">
                  <c:v>-1.6910229770420222</c:v>
                </c:pt>
                <c:pt idx="1550">
                  <c:v>-1.7249283225962295</c:v>
                </c:pt>
                <c:pt idx="1551">
                  <c:v>-1.7796459231476314</c:v>
                </c:pt>
                <c:pt idx="1552">
                  <c:v>-1.7934911081264531</c:v>
                </c:pt>
                <c:pt idx="1553">
                  <c:v>-1.7848868618791838</c:v>
                </c:pt>
                <c:pt idx="1554">
                  <c:v>-1.7889916153632246</c:v>
                </c:pt>
                <c:pt idx="1555">
                  <c:v>-1.7826761696265603</c:v>
                </c:pt>
                <c:pt idx="1556">
                  <c:v>-1.8022241184428196</c:v>
                </c:pt>
                <c:pt idx="1557">
                  <c:v>-1.8305286671612166</c:v>
                </c:pt>
                <c:pt idx="1558">
                  <c:v>-1.820038775271803</c:v>
                </c:pt>
                <c:pt idx="1559">
                  <c:v>-1.8116687888527938</c:v>
                </c:pt>
                <c:pt idx="1560">
                  <c:v>-1.8127434312522646</c:v>
                </c:pt>
                <c:pt idx="1561">
                  <c:v>-1.7908747439799317</c:v>
                </c:pt>
                <c:pt idx="1562">
                  <c:v>-1.7731628877676497</c:v>
                </c:pt>
                <c:pt idx="1563">
                  <c:v>-1.7288229014643199</c:v>
                </c:pt>
                <c:pt idx="1564">
                  <c:v>-1.6896771854522479</c:v>
                </c:pt>
                <c:pt idx="1565">
                  <c:v>-1.6626597231204303</c:v>
                </c:pt>
                <c:pt idx="1566">
                  <c:v>-1.6190819361195823</c:v>
                </c:pt>
                <c:pt idx="1567">
                  <c:v>-1.5838213578356068</c:v>
                </c:pt>
                <c:pt idx="1568">
                  <c:v>-1.5617949885554321</c:v>
                </c:pt>
                <c:pt idx="1569">
                  <c:v>-1.5781687113727516</c:v>
                </c:pt>
                <c:pt idx="1570">
                  <c:v>-1.6216548310371384</c:v>
                </c:pt>
                <c:pt idx="1571">
                  <c:v>-1.7012450741610661</c:v>
                </c:pt>
                <c:pt idx="1572">
                  <c:v>-1.7636198530705662</c:v>
                </c:pt>
                <c:pt idx="1573">
                  <c:v>-1.8712389105064038</c:v>
                </c:pt>
                <c:pt idx="1574">
                  <c:v>-1.9860126021407907</c:v>
                </c:pt>
                <c:pt idx="1575">
                  <c:v>-2.0938260993005566</c:v>
                </c:pt>
                <c:pt idx="1576">
                  <c:v>-2.2576044879647217</c:v>
                </c:pt>
                <c:pt idx="1577">
                  <c:v>-2.4659016974431305</c:v>
                </c:pt>
                <c:pt idx="1578">
                  <c:v>-2.5900987734860617</c:v>
                </c:pt>
                <c:pt idx="1579">
                  <c:v>-2.7078337019139034</c:v>
                </c:pt>
                <c:pt idx="1580">
                  <c:v>-2.7365584752982239</c:v>
                </c:pt>
                <c:pt idx="1581">
                  <c:v>-2.7685542894768687</c:v>
                </c:pt>
                <c:pt idx="1582">
                  <c:v>-2.7840505238140305</c:v>
                </c:pt>
                <c:pt idx="1583">
                  <c:v>-2.791217670208948</c:v>
                </c:pt>
                <c:pt idx="1584">
                  <c:v>-2.794302043814767</c:v>
                </c:pt>
                <c:pt idx="1585">
                  <c:v>-2.7996863109148475</c:v>
                </c:pt>
                <c:pt idx="1586">
                  <c:v>-2.8112574908840418</c:v>
                </c:pt>
                <c:pt idx="1587">
                  <c:v>-2.8522537606081806</c:v>
                </c:pt>
                <c:pt idx="1588">
                  <c:v>-2.9110506560075784</c:v>
                </c:pt>
                <c:pt idx="1589">
                  <c:v>-2.9568299228942796</c:v>
                </c:pt>
                <c:pt idx="1590">
                  <c:v>-2.9557489965464026</c:v>
                </c:pt>
                <c:pt idx="1591">
                  <c:v>-2.9172604465162353</c:v>
                </c:pt>
                <c:pt idx="1592">
                  <c:v>-2.9165056862506522</c:v>
                </c:pt>
                <c:pt idx="1593">
                  <c:v>-2.9267033044985515</c:v>
                </c:pt>
                <c:pt idx="1594">
                  <c:v>-2.9215891194980688</c:v>
                </c:pt>
                <c:pt idx="1595">
                  <c:v>-2.9093980551744312</c:v>
                </c:pt>
                <c:pt idx="1596">
                  <c:v>-2.8268621500992612</c:v>
                </c:pt>
                <c:pt idx="1597">
                  <c:v>-2.7046251061068096</c:v>
                </c:pt>
                <c:pt idx="1598">
                  <c:v>-2.6275398718973806</c:v>
                </c:pt>
                <c:pt idx="1599">
                  <c:v>-2.5822540125483657</c:v>
                </c:pt>
                <c:pt idx="1600">
                  <c:v>-2.5285745878058838</c:v>
                </c:pt>
                <c:pt idx="1601">
                  <c:v>-2.5092026575261976</c:v>
                </c:pt>
                <c:pt idx="1602">
                  <c:v>-2.4543637982890969</c:v>
                </c:pt>
                <c:pt idx="1603">
                  <c:v>-2.4201891931117863</c:v>
                </c:pt>
                <c:pt idx="1604">
                  <c:v>-2.40980891535383</c:v>
                </c:pt>
                <c:pt idx="1605">
                  <c:v>-2.3939199573983321</c:v>
                </c:pt>
                <c:pt idx="1606">
                  <c:v>-2.3922031851738588</c:v>
                </c:pt>
                <c:pt idx="1607">
                  <c:v>-2.3786050161810151</c:v>
                </c:pt>
                <c:pt idx="1608">
                  <c:v>-2.3528066929854261</c:v>
                </c:pt>
                <c:pt idx="1609">
                  <c:v>-2.2769661106330936</c:v>
                </c:pt>
                <c:pt idx="1610">
                  <c:v>-2.2047581301277632</c:v>
                </c:pt>
                <c:pt idx="1611">
                  <c:v>-2.1343626213914084</c:v>
                </c:pt>
                <c:pt idx="1612">
                  <c:v>-2.0611963353095302</c:v>
                </c:pt>
                <c:pt idx="1613">
                  <c:v>-1.9651218082819988</c:v>
                </c:pt>
                <c:pt idx="1614">
                  <c:v>-1.8615341036629662</c:v>
                </c:pt>
                <c:pt idx="1615">
                  <c:v>-1.774512704308298</c:v>
                </c:pt>
                <c:pt idx="1616">
                  <c:v>-1.6820010818596927</c:v>
                </c:pt>
                <c:pt idx="1617">
                  <c:v>-1.5941811819143559</c:v>
                </c:pt>
                <c:pt idx="1618">
                  <c:v>-1.5042956828302161</c:v>
                </c:pt>
                <c:pt idx="1619">
                  <c:v>-1.4007318825690784</c:v>
                </c:pt>
                <c:pt idx="1620">
                  <c:v>-1.297132880761942</c:v>
                </c:pt>
                <c:pt idx="1621">
                  <c:v>-1.2216824126575487</c:v>
                </c:pt>
                <c:pt idx="1622">
                  <c:v>-1.1330279375420438</c:v>
                </c:pt>
                <c:pt idx="1623">
                  <c:v>-1.0874030374268402</c:v>
                </c:pt>
                <c:pt idx="1624">
                  <c:v>-1.0267339426446924</c:v>
                </c:pt>
                <c:pt idx="1625">
                  <c:v>-1.0333564913255155</c:v>
                </c:pt>
                <c:pt idx="1626">
                  <c:v>-1.0200287906355705</c:v>
                </c:pt>
                <c:pt idx="1627">
                  <c:v>-0.9846124734318874</c:v>
                </c:pt>
                <c:pt idx="1628">
                  <c:v>-0.96881167903880516</c:v>
                </c:pt>
                <c:pt idx="1629">
                  <c:v>-0.9698430160223519</c:v>
                </c:pt>
                <c:pt idx="1630">
                  <c:v>-0.97573872602953371</c:v>
                </c:pt>
                <c:pt idx="1631">
                  <c:v>-0.99479621336595969</c:v>
                </c:pt>
                <c:pt idx="1632">
                  <c:v>-1.0130208341609104</c:v>
                </c:pt>
                <c:pt idx="1633">
                  <c:v>-1.0430161507881188</c:v>
                </c:pt>
                <c:pt idx="1634">
                  <c:v>-1.0602955317022671</c:v>
                </c:pt>
                <c:pt idx="1635">
                  <c:v>-1.0759487835100212</c:v>
                </c:pt>
                <c:pt idx="1636">
                  <c:v>-1.0865020485374421</c:v>
                </c:pt>
                <c:pt idx="1637">
                  <c:v>-1.0951047676143462</c:v>
                </c:pt>
                <c:pt idx="1638">
                  <c:v>-1.1156060272698676</c:v>
                </c:pt>
                <c:pt idx="1639">
                  <c:v>-1.1063862350209897</c:v>
                </c:pt>
                <c:pt idx="1640">
                  <c:v>-1.1162341195016197</c:v>
                </c:pt>
                <c:pt idx="1641">
                  <c:v>-1.1407600994064389</c:v>
                </c:pt>
                <c:pt idx="1642">
                  <c:v>-1.1578957129791134</c:v>
                </c:pt>
                <c:pt idx="1643">
                  <c:v>-1.1647166906558315</c:v>
                </c:pt>
                <c:pt idx="1644">
                  <c:v>-1.2180354786019509</c:v>
                </c:pt>
                <c:pt idx="1645">
                  <c:v>-1.2354132574548529</c:v>
                </c:pt>
                <c:pt idx="1646">
                  <c:v>-1.2689563971556168</c:v>
                </c:pt>
                <c:pt idx="1647">
                  <c:v>-1.2662281380482276</c:v>
                </c:pt>
                <c:pt idx="1648">
                  <c:v>-1.278488909987324</c:v>
                </c:pt>
                <c:pt idx="1649">
                  <c:v>-1.2981108083849102</c:v>
                </c:pt>
                <c:pt idx="1650">
                  <c:v>-1.3345511639146728</c:v>
                </c:pt>
                <c:pt idx="1651">
                  <c:v>-1.3825968147845122</c:v>
                </c:pt>
                <c:pt idx="1652">
                  <c:v>-1.4256714803050226</c:v>
                </c:pt>
                <c:pt idx="1653">
                  <c:v>-1.4466628541844617</c:v>
                </c:pt>
                <c:pt idx="1654">
                  <c:v>-1.4582778857022236</c:v>
                </c:pt>
                <c:pt idx="1655">
                  <c:v>-1.4961342622286613</c:v>
                </c:pt>
                <c:pt idx="1656">
                  <c:v>-1.5349377053513968</c:v>
                </c:pt>
                <c:pt idx="1657">
                  <c:v>-1.5709113425963865</c:v>
                </c:pt>
                <c:pt idx="1658">
                  <c:v>-1.6038904188846097</c:v>
                </c:pt>
                <c:pt idx="1659">
                  <c:v>-1.5837170071885573</c:v>
                </c:pt>
                <c:pt idx="1660">
                  <c:v>-1.5448611407875024</c:v>
                </c:pt>
                <c:pt idx="1661">
                  <c:v>-1.5273531266402918</c:v>
                </c:pt>
                <c:pt idx="1662">
                  <c:v>-1.5289329313160023</c:v>
                </c:pt>
                <c:pt idx="1663">
                  <c:v>-1.5193471399455138</c:v>
                </c:pt>
                <c:pt idx="1664">
                  <c:v>-1.4839999757941478</c:v>
                </c:pt>
                <c:pt idx="1665">
                  <c:v>-1.5109536882263124</c:v>
                </c:pt>
                <c:pt idx="1666">
                  <c:v>-1.5149960108635605</c:v>
                </c:pt>
                <c:pt idx="1667">
                  <c:v>-1.5015706315434432</c:v>
                </c:pt>
                <c:pt idx="1668">
                  <c:v>-1.4799952800145524</c:v>
                </c:pt>
                <c:pt idx="1669">
                  <c:v>-1.4452101152666252</c:v>
                </c:pt>
                <c:pt idx="1670">
                  <c:v>-1.4342096986116295</c:v>
                </c:pt>
                <c:pt idx="1671">
                  <c:v>-1.4380372722983141</c:v>
                </c:pt>
                <c:pt idx="1672">
                  <c:v>-1.4712760780181298</c:v>
                </c:pt>
                <c:pt idx="1673">
                  <c:v>-1.5286373121936319</c:v>
                </c:pt>
                <c:pt idx="1674">
                  <c:v>-1.5872879152589066</c:v>
                </c:pt>
                <c:pt idx="1675">
                  <c:v>-1.6376373658626515</c:v>
                </c:pt>
                <c:pt idx="1676">
                  <c:v>-1.7053083508031572</c:v>
                </c:pt>
                <c:pt idx="1677">
                  <c:v>-1.7726771741071607</c:v>
                </c:pt>
                <c:pt idx="1678">
                  <c:v>-1.8064316722370251</c:v>
                </c:pt>
                <c:pt idx="1679">
                  <c:v>-1.8526729831585182</c:v>
                </c:pt>
                <c:pt idx="1680">
                  <c:v>-1.9299321374427916</c:v>
                </c:pt>
                <c:pt idx="1681">
                  <c:v>-2.0179208096488535</c:v>
                </c:pt>
                <c:pt idx="1682">
                  <c:v>-2.143009296765527</c:v>
                </c:pt>
                <c:pt idx="1683">
                  <c:v>-2.2344547862743753</c:v>
                </c:pt>
                <c:pt idx="1684">
                  <c:v>-2.2798413645071656</c:v>
                </c:pt>
                <c:pt idx="1685">
                  <c:v>-2.3663630053817468</c:v>
                </c:pt>
                <c:pt idx="1686">
                  <c:v>-2.4453072404818164</c:v>
                </c:pt>
                <c:pt idx="1687">
                  <c:v>-2.458460815117629</c:v>
                </c:pt>
                <c:pt idx="1688">
                  <c:v>-2.4223927460617505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5CF-4002-858C-9CB9A5602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2639880"/>
        <c:axId val="153263922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pNl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Main!$A$3:$A$1691</c15:sqref>
                        </c15:formulaRef>
                      </c:ext>
                    </c:extLst>
                    <c:strCache>
                      <c:ptCount val="1689"/>
                      <c:pt idx="0">
                        <c:v>03/01/2012</c:v>
                      </c:pt>
                      <c:pt idx="1">
                        <c:v>04/01/2012</c:v>
                      </c:pt>
                      <c:pt idx="2">
                        <c:v>05/01/2012</c:v>
                      </c:pt>
                      <c:pt idx="3">
                        <c:v>06/01/2012</c:v>
                      </c:pt>
                      <c:pt idx="4">
                        <c:v>09/01/2012</c:v>
                      </c:pt>
                      <c:pt idx="5">
                        <c:v>10/01/2012</c:v>
                      </c:pt>
                      <c:pt idx="6">
                        <c:v>11/01/2012</c:v>
                      </c:pt>
                      <c:pt idx="7">
                        <c:v>12/01/2012</c:v>
                      </c:pt>
                      <c:pt idx="8">
                        <c:v>13/01/2012</c:v>
                      </c:pt>
                      <c:pt idx="9">
                        <c:v>16/01/2012</c:v>
                      </c:pt>
                      <c:pt idx="10">
                        <c:v>17/01/2012</c:v>
                      </c:pt>
                      <c:pt idx="11">
                        <c:v>18/01/2012</c:v>
                      </c:pt>
                      <c:pt idx="12">
                        <c:v>19/01/2012</c:v>
                      </c:pt>
                      <c:pt idx="13">
                        <c:v>20/01/2012</c:v>
                      </c:pt>
                      <c:pt idx="14">
                        <c:v>23/01/2012</c:v>
                      </c:pt>
                      <c:pt idx="15">
                        <c:v>24/01/2012</c:v>
                      </c:pt>
                      <c:pt idx="16">
                        <c:v>25/01/2012</c:v>
                      </c:pt>
                      <c:pt idx="17">
                        <c:v>26/01/2012</c:v>
                      </c:pt>
                      <c:pt idx="18">
                        <c:v>27/01/2012</c:v>
                      </c:pt>
                      <c:pt idx="19">
                        <c:v>30/01/2012</c:v>
                      </c:pt>
                      <c:pt idx="20">
                        <c:v>31/01/2012</c:v>
                      </c:pt>
                      <c:pt idx="21">
                        <c:v>01/02/2012</c:v>
                      </c:pt>
                      <c:pt idx="22">
                        <c:v>02/02/2012</c:v>
                      </c:pt>
                      <c:pt idx="23">
                        <c:v>03/02/2012</c:v>
                      </c:pt>
                      <c:pt idx="24">
                        <c:v>06/02/2012</c:v>
                      </c:pt>
                      <c:pt idx="25">
                        <c:v>07/02/2012</c:v>
                      </c:pt>
                      <c:pt idx="26">
                        <c:v>08/02/2012</c:v>
                      </c:pt>
                      <c:pt idx="27">
                        <c:v>09/02/2012</c:v>
                      </c:pt>
                      <c:pt idx="28">
                        <c:v>10/02/2012</c:v>
                      </c:pt>
                      <c:pt idx="29">
                        <c:v>13/02/2012</c:v>
                      </c:pt>
                      <c:pt idx="30">
                        <c:v>14/02/2012</c:v>
                      </c:pt>
                      <c:pt idx="31">
                        <c:v>15/02/2012</c:v>
                      </c:pt>
                      <c:pt idx="32">
                        <c:v>16/02/2012</c:v>
                      </c:pt>
                      <c:pt idx="33">
                        <c:v>17/02/2012</c:v>
                      </c:pt>
                      <c:pt idx="34">
                        <c:v>20/02/2012</c:v>
                      </c:pt>
                      <c:pt idx="35">
                        <c:v>21/02/2012</c:v>
                      </c:pt>
                      <c:pt idx="36">
                        <c:v>22/02/2012</c:v>
                      </c:pt>
                      <c:pt idx="37">
                        <c:v>23/02/2012</c:v>
                      </c:pt>
                      <c:pt idx="38">
                        <c:v>24/02/2012</c:v>
                      </c:pt>
                      <c:pt idx="39">
                        <c:v>27/02/2012</c:v>
                      </c:pt>
                      <c:pt idx="40">
                        <c:v>28/02/2012</c:v>
                      </c:pt>
                      <c:pt idx="41">
                        <c:v>29/02/2012</c:v>
                      </c:pt>
                      <c:pt idx="42">
                        <c:v>01/03/2012</c:v>
                      </c:pt>
                      <c:pt idx="43">
                        <c:v>02/03/2012</c:v>
                      </c:pt>
                      <c:pt idx="44">
                        <c:v>05/03/2012</c:v>
                      </c:pt>
                      <c:pt idx="45">
                        <c:v>06/03/2012</c:v>
                      </c:pt>
                      <c:pt idx="46">
                        <c:v>07/03/2012</c:v>
                      </c:pt>
                      <c:pt idx="47">
                        <c:v>08/03/2012</c:v>
                      </c:pt>
                      <c:pt idx="48">
                        <c:v>09/03/2012</c:v>
                      </c:pt>
                      <c:pt idx="49">
                        <c:v>12/03/2012</c:v>
                      </c:pt>
                      <c:pt idx="50">
                        <c:v>13/03/2012</c:v>
                      </c:pt>
                      <c:pt idx="51">
                        <c:v>14/03/2012</c:v>
                      </c:pt>
                      <c:pt idx="52">
                        <c:v>15/03/2012</c:v>
                      </c:pt>
                      <c:pt idx="53">
                        <c:v>16/03/2012</c:v>
                      </c:pt>
                      <c:pt idx="54">
                        <c:v>19/03/2012</c:v>
                      </c:pt>
                      <c:pt idx="55">
                        <c:v>20/03/2012</c:v>
                      </c:pt>
                      <c:pt idx="56">
                        <c:v>21/03/2012</c:v>
                      </c:pt>
                      <c:pt idx="57">
                        <c:v>22/03/2012</c:v>
                      </c:pt>
                      <c:pt idx="58">
                        <c:v>23/03/2012</c:v>
                      </c:pt>
                      <c:pt idx="59">
                        <c:v>26/03/2012</c:v>
                      </c:pt>
                      <c:pt idx="60">
                        <c:v>27/03/2012</c:v>
                      </c:pt>
                      <c:pt idx="61">
                        <c:v>28/03/2012</c:v>
                      </c:pt>
                      <c:pt idx="62">
                        <c:v>29/03/2012</c:v>
                      </c:pt>
                      <c:pt idx="63">
                        <c:v>30/03/2012</c:v>
                      </c:pt>
                      <c:pt idx="64">
                        <c:v>02/04/2012</c:v>
                      </c:pt>
                      <c:pt idx="65">
                        <c:v>03/04/2012</c:v>
                      </c:pt>
                      <c:pt idx="66">
                        <c:v>04/04/2012</c:v>
                      </c:pt>
                      <c:pt idx="67">
                        <c:v>05/04/2012</c:v>
                      </c:pt>
                      <c:pt idx="68">
                        <c:v>10/04/2012</c:v>
                      </c:pt>
                      <c:pt idx="69">
                        <c:v>11/04/2012</c:v>
                      </c:pt>
                      <c:pt idx="70">
                        <c:v>12/04/2012</c:v>
                      </c:pt>
                      <c:pt idx="71">
                        <c:v>13/04/2012</c:v>
                      </c:pt>
                      <c:pt idx="72">
                        <c:v>16/04/2012</c:v>
                      </c:pt>
                      <c:pt idx="73">
                        <c:v>17/04/2012</c:v>
                      </c:pt>
                      <c:pt idx="74">
                        <c:v>18/04/2012</c:v>
                      </c:pt>
                      <c:pt idx="75">
                        <c:v>19/04/2012</c:v>
                      </c:pt>
                      <c:pt idx="76">
                        <c:v>20/04/2012</c:v>
                      </c:pt>
                      <c:pt idx="77">
                        <c:v>23/04/2012</c:v>
                      </c:pt>
                      <c:pt idx="78">
                        <c:v>24/04/2012</c:v>
                      </c:pt>
                      <c:pt idx="79">
                        <c:v>25/04/2012</c:v>
                      </c:pt>
                      <c:pt idx="80">
                        <c:v>26/04/2012</c:v>
                      </c:pt>
                      <c:pt idx="81">
                        <c:v>27/04/2012</c:v>
                      </c:pt>
                      <c:pt idx="82">
                        <c:v>30/04/2012</c:v>
                      </c:pt>
                      <c:pt idx="83">
                        <c:v>01/05/2012</c:v>
                      </c:pt>
                      <c:pt idx="84">
                        <c:v>02/05/2012</c:v>
                      </c:pt>
                      <c:pt idx="85">
                        <c:v>03/05/2012</c:v>
                      </c:pt>
                      <c:pt idx="86">
                        <c:v>04/05/2012</c:v>
                      </c:pt>
                      <c:pt idx="87">
                        <c:v>08/05/2012</c:v>
                      </c:pt>
                      <c:pt idx="88">
                        <c:v>09/05/2012</c:v>
                      </c:pt>
                      <c:pt idx="89">
                        <c:v>10/05/2012</c:v>
                      </c:pt>
                      <c:pt idx="90">
                        <c:v>11/05/2012</c:v>
                      </c:pt>
                      <c:pt idx="91">
                        <c:v>14/05/2012</c:v>
                      </c:pt>
                      <c:pt idx="92">
                        <c:v>15/05/2012</c:v>
                      </c:pt>
                      <c:pt idx="93">
                        <c:v>16/05/2012</c:v>
                      </c:pt>
                      <c:pt idx="94">
                        <c:v>17/05/2012</c:v>
                      </c:pt>
                      <c:pt idx="95">
                        <c:v>18/05/2012</c:v>
                      </c:pt>
                      <c:pt idx="96">
                        <c:v>21/05/2012</c:v>
                      </c:pt>
                      <c:pt idx="97">
                        <c:v>22/05/2012</c:v>
                      </c:pt>
                      <c:pt idx="98">
                        <c:v>23/05/2012</c:v>
                      </c:pt>
                      <c:pt idx="99">
                        <c:v>24/05/2012</c:v>
                      </c:pt>
                      <c:pt idx="100">
                        <c:v>25/05/2012</c:v>
                      </c:pt>
                      <c:pt idx="101">
                        <c:v>28/05/2012</c:v>
                      </c:pt>
                      <c:pt idx="102">
                        <c:v>29/05/2012</c:v>
                      </c:pt>
                      <c:pt idx="103">
                        <c:v>30/05/2012</c:v>
                      </c:pt>
                      <c:pt idx="104">
                        <c:v>31/05/2012</c:v>
                      </c:pt>
                      <c:pt idx="105">
                        <c:v>01/06/2012</c:v>
                      </c:pt>
                      <c:pt idx="106">
                        <c:v>06/06/2012</c:v>
                      </c:pt>
                      <c:pt idx="107">
                        <c:v>07/06/2012</c:v>
                      </c:pt>
                      <c:pt idx="108">
                        <c:v>08/06/2012</c:v>
                      </c:pt>
                      <c:pt idx="109">
                        <c:v>11/06/2012</c:v>
                      </c:pt>
                      <c:pt idx="110">
                        <c:v>12/06/2012</c:v>
                      </c:pt>
                      <c:pt idx="111">
                        <c:v>13/06/2012</c:v>
                      </c:pt>
                      <c:pt idx="112">
                        <c:v>14/06/2012</c:v>
                      </c:pt>
                      <c:pt idx="113">
                        <c:v>15/06/2012</c:v>
                      </c:pt>
                      <c:pt idx="114">
                        <c:v>18/06/2012</c:v>
                      </c:pt>
                      <c:pt idx="115">
                        <c:v>19/06/2012</c:v>
                      </c:pt>
                      <c:pt idx="116">
                        <c:v>20/06/2012</c:v>
                      </c:pt>
                      <c:pt idx="117">
                        <c:v>21/06/2012</c:v>
                      </c:pt>
                      <c:pt idx="118">
                        <c:v>22/06/2012</c:v>
                      </c:pt>
                      <c:pt idx="119">
                        <c:v>25/06/2012</c:v>
                      </c:pt>
                      <c:pt idx="120">
                        <c:v>26/06/2012</c:v>
                      </c:pt>
                      <c:pt idx="121">
                        <c:v>27/06/2012</c:v>
                      </c:pt>
                      <c:pt idx="122">
                        <c:v>28/06/2012</c:v>
                      </c:pt>
                      <c:pt idx="123">
                        <c:v>29/06/2012</c:v>
                      </c:pt>
                      <c:pt idx="124">
                        <c:v>02/07/2012</c:v>
                      </c:pt>
                      <c:pt idx="125">
                        <c:v>03/07/2012</c:v>
                      </c:pt>
                      <c:pt idx="126">
                        <c:v>04/07/2012</c:v>
                      </c:pt>
                      <c:pt idx="127">
                        <c:v>05/07/2012</c:v>
                      </c:pt>
                      <c:pt idx="128">
                        <c:v>06/07/2012</c:v>
                      </c:pt>
                      <c:pt idx="129">
                        <c:v>09/07/2012</c:v>
                      </c:pt>
                      <c:pt idx="130">
                        <c:v>10/07/2012</c:v>
                      </c:pt>
                      <c:pt idx="131">
                        <c:v>11/07/2012</c:v>
                      </c:pt>
                      <c:pt idx="132">
                        <c:v>12/07/2012</c:v>
                      </c:pt>
                      <c:pt idx="133">
                        <c:v>13/07/2012</c:v>
                      </c:pt>
                      <c:pt idx="134">
                        <c:v>16/07/2012</c:v>
                      </c:pt>
                      <c:pt idx="135">
                        <c:v>17/07/2012</c:v>
                      </c:pt>
                      <c:pt idx="136">
                        <c:v>18/07/2012</c:v>
                      </c:pt>
                      <c:pt idx="137">
                        <c:v>19/07/2012</c:v>
                      </c:pt>
                      <c:pt idx="138">
                        <c:v>20/07/2012</c:v>
                      </c:pt>
                      <c:pt idx="139">
                        <c:v>23/07/2012</c:v>
                      </c:pt>
                      <c:pt idx="140">
                        <c:v>24/07/2012</c:v>
                      </c:pt>
                      <c:pt idx="141">
                        <c:v>25/07/2012</c:v>
                      </c:pt>
                      <c:pt idx="142">
                        <c:v>26/07/2012</c:v>
                      </c:pt>
                      <c:pt idx="143">
                        <c:v>27/07/2012</c:v>
                      </c:pt>
                      <c:pt idx="144">
                        <c:v>30/07/2012</c:v>
                      </c:pt>
                      <c:pt idx="145">
                        <c:v>31/07/2012</c:v>
                      </c:pt>
                      <c:pt idx="146">
                        <c:v>09/08/2012</c:v>
                      </c:pt>
                      <c:pt idx="147">
                        <c:v>10/08/2012</c:v>
                      </c:pt>
                      <c:pt idx="148">
                        <c:v>13/08/2012</c:v>
                      </c:pt>
                      <c:pt idx="149">
                        <c:v>14/08/2012</c:v>
                      </c:pt>
                      <c:pt idx="150">
                        <c:v>15/08/2012</c:v>
                      </c:pt>
                      <c:pt idx="151">
                        <c:v>16/08/2012</c:v>
                      </c:pt>
                      <c:pt idx="152">
                        <c:v>17/08/2012</c:v>
                      </c:pt>
                      <c:pt idx="153">
                        <c:v>20/08/2012</c:v>
                      </c:pt>
                      <c:pt idx="154">
                        <c:v>21/08/2012</c:v>
                      </c:pt>
                      <c:pt idx="155">
                        <c:v>22/08/2012</c:v>
                      </c:pt>
                      <c:pt idx="156">
                        <c:v>23/08/2012</c:v>
                      </c:pt>
                      <c:pt idx="157">
                        <c:v>24/08/2012</c:v>
                      </c:pt>
                      <c:pt idx="158">
                        <c:v>28/08/2012</c:v>
                      </c:pt>
                      <c:pt idx="159">
                        <c:v>29/08/2012</c:v>
                      </c:pt>
                      <c:pt idx="160">
                        <c:v>30/08/2012</c:v>
                      </c:pt>
                      <c:pt idx="161">
                        <c:v>31/08/2012</c:v>
                      </c:pt>
                      <c:pt idx="162">
                        <c:v>03/09/2012</c:v>
                      </c:pt>
                      <c:pt idx="163">
                        <c:v>04/09/2012</c:v>
                      </c:pt>
                      <c:pt idx="164">
                        <c:v>05/09/2012</c:v>
                      </c:pt>
                      <c:pt idx="165">
                        <c:v>06/09/2012</c:v>
                      </c:pt>
                      <c:pt idx="166">
                        <c:v>07/09/2012</c:v>
                      </c:pt>
                      <c:pt idx="167">
                        <c:v>10/09/2012</c:v>
                      </c:pt>
                      <c:pt idx="168">
                        <c:v>11/09/2012</c:v>
                      </c:pt>
                      <c:pt idx="169">
                        <c:v>12/09/2012</c:v>
                      </c:pt>
                      <c:pt idx="170">
                        <c:v>13/09/2012</c:v>
                      </c:pt>
                      <c:pt idx="171">
                        <c:v>14/09/2012</c:v>
                      </c:pt>
                      <c:pt idx="172">
                        <c:v>17/09/2012</c:v>
                      </c:pt>
                      <c:pt idx="173">
                        <c:v>18/09/2012</c:v>
                      </c:pt>
                      <c:pt idx="174">
                        <c:v>19/09/2012</c:v>
                      </c:pt>
                      <c:pt idx="175">
                        <c:v>20/09/2012</c:v>
                      </c:pt>
                      <c:pt idx="176">
                        <c:v>21/09/2012</c:v>
                      </c:pt>
                      <c:pt idx="177">
                        <c:v>24/09/2012</c:v>
                      </c:pt>
                      <c:pt idx="178">
                        <c:v>25/09/2012</c:v>
                      </c:pt>
                      <c:pt idx="179">
                        <c:v>26/09/2012</c:v>
                      </c:pt>
                      <c:pt idx="180">
                        <c:v>27/09/2012</c:v>
                      </c:pt>
                      <c:pt idx="181">
                        <c:v>28/09/2012</c:v>
                      </c:pt>
                      <c:pt idx="182">
                        <c:v>01/10/2012</c:v>
                      </c:pt>
                      <c:pt idx="183">
                        <c:v>02/10/2012</c:v>
                      </c:pt>
                      <c:pt idx="184">
                        <c:v>03/10/2012</c:v>
                      </c:pt>
                      <c:pt idx="185">
                        <c:v>04/10/2012</c:v>
                      </c:pt>
                      <c:pt idx="186">
                        <c:v>05/10/2012</c:v>
                      </c:pt>
                      <c:pt idx="187">
                        <c:v>08/10/2012</c:v>
                      </c:pt>
                      <c:pt idx="188">
                        <c:v>10/10/2012</c:v>
                      </c:pt>
                      <c:pt idx="189">
                        <c:v>11/10/2012</c:v>
                      </c:pt>
                      <c:pt idx="190">
                        <c:v>12/10/2012</c:v>
                      </c:pt>
                      <c:pt idx="191">
                        <c:v>15/10/2012</c:v>
                      </c:pt>
                      <c:pt idx="192">
                        <c:v>16/10/2012</c:v>
                      </c:pt>
                      <c:pt idx="193">
                        <c:v>18/10/2012</c:v>
                      </c:pt>
                      <c:pt idx="194">
                        <c:v>19/10/2012</c:v>
                      </c:pt>
                      <c:pt idx="195">
                        <c:v>22/10/2012</c:v>
                      </c:pt>
                      <c:pt idx="196">
                        <c:v>23/10/2012</c:v>
                      </c:pt>
                      <c:pt idx="197">
                        <c:v>24/10/2012</c:v>
                      </c:pt>
                      <c:pt idx="198">
                        <c:v>25/10/2012</c:v>
                      </c:pt>
                      <c:pt idx="199">
                        <c:v>26/10/2012</c:v>
                      </c:pt>
                      <c:pt idx="200">
                        <c:v>29/10/2012</c:v>
                      </c:pt>
                      <c:pt idx="201">
                        <c:v>30/10/2012</c:v>
                      </c:pt>
                      <c:pt idx="202">
                        <c:v>31/10/2012</c:v>
                      </c:pt>
                      <c:pt idx="203">
                        <c:v>01/11/2012</c:v>
                      </c:pt>
                      <c:pt idx="204">
                        <c:v>02/11/2012</c:v>
                      </c:pt>
                      <c:pt idx="205">
                        <c:v>05/11/2012</c:v>
                      </c:pt>
                      <c:pt idx="206">
                        <c:v>06/11/2012</c:v>
                      </c:pt>
                      <c:pt idx="207">
                        <c:v>07/11/2012</c:v>
                      </c:pt>
                      <c:pt idx="208">
                        <c:v>08/11/2012</c:v>
                      </c:pt>
                      <c:pt idx="209">
                        <c:v>09/11/2012</c:v>
                      </c:pt>
                      <c:pt idx="210">
                        <c:v>12/11/2012</c:v>
                      </c:pt>
                      <c:pt idx="211">
                        <c:v>13/11/2012</c:v>
                      </c:pt>
                      <c:pt idx="212">
                        <c:v>14/11/2012</c:v>
                      </c:pt>
                      <c:pt idx="213">
                        <c:v>15/11/2012</c:v>
                      </c:pt>
                      <c:pt idx="214">
                        <c:v>16/11/2012</c:v>
                      </c:pt>
                      <c:pt idx="215">
                        <c:v>19/11/2012</c:v>
                      </c:pt>
                      <c:pt idx="216">
                        <c:v>20/11/2012</c:v>
                      </c:pt>
                      <c:pt idx="217">
                        <c:v>21/11/2012</c:v>
                      </c:pt>
                      <c:pt idx="218">
                        <c:v>22/11/2012</c:v>
                      </c:pt>
                      <c:pt idx="219">
                        <c:v>23/11/2012</c:v>
                      </c:pt>
                      <c:pt idx="220">
                        <c:v>26/11/2012</c:v>
                      </c:pt>
                      <c:pt idx="221">
                        <c:v>27/11/2012</c:v>
                      </c:pt>
                      <c:pt idx="222">
                        <c:v>28/11/2012</c:v>
                      </c:pt>
                      <c:pt idx="223">
                        <c:v>29/11/2012</c:v>
                      </c:pt>
                      <c:pt idx="224">
                        <c:v>30/11/2012</c:v>
                      </c:pt>
                      <c:pt idx="225">
                        <c:v>03/12/2012</c:v>
                      </c:pt>
                      <c:pt idx="226">
                        <c:v>04/12/2012</c:v>
                      </c:pt>
                      <c:pt idx="227">
                        <c:v>05/12/2012</c:v>
                      </c:pt>
                      <c:pt idx="228">
                        <c:v>06/12/2012</c:v>
                      </c:pt>
                      <c:pt idx="229">
                        <c:v>07/12/2012</c:v>
                      </c:pt>
                      <c:pt idx="230">
                        <c:v>10/12/2012</c:v>
                      </c:pt>
                      <c:pt idx="231">
                        <c:v>11/12/2012</c:v>
                      </c:pt>
                      <c:pt idx="232">
                        <c:v>12/12/2012</c:v>
                      </c:pt>
                      <c:pt idx="233">
                        <c:v>13/12/2012</c:v>
                      </c:pt>
                      <c:pt idx="234">
                        <c:v>14/12/2012</c:v>
                      </c:pt>
                      <c:pt idx="235">
                        <c:v>17/12/2012</c:v>
                      </c:pt>
                      <c:pt idx="236">
                        <c:v>18/12/2012</c:v>
                      </c:pt>
                      <c:pt idx="237">
                        <c:v>19/12/2012</c:v>
                      </c:pt>
                      <c:pt idx="238">
                        <c:v>20/12/2012</c:v>
                      </c:pt>
                      <c:pt idx="239">
                        <c:v>21/12/2012</c:v>
                      </c:pt>
                      <c:pt idx="240">
                        <c:v>24/12/2012</c:v>
                      </c:pt>
                      <c:pt idx="241">
                        <c:v>27/12/2012</c:v>
                      </c:pt>
                      <c:pt idx="242">
                        <c:v>28/12/2012</c:v>
                      </c:pt>
                      <c:pt idx="243">
                        <c:v>31/12/2012</c:v>
                      </c:pt>
                      <c:pt idx="244">
                        <c:v>02/01/2013</c:v>
                      </c:pt>
                      <c:pt idx="245">
                        <c:v>03/01/2013</c:v>
                      </c:pt>
                      <c:pt idx="246">
                        <c:v>04/01/2013</c:v>
                      </c:pt>
                      <c:pt idx="247">
                        <c:v>07/01/2013</c:v>
                      </c:pt>
                      <c:pt idx="248">
                        <c:v>08/01/2013</c:v>
                      </c:pt>
                      <c:pt idx="249">
                        <c:v>09/01/2013</c:v>
                      </c:pt>
                      <c:pt idx="250">
                        <c:v>10/01/2013</c:v>
                      </c:pt>
                      <c:pt idx="251">
                        <c:v>11/01/2013</c:v>
                      </c:pt>
                      <c:pt idx="252">
                        <c:v>14/01/2013</c:v>
                      </c:pt>
                      <c:pt idx="253">
                        <c:v>15/01/2013</c:v>
                      </c:pt>
                      <c:pt idx="254">
                        <c:v>16/01/2013</c:v>
                      </c:pt>
                      <c:pt idx="255">
                        <c:v>17/01/2013</c:v>
                      </c:pt>
                      <c:pt idx="256">
                        <c:v>18/01/2013</c:v>
                      </c:pt>
                      <c:pt idx="257">
                        <c:v>21/01/2013</c:v>
                      </c:pt>
                      <c:pt idx="258">
                        <c:v>22/01/2013</c:v>
                      </c:pt>
                      <c:pt idx="259">
                        <c:v>23/01/2013</c:v>
                      </c:pt>
                      <c:pt idx="260">
                        <c:v>24/01/2013</c:v>
                      </c:pt>
                      <c:pt idx="261">
                        <c:v>25/01/2013</c:v>
                      </c:pt>
                      <c:pt idx="262">
                        <c:v>28/01/2013</c:v>
                      </c:pt>
                      <c:pt idx="263">
                        <c:v>29/01/2013</c:v>
                      </c:pt>
                      <c:pt idx="264">
                        <c:v>30/01/2013</c:v>
                      </c:pt>
                      <c:pt idx="265">
                        <c:v>31/01/2013</c:v>
                      </c:pt>
                      <c:pt idx="266">
                        <c:v>01/02/2013</c:v>
                      </c:pt>
                      <c:pt idx="267">
                        <c:v>04/02/2013</c:v>
                      </c:pt>
                      <c:pt idx="268">
                        <c:v>05/02/2013</c:v>
                      </c:pt>
                      <c:pt idx="269">
                        <c:v>06/02/2013</c:v>
                      </c:pt>
                      <c:pt idx="270">
                        <c:v>07/02/2013</c:v>
                      </c:pt>
                      <c:pt idx="271">
                        <c:v>08/02/2013</c:v>
                      </c:pt>
                      <c:pt idx="272">
                        <c:v>11/02/2013</c:v>
                      </c:pt>
                      <c:pt idx="273">
                        <c:v>12/02/2013</c:v>
                      </c:pt>
                      <c:pt idx="274">
                        <c:v>13/02/2013</c:v>
                      </c:pt>
                      <c:pt idx="275">
                        <c:v>14/02/2013</c:v>
                      </c:pt>
                      <c:pt idx="276">
                        <c:v>15/02/2013</c:v>
                      </c:pt>
                      <c:pt idx="277">
                        <c:v>18/02/2013</c:v>
                      </c:pt>
                      <c:pt idx="278">
                        <c:v>19/02/2013</c:v>
                      </c:pt>
                      <c:pt idx="279">
                        <c:v>20/02/2013</c:v>
                      </c:pt>
                      <c:pt idx="280">
                        <c:v>21/02/2013</c:v>
                      </c:pt>
                      <c:pt idx="281">
                        <c:v>22/02/2013</c:v>
                      </c:pt>
                      <c:pt idx="282">
                        <c:v>25/02/2013</c:v>
                      </c:pt>
                      <c:pt idx="283">
                        <c:v>26/02/2013</c:v>
                      </c:pt>
                      <c:pt idx="284">
                        <c:v>27/02/2013</c:v>
                      </c:pt>
                      <c:pt idx="285">
                        <c:v>28/02/2013</c:v>
                      </c:pt>
                      <c:pt idx="286">
                        <c:v>01/03/2013</c:v>
                      </c:pt>
                      <c:pt idx="287">
                        <c:v>04/03/2013</c:v>
                      </c:pt>
                      <c:pt idx="288">
                        <c:v>05/03/2013</c:v>
                      </c:pt>
                      <c:pt idx="289">
                        <c:v>06/03/2013</c:v>
                      </c:pt>
                      <c:pt idx="290">
                        <c:v>07/03/2013</c:v>
                      </c:pt>
                      <c:pt idx="291">
                        <c:v>08/03/2013</c:v>
                      </c:pt>
                      <c:pt idx="292">
                        <c:v>11/03/2013</c:v>
                      </c:pt>
                      <c:pt idx="293">
                        <c:v>12/03/2013</c:v>
                      </c:pt>
                      <c:pt idx="294">
                        <c:v>13/03/2013</c:v>
                      </c:pt>
                      <c:pt idx="295">
                        <c:v>14/03/2013</c:v>
                      </c:pt>
                      <c:pt idx="296">
                        <c:v>15/03/2013</c:v>
                      </c:pt>
                      <c:pt idx="297">
                        <c:v>18/03/2013</c:v>
                      </c:pt>
                      <c:pt idx="298">
                        <c:v>19/03/2013</c:v>
                      </c:pt>
                      <c:pt idx="299">
                        <c:v>20/03/2013</c:v>
                      </c:pt>
                      <c:pt idx="300">
                        <c:v>21/03/2013</c:v>
                      </c:pt>
                      <c:pt idx="301">
                        <c:v>22/03/2013</c:v>
                      </c:pt>
                      <c:pt idx="302">
                        <c:v>25/03/2013</c:v>
                      </c:pt>
                      <c:pt idx="303">
                        <c:v>26/03/2013</c:v>
                      </c:pt>
                      <c:pt idx="304">
                        <c:v>27/03/2013</c:v>
                      </c:pt>
                      <c:pt idx="305">
                        <c:v>28/03/2013</c:v>
                      </c:pt>
                      <c:pt idx="306">
                        <c:v>02/04/2013</c:v>
                      </c:pt>
                      <c:pt idx="307">
                        <c:v>03/04/2013</c:v>
                      </c:pt>
                      <c:pt idx="308">
                        <c:v>04/04/2013</c:v>
                      </c:pt>
                      <c:pt idx="309">
                        <c:v>05/04/2013</c:v>
                      </c:pt>
                      <c:pt idx="310">
                        <c:v>08/04/2013</c:v>
                      </c:pt>
                      <c:pt idx="311">
                        <c:v>09/04/2013</c:v>
                      </c:pt>
                      <c:pt idx="312">
                        <c:v>10/04/2013</c:v>
                      </c:pt>
                      <c:pt idx="313">
                        <c:v>11/04/2013</c:v>
                      </c:pt>
                      <c:pt idx="314">
                        <c:v>12/04/2013</c:v>
                      </c:pt>
                      <c:pt idx="315">
                        <c:v>15/04/2013</c:v>
                      </c:pt>
                      <c:pt idx="316">
                        <c:v>16/04/2013</c:v>
                      </c:pt>
                      <c:pt idx="317">
                        <c:v>17/04/2013</c:v>
                      </c:pt>
                      <c:pt idx="318">
                        <c:v>18/04/2013</c:v>
                      </c:pt>
                      <c:pt idx="319">
                        <c:v>19/04/2013</c:v>
                      </c:pt>
                      <c:pt idx="320">
                        <c:v>22/04/2013</c:v>
                      </c:pt>
                      <c:pt idx="321">
                        <c:v>23/04/2013</c:v>
                      </c:pt>
                      <c:pt idx="322">
                        <c:v>24/04/2013</c:v>
                      </c:pt>
                      <c:pt idx="323">
                        <c:v>25/04/2013</c:v>
                      </c:pt>
                      <c:pt idx="324">
                        <c:v>26/04/2013</c:v>
                      </c:pt>
                      <c:pt idx="325">
                        <c:v>29/04/2013</c:v>
                      </c:pt>
                      <c:pt idx="326">
                        <c:v>30/04/2013</c:v>
                      </c:pt>
                      <c:pt idx="327">
                        <c:v>01/05/2013</c:v>
                      </c:pt>
                      <c:pt idx="328">
                        <c:v>02/05/2013</c:v>
                      </c:pt>
                      <c:pt idx="329">
                        <c:v>03/05/2013</c:v>
                      </c:pt>
                      <c:pt idx="330">
                        <c:v>07/05/2013</c:v>
                      </c:pt>
                      <c:pt idx="331">
                        <c:v>08/05/2013</c:v>
                      </c:pt>
                      <c:pt idx="332">
                        <c:v>09/05/2013</c:v>
                      </c:pt>
                      <c:pt idx="333">
                        <c:v>10/05/2013</c:v>
                      </c:pt>
                      <c:pt idx="334">
                        <c:v>13/05/2013</c:v>
                      </c:pt>
                      <c:pt idx="335">
                        <c:v>14/05/2013</c:v>
                      </c:pt>
                      <c:pt idx="336">
                        <c:v>15/05/2013</c:v>
                      </c:pt>
                      <c:pt idx="337">
                        <c:v>16/05/2013</c:v>
                      </c:pt>
                      <c:pt idx="338">
                        <c:v>17/05/2013</c:v>
                      </c:pt>
                      <c:pt idx="339">
                        <c:v>20/05/2013</c:v>
                      </c:pt>
                      <c:pt idx="340">
                        <c:v>21/05/2013</c:v>
                      </c:pt>
                      <c:pt idx="341">
                        <c:v>22/05/2013</c:v>
                      </c:pt>
                      <c:pt idx="342">
                        <c:v>23/05/2013</c:v>
                      </c:pt>
                      <c:pt idx="343">
                        <c:v>24/05/2013</c:v>
                      </c:pt>
                      <c:pt idx="344">
                        <c:v>28/05/2013</c:v>
                      </c:pt>
                      <c:pt idx="345">
                        <c:v>29/05/2013</c:v>
                      </c:pt>
                      <c:pt idx="346">
                        <c:v>30/05/2013</c:v>
                      </c:pt>
                      <c:pt idx="347">
                        <c:v>31/05/2013</c:v>
                      </c:pt>
                      <c:pt idx="348">
                        <c:v>03/06/2013</c:v>
                      </c:pt>
                      <c:pt idx="349">
                        <c:v>04/06/2013</c:v>
                      </c:pt>
                      <c:pt idx="350">
                        <c:v>05/06/2013</c:v>
                      </c:pt>
                      <c:pt idx="351">
                        <c:v>06/06/2013</c:v>
                      </c:pt>
                      <c:pt idx="352">
                        <c:v>07/06/2013</c:v>
                      </c:pt>
                      <c:pt idx="353">
                        <c:v>10/06/2013</c:v>
                      </c:pt>
                      <c:pt idx="354">
                        <c:v>11/06/2013</c:v>
                      </c:pt>
                      <c:pt idx="355">
                        <c:v>12/06/2013</c:v>
                      </c:pt>
                      <c:pt idx="356">
                        <c:v>13/06/2013</c:v>
                      </c:pt>
                      <c:pt idx="357">
                        <c:v>14/06/2013</c:v>
                      </c:pt>
                      <c:pt idx="358">
                        <c:v>17/06/2013</c:v>
                      </c:pt>
                      <c:pt idx="359">
                        <c:v>18/06/2013</c:v>
                      </c:pt>
                      <c:pt idx="360">
                        <c:v>19/06/2013</c:v>
                      </c:pt>
                      <c:pt idx="361">
                        <c:v>20/06/2013</c:v>
                      </c:pt>
                      <c:pt idx="362">
                        <c:v>21/06/2013</c:v>
                      </c:pt>
                      <c:pt idx="363">
                        <c:v>24/06/2013</c:v>
                      </c:pt>
                      <c:pt idx="364">
                        <c:v>25/06/2013</c:v>
                      </c:pt>
                      <c:pt idx="365">
                        <c:v>26/06/2013</c:v>
                      </c:pt>
                      <c:pt idx="366">
                        <c:v>27/06/2013</c:v>
                      </c:pt>
                      <c:pt idx="367">
                        <c:v>28/06/2013</c:v>
                      </c:pt>
                      <c:pt idx="368">
                        <c:v>01/07/2013</c:v>
                      </c:pt>
                      <c:pt idx="369">
                        <c:v>02/07/2013</c:v>
                      </c:pt>
                      <c:pt idx="370">
                        <c:v>03/07/2013</c:v>
                      </c:pt>
                      <c:pt idx="371">
                        <c:v>04/07/2013</c:v>
                      </c:pt>
                      <c:pt idx="372">
                        <c:v>05/07/2013</c:v>
                      </c:pt>
                      <c:pt idx="373">
                        <c:v>08/07/2013</c:v>
                      </c:pt>
                      <c:pt idx="374">
                        <c:v>09/07/2013</c:v>
                      </c:pt>
                      <c:pt idx="375">
                        <c:v>10/07/2013</c:v>
                      </c:pt>
                      <c:pt idx="376">
                        <c:v>11/07/2013</c:v>
                      </c:pt>
                      <c:pt idx="377">
                        <c:v>12/07/2013</c:v>
                      </c:pt>
                      <c:pt idx="378">
                        <c:v>15/07/2013</c:v>
                      </c:pt>
                      <c:pt idx="379">
                        <c:v>16/07/2013</c:v>
                      </c:pt>
                      <c:pt idx="380">
                        <c:v>17/07/2013</c:v>
                      </c:pt>
                      <c:pt idx="381">
                        <c:v>18/07/2013</c:v>
                      </c:pt>
                      <c:pt idx="382">
                        <c:v>19/07/2013</c:v>
                      </c:pt>
                      <c:pt idx="383">
                        <c:v>22/07/2013</c:v>
                      </c:pt>
                      <c:pt idx="384">
                        <c:v>23/07/2013</c:v>
                      </c:pt>
                      <c:pt idx="385">
                        <c:v>24/07/2013</c:v>
                      </c:pt>
                      <c:pt idx="386">
                        <c:v>25/07/2013</c:v>
                      </c:pt>
                      <c:pt idx="387">
                        <c:v>26/07/2013</c:v>
                      </c:pt>
                      <c:pt idx="388">
                        <c:v>29/07/2013</c:v>
                      </c:pt>
                      <c:pt idx="389">
                        <c:v>30/07/2013</c:v>
                      </c:pt>
                      <c:pt idx="390">
                        <c:v>31/07/2013</c:v>
                      </c:pt>
                      <c:pt idx="391">
                        <c:v>01/08/2013</c:v>
                      </c:pt>
                      <c:pt idx="392">
                        <c:v>02/08/2013</c:v>
                      </c:pt>
                      <c:pt idx="393">
                        <c:v>05/08/2013</c:v>
                      </c:pt>
                      <c:pt idx="394">
                        <c:v>06/08/2013</c:v>
                      </c:pt>
                      <c:pt idx="395">
                        <c:v>07/08/2013</c:v>
                      </c:pt>
                      <c:pt idx="396">
                        <c:v>08/08/2013</c:v>
                      </c:pt>
                      <c:pt idx="397">
                        <c:v>09/08/2013</c:v>
                      </c:pt>
                      <c:pt idx="398">
                        <c:v>12/08/2013</c:v>
                      </c:pt>
                      <c:pt idx="399">
                        <c:v>13/08/2013</c:v>
                      </c:pt>
                      <c:pt idx="400">
                        <c:v>14/08/2013</c:v>
                      </c:pt>
                      <c:pt idx="401">
                        <c:v>15/08/2013</c:v>
                      </c:pt>
                      <c:pt idx="402">
                        <c:v>16/08/2013</c:v>
                      </c:pt>
                      <c:pt idx="403">
                        <c:v>19/08/2013</c:v>
                      </c:pt>
                      <c:pt idx="404">
                        <c:v>20/08/2013</c:v>
                      </c:pt>
                      <c:pt idx="405">
                        <c:v>21/08/2013</c:v>
                      </c:pt>
                      <c:pt idx="406">
                        <c:v>22/08/2013</c:v>
                      </c:pt>
                      <c:pt idx="407">
                        <c:v>23/08/2013</c:v>
                      </c:pt>
                      <c:pt idx="408">
                        <c:v>27/08/2013</c:v>
                      </c:pt>
                      <c:pt idx="409">
                        <c:v>28/08/2013</c:v>
                      </c:pt>
                      <c:pt idx="410">
                        <c:v>29/08/2013</c:v>
                      </c:pt>
                      <c:pt idx="411">
                        <c:v>30/08/2013</c:v>
                      </c:pt>
                      <c:pt idx="412">
                        <c:v>02/09/2013</c:v>
                      </c:pt>
                      <c:pt idx="413">
                        <c:v>03/09/2013</c:v>
                      </c:pt>
                      <c:pt idx="414">
                        <c:v>04/09/2013</c:v>
                      </c:pt>
                      <c:pt idx="415">
                        <c:v>05/09/2013</c:v>
                      </c:pt>
                      <c:pt idx="416">
                        <c:v>06/09/2013</c:v>
                      </c:pt>
                      <c:pt idx="417">
                        <c:v>09/09/2013</c:v>
                      </c:pt>
                      <c:pt idx="418">
                        <c:v>10/09/2013</c:v>
                      </c:pt>
                      <c:pt idx="419">
                        <c:v>11/09/2013</c:v>
                      </c:pt>
                      <c:pt idx="420">
                        <c:v>12/09/2013</c:v>
                      </c:pt>
                      <c:pt idx="421">
                        <c:v>13/09/2013</c:v>
                      </c:pt>
                      <c:pt idx="422">
                        <c:v>16/09/2013</c:v>
                      </c:pt>
                      <c:pt idx="423">
                        <c:v>17/09/2013</c:v>
                      </c:pt>
                      <c:pt idx="424">
                        <c:v>18/09/2013</c:v>
                      </c:pt>
                      <c:pt idx="425">
                        <c:v>19/09/2013</c:v>
                      </c:pt>
                      <c:pt idx="426">
                        <c:v>20/09/2013</c:v>
                      </c:pt>
                      <c:pt idx="427">
                        <c:v>23/09/2013</c:v>
                      </c:pt>
                      <c:pt idx="428">
                        <c:v>24/09/2013</c:v>
                      </c:pt>
                      <c:pt idx="429">
                        <c:v>25/09/2013</c:v>
                      </c:pt>
                      <c:pt idx="430">
                        <c:v>26/09/2013</c:v>
                      </c:pt>
                      <c:pt idx="431">
                        <c:v>27/09/2013</c:v>
                      </c:pt>
                      <c:pt idx="432">
                        <c:v>30/09/2013</c:v>
                      </c:pt>
                      <c:pt idx="433">
                        <c:v>01/10/2013</c:v>
                      </c:pt>
                      <c:pt idx="434">
                        <c:v>02/10/2013</c:v>
                      </c:pt>
                      <c:pt idx="435">
                        <c:v>03/10/2013</c:v>
                      </c:pt>
                      <c:pt idx="436">
                        <c:v>04/10/2013</c:v>
                      </c:pt>
                      <c:pt idx="437">
                        <c:v>07/10/2013</c:v>
                      </c:pt>
                      <c:pt idx="438">
                        <c:v>08/10/2013</c:v>
                      </c:pt>
                      <c:pt idx="439">
                        <c:v>09/10/2013</c:v>
                      </c:pt>
                      <c:pt idx="440">
                        <c:v>10/10/2013</c:v>
                      </c:pt>
                      <c:pt idx="441">
                        <c:v>11/10/2013</c:v>
                      </c:pt>
                      <c:pt idx="442">
                        <c:v>14/10/2013</c:v>
                      </c:pt>
                      <c:pt idx="443">
                        <c:v>15/10/2013</c:v>
                      </c:pt>
                      <c:pt idx="444">
                        <c:v>16/10/2013</c:v>
                      </c:pt>
                      <c:pt idx="445">
                        <c:v>17/10/2013</c:v>
                      </c:pt>
                      <c:pt idx="446">
                        <c:v>18/10/2013</c:v>
                      </c:pt>
                      <c:pt idx="447">
                        <c:v>21/10/2013</c:v>
                      </c:pt>
                      <c:pt idx="448">
                        <c:v>22/10/2013</c:v>
                      </c:pt>
                      <c:pt idx="449">
                        <c:v>23/10/2013</c:v>
                      </c:pt>
                      <c:pt idx="450">
                        <c:v>24/10/2013</c:v>
                      </c:pt>
                      <c:pt idx="451">
                        <c:v>25/10/2013</c:v>
                      </c:pt>
                      <c:pt idx="452">
                        <c:v>28/10/2013</c:v>
                      </c:pt>
                      <c:pt idx="453">
                        <c:v>29/10/2013</c:v>
                      </c:pt>
                      <c:pt idx="454">
                        <c:v>30/10/2013</c:v>
                      </c:pt>
                      <c:pt idx="455">
                        <c:v>31/10/2013</c:v>
                      </c:pt>
                      <c:pt idx="456">
                        <c:v>01/11/2013</c:v>
                      </c:pt>
                      <c:pt idx="457">
                        <c:v>04/11/2013</c:v>
                      </c:pt>
                      <c:pt idx="458">
                        <c:v>05/11/2013</c:v>
                      </c:pt>
                      <c:pt idx="459">
                        <c:v>06/11/2013</c:v>
                      </c:pt>
                      <c:pt idx="460">
                        <c:v>07/11/2013</c:v>
                      </c:pt>
                      <c:pt idx="461">
                        <c:v>08/11/2013</c:v>
                      </c:pt>
                      <c:pt idx="462">
                        <c:v>11/11/2013</c:v>
                      </c:pt>
                      <c:pt idx="463">
                        <c:v>12/11/2013</c:v>
                      </c:pt>
                      <c:pt idx="464">
                        <c:v>13/11/2013</c:v>
                      </c:pt>
                      <c:pt idx="465">
                        <c:v>14/11/2013</c:v>
                      </c:pt>
                      <c:pt idx="466">
                        <c:v>15/11/2013</c:v>
                      </c:pt>
                      <c:pt idx="467">
                        <c:v>18/11/2013</c:v>
                      </c:pt>
                      <c:pt idx="468">
                        <c:v>19/11/2013</c:v>
                      </c:pt>
                      <c:pt idx="469">
                        <c:v>20/11/2013</c:v>
                      </c:pt>
                      <c:pt idx="470">
                        <c:v>21/11/2013</c:v>
                      </c:pt>
                      <c:pt idx="471">
                        <c:v>22/11/2013</c:v>
                      </c:pt>
                      <c:pt idx="472">
                        <c:v>25/11/2013</c:v>
                      </c:pt>
                      <c:pt idx="473">
                        <c:v>26/11/2013</c:v>
                      </c:pt>
                      <c:pt idx="474">
                        <c:v>27/11/2013</c:v>
                      </c:pt>
                      <c:pt idx="475">
                        <c:v>28/11/2013</c:v>
                      </c:pt>
                      <c:pt idx="476">
                        <c:v>29/11/2013</c:v>
                      </c:pt>
                      <c:pt idx="477">
                        <c:v>02/12/2013</c:v>
                      </c:pt>
                      <c:pt idx="478">
                        <c:v>03/12/2013</c:v>
                      </c:pt>
                      <c:pt idx="479">
                        <c:v>04/12/2013</c:v>
                      </c:pt>
                      <c:pt idx="480">
                        <c:v>05/12/2013</c:v>
                      </c:pt>
                      <c:pt idx="481">
                        <c:v>06/12/2013</c:v>
                      </c:pt>
                      <c:pt idx="482">
                        <c:v>09/12/2013</c:v>
                      </c:pt>
                      <c:pt idx="483">
                        <c:v>10/12/2013</c:v>
                      </c:pt>
                      <c:pt idx="484">
                        <c:v>11/12/2013</c:v>
                      </c:pt>
                      <c:pt idx="485">
                        <c:v>12/12/2013</c:v>
                      </c:pt>
                      <c:pt idx="486">
                        <c:v>13/12/2013</c:v>
                      </c:pt>
                      <c:pt idx="487">
                        <c:v>16/12/2013</c:v>
                      </c:pt>
                      <c:pt idx="488">
                        <c:v>17/12/2013</c:v>
                      </c:pt>
                      <c:pt idx="489">
                        <c:v>18/12/2013</c:v>
                      </c:pt>
                      <c:pt idx="490">
                        <c:v>19/12/2013</c:v>
                      </c:pt>
                      <c:pt idx="491">
                        <c:v>20/12/2013</c:v>
                      </c:pt>
                      <c:pt idx="492">
                        <c:v>23/12/2013</c:v>
                      </c:pt>
                      <c:pt idx="493">
                        <c:v>24/12/2013</c:v>
                      </c:pt>
                      <c:pt idx="494">
                        <c:v>27/12/2013</c:v>
                      </c:pt>
                      <c:pt idx="495">
                        <c:v>30/12/2013</c:v>
                      </c:pt>
                      <c:pt idx="496">
                        <c:v>31/12/2013</c:v>
                      </c:pt>
                      <c:pt idx="497">
                        <c:v>02/01/2014</c:v>
                      </c:pt>
                      <c:pt idx="498">
                        <c:v>03/01/2014</c:v>
                      </c:pt>
                      <c:pt idx="499">
                        <c:v>06/01/2014</c:v>
                      </c:pt>
                      <c:pt idx="500">
                        <c:v>07/01/2014</c:v>
                      </c:pt>
                      <c:pt idx="501">
                        <c:v>08/01/2014</c:v>
                      </c:pt>
                      <c:pt idx="502">
                        <c:v>09/01/2014</c:v>
                      </c:pt>
                      <c:pt idx="503">
                        <c:v>10/01/2014</c:v>
                      </c:pt>
                      <c:pt idx="504">
                        <c:v>13/01/2014</c:v>
                      </c:pt>
                      <c:pt idx="505">
                        <c:v>14/01/2014</c:v>
                      </c:pt>
                      <c:pt idx="506">
                        <c:v>15/01/2014</c:v>
                      </c:pt>
                      <c:pt idx="507">
                        <c:v>16/01/2014</c:v>
                      </c:pt>
                      <c:pt idx="508">
                        <c:v>17/01/2014</c:v>
                      </c:pt>
                      <c:pt idx="509">
                        <c:v>20/01/2014</c:v>
                      </c:pt>
                      <c:pt idx="510">
                        <c:v>21/01/2014</c:v>
                      </c:pt>
                      <c:pt idx="511">
                        <c:v>22/01/2014</c:v>
                      </c:pt>
                      <c:pt idx="512">
                        <c:v>23/01/2014</c:v>
                      </c:pt>
                      <c:pt idx="513">
                        <c:v>24/01/2014</c:v>
                      </c:pt>
                      <c:pt idx="514">
                        <c:v>27/01/2014</c:v>
                      </c:pt>
                      <c:pt idx="515">
                        <c:v>28/01/2014</c:v>
                      </c:pt>
                      <c:pt idx="516">
                        <c:v>29/01/2014</c:v>
                      </c:pt>
                      <c:pt idx="517">
                        <c:v>30/01/2014</c:v>
                      </c:pt>
                      <c:pt idx="518">
                        <c:v>31/01/2014</c:v>
                      </c:pt>
                      <c:pt idx="519">
                        <c:v>03/02/2014</c:v>
                      </c:pt>
                      <c:pt idx="520">
                        <c:v>04/02/2014</c:v>
                      </c:pt>
                      <c:pt idx="521">
                        <c:v>05/02/2014</c:v>
                      </c:pt>
                      <c:pt idx="522">
                        <c:v>06/02/2014</c:v>
                      </c:pt>
                      <c:pt idx="523">
                        <c:v>07/02/2014</c:v>
                      </c:pt>
                      <c:pt idx="524">
                        <c:v>10/02/2014</c:v>
                      </c:pt>
                      <c:pt idx="525">
                        <c:v>11/02/2014</c:v>
                      </c:pt>
                      <c:pt idx="526">
                        <c:v>12/02/2014</c:v>
                      </c:pt>
                      <c:pt idx="527">
                        <c:v>13/02/2014</c:v>
                      </c:pt>
                      <c:pt idx="528">
                        <c:v>14/02/2014</c:v>
                      </c:pt>
                      <c:pt idx="529">
                        <c:v>17/02/2014</c:v>
                      </c:pt>
                      <c:pt idx="530">
                        <c:v>18/02/2014</c:v>
                      </c:pt>
                      <c:pt idx="531">
                        <c:v>19/02/2014</c:v>
                      </c:pt>
                      <c:pt idx="532">
                        <c:v>20/02/2014</c:v>
                      </c:pt>
                      <c:pt idx="533">
                        <c:v>21/02/2014</c:v>
                      </c:pt>
                      <c:pt idx="534">
                        <c:v>24/02/2014</c:v>
                      </c:pt>
                      <c:pt idx="535">
                        <c:v>25/02/2014</c:v>
                      </c:pt>
                      <c:pt idx="536">
                        <c:v>26/02/2014</c:v>
                      </c:pt>
                      <c:pt idx="537">
                        <c:v>27/02/2014</c:v>
                      </c:pt>
                      <c:pt idx="538">
                        <c:v>28/02/2014</c:v>
                      </c:pt>
                      <c:pt idx="539">
                        <c:v>03/03/2014</c:v>
                      </c:pt>
                      <c:pt idx="540">
                        <c:v>04/03/2014</c:v>
                      </c:pt>
                      <c:pt idx="541">
                        <c:v>05/03/2014</c:v>
                      </c:pt>
                      <c:pt idx="542">
                        <c:v>06/03/2014</c:v>
                      </c:pt>
                      <c:pt idx="543">
                        <c:v>07/03/2014</c:v>
                      </c:pt>
                      <c:pt idx="544">
                        <c:v>10/03/2014</c:v>
                      </c:pt>
                      <c:pt idx="545">
                        <c:v>11/03/2014</c:v>
                      </c:pt>
                      <c:pt idx="546">
                        <c:v>12/03/2014</c:v>
                      </c:pt>
                      <c:pt idx="547">
                        <c:v>13/03/2014</c:v>
                      </c:pt>
                      <c:pt idx="548">
                        <c:v>14/03/2014</c:v>
                      </c:pt>
                      <c:pt idx="549">
                        <c:v>17/03/2014</c:v>
                      </c:pt>
                      <c:pt idx="550">
                        <c:v>18/03/2014</c:v>
                      </c:pt>
                      <c:pt idx="551">
                        <c:v>19/03/2014</c:v>
                      </c:pt>
                      <c:pt idx="552">
                        <c:v>20/03/2014</c:v>
                      </c:pt>
                      <c:pt idx="553">
                        <c:v>21/03/2014</c:v>
                      </c:pt>
                      <c:pt idx="554">
                        <c:v>24/03/2014</c:v>
                      </c:pt>
                      <c:pt idx="555">
                        <c:v>25/03/2014</c:v>
                      </c:pt>
                      <c:pt idx="556">
                        <c:v>26/03/2014</c:v>
                      </c:pt>
                      <c:pt idx="557">
                        <c:v>27/03/2014</c:v>
                      </c:pt>
                      <c:pt idx="558">
                        <c:v>28/03/2014</c:v>
                      </c:pt>
                      <c:pt idx="559">
                        <c:v>31/03/2014</c:v>
                      </c:pt>
                      <c:pt idx="560">
                        <c:v>01/04/2014</c:v>
                      </c:pt>
                      <c:pt idx="561">
                        <c:v>02/04/2014</c:v>
                      </c:pt>
                      <c:pt idx="562">
                        <c:v>03/04/2014</c:v>
                      </c:pt>
                      <c:pt idx="563">
                        <c:v>04/04/2014</c:v>
                      </c:pt>
                      <c:pt idx="564">
                        <c:v>07/04/2014</c:v>
                      </c:pt>
                      <c:pt idx="565">
                        <c:v>08/04/2014</c:v>
                      </c:pt>
                      <c:pt idx="566">
                        <c:v>09/04/2014</c:v>
                      </c:pt>
                      <c:pt idx="567">
                        <c:v>10/04/2014</c:v>
                      </c:pt>
                      <c:pt idx="568">
                        <c:v>11/04/2014</c:v>
                      </c:pt>
                      <c:pt idx="569">
                        <c:v>14/04/2014</c:v>
                      </c:pt>
                      <c:pt idx="570">
                        <c:v>15/04/2014</c:v>
                      </c:pt>
                      <c:pt idx="571">
                        <c:v>16/04/2014</c:v>
                      </c:pt>
                      <c:pt idx="572">
                        <c:v>17/04/2014</c:v>
                      </c:pt>
                      <c:pt idx="573">
                        <c:v>22/04/2014</c:v>
                      </c:pt>
                      <c:pt idx="574">
                        <c:v>23/04/2014</c:v>
                      </c:pt>
                      <c:pt idx="575">
                        <c:v>24/04/2014</c:v>
                      </c:pt>
                      <c:pt idx="576">
                        <c:v>25/04/2014</c:v>
                      </c:pt>
                      <c:pt idx="577">
                        <c:v>28/04/2014</c:v>
                      </c:pt>
                      <c:pt idx="578">
                        <c:v>29/04/2014</c:v>
                      </c:pt>
                      <c:pt idx="579">
                        <c:v>30/04/2014</c:v>
                      </c:pt>
                      <c:pt idx="580">
                        <c:v>01/05/2014</c:v>
                      </c:pt>
                      <c:pt idx="581">
                        <c:v>02/05/2014</c:v>
                      </c:pt>
                      <c:pt idx="582">
                        <c:v>06/05/2014</c:v>
                      </c:pt>
                      <c:pt idx="583">
                        <c:v>07/05/2014</c:v>
                      </c:pt>
                      <c:pt idx="584">
                        <c:v>08/05/2014</c:v>
                      </c:pt>
                      <c:pt idx="585">
                        <c:v>09/05/2014</c:v>
                      </c:pt>
                      <c:pt idx="586">
                        <c:v>12/05/2014</c:v>
                      </c:pt>
                      <c:pt idx="587">
                        <c:v>13/05/2014</c:v>
                      </c:pt>
                      <c:pt idx="588">
                        <c:v>14/05/2014</c:v>
                      </c:pt>
                      <c:pt idx="589">
                        <c:v>15/05/2014</c:v>
                      </c:pt>
                      <c:pt idx="590">
                        <c:v>16/05/2014</c:v>
                      </c:pt>
                      <c:pt idx="591">
                        <c:v>19/05/2014</c:v>
                      </c:pt>
                      <c:pt idx="592">
                        <c:v>20/05/2014</c:v>
                      </c:pt>
                      <c:pt idx="593">
                        <c:v>21/05/2014</c:v>
                      </c:pt>
                      <c:pt idx="594">
                        <c:v>22/05/2014</c:v>
                      </c:pt>
                      <c:pt idx="595">
                        <c:v>23/05/2014</c:v>
                      </c:pt>
                      <c:pt idx="596">
                        <c:v>27/05/2014</c:v>
                      </c:pt>
                      <c:pt idx="597">
                        <c:v>28/05/2014</c:v>
                      </c:pt>
                      <c:pt idx="598">
                        <c:v>29/05/2014</c:v>
                      </c:pt>
                      <c:pt idx="599">
                        <c:v>30/05/2014</c:v>
                      </c:pt>
                      <c:pt idx="600">
                        <c:v>02/06/2014</c:v>
                      </c:pt>
                      <c:pt idx="601">
                        <c:v>03/06/2014</c:v>
                      </c:pt>
                      <c:pt idx="602">
                        <c:v>04/06/2014</c:v>
                      </c:pt>
                      <c:pt idx="603">
                        <c:v>05/06/2014</c:v>
                      </c:pt>
                      <c:pt idx="604">
                        <c:v>06/06/2014</c:v>
                      </c:pt>
                      <c:pt idx="605">
                        <c:v>09/06/2014</c:v>
                      </c:pt>
                      <c:pt idx="606">
                        <c:v>10/06/2014</c:v>
                      </c:pt>
                      <c:pt idx="607">
                        <c:v>11/06/2014</c:v>
                      </c:pt>
                      <c:pt idx="608">
                        <c:v>12/06/2014</c:v>
                      </c:pt>
                      <c:pt idx="609">
                        <c:v>13/06/2014</c:v>
                      </c:pt>
                      <c:pt idx="610">
                        <c:v>16/06/2014</c:v>
                      </c:pt>
                      <c:pt idx="611">
                        <c:v>17/06/2014</c:v>
                      </c:pt>
                      <c:pt idx="612">
                        <c:v>18/06/2014</c:v>
                      </c:pt>
                      <c:pt idx="613">
                        <c:v>19/06/2014</c:v>
                      </c:pt>
                      <c:pt idx="614">
                        <c:v>20/06/2014</c:v>
                      </c:pt>
                      <c:pt idx="615">
                        <c:v>23/06/2014</c:v>
                      </c:pt>
                      <c:pt idx="616">
                        <c:v>24/06/2014</c:v>
                      </c:pt>
                      <c:pt idx="617">
                        <c:v>25/06/2014</c:v>
                      </c:pt>
                      <c:pt idx="618">
                        <c:v>26/06/2014</c:v>
                      </c:pt>
                      <c:pt idx="619">
                        <c:v>27/06/2014</c:v>
                      </c:pt>
                      <c:pt idx="620">
                        <c:v>30/06/2014</c:v>
                      </c:pt>
                      <c:pt idx="621">
                        <c:v>01/07/2014</c:v>
                      </c:pt>
                      <c:pt idx="622">
                        <c:v>02/07/2014</c:v>
                      </c:pt>
                      <c:pt idx="623">
                        <c:v>03/07/2014</c:v>
                      </c:pt>
                      <c:pt idx="624">
                        <c:v>04/07/2014</c:v>
                      </c:pt>
                      <c:pt idx="625">
                        <c:v>07/07/2014</c:v>
                      </c:pt>
                      <c:pt idx="626">
                        <c:v>08/07/2014</c:v>
                      </c:pt>
                      <c:pt idx="627">
                        <c:v>09/07/2014</c:v>
                      </c:pt>
                      <c:pt idx="628">
                        <c:v>10/07/2014</c:v>
                      </c:pt>
                      <c:pt idx="629">
                        <c:v>11/07/2014</c:v>
                      </c:pt>
                      <c:pt idx="630">
                        <c:v>14/07/2014</c:v>
                      </c:pt>
                      <c:pt idx="631">
                        <c:v>15/07/2014</c:v>
                      </c:pt>
                      <c:pt idx="632">
                        <c:v>16/07/2014</c:v>
                      </c:pt>
                      <c:pt idx="633">
                        <c:v>17/07/2014</c:v>
                      </c:pt>
                      <c:pt idx="634">
                        <c:v>18/07/2014</c:v>
                      </c:pt>
                      <c:pt idx="635">
                        <c:v>21/07/2014</c:v>
                      </c:pt>
                      <c:pt idx="636">
                        <c:v>22/07/2014</c:v>
                      </c:pt>
                      <c:pt idx="637">
                        <c:v>23/07/2014</c:v>
                      </c:pt>
                      <c:pt idx="638">
                        <c:v>24/07/2014</c:v>
                      </c:pt>
                      <c:pt idx="639">
                        <c:v>25/07/2014</c:v>
                      </c:pt>
                      <c:pt idx="640">
                        <c:v>28/07/2014</c:v>
                      </c:pt>
                      <c:pt idx="641">
                        <c:v>29/07/2014</c:v>
                      </c:pt>
                      <c:pt idx="642">
                        <c:v>30/07/2014</c:v>
                      </c:pt>
                      <c:pt idx="643">
                        <c:v>31/07/2014</c:v>
                      </c:pt>
                      <c:pt idx="644">
                        <c:v>01/08/2014</c:v>
                      </c:pt>
                      <c:pt idx="645">
                        <c:v>04/08/2014</c:v>
                      </c:pt>
                      <c:pt idx="646">
                        <c:v>05/08/2014</c:v>
                      </c:pt>
                      <c:pt idx="647">
                        <c:v>06/08/2014</c:v>
                      </c:pt>
                      <c:pt idx="648">
                        <c:v>07/08/2014</c:v>
                      </c:pt>
                      <c:pt idx="649">
                        <c:v>08/08/2014</c:v>
                      </c:pt>
                      <c:pt idx="650">
                        <c:v>11/08/2014</c:v>
                      </c:pt>
                      <c:pt idx="651">
                        <c:v>12/08/2014</c:v>
                      </c:pt>
                      <c:pt idx="652">
                        <c:v>13/08/2014</c:v>
                      </c:pt>
                      <c:pt idx="653">
                        <c:v>14/08/2014</c:v>
                      </c:pt>
                      <c:pt idx="654">
                        <c:v>15/08/2014</c:v>
                      </c:pt>
                      <c:pt idx="655">
                        <c:v>18/08/2014</c:v>
                      </c:pt>
                      <c:pt idx="656">
                        <c:v>19/08/2014</c:v>
                      </c:pt>
                      <c:pt idx="657">
                        <c:v>20/08/2014</c:v>
                      </c:pt>
                      <c:pt idx="658">
                        <c:v>21/08/2014</c:v>
                      </c:pt>
                      <c:pt idx="659">
                        <c:v>22/08/2014</c:v>
                      </c:pt>
                      <c:pt idx="660">
                        <c:v>26/08/2014</c:v>
                      </c:pt>
                      <c:pt idx="661">
                        <c:v>27/08/2014</c:v>
                      </c:pt>
                      <c:pt idx="662">
                        <c:v>28/08/2014</c:v>
                      </c:pt>
                      <c:pt idx="663">
                        <c:v>29/08/2014</c:v>
                      </c:pt>
                      <c:pt idx="664">
                        <c:v>01/09/2014</c:v>
                      </c:pt>
                      <c:pt idx="665">
                        <c:v>02/09/2014</c:v>
                      </c:pt>
                      <c:pt idx="666">
                        <c:v>03/09/2014</c:v>
                      </c:pt>
                      <c:pt idx="667">
                        <c:v>04/09/2014</c:v>
                      </c:pt>
                      <c:pt idx="668">
                        <c:v>05/09/2014</c:v>
                      </c:pt>
                      <c:pt idx="669">
                        <c:v>08/09/2014</c:v>
                      </c:pt>
                      <c:pt idx="670">
                        <c:v>09/09/2014</c:v>
                      </c:pt>
                      <c:pt idx="671">
                        <c:v>10/09/2014</c:v>
                      </c:pt>
                      <c:pt idx="672">
                        <c:v>11/09/2014</c:v>
                      </c:pt>
                      <c:pt idx="673">
                        <c:v>12/09/2014</c:v>
                      </c:pt>
                      <c:pt idx="674">
                        <c:v>15/09/2014</c:v>
                      </c:pt>
                      <c:pt idx="675">
                        <c:v>16/09/2014</c:v>
                      </c:pt>
                      <c:pt idx="676">
                        <c:v>17/09/2014</c:v>
                      </c:pt>
                      <c:pt idx="677">
                        <c:v>18/09/2014</c:v>
                      </c:pt>
                      <c:pt idx="678">
                        <c:v>19/09/2014</c:v>
                      </c:pt>
                      <c:pt idx="679">
                        <c:v>22/09/2014</c:v>
                      </c:pt>
                      <c:pt idx="680">
                        <c:v>23/09/2014</c:v>
                      </c:pt>
                      <c:pt idx="681">
                        <c:v>24/09/2014</c:v>
                      </c:pt>
                      <c:pt idx="682">
                        <c:v>25/09/2014</c:v>
                      </c:pt>
                      <c:pt idx="683">
                        <c:v>26/09/2014</c:v>
                      </c:pt>
                      <c:pt idx="684">
                        <c:v>29/09/2014</c:v>
                      </c:pt>
                      <c:pt idx="685">
                        <c:v>30/09/2014</c:v>
                      </c:pt>
                      <c:pt idx="686">
                        <c:v>01/10/2014</c:v>
                      </c:pt>
                      <c:pt idx="687">
                        <c:v>02/10/2014</c:v>
                      </c:pt>
                      <c:pt idx="688">
                        <c:v>03/10/2014</c:v>
                      </c:pt>
                      <c:pt idx="689">
                        <c:v>06/10/2014</c:v>
                      </c:pt>
                      <c:pt idx="690">
                        <c:v>07/10/2014</c:v>
                      </c:pt>
                      <c:pt idx="691">
                        <c:v>08/10/2014</c:v>
                      </c:pt>
                      <c:pt idx="692">
                        <c:v>09/10/2014</c:v>
                      </c:pt>
                      <c:pt idx="693">
                        <c:v>10/10/2014</c:v>
                      </c:pt>
                      <c:pt idx="694">
                        <c:v>13/10/2014</c:v>
                      </c:pt>
                      <c:pt idx="695">
                        <c:v>14/10/2014</c:v>
                      </c:pt>
                      <c:pt idx="696">
                        <c:v>15/10/2014</c:v>
                      </c:pt>
                      <c:pt idx="697">
                        <c:v>16/10/2014</c:v>
                      </c:pt>
                      <c:pt idx="698">
                        <c:v>17/10/2014</c:v>
                      </c:pt>
                      <c:pt idx="699">
                        <c:v>20/10/2014</c:v>
                      </c:pt>
                      <c:pt idx="700">
                        <c:v>21/10/2014</c:v>
                      </c:pt>
                      <c:pt idx="701">
                        <c:v>22/10/2014</c:v>
                      </c:pt>
                      <c:pt idx="702">
                        <c:v>23/10/2014</c:v>
                      </c:pt>
                      <c:pt idx="703">
                        <c:v>24/10/2014</c:v>
                      </c:pt>
                      <c:pt idx="704">
                        <c:v>27/10/2014</c:v>
                      </c:pt>
                      <c:pt idx="705">
                        <c:v>28/10/2014</c:v>
                      </c:pt>
                      <c:pt idx="706">
                        <c:v>29/10/2014</c:v>
                      </c:pt>
                      <c:pt idx="707">
                        <c:v>30/10/2014</c:v>
                      </c:pt>
                      <c:pt idx="708">
                        <c:v>31/10/2014</c:v>
                      </c:pt>
                      <c:pt idx="709">
                        <c:v>03/11/2014</c:v>
                      </c:pt>
                      <c:pt idx="710">
                        <c:v>04/11/2014</c:v>
                      </c:pt>
                      <c:pt idx="711">
                        <c:v>05/11/2014</c:v>
                      </c:pt>
                      <c:pt idx="712">
                        <c:v>06/11/2014</c:v>
                      </c:pt>
                      <c:pt idx="713">
                        <c:v>07/11/2014</c:v>
                      </c:pt>
                      <c:pt idx="714">
                        <c:v>10/11/2014</c:v>
                      </c:pt>
                      <c:pt idx="715">
                        <c:v>11/11/2014</c:v>
                      </c:pt>
                      <c:pt idx="716">
                        <c:v>12/11/2014</c:v>
                      </c:pt>
                      <c:pt idx="717">
                        <c:v>13/11/2014</c:v>
                      </c:pt>
                      <c:pt idx="718">
                        <c:v>14/11/2014</c:v>
                      </c:pt>
                      <c:pt idx="719">
                        <c:v>17/11/2014</c:v>
                      </c:pt>
                      <c:pt idx="720">
                        <c:v>18/11/2014</c:v>
                      </c:pt>
                      <c:pt idx="721">
                        <c:v>19/11/2014</c:v>
                      </c:pt>
                      <c:pt idx="722">
                        <c:v>20/11/2014</c:v>
                      </c:pt>
                      <c:pt idx="723">
                        <c:v>21/11/2014</c:v>
                      </c:pt>
                      <c:pt idx="724">
                        <c:v>24/11/2014</c:v>
                      </c:pt>
                      <c:pt idx="725">
                        <c:v>25/11/2014</c:v>
                      </c:pt>
                      <c:pt idx="726">
                        <c:v>26/11/2014</c:v>
                      </c:pt>
                      <c:pt idx="727">
                        <c:v>27/11/2014</c:v>
                      </c:pt>
                      <c:pt idx="728">
                        <c:v>28/11/2014</c:v>
                      </c:pt>
                      <c:pt idx="729">
                        <c:v>01/12/2014</c:v>
                      </c:pt>
                      <c:pt idx="730">
                        <c:v>02/12/2014</c:v>
                      </c:pt>
                      <c:pt idx="731">
                        <c:v>03/12/2014</c:v>
                      </c:pt>
                      <c:pt idx="732">
                        <c:v>04/12/2014</c:v>
                      </c:pt>
                      <c:pt idx="733">
                        <c:v>05/12/2014</c:v>
                      </c:pt>
                      <c:pt idx="734">
                        <c:v>08/12/2014</c:v>
                      </c:pt>
                      <c:pt idx="735">
                        <c:v>09/12/2014</c:v>
                      </c:pt>
                      <c:pt idx="736">
                        <c:v>10/12/2014</c:v>
                      </c:pt>
                      <c:pt idx="737">
                        <c:v>11/12/2014</c:v>
                      </c:pt>
                      <c:pt idx="738">
                        <c:v>12/12/2014</c:v>
                      </c:pt>
                      <c:pt idx="739">
                        <c:v>15/12/2014</c:v>
                      </c:pt>
                      <c:pt idx="740">
                        <c:v>16/12/2014</c:v>
                      </c:pt>
                      <c:pt idx="741">
                        <c:v>17/12/2014</c:v>
                      </c:pt>
                      <c:pt idx="742">
                        <c:v>18/12/2014</c:v>
                      </c:pt>
                      <c:pt idx="743">
                        <c:v>19/12/2014</c:v>
                      </c:pt>
                      <c:pt idx="744">
                        <c:v>22/12/2014</c:v>
                      </c:pt>
                      <c:pt idx="745">
                        <c:v>23/12/2014</c:v>
                      </c:pt>
                      <c:pt idx="746">
                        <c:v>24/12/2014</c:v>
                      </c:pt>
                      <c:pt idx="747">
                        <c:v>29/12/2014</c:v>
                      </c:pt>
                      <c:pt idx="748">
                        <c:v>30/12/2014</c:v>
                      </c:pt>
                      <c:pt idx="749">
                        <c:v>31/12/2014</c:v>
                      </c:pt>
                      <c:pt idx="750">
                        <c:v>02/01/2015</c:v>
                      </c:pt>
                      <c:pt idx="751">
                        <c:v>05/01/2015</c:v>
                      </c:pt>
                      <c:pt idx="752">
                        <c:v>06/01/2015</c:v>
                      </c:pt>
                      <c:pt idx="753">
                        <c:v>07/01/2015</c:v>
                      </c:pt>
                      <c:pt idx="754">
                        <c:v>08/01/2015</c:v>
                      </c:pt>
                      <c:pt idx="755">
                        <c:v>09/01/2015</c:v>
                      </c:pt>
                      <c:pt idx="756">
                        <c:v>12/01/2015</c:v>
                      </c:pt>
                      <c:pt idx="757">
                        <c:v>13/01/2015</c:v>
                      </c:pt>
                      <c:pt idx="758">
                        <c:v>14/01/2015</c:v>
                      </c:pt>
                      <c:pt idx="759">
                        <c:v>15/01/2015</c:v>
                      </c:pt>
                      <c:pt idx="760">
                        <c:v>16/01/2015</c:v>
                      </c:pt>
                      <c:pt idx="761">
                        <c:v>19/01/2015</c:v>
                      </c:pt>
                      <c:pt idx="762">
                        <c:v>20/01/2015</c:v>
                      </c:pt>
                      <c:pt idx="763">
                        <c:v>21/01/2015</c:v>
                      </c:pt>
                      <c:pt idx="764">
                        <c:v>22/01/2015</c:v>
                      </c:pt>
                      <c:pt idx="765">
                        <c:v>23/01/2015</c:v>
                      </c:pt>
                      <c:pt idx="766">
                        <c:v>26/01/2015</c:v>
                      </c:pt>
                      <c:pt idx="767">
                        <c:v>27/01/2015</c:v>
                      </c:pt>
                      <c:pt idx="768">
                        <c:v>28/01/2015</c:v>
                      </c:pt>
                      <c:pt idx="769">
                        <c:v>29/01/2015</c:v>
                      </c:pt>
                      <c:pt idx="770">
                        <c:v>30/01/2015</c:v>
                      </c:pt>
                      <c:pt idx="771">
                        <c:v>02/02/2015</c:v>
                      </c:pt>
                      <c:pt idx="772">
                        <c:v>03/02/2015</c:v>
                      </c:pt>
                      <c:pt idx="773">
                        <c:v>04/02/2015</c:v>
                      </c:pt>
                      <c:pt idx="774">
                        <c:v>05/02/2015</c:v>
                      </c:pt>
                      <c:pt idx="775">
                        <c:v>06/02/2015</c:v>
                      </c:pt>
                      <c:pt idx="776">
                        <c:v>09/02/2015</c:v>
                      </c:pt>
                      <c:pt idx="777">
                        <c:v>10/02/2015</c:v>
                      </c:pt>
                      <c:pt idx="778">
                        <c:v>11/02/2015</c:v>
                      </c:pt>
                      <c:pt idx="779">
                        <c:v>12/02/2015</c:v>
                      </c:pt>
                      <c:pt idx="780">
                        <c:v>13/02/2015</c:v>
                      </c:pt>
                      <c:pt idx="781">
                        <c:v>16/02/2015</c:v>
                      </c:pt>
                      <c:pt idx="782">
                        <c:v>17/02/2015</c:v>
                      </c:pt>
                      <c:pt idx="783">
                        <c:v>18/02/2015</c:v>
                      </c:pt>
                      <c:pt idx="784">
                        <c:v>19/02/2015</c:v>
                      </c:pt>
                      <c:pt idx="785">
                        <c:v>20/02/2015</c:v>
                      </c:pt>
                      <c:pt idx="786">
                        <c:v>23/02/2015</c:v>
                      </c:pt>
                      <c:pt idx="787">
                        <c:v>24/02/2015</c:v>
                      </c:pt>
                      <c:pt idx="788">
                        <c:v>25/02/2015</c:v>
                      </c:pt>
                      <c:pt idx="789">
                        <c:v>26/02/2015</c:v>
                      </c:pt>
                      <c:pt idx="790">
                        <c:v>27/02/2015</c:v>
                      </c:pt>
                      <c:pt idx="791">
                        <c:v>02/03/2015</c:v>
                      </c:pt>
                      <c:pt idx="792">
                        <c:v>03/03/2015</c:v>
                      </c:pt>
                      <c:pt idx="793">
                        <c:v>04/03/2015</c:v>
                      </c:pt>
                      <c:pt idx="794">
                        <c:v>05/03/2015</c:v>
                      </c:pt>
                      <c:pt idx="795">
                        <c:v>06/03/2015</c:v>
                      </c:pt>
                      <c:pt idx="796">
                        <c:v>09/03/2015</c:v>
                      </c:pt>
                      <c:pt idx="797">
                        <c:v>10/03/2015</c:v>
                      </c:pt>
                      <c:pt idx="798">
                        <c:v>11/03/2015</c:v>
                      </c:pt>
                      <c:pt idx="799">
                        <c:v>12/03/2015</c:v>
                      </c:pt>
                      <c:pt idx="800">
                        <c:v>13/03/2015</c:v>
                      </c:pt>
                      <c:pt idx="801">
                        <c:v>16/03/2015</c:v>
                      </c:pt>
                      <c:pt idx="802">
                        <c:v>17/03/2015</c:v>
                      </c:pt>
                      <c:pt idx="803">
                        <c:v>18/03/2015</c:v>
                      </c:pt>
                      <c:pt idx="804">
                        <c:v>19/03/2015</c:v>
                      </c:pt>
                      <c:pt idx="805">
                        <c:v>20/03/2015</c:v>
                      </c:pt>
                      <c:pt idx="806">
                        <c:v>23/03/2015</c:v>
                      </c:pt>
                      <c:pt idx="807">
                        <c:v>24/03/2015</c:v>
                      </c:pt>
                      <c:pt idx="808">
                        <c:v>25/03/2015</c:v>
                      </c:pt>
                      <c:pt idx="809">
                        <c:v>26/03/2015</c:v>
                      </c:pt>
                      <c:pt idx="810">
                        <c:v>27/03/2015</c:v>
                      </c:pt>
                      <c:pt idx="811">
                        <c:v>30/03/2015</c:v>
                      </c:pt>
                      <c:pt idx="812">
                        <c:v>31/03/2015</c:v>
                      </c:pt>
                      <c:pt idx="813">
                        <c:v>01/04/2015</c:v>
                      </c:pt>
                      <c:pt idx="814">
                        <c:v>02/04/2015</c:v>
                      </c:pt>
                      <c:pt idx="815">
                        <c:v>07/04/2015</c:v>
                      </c:pt>
                      <c:pt idx="816">
                        <c:v>08/04/2015</c:v>
                      </c:pt>
                      <c:pt idx="817">
                        <c:v>09/04/2015</c:v>
                      </c:pt>
                      <c:pt idx="818">
                        <c:v>10/04/2015</c:v>
                      </c:pt>
                      <c:pt idx="819">
                        <c:v>13/04/2015</c:v>
                      </c:pt>
                      <c:pt idx="820">
                        <c:v>14/04/2015</c:v>
                      </c:pt>
                      <c:pt idx="821">
                        <c:v>15/04/2015</c:v>
                      </c:pt>
                      <c:pt idx="822">
                        <c:v>16/04/2015</c:v>
                      </c:pt>
                      <c:pt idx="823">
                        <c:v>17/04/2015</c:v>
                      </c:pt>
                      <c:pt idx="824">
                        <c:v>20/04/2015</c:v>
                      </c:pt>
                      <c:pt idx="825">
                        <c:v>21/04/2015</c:v>
                      </c:pt>
                      <c:pt idx="826">
                        <c:v>22/04/2015</c:v>
                      </c:pt>
                      <c:pt idx="827">
                        <c:v>23/04/2015</c:v>
                      </c:pt>
                      <c:pt idx="828">
                        <c:v>24/04/2015</c:v>
                      </c:pt>
                      <c:pt idx="829">
                        <c:v>27/04/2015</c:v>
                      </c:pt>
                      <c:pt idx="830">
                        <c:v>28/04/2015</c:v>
                      </c:pt>
                      <c:pt idx="831">
                        <c:v>29/04/2015</c:v>
                      </c:pt>
                      <c:pt idx="832">
                        <c:v>30/04/2015</c:v>
                      </c:pt>
                      <c:pt idx="833">
                        <c:v>01/05/2015</c:v>
                      </c:pt>
                      <c:pt idx="834">
                        <c:v>05/05/2015</c:v>
                      </c:pt>
                      <c:pt idx="835">
                        <c:v>06/05/2015</c:v>
                      </c:pt>
                      <c:pt idx="836">
                        <c:v>07/05/2015</c:v>
                      </c:pt>
                      <c:pt idx="837">
                        <c:v>08/05/2015</c:v>
                      </c:pt>
                      <c:pt idx="838">
                        <c:v>11/05/2015</c:v>
                      </c:pt>
                      <c:pt idx="839">
                        <c:v>12/05/2015</c:v>
                      </c:pt>
                      <c:pt idx="840">
                        <c:v>13/05/2015</c:v>
                      </c:pt>
                      <c:pt idx="841">
                        <c:v>14/05/2015</c:v>
                      </c:pt>
                      <c:pt idx="842">
                        <c:v>15/05/2015</c:v>
                      </c:pt>
                      <c:pt idx="843">
                        <c:v>18/05/2015</c:v>
                      </c:pt>
                      <c:pt idx="844">
                        <c:v>19/05/2015</c:v>
                      </c:pt>
                      <c:pt idx="845">
                        <c:v>20/05/2015</c:v>
                      </c:pt>
                      <c:pt idx="846">
                        <c:v>21/05/2015</c:v>
                      </c:pt>
                      <c:pt idx="847">
                        <c:v>22/05/2015</c:v>
                      </c:pt>
                      <c:pt idx="848">
                        <c:v>26/05/2015</c:v>
                      </c:pt>
                      <c:pt idx="849">
                        <c:v>27/05/2015</c:v>
                      </c:pt>
                      <c:pt idx="850">
                        <c:v>28/05/2015</c:v>
                      </c:pt>
                      <c:pt idx="851">
                        <c:v>29/05/2015</c:v>
                      </c:pt>
                      <c:pt idx="852">
                        <c:v>01/06/2015</c:v>
                      </c:pt>
                      <c:pt idx="853">
                        <c:v>02/06/2015</c:v>
                      </c:pt>
                      <c:pt idx="854">
                        <c:v>03/06/2015</c:v>
                      </c:pt>
                      <c:pt idx="855">
                        <c:v>04/06/2015</c:v>
                      </c:pt>
                      <c:pt idx="856">
                        <c:v>05/06/2015</c:v>
                      </c:pt>
                      <c:pt idx="857">
                        <c:v>08/06/2015</c:v>
                      </c:pt>
                      <c:pt idx="858">
                        <c:v>09/06/2015</c:v>
                      </c:pt>
                      <c:pt idx="859">
                        <c:v>10/06/2015</c:v>
                      </c:pt>
                      <c:pt idx="860">
                        <c:v>11/06/2015</c:v>
                      </c:pt>
                      <c:pt idx="861">
                        <c:v>12/06/2015</c:v>
                      </c:pt>
                      <c:pt idx="862">
                        <c:v>15/06/2015</c:v>
                      </c:pt>
                      <c:pt idx="863">
                        <c:v>16/06/2015</c:v>
                      </c:pt>
                      <c:pt idx="864">
                        <c:v>17/06/2015</c:v>
                      </c:pt>
                      <c:pt idx="865">
                        <c:v>18/06/2015</c:v>
                      </c:pt>
                      <c:pt idx="866">
                        <c:v>19/06/2015</c:v>
                      </c:pt>
                      <c:pt idx="867">
                        <c:v>22/06/2015</c:v>
                      </c:pt>
                      <c:pt idx="868">
                        <c:v>23/06/2015</c:v>
                      </c:pt>
                      <c:pt idx="869">
                        <c:v>24/06/2015</c:v>
                      </c:pt>
                      <c:pt idx="870">
                        <c:v>25/06/2015</c:v>
                      </c:pt>
                      <c:pt idx="871">
                        <c:v>26/06/2015</c:v>
                      </c:pt>
                      <c:pt idx="872">
                        <c:v>29/06/2015</c:v>
                      </c:pt>
                      <c:pt idx="873">
                        <c:v>30/06/2015</c:v>
                      </c:pt>
                      <c:pt idx="874">
                        <c:v>01/07/2015</c:v>
                      </c:pt>
                      <c:pt idx="875">
                        <c:v>02/07/2015</c:v>
                      </c:pt>
                      <c:pt idx="876">
                        <c:v>03/07/2015</c:v>
                      </c:pt>
                      <c:pt idx="877">
                        <c:v>06/07/2015</c:v>
                      </c:pt>
                      <c:pt idx="878">
                        <c:v>07/07/2015</c:v>
                      </c:pt>
                      <c:pt idx="879">
                        <c:v>08/07/2015</c:v>
                      </c:pt>
                      <c:pt idx="880">
                        <c:v>09/07/2015</c:v>
                      </c:pt>
                      <c:pt idx="881">
                        <c:v>10/07/2015</c:v>
                      </c:pt>
                      <c:pt idx="882">
                        <c:v>13/07/2015</c:v>
                      </c:pt>
                      <c:pt idx="883">
                        <c:v>14/07/2015</c:v>
                      </c:pt>
                      <c:pt idx="884">
                        <c:v>15/07/2015</c:v>
                      </c:pt>
                      <c:pt idx="885">
                        <c:v>16/07/2015</c:v>
                      </c:pt>
                      <c:pt idx="886">
                        <c:v>17/07/2015</c:v>
                      </c:pt>
                      <c:pt idx="887">
                        <c:v>20/07/2015</c:v>
                      </c:pt>
                      <c:pt idx="888">
                        <c:v>21/07/2015</c:v>
                      </c:pt>
                      <c:pt idx="889">
                        <c:v>22/07/2015</c:v>
                      </c:pt>
                      <c:pt idx="890">
                        <c:v>23/07/2015</c:v>
                      </c:pt>
                      <c:pt idx="891">
                        <c:v>24/07/2015</c:v>
                      </c:pt>
                      <c:pt idx="892">
                        <c:v>27/07/2015</c:v>
                      </c:pt>
                      <c:pt idx="893">
                        <c:v>28/07/2015</c:v>
                      </c:pt>
                      <c:pt idx="894">
                        <c:v>29/07/2015</c:v>
                      </c:pt>
                      <c:pt idx="895">
                        <c:v>30/07/2015</c:v>
                      </c:pt>
                      <c:pt idx="896">
                        <c:v>31/07/2015</c:v>
                      </c:pt>
                      <c:pt idx="897">
                        <c:v>03/08/2015</c:v>
                      </c:pt>
                      <c:pt idx="898">
                        <c:v>04/08/2015</c:v>
                      </c:pt>
                      <c:pt idx="899">
                        <c:v>05/08/2015</c:v>
                      </c:pt>
                      <c:pt idx="900">
                        <c:v>06/08/2015</c:v>
                      </c:pt>
                      <c:pt idx="901">
                        <c:v>07/08/2015</c:v>
                      </c:pt>
                      <c:pt idx="902">
                        <c:v>10/08/2015</c:v>
                      </c:pt>
                      <c:pt idx="903">
                        <c:v>11/08/2015</c:v>
                      </c:pt>
                      <c:pt idx="904">
                        <c:v>12/08/2015</c:v>
                      </c:pt>
                      <c:pt idx="905">
                        <c:v>13/08/2015</c:v>
                      </c:pt>
                      <c:pt idx="906">
                        <c:v>14/08/2015</c:v>
                      </c:pt>
                      <c:pt idx="907">
                        <c:v>17/08/2015</c:v>
                      </c:pt>
                      <c:pt idx="908">
                        <c:v>18/08/2015</c:v>
                      </c:pt>
                      <c:pt idx="909">
                        <c:v>19/08/2015</c:v>
                      </c:pt>
                      <c:pt idx="910">
                        <c:v>20/08/2015</c:v>
                      </c:pt>
                      <c:pt idx="911">
                        <c:v>21/08/2015</c:v>
                      </c:pt>
                      <c:pt idx="912">
                        <c:v>24/08/2015</c:v>
                      </c:pt>
                      <c:pt idx="913">
                        <c:v>25/08/2015</c:v>
                      </c:pt>
                      <c:pt idx="914">
                        <c:v>26/08/2015</c:v>
                      </c:pt>
                      <c:pt idx="915">
                        <c:v>27/08/2015</c:v>
                      </c:pt>
                      <c:pt idx="916">
                        <c:v>28/08/2015</c:v>
                      </c:pt>
                      <c:pt idx="917">
                        <c:v>01/09/2015</c:v>
                      </c:pt>
                      <c:pt idx="918">
                        <c:v>02/09/2015</c:v>
                      </c:pt>
                      <c:pt idx="919">
                        <c:v>03/09/2015</c:v>
                      </c:pt>
                      <c:pt idx="920">
                        <c:v>04/09/2015</c:v>
                      </c:pt>
                      <c:pt idx="921">
                        <c:v>07/09/2015</c:v>
                      </c:pt>
                      <c:pt idx="922">
                        <c:v>08/09/2015</c:v>
                      </c:pt>
                      <c:pt idx="923">
                        <c:v>09/09/2015</c:v>
                      </c:pt>
                      <c:pt idx="924">
                        <c:v>10/09/2015</c:v>
                      </c:pt>
                      <c:pt idx="925">
                        <c:v>11/09/2015</c:v>
                      </c:pt>
                      <c:pt idx="926">
                        <c:v>14/09/2015</c:v>
                      </c:pt>
                      <c:pt idx="927">
                        <c:v>15/09/2015</c:v>
                      </c:pt>
                      <c:pt idx="928">
                        <c:v>16/09/2015</c:v>
                      </c:pt>
                      <c:pt idx="929">
                        <c:v>17/09/2015</c:v>
                      </c:pt>
                      <c:pt idx="930">
                        <c:v>18/09/2015</c:v>
                      </c:pt>
                      <c:pt idx="931">
                        <c:v>21/09/2015</c:v>
                      </c:pt>
                      <c:pt idx="932">
                        <c:v>22/09/2015</c:v>
                      </c:pt>
                      <c:pt idx="933">
                        <c:v>23/09/2015</c:v>
                      </c:pt>
                      <c:pt idx="934">
                        <c:v>24/09/2015</c:v>
                      </c:pt>
                      <c:pt idx="935">
                        <c:v>25/09/2015</c:v>
                      </c:pt>
                      <c:pt idx="936">
                        <c:v>28/09/2015</c:v>
                      </c:pt>
                      <c:pt idx="937">
                        <c:v>29/09/2015</c:v>
                      </c:pt>
                      <c:pt idx="938">
                        <c:v>30/09/2015</c:v>
                      </c:pt>
                      <c:pt idx="939">
                        <c:v>01/10/2015</c:v>
                      </c:pt>
                      <c:pt idx="940">
                        <c:v>02/10/2015</c:v>
                      </c:pt>
                      <c:pt idx="941">
                        <c:v>05/10/2015</c:v>
                      </c:pt>
                      <c:pt idx="942">
                        <c:v>06/10/2015</c:v>
                      </c:pt>
                      <c:pt idx="943">
                        <c:v>07/10/2015</c:v>
                      </c:pt>
                      <c:pt idx="944">
                        <c:v>08/10/2015</c:v>
                      </c:pt>
                      <c:pt idx="945">
                        <c:v>09/10/2015</c:v>
                      </c:pt>
                      <c:pt idx="946">
                        <c:v>12/10/2015</c:v>
                      </c:pt>
                      <c:pt idx="947">
                        <c:v>13/10/2015</c:v>
                      </c:pt>
                      <c:pt idx="948">
                        <c:v>14/10/2015</c:v>
                      </c:pt>
                      <c:pt idx="949">
                        <c:v>15/10/2015</c:v>
                      </c:pt>
                      <c:pt idx="950">
                        <c:v>16/10/2015</c:v>
                      </c:pt>
                      <c:pt idx="951">
                        <c:v>19/10/2015</c:v>
                      </c:pt>
                      <c:pt idx="952">
                        <c:v>20/10/2015</c:v>
                      </c:pt>
                      <c:pt idx="953">
                        <c:v>21/10/2015</c:v>
                      </c:pt>
                      <c:pt idx="954">
                        <c:v>22/10/2015</c:v>
                      </c:pt>
                      <c:pt idx="955">
                        <c:v>23/10/2015</c:v>
                      </c:pt>
                      <c:pt idx="956">
                        <c:v>26/10/2015</c:v>
                      </c:pt>
                      <c:pt idx="957">
                        <c:v>27/10/2015</c:v>
                      </c:pt>
                      <c:pt idx="958">
                        <c:v>28/10/2015</c:v>
                      </c:pt>
                      <c:pt idx="959">
                        <c:v>29/10/2015</c:v>
                      </c:pt>
                      <c:pt idx="960">
                        <c:v>30/10/2015</c:v>
                      </c:pt>
                      <c:pt idx="961">
                        <c:v>02/11/2015</c:v>
                      </c:pt>
                      <c:pt idx="962">
                        <c:v>03/11/2015</c:v>
                      </c:pt>
                      <c:pt idx="963">
                        <c:v>04/11/2015</c:v>
                      </c:pt>
                      <c:pt idx="964">
                        <c:v>05/11/2015</c:v>
                      </c:pt>
                      <c:pt idx="965">
                        <c:v>06/11/2015</c:v>
                      </c:pt>
                      <c:pt idx="966">
                        <c:v>09/11/2015</c:v>
                      </c:pt>
                      <c:pt idx="967">
                        <c:v>10/11/2015</c:v>
                      </c:pt>
                      <c:pt idx="968">
                        <c:v>11/11/2015</c:v>
                      </c:pt>
                      <c:pt idx="969">
                        <c:v>12/11/2015</c:v>
                      </c:pt>
                      <c:pt idx="970">
                        <c:v>13/11/2015</c:v>
                      </c:pt>
                      <c:pt idx="971">
                        <c:v>16/11/2015</c:v>
                      </c:pt>
                      <c:pt idx="972">
                        <c:v>17/11/2015</c:v>
                      </c:pt>
                      <c:pt idx="973">
                        <c:v>18/11/2015</c:v>
                      </c:pt>
                      <c:pt idx="974">
                        <c:v>19/11/2015</c:v>
                      </c:pt>
                      <c:pt idx="975">
                        <c:v>20/11/2015</c:v>
                      </c:pt>
                      <c:pt idx="976">
                        <c:v>23/11/2015</c:v>
                      </c:pt>
                      <c:pt idx="977">
                        <c:v>24/11/2015</c:v>
                      </c:pt>
                      <c:pt idx="978">
                        <c:v>25/11/2015</c:v>
                      </c:pt>
                      <c:pt idx="979">
                        <c:v>26/11/2015</c:v>
                      </c:pt>
                      <c:pt idx="980">
                        <c:v>27/11/2015</c:v>
                      </c:pt>
                      <c:pt idx="981">
                        <c:v>30/11/2015</c:v>
                      </c:pt>
                      <c:pt idx="982">
                        <c:v>01/12/2015</c:v>
                      </c:pt>
                      <c:pt idx="983">
                        <c:v>02/12/2015</c:v>
                      </c:pt>
                      <c:pt idx="984">
                        <c:v>03/12/2015</c:v>
                      </c:pt>
                      <c:pt idx="985">
                        <c:v>04/12/2015</c:v>
                      </c:pt>
                      <c:pt idx="986">
                        <c:v>07/12/2015</c:v>
                      </c:pt>
                      <c:pt idx="987">
                        <c:v>08/12/2015</c:v>
                      </c:pt>
                      <c:pt idx="988">
                        <c:v>09/12/2015</c:v>
                      </c:pt>
                      <c:pt idx="989">
                        <c:v>10/12/2015</c:v>
                      </c:pt>
                      <c:pt idx="990">
                        <c:v>11/12/2015</c:v>
                      </c:pt>
                      <c:pt idx="991">
                        <c:v>14/12/2015</c:v>
                      </c:pt>
                      <c:pt idx="992">
                        <c:v>15/12/2015</c:v>
                      </c:pt>
                      <c:pt idx="993">
                        <c:v>16/12/2015</c:v>
                      </c:pt>
                      <c:pt idx="994">
                        <c:v>17/12/2015</c:v>
                      </c:pt>
                      <c:pt idx="995">
                        <c:v>21/12/2015</c:v>
                      </c:pt>
                      <c:pt idx="996">
                        <c:v>22/12/2015</c:v>
                      </c:pt>
                      <c:pt idx="997">
                        <c:v>23/12/2015</c:v>
                      </c:pt>
                      <c:pt idx="998">
                        <c:v>24/12/2015</c:v>
                      </c:pt>
                      <c:pt idx="999">
                        <c:v>29/12/2015</c:v>
                      </c:pt>
                      <c:pt idx="1000">
                        <c:v>30/12/2015</c:v>
                      </c:pt>
                      <c:pt idx="1001">
                        <c:v>31/12/2015</c:v>
                      </c:pt>
                      <c:pt idx="1002">
                        <c:v>04/01/2016</c:v>
                      </c:pt>
                      <c:pt idx="1003">
                        <c:v>05/01/2016</c:v>
                      </c:pt>
                      <c:pt idx="1004">
                        <c:v>06/01/2016</c:v>
                      </c:pt>
                      <c:pt idx="1005">
                        <c:v>07/01/2016</c:v>
                      </c:pt>
                      <c:pt idx="1006">
                        <c:v>08/01/2016</c:v>
                      </c:pt>
                      <c:pt idx="1007">
                        <c:v>11/01/2016</c:v>
                      </c:pt>
                      <c:pt idx="1008">
                        <c:v>12/01/2016</c:v>
                      </c:pt>
                      <c:pt idx="1009">
                        <c:v>13/01/2016</c:v>
                      </c:pt>
                      <c:pt idx="1010">
                        <c:v>14/01/2016</c:v>
                      </c:pt>
                      <c:pt idx="1011">
                        <c:v>15/01/2016</c:v>
                      </c:pt>
                      <c:pt idx="1012">
                        <c:v>18/01/2016</c:v>
                      </c:pt>
                      <c:pt idx="1013">
                        <c:v>19/01/2016</c:v>
                      </c:pt>
                      <c:pt idx="1014">
                        <c:v>20/01/2016</c:v>
                      </c:pt>
                      <c:pt idx="1015">
                        <c:v>21/01/2016</c:v>
                      </c:pt>
                      <c:pt idx="1016">
                        <c:v>22/01/2016</c:v>
                      </c:pt>
                      <c:pt idx="1017">
                        <c:v>25/01/2016</c:v>
                      </c:pt>
                      <c:pt idx="1018">
                        <c:v>26/01/2016</c:v>
                      </c:pt>
                      <c:pt idx="1019">
                        <c:v>27/01/2016</c:v>
                      </c:pt>
                      <c:pt idx="1020">
                        <c:v>28/01/2016</c:v>
                      </c:pt>
                      <c:pt idx="1021">
                        <c:v>01/02/2016</c:v>
                      </c:pt>
                      <c:pt idx="1022">
                        <c:v>02/02/2016</c:v>
                      </c:pt>
                      <c:pt idx="1023">
                        <c:v>03/02/2016</c:v>
                      </c:pt>
                      <c:pt idx="1024">
                        <c:v>04/02/2016</c:v>
                      </c:pt>
                      <c:pt idx="1025">
                        <c:v>05/02/2016</c:v>
                      </c:pt>
                      <c:pt idx="1026">
                        <c:v>08/02/2016</c:v>
                      </c:pt>
                      <c:pt idx="1027">
                        <c:v>09/02/2016</c:v>
                      </c:pt>
                      <c:pt idx="1028">
                        <c:v>10/02/2016</c:v>
                      </c:pt>
                      <c:pt idx="1029">
                        <c:v>11/02/2016</c:v>
                      </c:pt>
                      <c:pt idx="1030">
                        <c:v>15/02/2016</c:v>
                      </c:pt>
                      <c:pt idx="1031">
                        <c:v>16/02/2016</c:v>
                      </c:pt>
                      <c:pt idx="1032">
                        <c:v>17/02/2016</c:v>
                      </c:pt>
                      <c:pt idx="1033">
                        <c:v>18/02/2016</c:v>
                      </c:pt>
                      <c:pt idx="1034">
                        <c:v>19/02/2016</c:v>
                      </c:pt>
                      <c:pt idx="1035">
                        <c:v>22/02/2016</c:v>
                      </c:pt>
                      <c:pt idx="1036">
                        <c:v>23/02/2016</c:v>
                      </c:pt>
                      <c:pt idx="1037">
                        <c:v>24/02/2016</c:v>
                      </c:pt>
                      <c:pt idx="1038">
                        <c:v>26/02/2016</c:v>
                      </c:pt>
                      <c:pt idx="1039">
                        <c:v>29/02/2016</c:v>
                      </c:pt>
                      <c:pt idx="1040">
                        <c:v>01/03/2016</c:v>
                      </c:pt>
                      <c:pt idx="1041">
                        <c:v>02/03/2016</c:v>
                      </c:pt>
                      <c:pt idx="1042">
                        <c:v>03/03/2016</c:v>
                      </c:pt>
                      <c:pt idx="1043">
                        <c:v>07/03/2016</c:v>
                      </c:pt>
                      <c:pt idx="1044">
                        <c:v>08/03/2016</c:v>
                      </c:pt>
                      <c:pt idx="1045">
                        <c:v>09/03/2016</c:v>
                      </c:pt>
                      <c:pt idx="1046">
                        <c:v>10/03/2016</c:v>
                      </c:pt>
                      <c:pt idx="1047">
                        <c:v>11/03/2016</c:v>
                      </c:pt>
                      <c:pt idx="1048">
                        <c:v>14/03/2016</c:v>
                      </c:pt>
                      <c:pt idx="1049">
                        <c:v>15/03/2016</c:v>
                      </c:pt>
                      <c:pt idx="1050">
                        <c:v>16/03/2016</c:v>
                      </c:pt>
                      <c:pt idx="1051">
                        <c:v>17/03/2016</c:v>
                      </c:pt>
                      <c:pt idx="1052">
                        <c:v>18/03/2016</c:v>
                      </c:pt>
                      <c:pt idx="1053">
                        <c:v>21/03/2016</c:v>
                      </c:pt>
                      <c:pt idx="1054">
                        <c:v>22/03/2016</c:v>
                      </c:pt>
                      <c:pt idx="1055">
                        <c:v>23/03/2016</c:v>
                      </c:pt>
                      <c:pt idx="1056">
                        <c:v>24/03/2016</c:v>
                      </c:pt>
                      <c:pt idx="1057">
                        <c:v>29/03/2016</c:v>
                      </c:pt>
                      <c:pt idx="1058">
                        <c:v>30/03/2016</c:v>
                      </c:pt>
                      <c:pt idx="1059">
                        <c:v>31/03/2016</c:v>
                      </c:pt>
                      <c:pt idx="1060">
                        <c:v>01/04/2016</c:v>
                      </c:pt>
                      <c:pt idx="1061">
                        <c:v>04/04/2016</c:v>
                      </c:pt>
                      <c:pt idx="1062">
                        <c:v>05/04/2016</c:v>
                      </c:pt>
                      <c:pt idx="1063">
                        <c:v>06/04/2016</c:v>
                      </c:pt>
                      <c:pt idx="1064">
                        <c:v>07/04/2016</c:v>
                      </c:pt>
                      <c:pt idx="1065">
                        <c:v>08/04/2016</c:v>
                      </c:pt>
                      <c:pt idx="1066">
                        <c:v>11/04/2016</c:v>
                      </c:pt>
                      <c:pt idx="1067">
                        <c:v>12/04/2016</c:v>
                      </c:pt>
                      <c:pt idx="1068">
                        <c:v>13/04/2016</c:v>
                      </c:pt>
                      <c:pt idx="1069">
                        <c:v>14/04/2016</c:v>
                      </c:pt>
                      <c:pt idx="1070">
                        <c:v>15/04/2016</c:v>
                      </c:pt>
                      <c:pt idx="1071">
                        <c:v> </c:v>
                      </c:pt>
                      <c:pt idx="1072">
                        <c:v>19/04/2016</c:v>
                      </c:pt>
                      <c:pt idx="1073">
                        <c:v>20/04/2016</c:v>
                      </c:pt>
                      <c:pt idx="1074">
                        <c:v>21/04/2016</c:v>
                      </c:pt>
                      <c:pt idx="1075">
                        <c:v>22/04/2016</c:v>
                      </c:pt>
                      <c:pt idx="1076">
                        <c:v>25/04/2016</c:v>
                      </c:pt>
                      <c:pt idx="1077">
                        <c:v>26/04/2016</c:v>
                      </c:pt>
                      <c:pt idx="1078">
                        <c:v>27/04/2016</c:v>
                      </c:pt>
                      <c:pt idx="1079">
                        <c:v>28/04/2016</c:v>
                      </c:pt>
                      <c:pt idx="1080">
                        <c:v>29/04/2016</c:v>
                      </c:pt>
                      <c:pt idx="1081">
                        <c:v>03/05/2016</c:v>
                      </c:pt>
                      <c:pt idx="1082">
                        <c:v>04/05/2016</c:v>
                      </c:pt>
                      <c:pt idx="1083">
                        <c:v>05/05/2016</c:v>
                      </c:pt>
                      <c:pt idx="1084">
                        <c:v>06/05/2016</c:v>
                      </c:pt>
                      <c:pt idx="1085">
                        <c:v>09/05/2016</c:v>
                      </c:pt>
                      <c:pt idx="1086">
                        <c:v>10/05/2016</c:v>
                      </c:pt>
                      <c:pt idx="1087">
                        <c:v>11/05/2016</c:v>
                      </c:pt>
                      <c:pt idx="1088">
                        <c:v>12/05/2016</c:v>
                      </c:pt>
                      <c:pt idx="1089">
                        <c:v>13/05/2016</c:v>
                      </c:pt>
                      <c:pt idx="1090">
                        <c:v>16/05/2016</c:v>
                      </c:pt>
                      <c:pt idx="1091">
                        <c:v>17/05/2016</c:v>
                      </c:pt>
                      <c:pt idx="1092">
                        <c:v>18/05/2016</c:v>
                      </c:pt>
                      <c:pt idx="1093">
                        <c:v>19/05/2016</c:v>
                      </c:pt>
                      <c:pt idx="1094">
                        <c:v>20/05/2016</c:v>
                      </c:pt>
                      <c:pt idx="1095">
                        <c:v>23/05/2016</c:v>
                      </c:pt>
                      <c:pt idx="1096">
                        <c:v>24/05/2016</c:v>
                      </c:pt>
                      <c:pt idx="1097">
                        <c:v>25/05/2016</c:v>
                      </c:pt>
                      <c:pt idx="1098">
                        <c:v>26/05/2016</c:v>
                      </c:pt>
                      <c:pt idx="1099">
                        <c:v>27/05/2016</c:v>
                      </c:pt>
                      <c:pt idx="1100">
                        <c:v>31/05/2016</c:v>
                      </c:pt>
                      <c:pt idx="1101">
                        <c:v>01/06/2016</c:v>
                      </c:pt>
                      <c:pt idx="1102">
                        <c:v>02/06/2016</c:v>
                      </c:pt>
                      <c:pt idx="1103">
                        <c:v>03/06/2016</c:v>
                      </c:pt>
                      <c:pt idx="1104">
                        <c:v>06/06/2016</c:v>
                      </c:pt>
                      <c:pt idx="1105">
                        <c:v>07/06/2016</c:v>
                      </c:pt>
                      <c:pt idx="1106">
                        <c:v>08/06/2016</c:v>
                      </c:pt>
                      <c:pt idx="1107">
                        <c:v>09/06/2016</c:v>
                      </c:pt>
                      <c:pt idx="1108">
                        <c:v>10/06/2016</c:v>
                      </c:pt>
                      <c:pt idx="1109">
                        <c:v>13/06/2016</c:v>
                      </c:pt>
                      <c:pt idx="1110">
                        <c:v>14/06/2016</c:v>
                      </c:pt>
                      <c:pt idx="1111">
                        <c:v>15/06/2016</c:v>
                      </c:pt>
                      <c:pt idx="1112">
                        <c:v>16/06/2016</c:v>
                      </c:pt>
                      <c:pt idx="1113">
                        <c:v>17/06/2016</c:v>
                      </c:pt>
                      <c:pt idx="1114">
                        <c:v>20/06/2016</c:v>
                      </c:pt>
                      <c:pt idx="1115">
                        <c:v>21/06/2016</c:v>
                      </c:pt>
                      <c:pt idx="1116">
                        <c:v>22/06/2016</c:v>
                      </c:pt>
                      <c:pt idx="1117">
                        <c:v>23/06/2016</c:v>
                      </c:pt>
                      <c:pt idx="1118">
                        <c:v>24/06/2016</c:v>
                      </c:pt>
                      <c:pt idx="1119">
                        <c:v>27/06/2016</c:v>
                      </c:pt>
                      <c:pt idx="1120">
                        <c:v>28/06/2016</c:v>
                      </c:pt>
                      <c:pt idx="1121">
                        <c:v>29/06/2016</c:v>
                      </c:pt>
                      <c:pt idx="1122">
                        <c:v>30/06/2016</c:v>
                      </c:pt>
                      <c:pt idx="1123">
                        <c:v>01/07/2016</c:v>
                      </c:pt>
                      <c:pt idx="1124">
                        <c:v>04/07/2016</c:v>
                      </c:pt>
                      <c:pt idx="1125">
                        <c:v>05/07/2016</c:v>
                      </c:pt>
                      <c:pt idx="1126">
                        <c:v>06/07/2016</c:v>
                      </c:pt>
                      <c:pt idx="1127">
                        <c:v>07/07/2016</c:v>
                      </c:pt>
                      <c:pt idx="1128">
                        <c:v>08/07/2016</c:v>
                      </c:pt>
                      <c:pt idx="1129">
                        <c:v>11/07/2016</c:v>
                      </c:pt>
                      <c:pt idx="1130">
                        <c:v>12/07/2016</c:v>
                      </c:pt>
                      <c:pt idx="1131">
                        <c:v>13/07/2016</c:v>
                      </c:pt>
                      <c:pt idx="1132">
                        <c:v>14/07/2016</c:v>
                      </c:pt>
                      <c:pt idx="1133">
                        <c:v>15/07/2016</c:v>
                      </c:pt>
                      <c:pt idx="1134">
                        <c:v>18/07/2016</c:v>
                      </c:pt>
                      <c:pt idx="1135">
                        <c:v>19/07/2016</c:v>
                      </c:pt>
                      <c:pt idx="1136">
                        <c:v>20/07/2016</c:v>
                      </c:pt>
                      <c:pt idx="1137">
                        <c:v>21/07/2016</c:v>
                      </c:pt>
                      <c:pt idx="1138">
                        <c:v>22/07/2016</c:v>
                      </c:pt>
                      <c:pt idx="1139">
                        <c:v>25/07/2016</c:v>
                      </c:pt>
                      <c:pt idx="1140">
                        <c:v>26/07/2016</c:v>
                      </c:pt>
                      <c:pt idx="1141">
                        <c:v>27/07/2016</c:v>
                      </c:pt>
                      <c:pt idx="1142">
                        <c:v>28/07/2016</c:v>
                      </c:pt>
                      <c:pt idx="1143">
                        <c:v>29/07/2016</c:v>
                      </c:pt>
                      <c:pt idx="1144">
                        <c:v>01/08/2016</c:v>
                      </c:pt>
                      <c:pt idx="1145">
                        <c:v>02/08/2016</c:v>
                      </c:pt>
                      <c:pt idx="1146">
                        <c:v>03/08/2016</c:v>
                      </c:pt>
                      <c:pt idx="1147">
                        <c:v>04/08/2016</c:v>
                      </c:pt>
                      <c:pt idx="1148">
                        <c:v>05/08/2016</c:v>
                      </c:pt>
                      <c:pt idx="1149">
                        <c:v>08/08/2016</c:v>
                      </c:pt>
                      <c:pt idx="1150">
                        <c:v>09/08/2016</c:v>
                      </c:pt>
                      <c:pt idx="1151">
                        <c:v>10/08/2016</c:v>
                      </c:pt>
                      <c:pt idx="1152">
                        <c:v>11/08/2016</c:v>
                      </c:pt>
                      <c:pt idx="1153">
                        <c:v>12/08/2016</c:v>
                      </c:pt>
                      <c:pt idx="1154">
                        <c:v>15/08/2016</c:v>
                      </c:pt>
                      <c:pt idx="1155">
                        <c:v>16/08/2016</c:v>
                      </c:pt>
                      <c:pt idx="1156">
                        <c:v>17/08/2016</c:v>
                      </c:pt>
                      <c:pt idx="1157">
                        <c:v>18/08/2016</c:v>
                      </c:pt>
                      <c:pt idx="1158">
                        <c:v>19/08/2016</c:v>
                      </c:pt>
                      <c:pt idx="1159">
                        <c:v>22/08/2016</c:v>
                      </c:pt>
                      <c:pt idx="1160">
                        <c:v>23/08/2016</c:v>
                      </c:pt>
                      <c:pt idx="1161">
                        <c:v>24/08/2016</c:v>
                      </c:pt>
                      <c:pt idx="1162">
                        <c:v>25/08/2016</c:v>
                      </c:pt>
                      <c:pt idx="1163">
                        <c:v>26/08/2016</c:v>
                      </c:pt>
                      <c:pt idx="1164">
                        <c:v>30/08/2016</c:v>
                      </c:pt>
                      <c:pt idx="1165">
                        <c:v>31/08/2016</c:v>
                      </c:pt>
                      <c:pt idx="1166">
                        <c:v>01/09/2016</c:v>
                      </c:pt>
                      <c:pt idx="1167">
                        <c:v>02/09/2016</c:v>
                      </c:pt>
                      <c:pt idx="1168">
                        <c:v>05/09/2016</c:v>
                      </c:pt>
                      <c:pt idx="1169">
                        <c:v>06/09/2016</c:v>
                      </c:pt>
                      <c:pt idx="1170">
                        <c:v>07/09/2016</c:v>
                      </c:pt>
                      <c:pt idx="1171">
                        <c:v>08/09/2016</c:v>
                      </c:pt>
                      <c:pt idx="1172">
                        <c:v>09/09/2016</c:v>
                      </c:pt>
                      <c:pt idx="1173">
                        <c:v>12/09/2016</c:v>
                      </c:pt>
                      <c:pt idx="1174">
                        <c:v>13/09/2016</c:v>
                      </c:pt>
                      <c:pt idx="1175">
                        <c:v>14/09/2016</c:v>
                      </c:pt>
                      <c:pt idx="1176">
                        <c:v>15/09/2016</c:v>
                      </c:pt>
                      <c:pt idx="1177">
                        <c:v>16/09/2016</c:v>
                      </c:pt>
                      <c:pt idx="1178">
                        <c:v>19/09/2016</c:v>
                      </c:pt>
                      <c:pt idx="1179">
                        <c:v>20/09/2016</c:v>
                      </c:pt>
                      <c:pt idx="1180">
                        <c:v>21/09/2016</c:v>
                      </c:pt>
                      <c:pt idx="1181">
                        <c:v>22/09/2016</c:v>
                      </c:pt>
                      <c:pt idx="1182">
                        <c:v>23/09/2016</c:v>
                      </c:pt>
                      <c:pt idx="1183">
                        <c:v>26/09/2016</c:v>
                      </c:pt>
                      <c:pt idx="1184">
                        <c:v>27/09/2016</c:v>
                      </c:pt>
                      <c:pt idx="1185">
                        <c:v>28/09/2016</c:v>
                      </c:pt>
                      <c:pt idx="1186">
                        <c:v>29/09/2016</c:v>
                      </c:pt>
                      <c:pt idx="1187">
                        <c:v>30/09/2016</c:v>
                      </c:pt>
                      <c:pt idx="1188">
                        <c:v>03/10/2016</c:v>
                      </c:pt>
                      <c:pt idx="1189">
                        <c:v>04/10/2016</c:v>
                      </c:pt>
                      <c:pt idx="1190">
                        <c:v>05/10/2016</c:v>
                      </c:pt>
                      <c:pt idx="1191">
                        <c:v>06/10/2016</c:v>
                      </c:pt>
                      <c:pt idx="1192">
                        <c:v>07/10/2016</c:v>
                      </c:pt>
                      <c:pt idx="1193">
                        <c:v>10/10/2016</c:v>
                      </c:pt>
                      <c:pt idx="1194">
                        <c:v>11/10/2016</c:v>
                      </c:pt>
                      <c:pt idx="1195">
                        <c:v>12/10/2016</c:v>
                      </c:pt>
                      <c:pt idx="1196">
                        <c:v>13/10/2016</c:v>
                      </c:pt>
                      <c:pt idx="1197">
                        <c:v>14/10/2016</c:v>
                      </c:pt>
                      <c:pt idx="1198">
                        <c:v>17/10/2016</c:v>
                      </c:pt>
                      <c:pt idx="1199">
                        <c:v>18/10/2016</c:v>
                      </c:pt>
                      <c:pt idx="1200">
                        <c:v>19/10/2016</c:v>
                      </c:pt>
                      <c:pt idx="1201">
                        <c:v>20/10/2016</c:v>
                      </c:pt>
                      <c:pt idx="1202">
                        <c:v>21/10/2016</c:v>
                      </c:pt>
                      <c:pt idx="1203">
                        <c:v>24/10/2016</c:v>
                      </c:pt>
                      <c:pt idx="1204">
                        <c:v>25/10/2016</c:v>
                      </c:pt>
                      <c:pt idx="1205">
                        <c:v>26/10/2016</c:v>
                      </c:pt>
                      <c:pt idx="1206">
                        <c:v>27/10/2016</c:v>
                      </c:pt>
                      <c:pt idx="1207">
                        <c:v>28/10/2016</c:v>
                      </c:pt>
                      <c:pt idx="1208">
                        <c:v>31/10/2016</c:v>
                      </c:pt>
                      <c:pt idx="1209">
                        <c:v>01/11/2016</c:v>
                      </c:pt>
                      <c:pt idx="1210">
                        <c:v>02/11/2016</c:v>
                      </c:pt>
                      <c:pt idx="1211">
                        <c:v>03/11/2016</c:v>
                      </c:pt>
                      <c:pt idx="1212">
                        <c:v>04/11/2016</c:v>
                      </c:pt>
                      <c:pt idx="1213">
                        <c:v>07/11/2016</c:v>
                      </c:pt>
                      <c:pt idx="1214">
                        <c:v>08/11/2016</c:v>
                      </c:pt>
                      <c:pt idx="1215">
                        <c:v>09/11/2016</c:v>
                      </c:pt>
                      <c:pt idx="1216">
                        <c:v>10/11/2016</c:v>
                      </c:pt>
                      <c:pt idx="1217">
                        <c:v>11/11/2016</c:v>
                      </c:pt>
                      <c:pt idx="1218">
                        <c:v>14/11/2016</c:v>
                      </c:pt>
                      <c:pt idx="1219">
                        <c:v>15/11/2016</c:v>
                      </c:pt>
                      <c:pt idx="1220">
                        <c:v>16/11/2016</c:v>
                      </c:pt>
                      <c:pt idx="1221">
                        <c:v>17/11/2016</c:v>
                      </c:pt>
                      <c:pt idx="1222">
                        <c:v>18/11/2016</c:v>
                      </c:pt>
                      <c:pt idx="1223">
                        <c:v>21/11/2016</c:v>
                      </c:pt>
                      <c:pt idx="1224">
                        <c:v>22/11/2016</c:v>
                      </c:pt>
                      <c:pt idx="1225">
                        <c:v>23/11/2016</c:v>
                      </c:pt>
                      <c:pt idx="1226">
                        <c:v>24/11/2016</c:v>
                      </c:pt>
                      <c:pt idx="1227">
                        <c:v>25/11/2016</c:v>
                      </c:pt>
                      <c:pt idx="1228">
                        <c:v>28/11/2016</c:v>
                      </c:pt>
                      <c:pt idx="1229">
                        <c:v>29/11/2016</c:v>
                      </c:pt>
                      <c:pt idx="1230">
                        <c:v>30/11/2016</c:v>
                      </c:pt>
                      <c:pt idx="1231">
                        <c:v>01/12/2016</c:v>
                      </c:pt>
                      <c:pt idx="1232">
                        <c:v>02/12/2016</c:v>
                      </c:pt>
                      <c:pt idx="1233">
                        <c:v>05/12/2016</c:v>
                      </c:pt>
                      <c:pt idx="1234">
                        <c:v>06/12/2016</c:v>
                      </c:pt>
                      <c:pt idx="1235">
                        <c:v>07/12/2016</c:v>
                      </c:pt>
                      <c:pt idx="1236">
                        <c:v>08/12/2016</c:v>
                      </c:pt>
                      <c:pt idx="1237">
                        <c:v>09/12/2016</c:v>
                      </c:pt>
                      <c:pt idx="1238">
                        <c:v>12/12/2016</c:v>
                      </c:pt>
                      <c:pt idx="1239">
                        <c:v>13/12/2016</c:v>
                      </c:pt>
                      <c:pt idx="1240">
                        <c:v>14/12/2016</c:v>
                      </c:pt>
                      <c:pt idx="1241">
                        <c:v>15/12/2016</c:v>
                      </c:pt>
                      <c:pt idx="1242">
                        <c:v>16/12/2016</c:v>
                      </c:pt>
                      <c:pt idx="1243">
                        <c:v>19/12/2016</c:v>
                      </c:pt>
                      <c:pt idx="1244">
                        <c:v>20/12/2016</c:v>
                      </c:pt>
                      <c:pt idx="1245">
                        <c:v>21/12/2016</c:v>
                      </c:pt>
                      <c:pt idx="1246">
                        <c:v>22/12/2016</c:v>
                      </c:pt>
                      <c:pt idx="1247">
                        <c:v>23/12/2016</c:v>
                      </c:pt>
                      <c:pt idx="1248">
                        <c:v>28/12/2016</c:v>
                      </c:pt>
                      <c:pt idx="1249">
                        <c:v>29/12/2016</c:v>
                      </c:pt>
                      <c:pt idx="1250">
                        <c:v>30/12/2016</c:v>
                      </c:pt>
                      <c:pt idx="1251">
                        <c:v>03/01/2017</c:v>
                      </c:pt>
                      <c:pt idx="1252">
                        <c:v>04/01/2017</c:v>
                      </c:pt>
                      <c:pt idx="1253">
                        <c:v>05/01/2017</c:v>
                      </c:pt>
                      <c:pt idx="1254">
                        <c:v>06/01/2017</c:v>
                      </c:pt>
                      <c:pt idx="1255">
                        <c:v>09/01/2017</c:v>
                      </c:pt>
                      <c:pt idx="1256">
                        <c:v>10/01/2017</c:v>
                      </c:pt>
                      <c:pt idx="1257">
                        <c:v>11/01/2017</c:v>
                      </c:pt>
                      <c:pt idx="1258">
                        <c:v>12/01/2017</c:v>
                      </c:pt>
                      <c:pt idx="1259">
                        <c:v>13/01/2017</c:v>
                      </c:pt>
                      <c:pt idx="1260">
                        <c:v>16/01/2017</c:v>
                      </c:pt>
                      <c:pt idx="1261">
                        <c:v>17/01/2017</c:v>
                      </c:pt>
                      <c:pt idx="1262">
                        <c:v>18/01/2017</c:v>
                      </c:pt>
                      <c:pt idx="1263">
                        <c:v>19/01/2017</c:v>
                      </c:pt>
                      <c:pt idx="1264">
                        <c:v>20/01/2017</c:v>
                      </c:pt>
                      <c:pt idx="1265">
                        <c:v>23/01/2017</c:v>
                      </c:pt>
                      <c:pt idx="1266">
                        <c:v>24/01/2017</c:v>
                      </c:pt>
                      <c:pt idx="1267">
                        <c:v>25/01/2017</c:v>
                      </c:pt>
                      <c:pt idx="1268">
                        <c:v>26/01/2017</c:v>
                      </c:pt>
                      <c:pt idx="1269">
                        <c:v>27/01/2017</c:v>
                      </c:pt>
                      <c:pt idx="1270">
                        <c:v>30/01/2017</c:v>
                      </c:pt>
                      <c:pt idx="1271">
                        <c:v>31/01/2017</c:v>
                      </c:pt>
                      <c:pt idx="1272">
                        <c:v>01/02/2017</c:v>
                      </c:pt>
                      <c:pt idx="1273">
                        <c:v>02/02/2017</c:v>
                      </c:pt>
                      <c:pt idx="1274">
                        <c:v>03/02/2017</c:v>
                      </c:pt>
                      <c:pt idx="1275">
                        <c:v>06/02/2017</c:v>
                      </c:pt>
                      <c:pt idx="1276">
                        <c:v>07/02/2017</c:v>
                      </c:pt>
                      <c:pt idx="1277">
                        <c:v>08/02/2017</c:v>
                      </c:pt>
                      <c:pt idx="1278">
                        <c:v>09/02/2017</c:v>
                      </c:pt>
                      <c:pt idx="1279">
                        <c:v>10/02/2017</c:v>
                      </c:pt>
                      <c:pt idx="1280">
                        <c:v>13/02/2017</c:v>
                      </c:pt>
                      <c:pt idx="1281">
                        <c:v>14/02/2017</c:v>
                      </c:pt>
                      <c:pt idx="1282">
                        <c:v>15/02/2017</c:v>
                      </c:pt>
                      <c:pt idx="1283">
                        <c:v>16/02/2017</c:v>
                      </c:pt>
                      <c:pt idx="1284">
                        <c:v>17/02/2017</c:v>
                      </c:pt>
                      <c:pt idx="1285">
                        <c:v>20/02/2017</c:v>
                      </c:pt>
                      <c:pt idx="1286">
                        <c:v>21/02/2017</c:v>
                      </c:pt>
                      <c:pt idx="1287">
                        <c:v>22/02/2017</c:v>
                      </c:pt>
                      <c:pt idx="1288">
                        <c:v>23/02/2017</c:v>
                      </c:pt>
                      <c:pt idx="1289">
                        <c:v>24/02/2017</c:v>
                      </c:pt>
                      <c:pt idx="1290">
                        <c:v>27/02/2017</c:v>
                      </c:pt>
                      <c:pt idx="1291">
                        <c:v>28/02/2017</c:v>
                      </c:pt>
                      <c:pt idx="1292">
                        <c:v>01/03/2017</c:v>
                      </c:pt>
                      <c:pt idx="1293">
                        <c:v>02/03/2017</c:v>
                      </c:pt>
                      <c:pt idx="1294">
                        <c:v>03/03/2017</c:v>
                      </c:pt>
                      <c:pt idx="1295">
                        <c:v>06/03/2017</c:v>
                      </c:pt>
                      <c:pt idx="1296">
                        <c:v>07/03/2017</c:v>
                      </c:pt>
                      <c:pt idx="1297">
                        <c:v>08/03/2017</c:v>
                      </c:pt>
                      <c:pt idx="1298">
                        <c:v>09/03/2017</c:v>
                      </c:pt>
                      <c:pt idx="1299">
                        <c:v>10/03/2017</c:v>
                      </c:pt>
                      <c:pt idx="1300">
                        <c:v>13/03/2017</c:v>
                      </c:pt>
                      <c:pt idx="1301">
                        <c:v>14/03/2017</c:v>
                      </c:pt>
                      <c:pt idx="1302">
                        <c:v>15/03/2017</c:v>
                      </c:pt>
                      <c:pt idx="1303">
                        <c:v>16/03/2017</c:v>
                      </c:pt>
                      <c:pt idx="1304">
                        <c:v>17/03/2017</c:v>
                      </c:pt>
                      <c:pt idx="1305">
                        <c:v>20/03/2017</c:v>
                      </c:pt>
                      <c:pt idx="1306">
                        <c:v>21/03/2017</c:v>
                      </c:pt>
                      <c:pt idx="1307">
                        <c:v>22/03/2017</c:v>
                      </c:pt>
                      <c:pt idx="1308">
                        <c:v>23/03/2017</c:v>
                      </c:pt>
                      <c:pt idx="1309">
                        <c:v>24/03/2017</c:v>
                      </c:pt>
                      <c:pt idx="1310">
                        <c:v>27/03/2017</c:v>
                      </c:pt>
                      <c:pt idx="1311">
                        <c:v>28/03/2017</c:v>
                      </c:pt>
                      <c:pt idx="1312">
                        <c:v>29/03/2017</c:v>
                      </c:pt>
                      <c:pt idx="1313">
                        <c:v>30/03/2017</c:v>
                      </c:pt>
                      <c:pt idx="1314">
                        <c:v>31/03/2017</c:v>
                      </c:pt>
                      <c:pt idx="1315">
                        <c:v>03/04/2017</c:v>
                      </c:pt>
                      <c:pt idx="1316">
                        <c:v>04/04/2017</c:v>
                      </c:pt>
                      <c:pt idx="1317">
                        <c:v>05/04/2017</c:v>
                      </c:pt>
                      <c:pt idx="1318">
                        <c:v>06/04/2017</c:v>
                      </c:pt>
                      <c:pt idx="1319">
                        <c:v>07/04/2017</c:v>
                      </c:pt>
                      <c:pt idx="1320">
                        <c:v>10/04/2017</c:v>
                      </c:pt>
                      <c:pt idx="1321">
                        <c:v>11/04/2017</c:v>
                      </c:pt>
                      <c:pt idx="1322">
                        <c:v>12/04/2017</c:v>
                      </c:pt>
                      <c:pt idx="1323">
                        <c:v>13/04/2017</c:v>
                      </c:pt>
                      <c:pt idx="1324">
                        <c:v>18/04/2017</c:v>
                      </c:pt>
                      <c:pt idx="1325">
                        <c:v>19/04/2017</c:v>
                      </c:pt>
                      <c:pt idx="1326">
                        <c:v>20/04/2017</c:v>
                      </c:pt>
                      <c:pt idx="1327">
                        <c:v>21/04/2017</c:v>
                      </c:pt>
                      <c:pt idx="1328">
                        <c:v>24/04/2017</c:v>
                      </c:pt>
                      <c:pt idx="1329">
                        <c:v>25/04/2017</c:v>
                      </c:pt>
                      <c:pt idx="1330">
                        <c:v>26/04/2017</c:v>
                      </c:pt>
                      <c:pt idx="1331">
                        <c:v>27/04/2017</c:v>
                      </c:pt>
                      <c:pt idx="1332">
                        <c:v>28/04/2017</c:v>
                      </c:pt>
                      <c:pt idx="1333">
                        <c:v>02/05/2017</c:v>
                      </c:pt>
                      <c:pt idx="1334">
                        <c:v>03/05/2017</c:v>
                      </c:pt>
                      <c:pt idx="1335">
                        <c:v>04/05/2017</c:v>
                      </c:pt>
                      <c:pt idx="1336">
                        <c:v>05/05/2017</c:v>
                      </c:pt>
                      <c:pt idx="1337">
                        <c:v>08/05/2017</c:v>
                      </c:pt>
                      <c:pt idx="1338">
                        <c:v>09/05/2017</c:v>
                      </c:pt>
                      <c:pt idx="1339">
                        <c:v>10/05/2017</c:v>
                      </c:pt>
                      <c:pt idx="1340">
                        <c:v>11/05/2017</c:v>
                      </c:pt>
                      <c:pt idx="1341">
                        <c:v>12/05/2017</c:v>
                      </c:pt>
                      <c:pt idx="1342">
                        <c:v>15/05/2017</c:v>
                      </c:pt>
                      <c:pt idx="1343">
                        <c:v>16/05/2017</c:v>
                      </c:pt>
                      <c:pt idx="1344">
                        <c:v>17/05/2017</c:v>
                      </c:pt>
                      <c:pt idx="1345">
                        <c:v>18/05/2017</c:v>
                      </c:pt>
                      <c:pt idx="1346">
                        <c:v>19/05/2017</c:v>
                      </c:pt>
                      <c:pt idx="1347">
                        <c:v>22/05/2017</c:v>
                      </c:pt>
                      <c:pt idx="1348">
                        <c:v>23/05/2017</c:v>
                      </c:pt>
                      <c:pt idx="1349">
                        <c:v>24/05/2017</c:v>
                      </c:pt>
                      <c:pt idx="1350">
                        <c:v>25/05/2017</c:v>
                      </c:pt>
                      <c:pt idx="1351">
                        <c:v>26/05/2017</c:v>
                      </c:pt>
                      <c:pt idx="1352">
                        <c:v>30/05/2017</c:v>
                      </c:pt>
                      <c:pt idx="1353">
                        <c:v>31/05/2017</c:v>
                      </c:pt>
                      <c:pt idx="1354">
                        <c:v>01/06/2017</c:v>
                      </c:pt>
                      <c:pt idx="1355">
                        <c:v>02/06/2017</c:v>
                      </c:pt>
                      <c:pt idx="1356">
                        <c:v>05/06/2017</c:v>
                      </c:pt>
                      <c:pt idx="1357">
                        <c:v>06/06/2017</c:v>
                      </c:pt>
                      <c:pt idx="1358">
                        <c:v>07/06/2017</c:v>
                      </c:pt>
                      <c:pt idx="1359">
                        <c:v>08/06/2017</c:v>
                      </c:pt>
                      <c:pt idx="1360">
                        <c:v>09/06/2017</c:v>
                      </c:pt>
                      <c:pt idx="1361">
                        <c:v>12/06/2017</c:v>
                      </c:pt>
                      <c:pt idx="1362">
                        <c:v>13/06/2017</c:v>
                      </c:pt>
                      <c:pt idx="1363">
                        <c:v>14/06/2017</c:v>
                      </c:pt>
                      <c:pt idx="1364">
                        <c:v>15/06/2017</c:v>
                      </c:pt>
                      <c:pt idx="1365">
                        <c:v>16/06/2017</c:v>
                      </c:pt>
                      <c:pt idx="1366">
                        <c:v>19/06/2017</c:v>
                      </c:pt>
                      <c:pt idx="1367">
                        <c:v>20/06/2017</c:v>
                      </c:pt>
                      <c:pt idx="1368">
                        <c:v>21/06/2017</c:v>
                      </c:pt>
                      <c:pt idx="1369">
                        <c:v>22/06/2017</c:v>
                      </c:pt>
                      <c:pt idx="1370">
                        <c:v>23/06/2017</c:v>
                      </c:pt>
                      <c:pt idx="1371">
                        <c:v>26/06/2017</c:v>
                      </c:pt>
                      <c:pt idx="1372">
                        <c:v>27/06/2017</c:v>
                      </c:pt>
                      <c:pt idx="1373">
                        <c:v>28/06/2017</c:v>
                      </c:pt>
                      <c:pt idx="1374">
                        <c:v>29/06/2017</c:v>
                      </c:pt>
                      <c:pt idx="1375">
                        <c:v>30/06/2017</c:v>
                      </c:pt>
                      <c:pt idx="1376">
                        <c:v>03/07/2017</c:v>
                      </c:pt>
                      <c:pt idx="1377">
                        <c:v>04/07/2017</c:v>
                      </c:pt>
                      <c:pt idx="1378">
                        <c:v>05/07/2017</c:v>
                      </c:pt>
                      <c:pt idx="1379">
                        <c:v>06/07/2017</c:v>
                      </c:pt>
                      <c:pt idx="1380">
                        <c:v>07/07/2017</c:v>
                      </c:pt>
                      <c:pt idx="1381">
                        <c:v>10/07/2017</c:v>
                      </c:pt>
                      <c:pt idx="1382">
                        <c:v>11/07/2017</c:v>
                      </c:pt>
                      <c:pt idx="1383">
                        <c:v>12/07/2017</c:v>
                      </c:pt>
                      <c:pt idx="1384">
                        <c:v>13/07/2017</c:v>
                      </c:pt>
                      <c:pt idx="1385">
                        <c:v>14/07/2017</c:v>
                      </c:pt>
                      <c:pt idx="1386">
                        <c:v>17/07/2017</c:v>
                      </c:pt>
                      <c:pt idx="1387">
                        <c:v>18/07/2017</c:v>
                      </c:pt>
                      <c:pt idx="1388">
                        <c:v>19/07/2017</c:v>
                      </c:pt>
                      <c:pt idx="1389">
                        <c:v>20/07/2017</c:v>
                      </c:pt>
                      <c:pt idx="1390">
                        <c:v>21/07/2017</c:v>
                      </c:pt>
                      <c:pt idx="1391">
                        <c:v>24/07/2017</c:v>
                      </c:pt>
                      <c:pt idx="1392">
                        <c:v>25/07/2017</c:v>
                      </c:pt>
                      <c:pt idx="1393">
                        <c:v>26/07/2017</c:v>
                      </c:pt>
                      <c:pt idx="1394">
                        <c:v>27/07/2017</c:v>
                      </c:pt>
                      <c:pt idx="1395">
                        <c:v>28/07/2017</c:v>
                      </c:pt>
                      <c:pt idx="1396">
                        <c:v>31/07/2017</c:v>
                      </c:pt>
                      <c:pt idx="1397">
                        <c:v>01/08/2017</c:v>
                      </c:pt>
                      <c:pt idx="1398">
                        <c:v>02/08/2017</c:v>
                      </c:pt>
                      <c:pt idx="1399">
                        <c:v>03/08/2017</c:v>
                      </c:pt>
                      <c:pt idx="1400">
                        <c:v>04/08/2017</c:v>
                      </c:pt>
                      <c:pt idx="1401">
                        <c:v>07/08/2017</c:v>
                      </c:pt>
                      <c:pt idx="1402">
                        <c:v>08/08/2017</c:v>
                      </c:pt>
                      <c:pt idx="1403">
                        <c:v>09/08/2017</c:v>
                      </c:pt>
                      <c:pt idx="1404">
                        <c:v>10/08/2017</c:v>
                      </c:pt>
                      <c:pt idx="1405">
                        <c:v>11/08/2017</c:v>
                      </c:pt>
                      <c:pt idx="1406">
                        <c:v>14/08/2017</c:v>
                      </c:pt>
                      <c:pt idx="1407">
                        <c:v>15/08/2017</c:v>
                      </c:pt>
                      <c:pt idx="1408">
                        <c:v>16/08/2017</c:v>
                      </c:pt>
                      <c:pt idx="1409">
                        <c:v>17/08/2017</c:v>
                      </c:pt>
                      <c:pt idx="1410">
                        <c:v>18/08/2017</c:v>
                      </c:pt>
                      <c:pt idx="1411">
                        <c:v>21/08/2017</c:v>
                      </c:pt>
                      <c:pt idx="1412">
                        <c:v>22/08/2017</c:v>
                      </c:pt>
                      <c:pt idx="1413">
                        <c:v>23/08/2017</c:v>
                      </c:pt>
                      <c:pt idx="1414">
                        <c:v>24/08/2017</c:v>
                      </c:pt>
                      <c:pt idx="1415">
                        <c:v>25/08/2017</c:v>
                      </c:pt>
                      <c:pt idx="1416">
                        <c:v>29/08/2017</c:v>
                      </c:pt>
                      <c:pt idx="1417">
                        <c:v>30/08/2017</c:v>
                      </c:pt>
                      <c:pt idx="1418">
                        <c:v>31/08/2017</c:v>
                      </c:pt>
                      <c:pt idx="1419">
                        <c:v>01/09/2017</c:v>
                      </c:pt>
                      <c:pt idx="1420">
                        <c:v>04/09/2017</c:v>
                      </c:pt>
                      <c:pt idx="1421">
                        <c:v>05/09/2017</c:v>
                      </c:pt>
                      <c:pt idx="1422">
                        <c:v>06/09/2017</c:v>
                      </c:pt>
                      <c:pt idx="1423">
                        <c:v>07/09/2017</c:v>
                      </c:pt>
                      <c:pt idx="1424">
                        <c:v>08/09/2017</c:v>
                      </c:pt>
                      <c:pt idx="1425">
                        <c:v>11/09/2017</c:v>
                      </c:pt>
                      <c:pt idx="1426">
                        <c:v>12/09/2017</c:v>
                      </c:pt>
                      <c:pt idx="1427">
                        <c:v>13/09/2017</c:v>
                      </c:pt>
                      <c:pt idx="1428">
                        <c:v>14/09/2017</c:v>
                      </c:pt>
                      <c:pt idx="1429">
                        <c:v>15/09/2017</c:v>
                      </c:pt>
                      <c:pt idx="1430">
                        <c:v>18/09/2017</c:v>
                      </c:pt>
                      <c:pt idx="1431">
                        <c:v>19/09/2017</c:v>
                      </c:pt>
                      <c:pt idx="1432">
                        <c:v>20/09/2017</c:v>
                      </c:pt>
                      <c:pt idx="1433">
                        <c:v>21/09/2017</c:v>
                      </c:pt>
                      <c:pt idx="1434">
                        <c:v>22/09/2017</c:v>
                      </c:pt>
                      <c:pt idx="1435">
                        <c:v>25/09/2017</c:v>
                      </c:pt>
                      <c:pt idx="1436">
                        <c:v>26/09/2017</c:v>
                      </c:pt>
                      <c:pt idx="1437">
                        <c:v>27/09/2017</c:v>
                      </c:pt>
                      <c:pt idx="1438">
                        <c:v>28/09/2017</c:v>
                      </c:pt>
                      <c:pt idx="1439">
                        <c:v>29/09/2017</c:v>
                      </c:pt>
                      <c:pt idx="1440">
                        <c:v>02/10/2017</c:v>
                      </c:pt>
                      <c:pt idx="1441">
                        <c:v>03/10/2017</c:v>
                      </c:pt>
                      <c:pt idx="1442">
                        <c:v>04/10/2017</c:v>
                      </c:pt>
                      <c:pt idx="1443">
                        <c:v>05/10/2017</c:v>
                      </c:pt>
                      <c:pt idx="1444">
                        <c:v>06/10/2017</c:v>
                      </c:pt>
                      <c:pt idx="1445">
                        <c:v>09/10/2017</c:v>
                      </c:pt>
                      <c:pt idx="1446">
                        <c:v>10/10/2017</c:v>
                      </c:pt>
                      <c:pt idx="1447">
                        <c:v>11/10/2017</c:v>
                      </c:pt>
                      <c:pt idx="1448">
                        <c:v>12/10/2017</c:v>
                      </c:pt>
                      <c:pt idx="1449">
                        <c:v>13/10/2017</c:v>
                      </c:pt>
                      <c:pt idx="1450">
                        <c:v>16/10/2017</c:v>
                      </c:pt>
                      <c:pt idx="1451">
                        <c:v>17/10/2017</c:v>
                      </c:pt>
                      <c:pt idx="1452">
                        <c:v>18/10/2017</c:v>
                      </c:pt>
                      <c:pt idx="1453">
                        <c:v>19/10/2017</c:v>
                      </c:pt>
                      <c:pt idx="1454">
                        <c:v>20/10/2017</c:v>
                      </c:pt>
                      <c:pt idx="1455">
                        <c:v>23/10/2017</c:v>
                      </c:pt>
                      <c:pt idx="1456">
                        <c:v>24/10/2017</c:v>
                      </c:pt>
                      <c:pt idx="1457">
                        <c:v>25/10/2017</c:v>
                      </c:pt>
                      <c:pt idx="1458">
                        <c:v>26/10/2017</c:v>
                      </c:pt>
                      <c:pt idx="1459">
                        <c:v>27/10/2017</c:v>
                      </c:pt>
                      <c:pt idx="1460">
                        <c:v>30/10/2017</c:v>
                      </c:pt>
                      <c:pt idx="1461">
                        <c:v>31/10/2017</c:v>
                      </c:pt>
                      <c:pt idx="1462">
                        <c:v>01/11/2017</c:v>
                      </c:pt>
                      <c:pt idx="1463">
                        <c:v>02/11/2017</c:v>
                      </c:pt>
                      <c:pt idx="1464">
                        <c:v>03/11/2017</c:v>
                      </c:pt>
                      <c:pt idx="1465">
                        <c:v>06/11/2017</c:v>
                      </c:pt>
                      <c:pt idx="1466">
                        <c:v>07/11/2017</c:v>
                      </c:pt>
                      <c:pt idx="1467">
                        <c:v>08/11/2017</c:v>
                      </c:pt>
                      <c:pt idx="1468">
                        <c:v>09/11/2017</c:v>
                      </c:pt>
                      <c:pt idx="1469">
                        <c:v>10/11/2017</c:v>
                      </c:pt>
                      <c:pt idx="1470">
                        <c:v>13/11/2017</c:v>
                      </c:pt>
                      <c:pt idx="1471">
                        <c:v>14/11/2017</c:v>
                      </c:pt>
                      <c:pt idx="1472">
                        <c:v>15/11/2017</c:v>
                      </c:pt>
                      <c:pt idx="1473">
                        <c:v>16/11/2017</c:v>
                      </c:pt>
                      <c:pt idx="1474">
                        <c:v>17/11/2017</c:v>
                      </c:pt>
                      <c:pt idx="1475">
                        <c:v>20/11/2017</c:v>
                      </c:pt>
                      <c:pt idx="1476">
                        <c:v>21/11/2017</c:v>
                      </c:pt>
                      <c:pt idx="1477">
                        <c:v>22/11/2017</c:v>
                      </c:pt>
                      <c:pt idx="1478">
                        <c:v>23/11/2017</c:v>
                      </c:pt>
                      <c:pt idx="1479">
                        <c:v>24/11/2017</c:v>
                      </c:pt>
                      <c:pt idx="1480">
                        <c:v>27/11/2017</c:v>
                      </c:pt>
                      <c:pt idx="1481">
                        <c:v>28/11/2017</c:v>
                      </c:pt>
                      <c:pt idx="1482">
                        <c:v>29/11/2017</c:v>
                      </c:pt>
                      <c:pt idx="1483">
                        <c:v>30/11/2017</c:v>
                      </c:pt>
                      <c:pt idx="1484">
                        <c:v>01/12/2017</c:v>
                      </c:pt>
                      <c:pt idx="1485">
                        <c:v>04/12/2017</c:v>
                      </c:pt>
                      <c:pt idx="1486">
                        <c:v>05/12/2017</c:v>
                      </c:pt>
                      <c:pt idx="1487">
                        <c:v>06/12/2017</c:v>
                      </c:pt>
                      <c:pt idx="1488">
                        <c:v>07/12/2017</c:v>
                      </c:pt>
                      <c:pt idx="1489">
                        <c:v>08/12/2017</c:v>
                      </c:pt>
                      <c:pt idx="1490">
                        <c:v>12/12/2017</c:v>
                      </c:pt>
                      <c:pt idx="1491">
                        <c:v>13/12/2017</c:v>
                      </c:pt>
                      <c:pt idx="1492">
                        <c:v>14/12/2017</c:v>
                      </c:pt>
                      <c:pt idx="1493">
                        <c:v>15/12/2017</c:v>
                      </c:pt>
                      <c:pt idx="1494">
                        <c:v>18/12/2017</c:v>
                      </c:pt>
                      <c:pt idx="1495">
                        <c:v>19/12/2017</c:v>
                      </c:pt>
                      <c:pt idx="1496">
                        <c:v>20/12/2017</c:v>
                      </c:pt>
                      <c:pt idx="1497">
                        <c:v>21/12/2017</c:v>
                      </c:pt>
                      <c:pt idx="1498">
                        <c:v>22/12/2017</c:v>
                      </c:pt>
                      <c:pt idx="1499">
                        <c:v>27/12/2017</c:v>
                      </c:pt>
                      <c:pt idx="1500">
                        <c:v>28/12/2017</c:v>
                      </c:pt>
                      <c:pt idx="1501">
                        <c:v>29/12/2017</c:v>
                      </c:pt>
                      <c:pt idx="1502">
                        <c:v>02/01/2018</c:v>
                      </c:pt>
                      <c:pt idx="1503">
                        <c:v>03/01/2018</c:v>
                      </c:pt>
                      <c:pt idx="1504">
                        <c:v>04/01/2018</c:v>
                      </c:pt>
                      <c:pt idx="1505">
                        <c:v>05/01/2018</c:v>
                      </c:pt>
                      <c:pt idx="1506">
                        <c:v>08/01/2018</c:v>
                      </c:pt>
                      <c:pt idx="1507">
                        <c:v>09/01/2018</c:v>
                      </c:pt>
                      <c:pt idx="1508">
                        <c:v>10/01/2018</c:v>
                      </c:pt>
                      <c:pt idx="1509">
                        <c:v>11/01/2018</c:v>
                      </c:pt>
                      <c:pt idx="1510">
                        <c:v>12/01/2018</c:v>
                      </c:pt>
                      <c:pt idx="1511">
                        <c:v>15/01/2018</c:v>
                      </c:pt>
                      <c:pt idx="1512">
                        <c:v>16/01/2018</c:v>
                      </c:pt>
                      <c:pt idx="1513">
                        <c:v>17/01/2018</c:v>
                      </c:pt>
                      <c:pt idx="1514">
                        <c:v>18/01/2018</c:v>
                      </c:pt>
                      <c:pt idx="1515">
                        <c:v>19/01/2018</c:v>
                      </c:pt>
                      <c:pt idx="1516">
                        <c:v>22/01/2018</c:v>
                      </c:pt>
                      <c:pt idx="1517">
                        <c:v>23/01/2018</c:v>
                      </c:pt>
                      <c:pt idx="1518">
                        <c:v>24/01/2018</c:v>
                      </c:pt>
                      <c:pt idx="1519">
                        <c:v>25/01/2018</c:v>
                      </c:pt>
                      <c:pt idx="1520">
                        <c:v>26/01/2018</c:v>
                      </c:pt>
                      <c:pt idx="1521">
                        <c:v>29/01/2018</c:v>
                      </c:pt>
                      <c:pt idx="1522">
                        <c:v>30/01/2018</c:v>
                      </c:pt>
                      <c:pt idx="1523">
                        <c:v>31/01/2018</c:v>
                      </c:pt>
                      <c:pt idx="1524">
                        <c:v>01/02/2018</c:v>
                      </c:pt>
                      <c:pt idx="1525">
                        <c:v>02/02/2018</c:v>
                      </c:pt>
                      <c:pt idx="1526">
                        <c:v>05/02/2018</c:v>
                      </c:pt>
                      <c:pt idx="1527">
                        <c:v>06/02/2018</c:v>
                      </c:pt>
                      <c:pt idx="1528">
                        <c:v>07/02/2018</c:v>
                      </c:pt>
                      <c:pt idx="1529">
                        <c:v>08/02/2018</c:v>
                      </c:pt>
                      <c:pt idx="1530">
                        <c:v>09/02/2018</c:v>
                      </c:pt>
                      <c:pt idx="1531">
                        <c:v>12/02/2018</c:v>
                      </c:pt>
                      <c:pt idx="1532">
                        <c:v>13/02/2018</c:v>
                      </c:pt>
                      <c:pt idx="1533">
                        <c:v>14/02/2018</c:v>
                      </c:pt>
                      <c:pt idx="1534">
                        <c:v>15/02/2018</c:v>
                      </c:pt>
                      <c:pt idx="1535">
                        <c:v>16/02/2018</c:v>
                      </c:pt>
                      <c:pt idx="1536">
                        <c:v>19/02/2018</c:v>
                      </c:pt>
                      <c:pt idx="1537">
                        <c:v>20/02/2018</c:v>
                      </c:pt>
                      <c:pt idx="1538">
                        <c:v>21/02/2018</c:v>
                      </c:pt>
                      <c:pt idx="1539">
                        <c:v>22/02/2018</c:v>
                      </c:pt>
                      <c:pt idx="1540">
                        <c:v>23/02/2018</c:v>
                      </c:pt>
                      <c:pt idx="1541">
                        <c:v>26/02/2018</c:v>
                      </c:pt>
                      <c:pt idx="1542">
                        <c:v>27/02/2018</c:v>
                      </c:pt>
                      <c:pt idx="1543">
                        <c:v>28/02/2018</c:v>
                      </c:pt>
                      <c:pt idx="1544">
                        <c:v>01/03/2018</c:v>
                      </c:pt>
                      <c:pt idx="1545">
                        <c:v>02/03/2018</c:v>
                      </c:pt>
                      <c:pt idx="1546">
                        <c:v>05/03/2018</c:v>
                      </c:pt>
                      <c:pt idx="1547">
                        <c:v>06/03/2018</c:v>
                      </c:pt>
                      <c:pt idx="1548">
                        <c:v>07/03/2018</c:v>
                      </c:pt>
                      <c:pt idx="1549">
                        <c:v>08/03/2018</c:v>
                      </c:pt>
                      <c:pt idx="1550">
                        <c:v>09/03/2018</c:v>
                      </c:pt>
                      <c:pt idx="1551">
                        <c:v>12/03/2018</c:v>
                      </c:pt>
                      <c:pt idx="1552">
                        <c:v>13/03/2018</c:v>
                      </c:pt>
                      <c:pt idx="1553">
                        <c:v>14/03/2018</c:v>
                      </c:pt>
                      <c:pt idx="1554">
                        <c:v>15/03/2018</c:v>
                      </c:pt>
                      <c:pt idx="1555">
                        <c:v>16/03/2018</c:v>
                      </c:pt>
                      <c:pt idx="1556">
                        <c:v>19/03/2018</c:v>
                      </c:pt>
                      <c:pt idx="1557">
                        <c:v>20/03/2018</c:v>
                      </c:pt>
                      <c:pt idx="1558">
                        <c:v>21/03/2018</c:v>
                      </c:pt>
                      <c:pt idx="1559">
                        <c:v>22/03/2018</c:v>
                      </c:pt>
                      <c:pt idx="1560">
                        <c:v>23/03/2018</c:v>
                      </c:pt>
                      <c:pt idx="1561">
                        <c:v>26/03/2018</c:v>
                      </c:pt>
                      <c:pt idx="1562">
                        <c:v>27/03/2018</c:v>
                      </c:pt>
                      <c:pt idx="1563">
                        <c:v>28/03/2018</c:v>
                      </c:pt>
                      <c:pt idx="1564">
                        <c:v>29/03/2018</c:v>
                      </c:pt>
                      <c:pt idx="1565">
                        <c:v>03/04/2018</c:v>
                      </c:pt>
                      <c:pt idx="1566">
                        <c:v>04/04/2018</c:v>
                      </c:pt>
                      <c:pt idx="1567">
                        <c:v>05/04/2018</c:v>
                      </c:pt>
                      <c:pt idx="1568">
                        <c:v>06/04/2018</c:v>
                      </c:pt>
                      <c:pt idx="1569">
                        <c:v>09/04/2018</c:v>
                      </c:pt>
                      <c:pt idx="1570">
                        <c:v>10/04/2018</c:v>
                      </c:pt>
                      <c:pt idx="1571">
                        <c:v>11/04/2018</c:v>
                      </c:pt>
                      <c:pt idx="1572">
                        <c:v>12/04/2018</c:v>
                      </c:pt>
                      <c:pt idx="1573">
                        <c:v>13/04/2018</c:v>
                      </c:pt>
                      <c:pt idx="1574">
                        <c:v>16/04/2018</c:v>
                      </c:pt>
                      <c:pt idx="1575">
                        <c:v>17/04/2018</c:v>
                      </c:pt>
                      <c:pt idx="1576">
                        <c:v>18/04/2018</c:v>
                      </c:pt>
                      <c:pt idx="1577">
                        <c:v>19/04/2018</c:v>
                      </c:pt>
                      <c:pt idx="1578">
                        <c:v>20/04/2018</c:v>
                      </c:pt>
                      <c:pt idx="1579">
                        <c:v>23/04/2018</c:v>
                      </c:pt>
                      <c:pt idx="1580">
                        <c:v>24/04/2018</c:v>
                      </c:pt>
                      <c:pt idx="1581">
                        <c:v>25/04/2018</c:v>
                      </c:pt>
                      <c:pt idx="1582">
                        <c:v>26/04/2018</c:v>
                      </c:pt>
                      <c:pt idx="1583">
                        <c:v>27/04/2018</c:v>
                      </c:pt>
                      <c:pt idx="1584">
                        <c:v>30/04/2018</c:v>
                      </c:pt>
                      <c:pt idx="1585">
                        <c:v>01/05/2018</c:v>
                      </c:pt>
                      <c:pt idx="1586">
                        <c:v>02/05/2018</c:v>
                      </c:pt>
                      <c:pt idx="1587">
                        <c:v>04/05/2018</c:v>
                      </c:pt>
                      <c:pt idx="1588">
                        <c:v>08/05/2018</c:v>
                      </c:pt>
                      <c:pt idx="1589">
                        <c:v>10/05/2018</c:v>
                      </c:pt>
                      <c:pt idx="1590">
                        <c:v>11/05/2018</c:v>
                      </c:pt>
                      <c:pt idx="1591">
                        <c:v>14/05/2018</c:v>
                      </c:pt>
                      <c:pt idx="1592">
                        <c:v>15/05/2018</c:v>
                      </c:pt>
                      <c:pt idx="1593">
                        <c:v>16/05/2018</c:v>
                      </c:pt>
                      <c:pt idx="1594">
                        <c:v>18/05/2018</c:v>
                      </c:pt>
                      <c:pt idx="1595">
                        <c:v>21/05/2018</c:v>
                      </c:pt>
                      <c:pt idx="1596">
                        <c:v>22/05/2018</c:v>
                      </c:pt>
                      <c:pt idx="1597">
                        <c:v>24/05/2018</c:v>
                      </c:pt>
                      <c:pt idx="1598">
                        <c:v>25/05/2018</c:v>
                      </c:pt>
                      <c:pt idx="1599">
                        <c:v>30/05/2018</c:v>
                      </c:pt>
                      <c:pt idx="1600">
                        <c:v>01/06/2018</c:v>
                      </c:pt>
                      <c:pt idx="1601">
                        <c:v>04/06/2018</c:v>
                      </c:pt>
                      <c:pt idx="1602">
                        <c:v>05/06/2018</c:v>
                      </c:pt>
                      <c:pt idx="1603">
                        <c:v>06/06/2018</c:v>
                      </c:pt>
                      <c:pt idx="1604">
                        <c:v>08/06/2018</c:v>
                      </c:pt>
                      <c:pt idx="1605">
                        <c:v>11/06/2018</c:v>
                      </c:pt>
                      <c:pt idx="1606">
                        <c:v>12/06/2018</c:v>
                      </c:pt>
                      <c:pt idx="1607">
                        <c:v>13/06/2018</c:v>
                      </c:pt>
                      <c:pt idx="1608">
                        <c:v>15/06/2018</c:v>
                      </c:pt>
                      <c:pt idx="1609">
                        <c:v>19/06/2018</c:v>
                      </c:pt>
                      <c:pt idx="1610">
                        <c:v>20/06/2018</c:v>
                      </c:pt>
                      <c:pt idx="1611">
                        <c:v>21/06/2018</c:v>
                      </c:pt>
                      <c:pt idx="1612">
                        <c:v>22/06/2018</c:v>
                      </c:pt>
                      <c:pt idx="1613">
                        <c:v>25/06/2018</c:v>
                      </c:pt>
                      <c:pt idx="1614">
                        <c:v>26/06/2018</c:v>
                      </c:pt>
                      <c:pt idx="1615">
                        <c:v>28/06/2018</c:v>
                      </c:pt>
                      <c:pt idx="1616">
                        <c:v>29/06/2018</c:v>
                      </c:pt>
                      <c:pt idx="1617">
                        <c:v>02/07/2018</c:v>
                      </c:pt>
                      <c:pt idx="1618">
                        <c:v>03/07/2018</c:v>
                      </c:pt>
                      <c:pt idx="1619">
                        <c:v>04/07/2018</c:v>
                      </c:pt>
                      <c:pt idx="1620">
                        <c:v>05/07/2018</c:v>
                      </c:pt>
                      <c:pt idx="1621">
                        <c:v>06/07/2018</c:v>
                      </c:pt>
                      <c:pt idx="1622">
                        <c:v>09/07/2018</c:v>
                      </c:pt>
                      <c:pt idx="1623">
                        <c:v>10/07/2018</c:v>
                      </c:pt>
                      <c:pt idx="1624">
                        <c:v>11/07/2018</c:v>
                      </c:pt>
                      <c:pt idx="1625">
                        <c:v>12/07/2018</c:v>
                      </c:pt>
                      <c:pt idx="1626">
                        <c:v>13/07/2018</c:v>
                      </c:pt>
                      <c:pt idx="1627">
                        <c:v>16/07/2018</c:v>
                      </c:pt>
                      <c:pt idx="1628">
                        <c:v>17/07/2018</c:v>
                      </c:pt>
                      <c:pt idx="1629">
                        <c:v>18/07/2018</c:v>
                      </c:pt>
                      <c:pt idx="1630">
                        <c:v>19/07/2018</c:v>
                      </c:pt>
                      <c:pt idx="1631">
                        <c:v>20/07/2018</c:v>
                      </c:pt>
                      <c:pt idx="1632">
                        <c:v>23/07/2018</c:v>
                      </c:pt>
                      <c:pt idx="1633">
                        <c:v>25/07/2018</c:v>
                      </c:pt>
                      <c:pt idx="1634">
                        <c:v>26/07/2018</c:v>
                      </c:pt>
                      <c:pt idx="1635">
                        <c:v>27/07/2018</c:v>
                      </c:pt>
                      <c:pt idx="1636">
                        <c:v>30/07/2018</c:v>
                      </c:pt>
                      <c:pt idx="1637">
                        <c:v>31/07/2018</c:v>
                      </c:pt>
                      <c:pt idx="1638">
                        <c:v>01/08/2018</c:v>
                      </c:pt>
                      <c:pt idx="1639">
                        <c:v>02/08/2018</c:v>
                      </c:pt>
                      <c:pt idx="1640">
                        <c:v>03/08/2018</c:v>
                      </c:pt>
                      <c:pt idx="1641">
                        <c:v>06/08/2018</c:v>
                      </c:pt>
                      <c:pt idx="1642">
                        <c:v>07/08/2018</c:v>
                      </c:pt>
                      <c:pt idx="1643">
                        <c:v>08/08/2018</c:v>
                      </c:pt>
                      <c:pt idx="1644">
                        <c:v>09/08/2018</c:v>
                      </c:pt>
                      <c:pt idx="1645">
                        <c:v>10/08/2018</c:v>
                      </c:pt>
                      <c:pt idx="1646">
                        <c:v>13/08/2018</c:v>
                      </c:pt>
                      <c:pt idx="1647">
                        <c:v>14/08/2018</c:v>
                      </c:pt>
                      <c:pt idx="1648">
                        <c:v>15/08/2018</c:v>
                      </c:pt>
                      <c:pt idx="1649">
                        <c:v>17/08/2018</c:v>
                      </c:pt>
                      <c:pt idx="1650">
                        <c:v>20/08/2018</c:v>
                      </c:pt>
                      <c:pt idx="1651">
                        <c:v>21/08/2018</c:v>
                      </c:pt>
                      <c:pt idx="1652">
                        <c:v>22/08/2018</c:v>
                      </c:pt>
                      <c:pt idx="1653">
                        <c:v>23/08/2018</c:v>
                      </c:pt>
                      <c:pt idx="1654">
                        <c:v>24/08/2018</c:v>
                      </c:pt>
                      <c:pt idx="1655">
                        <c:v>28/08/2018</c:v>
                      </c:pt>
                      <c:pt idx="1656">
                        <c:v>29/08/2018</c:v>
                      </c:pt>
                      <c:pt idx="1657">
                        <c:v>30/08/2018</c:v>
                      </c:pt>
                      <c:pt idx="1658">
                        <c:v>31/08/2018</c:v>
                      </c:pt>
                      <c:pt idx="1659">
                        <c:v>03/09/2018</c:v>
                      </c:pt>
                      <c:pt idx="1660">
                        <c:v>04/09/2018</c:v>
                      </c:pt>
                      <c:pt idx="1661">
                        <c:v>05/09/2018</c:v>
                      </c:pt>
                      <c:pt idx="1662">
                        <c:v>06/09/2018</c:v>
                      </c:pt>
                      <c:pt idx="1663">
                        <c:v>07/09/2018</c:v>
                      </c:pt>
                      <c:pt idx="1664">
                        <c:v>10/09/2018</c:v>
                      </c:pt>
                      <c:pt idx="1665">
                        <c:v>11/09/2018</c:v>
                      </c:pt>
                      <c:pt idx="1666">
                        <c:v>12/09/2018</c:v>
                      </c:pt>
                      <c:pt idx="1667">
                        <c:v>13/09/2018</c:v>
                      </c:pt>
                      <c:pt idx="1668">
                        <c:v>14/09/2018</c:v>
                      </c:pt>
                      <c:pt idx="1669">
                        <c:v>17/09/2018</c:v>
                      </c:pt>
                      <c:pt idx="1670">
                        <c:v>18/09/2018</c:v>
                      </c:pt>
                      <c:pt idx="1671">
                        <c:v>19/09/2018</c:v>
                      </c:pt>
                      <c:pt idx="1672">
                        <c:v>20/09/2018</c:v>
                      </c:pt>
                      <c:pt idx="1673">
                        <c:v>21/09/2018</c:v>
                      </c:pt>
                      <c:pt idx="1674">
                        <c:v>24/09/2018</c:v>
                      </c:pt>
                      <c:pt idx="1675">
                        <c:v>25/09/2018</c:v>
                      </c:pt>
                      <c:pt idx="1676">
                        <c:v>26/09/2018</c:v>
                      </c:pt>
                      <c:pt idx="1677">
                        <c:v>27/09/2018</c:v>
                      </c:pt>
                      <c:pt idx="1678">
                        <c:v>28/09/2018</c:v>
                      </c:pt>
                      <c:pt idx="1679">
                        <c:v>01/10/2018</c:v>
                      </c:pt>
                      <c:pt idx="1680">
                        <c:v>02/10/2018</c:v>
                      </c:pt>
                      <c:pt idx="1681">
                        <c:v>03/10/2018</c:v>
                      </c:pt>
                      <c:pt idx="1682">
                        <c:v>04/10/2018</c:v>
                      </c:pt>
                      <c:pt idx="1683">
                        <c:v>05/10/2018</c:v>
                      </c:pt>
                      <c:pt idx="1684">
                        <c:v>08/10/2018</c:v>
                      </c:pt>
                      <c:pt idx="1685">
                        <c:v>10/10/2018</c:v>
                      </c:pt>
                      <c:pt idx="1686">
                        <c:v>11/10/2018</c:v>
                      </c:pt>
                      <c:pt idx="1687">
                        <c:v>12/10/2018</c:v>
                      </c:pt>
                      <c:pt idx="1688">
                        <c:v>15/10/2018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Main!$AY$3:$AY$1691</c15:sqref>
                        </c15:formulaRef>
                      </c:ext>
                    </c:extLst>
                    <c:numCache>
                      <c:formatCode>General</c:formatCode>
                      <c:ptCount val="1689"/>
                      <c:pt idx="0">
                        <c:v>2015</c:v>
                      </c:pt>
                      <c:pt idx="1">
                        <c:v>2015</c:v>
                      </c:pt>
                      <c:pt idx="2">
                        <c:v>2015</c:v>
                      </c:pt>
                      <c:pt idx="3">
                        <c:v>2015</c:v>
                      </c:pt>
                      <c:pt idx="4">
                        <c:v>2015</c:v>
                      </c:pt>
                      <c:pt idx="5">
                        <c:v>2015</c:v>
                      </c:pt>
                      <c:pt idx="6">
                        <c:v>2015</c:v>
                      </c:pt>
                      <c:pt idx="7">
                        <c:v>2015</c:v>
                      </c:pt>
                      <c:pt idx="8">
                        <c:v>2015</c:v>
                      </c:pt>
                      <c:pt idx="9">
                        <c:v>2015</c:v>
                      </c:pt>
                      <c:pt idx="10">
                        <c:v>2015</c:v>
                      </c:pt>
                      <c:pt idx="11">
                        <c:v>2015</c:v>
                      </c:pt>
                      <c:pt idx="12">
                        <c:v>2015</c:v>
                      </c:pt>
                      <c:pt idx="13">
                        <c:v>2015</c:v>
                      </c:pt>
                      <c:pt idx="14">
                        <c:v>2015</c:v>
                      </c:pt>
                      <c:pt idx="15">
                        <c:v>2015</c:v>
                      </c:pt>
                      <c:pt idx="16">
                        <c:v>2015</c:v>
                      </c:pt>
                      <c:pt idx="17">
                        <c:v>2015</c:v>
                      </c:pt>
                      <c:pt idx="18">
                        <c:v>2015</c:v>
                      </c:pt>
                      <c:pt idx="19">
                        <c:v>2015</c:v>
                      </c:pt>
                      <c:pt idx="20">
                        <c:v>2015</c:v>
                      </c:pt>
                      <c:pt idx="21">
                        <c:v>2015</c:v>
                      </c:pt>
                      <c:pt idx="22">
                        <c:v>2015</c:v>
                      </c:pt>
                      <c:pt idx="23">
                        <c:v>2015</c:v>
                      </c:pt>
                      <c:pt idx="24">
                        <c:v>2015</c:v>
                      </c:pt>
                      <c:pt idx="25">
                        <c:v>2015</c:v>
                      </c:pt>
                      <c:pt idx="26">
                        <c:v>2015</c:v>
                      </c:pt>
                      <c:pt idx="27">
                        <c:v>2015</c:v>
                      </c:pt>
                      <c:pt idx="28">
                        <c:v>2015</c:v>
                      </c:pt>
                      <c:pt idx="29">
                        <c:v>2015</c:v>
                      </c:pt>
                      <c:pt idx="30">
                        <c:v>2015</c:v>
                      </c:pt>
                      <c:pt idx="31">
                        <c:v>2015</c:v>
                      </c:pt>
                      <c:pt idx="32">
                        <c:v>2015</c:v>
                      </c:pt>
                      <c:pt idx="33">
                        <c:v>2015</c:v>
                      </c:pt>
                      <c:pt idx="34">
                        <c:v>2015</c:v>
                      </c:pt>
                      <c:pt idx="35">
                        <c:v>2015</c:v>
                      </c:pt>
                      <c:pt idx="36">
                        <c:v>2015</c:v>
                      </c:pt>
                      <c:pt idx="37">
                        <c:v>2015</c:v>
                      </c:pt>
                      <c:pt idx="38">
                        <c:v>2015</c:v>
                      </c:pt>
                      <c:pt idx="39">
                        <c:v>2015</c:v>
                      </c:pt>
                      <c:pt idx="40">
                        <c:v>2015</c:v>
                      </c:pt>
                      <c:pt idx="41">
                        <c:v>2015</c:v>
                      </c:pt>
                      <c:pt idx="42">
                        <c:v>2015</c:v>
                      </c:pt>
                      <c:pt idx="43">
                        <c:v>2015</c:v>
                      </c:pt>
                      <c:pt idx="44">
                        <c:v>2015</c:v>
                      </c:pt>
                      <c:pt idx="45">
                        <c:v>2015</c:v>
                      </c:pt>
                      <c:pt idx="46">
                        <c:v>2015</c:v>
                      </c:pt>
                      <c:pt idx="47">
                        <c:v>2015</c:v>
                      </c:pt>
                      <c:pt idx="48">
                        <c:v>2015</c:v>
                      </c:pt>
                      <c:pt idx="49">
                        <c:v>2015</c:v>
                      </c:pt>
                      <c:pt idx="50">
                        <c:v>2015</c:v>
                      </c:pt>
                      <c:pt idx="51">
                        <c:v>2015</c:v>
                      </c:pt>
                      <c:pt idx="52">
                        <c:v>2015</c:v>
                      </c:pt>
                      <c:pt idx="53">
                        <c:v>2015</c:v>
                      </c:pt>
                      <c:pt idx="54">
                        <c:v>2015</c:v>
                      </c:pt>
                      <c:pt idx="55">
                        <c:v>2015</c:v>
                      </c:pt>
                      <c:pt idx="56">
                        <c:v>2015</c:v>
                      </c:pt>
                      <c:pt idx="57">
                        <c:v>2015</c:v>
                      </c:pt>
                      <c:pt idx="58">
                        <c:v>2015</c:v>
                      </c:pt>
                      <c:pt idx="59">
                        <c:v>2015</c:v>
                      </c:pt>
                      <c:pt idx="60">
                        <c:v>2015</c:v>
                      </c:pt>
                      <c:pt idx="61">
                        <c:v>2015</c:v>
                      </c:pt>
                      <c:pt idx="62">
                        <c:v>2015</c:v>
                      </c:pt>
                      <c:pt idx="63">
                        <c:v>2015</c:v>
                      </c:pt>
                      <c:pt idx="64">
                        <c:v>2015</c:v>
                      </c:pt>
                      <c:pt idx="65">
                        <c:v>2015</c:v>
                      </c:pt>
                      <c:pt idx="66">
                        <c:v>2015</c:v>
                      </c:pt>
                      <c:pt idx="67">
                        <c:v>2015</c:v>
                      </c:pt>
                      <c:pt idx="68">
                        <c:v>2015</c:v>
                      </c:pt>
                      <c:pt idx="69">
                        <c:v>2015</c:v>
                      </c:pt>
                      <c:pt idx="70">
                        <c:v>2015</c:v>
                      </c:pt>
                      <c:pt idx="71">
                        <c:v>2015</c:v>
                      </c:pt>
                      <c:pt idx="72">
                        <c:v>2015</c:v>
                      </c:pt>
                      <c:pt idx="73">
                        <c:v>2015</c:v>
                      </c:pt>
                      <c:pt idx="74">
                        <c:v>2015</c:v>
                      </c:pt>
                      <c:pt idx="75">
                        <c:v>2015</c:v>
                      </c:pt>
                      <c:pt idx="76">
                        <c:v>2015</c:v>
                      </c:pt>
                      <c:pt idx="77">
                        <c:v>2015</c:v>
                      </c:pt>
                      <c:pt idx="78">
                        <c:v>2015</c:v>
                      </c:pt>
                      <c:pt idx="79">
                        <c:v>2015</c:v>
                      </c:pt>
                      <c:pt idx="80">
                        <c:v>2015</c:v>
                      </c:pt>
                      <c:pt idx="81">
                        <c:v>2015</c:v>
                      </c:pt>
                      <c:pt idx="82">
                        <c:v>2015</c:v>
                      </c:pt>
                      <c:pt idx="83">
                        <c:v>2015</c:v>
                      </c:pt>
                      <c:pt idx="84">
                        <c:v>2015</c:v>
                      </c:pt>
                      <c:pt idx="85">
                        <c:v>2015</c:v>
                      </c:pt>
                      <c:pt idx="86">
                        <c:v>2015</c:v>
                      </c:pt>
                      <c:pt idx="87">
                        <c:v>2015</c:v>
                      </c:pt>
                      <c:pt idx="88">
                        <c:v>2015</c:v>
                      </c:pt>
                      <c:pt idx="89">
                        <c:v>2015</c:v>
                      </c:pt>
                      <c:pt idx="90">
                        <c:v>2015</c:v>
                      </c:pt>
                      <c:pt idx="91">
                        <c:v>2015</c:v>
                      </c:pt>
                      <c:pt idx="92">
                        <c:v>2015</c:v>
                      </c:pt>
                      <c:pt idx="93">
                        <c:v>2015</c:v>
                      </c:pt>
                      <c:pt idx="94">
                        <c:v>2015</c:v>
                      </c:pt>
                      <c:pt idx="95">
                        <c:v>2015</c:v>
                      </c:pt>
                      <c:pt idx="96">
                        <c:v>2015</c:v>
                      </c:pt>
                      <c:pt idx="97">
                        <c:v>2015</c:v>
                      </c:pt>
                      <c:pt idx="98">
                        <c:v>2015</c:v>
                      </c:pt>
                      <c:pt idx="99">
                        <c:v>2015</c:v>
                      </c:pt>
                      <c:pt idx="100">
                        <c:v>2015</c:v>
                      </c:pt>
                      <c:pt idx="101">
                        <c:v>2015</c:v>
                      </c:pt>
                      <c:pt idx="102">
                        <c:v>2015</c:v>
                      </c:pt>
                      <c:pt idx="103">
                        <c:v>2015</c:v>
                      </c:pt>
                      <c:pt idx="104">
                        <c:v>2015</c:v>
                      </c:pt>
                      <c:pt idx="105">
                        <c:v>2015</c:v>
                      </c:pt>
                      <c:pt idx="106">
                        <c:v>2015</c:v>
                      </c:pt>
                      <c:pt idx="107">
                        <c:v>2015</c:v>
                      </c:pt>
                      <c:pt idx="108">
                        <c:v>2015</c:v>
                      </c:pt>
                      <c:pt idx="109">
                        <c:v>2015</c:v>
                      </c:pt>
                      <c:pt idx="110">
                        <c:v>2015</c:v>
                      </c:pt>
                      <c:pt idx="111">
                        <c:v>2015</c:v>
                      </c:pt>
                      <c:pt idx="112">
                        <c:v>2015</c:v>
                      </c:pt>
                      <c:pt idx="113">
                        <c:v>2015</c:v>
                      </c:pt>
                      <c:pt idx="114">
                        <c:v>2015</c:v>
                      </c:pt>
                      <c:pt idx="115">
                        <c:v>2015</c:v>
                      </c:pt>
                      <c:pt idx="116">
                        <c:v>2015</c:v>
                      </c:pt>
                      <c:pt idx="117">
                        <c:v>2015</c:v>
                      </c:pt>
                      <c:pt idx="118">
                        <c:v>2015</c:v>
                      </c:pt>
                      <c:pt idx="119">
                        <c:v>2015</c:v>
                      </c:pt>
                      <c:pt idx="120">
                        <c:v>2015</c:v>
                      </c:pt>
                      <c:pt idx="121">
                        <c:v>2015</c:v>
                      </c:pt>
                      <c:pt idx="122">
                        <c:v>2015</c:v>
                      </c:pt>
                      <c:pt idx="123">
                        <c:v>2015</c:v>
                      </c:pt>
                      <c:pt idx="124">
                        <c:v>2015</c:v>
                      </c:pt>
                      <c:pt idx="125">
                        <c:v>2015</c:v>
                      </c:pt>
                      <c:pt idx="126">
                        <c:v>2015</c:v>
                      </c:pt>
                      <c:pt idx="127">
                        <c:v>2015</c:v>
                      </c:pt>
                      <c:pt idx="128">
                        <c:v>2015</c:v>
                      </c:pt>
                      <c:pt idx="129">
                        <c:v>2015</c:v>
                      </c:pt>
                      <c:pt idx="130">
                        <c:v>2015</c:v>
                      </c:pt>
                      <c:pt idx="131">
                        <c:v>2015</c:v>
                      </c:pt>
                      <c:pt idx="132">
                        <c:v>2015</c:v>
                      </c:pt>
                      <c:pt idx="133">
                        <c:v>2015</c:v>
                      </c:pt>
                      <c:pt idx="134">
                        <c:v>2015</c:v>
                      </c:pt>
                      <c:pt idx="135">
                        <c:v>2015</c:v>
                      </c:pt>
                      <c:pt idx="136">
                        <c:v>2015</c:v>
                      </c:pt>
                      <c:pt idx="137">
                        <c:v>2015</c:v>
                      </c:pt>
                      <c:pt idx="138">
                        <c:v>2015</c:v>
                      </c:pt>
                      <c:pt idx="139">
                        <c:v>2015</c:v>
                      </c:pt>
                      <c:pt idx="140">
                        <c:v>2015</c:v>
                      </c:pt>
                      <c:pt idx="141">
                        <c:v>2015</c:v>
                      </c:pt>
                      <c:pt idx="142">
                        <c:v>2015</c:v>
                      </c:pt>
                      <c:pt idx="143">
                        <c:v>2015</c:v>
                      </c:pt>
                      <c:pt idx="144">
                        <c:v>2015</c:v>
                      </c:pt>
                      <c:pt idx="145">
                        <c:v>2015</c:v>
                      </c:pt>
                      <c:pt idx="146">
                        <c:v>2015</c:v>
                      </c:pt>
                      <c:pt idx="147">
                        <c:v>2015</c:v>
                      </c:pt>
                      <c:pt idx="148">
                        <c:v>2015</c:v>
                      </c:pt>
                      <c:pt idx="149">
                        <c:v>2015</c:v>
                      </c:pt>
                      <c:pt idx="150">
                        <c:v>2015</c:v>
                      </c:pt>
                      <c:pt idx="151">
                        <c:v>2015</c:v>
                      </c:pt>
                      <c:pt idx="152">
                        <c:v>2015</c:v>
                      </c:pt>
                      <c:pt idx="153">
                        <c:v>2015</c:v>
                      </c:pt>
                      <c:pt idx="154">
                        <c:v>2015</c:v>
                      </c:pt>
                      <c:pt idx="155">
                        <c:v>2015</c:v>
                      </c:pt>
                      <c:pt idx="156">
                        <c:v>2015</c:v>
                      </c:pt>
                      <c:pt idx="157">
                        <c:v>2015</c:v>
                      </c:pt>
                      <c:pt idx="158">
                        <c:v>2015</c:v>
                      </c:pt>
                      <c:pt idx="159">
                        <c:v>2015</c:v>
                      </c:pt>
                      <c:pt idx="160">
                        <c:v>2015</c:v>
                      </c:pt>
                      <c:pt idx="161">
                        <c:v>2015</c:v>
                      </c:pt>
                      <c:pt idx="162">
                        <c:v>2015</c:v>
                      </c:pt>
                      <c:pt idx="163">
                        <c:v>2015</c:v>
                      </c:pt>
                      <c:pt idx="164">
                        <c:v>2015</c:v>
                      </c:pt>
                      <c:pt idx="165">
                        <c:v>2015</c:v>
                      </c:pt>
                      <c:pt idx="166">
                        <c:v>2015</c:v>
                      </c:pt>
                      <c:pt idx="167">
                        <c:v>2015</c:v>
                      </c:pt>
                      <c:pt idx="168">
                        <c:v>2015</c:v>
                      </c:pt>
                      <c:pt idx="169">
                        <c:v>2015</c:v>
                      </c:pt>
                      <c:pt idx="170">
                        <c:v>2015</c:v>
                      </c:pt>
                      <c:pt idx="171">
                        <c:v>2015</c:v>
                      </c:pt>
                      <c:pt idx="172">
                        <c:v>2015</c:v>
                      </c:pt>
                      <c:pt idx="173">
                        <c:v>2015</c:v>
                      </c:pt>
                      <c:pt idx="174">
                        <c:v>2015</c:v>
                      </c:pt>
                      <c:pt idx="175">
                        <c:v>2015</c:v>
                      </c:pt>
                      <c:pt idx="176">
                        <c:v>2015</c:v>
                      </c:pt>
                      <c:pt idx="177">
                        <c:v>2015</c:v>
                      </c:pt>
                      <c:pt idx="178">
                        <c:v>2015</c:v>
                      </c:pt>
                      <c:pt idx="179">
                        <c:v>2015</c:v>
                      </c:pt>
                      <c:pt idx="180">
                        <c:v>2015</c:v>
                      </c:pt>
                      <c:pt idx="181">
                        <c:v>2015</c:v>
                      </c:pt>
                      <c:pt idx="182">
                        <c:v>2015</c:v>
                      </c:pt>
                      <c:pt idx="183">
                        <c:v>2015</c:v>
                      </c:pt>
                      <c:pt idx="184">
                        <c:v>2015</c:v>
                      </c:pt>
                      <c:pt idx="185">
                        <c:v>2015</c:v>
                      </c:pt>
                      <c:pt idx="186">
                        <c:v>2015</c:v>
                      </c:pt>
                      <c:pt idx="187">
                        <c:v>2015</c:v>
                      </c:pt>
                      <c:pt idx="188">
                        <c:v>2015</c:v>
                      </c:pt>
                      <c:pt idx="189">
                        <c:v>2015</c:v>
                      </c:pt>
                      <c:pt idx="190">
                        <c:v>2015</c:v>
                      </c:pt>
                      <c:pt idx="191">
                        <c:v>2015</c:v>
                      </c:pt>
                      <c:pt idx="192">
                        <c:v>2015</c:v>
                      </c:pt>
                      <c:pt idx="193">
                        <c:v>2015</c:v>
                      </c:pt>
                      <c:pt idx="194">
                        <c:v>2015</c:v>
                      </c:pt>
                      <c:pt idx="195">
                        <c:v>2015</c:v>
                      </c:pt>
                      <c:pt idx="196">
                        <c:v>2015</c:v>
                      </c:pt>
                      <c:pt idx="197">
                        <c:v>2015</c:v>
                      </c:pt>
                      <c:pt idx="198">
                        <c:v>2015</c:v>
                      </c:pt>
                      <c:pt idx="199">
                        <c:v>2015</c:v>
                      </c:pt>
                      <c:pt idx="200">
                        <c:v>2015</c:v>
                      </c:pt>
                      <c:pt idx="201">
                        <c:v>2015</c:v>
                      </c:pt>
                      <c:pt idx="202">
                        <c:v>2015</c:v>
                      </c:pt>
                      <c:pt idx="203">
                        <c:v>2015</c:v>
                      </c:pt>
                      <c:pt idx="204">
                        <c:v>2015</c:v>
                      </c:pt>
                      <c:pt idx="205">
                        <c:v>2015</c:v>
                      </c:pt>
                      <c:pt idx="206">
                        <c:v>2015</c:v>
                      </c:pt>
                      <c:pt idx="207">
                        <c:v>2015</c:v>
                      </c:pt>
                      <c:pt idx="208">
                        <c:v>2015</c:v>
                      </c:pt>
                      <c:pt idx="209">
                        <c:v>2015</c:v>
                      </c:pt>
                      <c:pt idx="210">
                        <c:v>2015</c:v>
                      </c:pt>
                      <c:pt idx="211">
                        <c:v>2015</c:v>
                      </c:pt>
                      <c:pt idx="212">
                        <c:v>2015</c:v>
                      </c:pt>
                      <c:pt idx="213">
                        <c:v>2015</c:v>
                      </c:pt>
                      <c:pt idx="214">
                        <c:v>2015</c:v>
                      </c:pt>
                      <c:pt idx="215">
                        <c:v>2015</c:v>
                      </c:pt>
                      <c:pt idx="216">
                        <c:v>2015</c:v>
                      </c:pt>
                      <c:pt idx="217">
                        <c:v>2015</c:v>
                      </c:pt>
                      <c:pt idx="218">
                        <c:v>2015</c:v>
                      </c:pt>
                      <c:pt idx="219">
                        <c:v>2015</c:v>
                      </c:pt>
                      <c:pt idx="220">
                        <c:v>2015</c:v>
                      </c:pt>
                      <c:pt idx="221">
                        <c:v>2015</c:v>
                      </c:pt>
                      <c:pt idx="222">
                        <c:v>2015</c:v>
                      </c:pt>
                      <c:pt idx="223">
                        <c:v>2015</c:v>
                      </c:pt>
                      <c:pt idx="224">
                        <c:v>2015</c:v>
                      </c:pt>
                      <c:pt idx="225">
                        <c:v>2015</c:v>
                      </c:pt>
                      <c:pt idx="226">
                        <c:v>2015</c:v>
                      </c:pt>
                      <c:pt idx="227">
                        <c:v>2015</c:v>
                      </c:pt>
                      <c:pt idx="228">
                        <c:v>2015</c:v>
                      </c:pt>
                      <c:pt idx="229">
                        <c:v>2015</c:v>
                      </c:pt>
                      <c:pt idx="230">
                        <c:v>2015</c:v>
                      </c:pt>
                      <c:pt idx="231">
                        <c:v>2015</c:v>
                      </c:pt>
                      <c:pt idx="232">
                        <c:v>2015</c:v>
                      </c:pt>
                      <c:pt idx="233">
                        <c:v>2015</c:v>
                      </c:pt>
                      <c:pt idx="234">
                        <c:v>2015</c:v>
                      </c:pt>
                      <c:pt idx="235">
                        <c:v>2015</c:v>
                      </c:pt>
                      <c:pt idx="236">
                        <c:v>2015</c:v>
                      </c:pt>
                      <c:pt idx="237">
                        <c:v>2015</c:v>
                      </c:pt>
                      <c:pt idx="238">
                        <c:v>2015</c:v>
                      </c:pt>
                      <c:pt idx="239">
                        <c:v>2015</c:v>
                      </c:pt>
                      <c:pt idx="240">
                        <c:v>2015</c:v>
                      </c:pt>
                      <c:pt idx="241">
                        <c:v>2015</c:v>
                      </c:pt>
                      <c:pt idx="242">
                        <c:v>2015</c:v>
                      </c:pt>
                      <c:pt idx="243">
                        <c:v>2015</c:v>
                      </c:pt>
                      <c:pt idx="244">
                        <c:v>2015</c:v>
                      </c:pt>
                      <c:pt idx="245">
                        <c:v>2015</c:v>
                      </c:pt>
                      <c:pt idx="246">
                        <c:v>2015</c:v>
                      </c:pt>
                      <c:pt idx="247">
                        <c:v>2015</c:v>
                      </c:pt>
                      <c:pt idx="248">
                        <c:v>2015</c:v>
                      </c:pt>
                      <c:pt idx="249">
                        <c:v>2015</c:v>
                      </c:pt>
                      <c:pt idx="250">
                        <c:v>2015</c:v>
                      </c:pt>
                      <c:pt idx="251">
                        <c:v>2015</c:v>
                      </c:pt>
                      <c:pt idx="252">
                        <c:v>2015</c:v>
                      </c:pt>
                      <c:pt idx="253">
                        <c:v>2015</c:v>
                      </c:pt>
                      <c:pt idx="254">
                        <c:v>2015</c:v>
                      </c:pt>
                      <c:pt idx="255">
                        <c:v>2015</c:v>
                      </c:pt>
                      <c:pt idx="256">
                        <c:v>2015</c:v>
                      </c:pt>
                      <c:pt idx="257">
                        <c:v>2015</c:v>
                      </c:pt>
                      <c:pt idx="258">
                        <c:v>2015</c:v>
                      </c:pt>
                      <c:pt idx="259">
                        <c:v>2015</c:v>
                      </c:pt>
                      <c:pt idx="260">
                        <c:v>2015</c:v>
                      </c:pt>
                      <c:pt idx="261">
                        <c:v>2015</c:v>
                      </c:pt>
                      <c:pt idx="262">
                        <c:v>2015</c:v>
                      </c:pt>
                      <c:pt idx="263">
                        <c:v>2015</c:v>
                      </c:pt>
                      <c:pt idx="264">
                        <c:v>2015</c:v>
                      </c:pt>
                      <c:pt idx="265">
                        <c:v>2015</c:v>
                      </c:pt>
                      <c:pt idx="266">
                        <c:v>2015</c:v>
                      </c:pt>
                      <c:pt idx="267">
                        <c:v>2015</c:v>
                      </c:pt>
                      <c:pt idx="268">
                        <c:v>2015</c:v>
                      </c:pt>
                      <c:pt idx="269">
                        <c:v>2015</c:v>
                      </c:pt>
                      <c:pt idx="270">
                        <c:v>2015</c:v>
                      </c:pt>
                      <c:pt idx="271">
                        <c:v>2015</c:v>
                      </c:pt>
                      <c:pt idx="272">
                        <c:v>2015</c:v>
                      </c:pt>
                      <c:pt idx="273">
                        <c:v>2015</c:v>
                      </c:pt>
                      <c:pt idx="274">
                        <c:v>2015</c:v>
                      </c:pt>
                      <c:pt idx="275">
                        <c:v>2015</c:v>
                      </c:pt>
                      <c:pt idx="276">
                        <c:v>2015</c:v>
                      </c:pt>
                      <c:pt idx="277">
                        <c:v>2015</c:v>
                      </c:pt>
                      <c:pt idx="278">
                        <c:v>2015</c:v>
                      </c:pt>
                      <c:pt idx="279">
                        <c:v>2015</c:v>
                      </c:pt>
                      <c:pt idx="280">
                        <c:v>2015</c:v>
                      </c:pt>
                      <c:pt idx="281">
                        <c:v>2015</c:v>
                      </c:pt>
                      <c:pt idx="282">
                        <c:v>2015</c:v>
                      </c:pt>
                      <c:pt idx="283">
                        <c:v>2015</c:v>
                      </c:pt>
                      <c:pt idx="284">
                        <c:v>2015</c:v>
                      </c:pt>
                      <c:pt idx="285">
                        <c:v>2015</c:v>
                      </c:pt>
                      <c:pt idx="286">
                        <c:v>2015</c:v>
                      </c:pt>
                      <c:pt idx="287">
                        <c:v>2015</c:v>
                      </c:pt>
                      <c:pt idx="288">
                        <c:v>2015</c:v>
                      </c:pt>
                      <c:pt idx="289">
                        <c:v>2015</c:v>
                      </c:pt>
                      <c:pt idx="290">
                        <c:v>2015</c:v>
                      </c:pt>
                      <c:pt idx="291">
                        <c:v>2015</c:v>
                      </c:pt>
                      <c:pt idx="292">
                        <c:v>2015</c:v>
                      </c:pt>
                      <c:pt idx="293">
                        <c:v>2015</c:v>
                      </c:pt>
                      <c:pt idx="294">
                        <c:v>2015</c:v>
                      </c:pt>
                      <c:pt idx="295">
                        <c:v>2015</c:v>
                      </c:pt>
                      <c:pt idx="296">
                        <c:v>2015</c:v>
                      </c:pt>
                      <c:pt idx="297">
                        <c:v>2015</c:v>
                      </c:pt>
                      <c:pt idx="298">
                        <c:v>2015</c:v>
                      </c:pt>
                      <c:pt idx="299">
                        <c:v>2015</c:v>
                      </c:pt>
                      <c:pt idx="300">
                        <c:v>2015</c:v>
                      </c:pt>
                      <c:pt idx="301">
                        <c:v>2015</c:v>
                      </c:pt>
                      <c:pt idx="302">
                        <c:v>2015</c:v>
                      </c:pt>
                      <c:pt idx="303">
                        <c:v>2015</c:v>
                      </c:pt>
                      <c:pt idx="304">
                        <c:v>2015</c:v>
                      </c:pt>
                      <c:pt idx="305">
                        <c:v>2015</c:v>
                      </c:pt>
                      <c:pt idx="306">
                        <c:v>2015</c:v>
                      </c:pt>
                      <c:pt idx="307">
                        <c:v>2015</c:v>
                      </c:pt>
                      <c:pt idx="308">
                        <c:v>2015</c:v>
                      </c:pt>
                      <c:pt idx="309">
                        <c:v>2015</c:v>
                      </c:pt>
                      <c:pt idx="310">
                        <c:v>2015</c:v>
                      </c:pt>
                      <c:pt idx="311">
                        <c:v>2015</c:v>
                      </c:pt>
                      <c:pt idx="312">
                        <c:v>2015</c:v>
                      </c:pt>
                      <c:pt idx="313">
                        <c:v>2015</c:v>
                      </c:pt>
                      <c:pt idx="314">
                        <c:v>2015</c:v>
                      </c:pt>
                      <c:pt idx="315">
                        <c:v>2015</c:v>
                      </c:pt>
                      <c:pt idx="316">
                        <c:v>2015</c:v>
                      </c:pt>
                      <c:pt idx="317">
                        <c:v>2015</c:v>
                      </c:pt>
                      <c:pt idx="318">
                        <c:v>2015</c:v>
                      </c:pt>
                      <c:pt idx="319">
                        <c:v>2015</c:v>
                      </c:pt>
                      <c:pt idx="320">
                        <c:v>2015</c:v>
                      </c:pt>
                      <c:pt idx="321">
                        <c:v>2015</c:v>
                      </c:pt>
                      <c:pt idx="322">
                        <c:v>2015</c:v>
                      </c:pt>
                      <c:pt idx="323">
                        <c:v>2015</c:v>
                      </c:pt>
                      <c:pt idx="324">
                        <c:v>2015</c:v>
                      </c:pt>
                      <c:pt idx="325">
                        <c:v>2015</c:v>
                      </c:pt>
                      <c:pt idx="326">
                        <c:v>2015</c:v>
                      </c:pt>
                      <c:pt idx="327">
                        <c:v>2015</c:v>
                      </c:pt>
                      <c:pt idx="328">
                        <c:v>2015</c:v>
                      </c:pt>
                      <c:pt idx="329">
                        <c:v>2015</c:v>
                      </c:pt>
                      <c:pt idx="330">
                        <c:v>2015</c:v>
                      </c:pt>
                      <c:pt idx="331">
                        <c:v>2015</c:v>
                      </c:pt>
                      <c:pt idx="332">
                        <c:v>2015</c:v>
                      </c:pt>
                      <c:pt idx="333">
                        <c:v>2015</c:v>
                      </c:pt>
                      <c:pt idx="334">
                        <c:v>2015</c:v>
                      </c:pt>
                      <c:pt idx="335">
                        <c:v>2015</c:v>
                      </c:pt>
                      <c:pt idx="336">
                        <c:v>2015</c:v>
                      </c:pt>
                      <c:pt idx="337">
                        <c:v>2015</c:v>
                      </c:pt>
                      <c:pt idx="338">
                        <c:v>2015</c:v>
                      </c:pt>
                      <c:pt idx="339">
                        <c:v>2015</c:v>
                      </c:pt>
                      <c:pt idx="340">
                        <c:v>2015</c:v>
                      </c:pt>
                      <c:pt idx="341">
                        <c:v>2015</c:v>
                      </c:pt>
                      <c:pt idx="342">
                        <c:v>2015</c:v>
                      </c:pt>
                      <c:pt idx="343">
                        <c:v>2015</c:v>
                      </c:pt>
                      <c:pt idx="344">
                        <c:v>2015</c:v>
                      </c:pt>
                      <c:pt idx="345">
                        <c:v>2015</c:v>
                      </c:pt>
                      <c:pt idx="346">
                        <c:v>2015</c:v>
                      </c:pt>
                      <c:pt idx="347">
                        <c:v>2015</c:v>
                      </c:pt>
                      <c:pt idx="348">
                        <c:v>2015</c:v>
                      </c:pt>
                      <c:pt idx="349">
                        <c:v>2015</c:v>
                      </c:pt>
                      <c:pt idx="350">
                        <c:v>2015</c:v>
                      </c:pt>
                      <c:pt idx="351">
                        <c:v>2015</c:v>
                      </c:pt>
                      <c:pt idx="352">
                        <c:v>2015</c:v>
                      </c:pt>
                      <c:pt idx="353">
                        <c:v>2015</c:v>
                      </c:pt>
                      <c:pt idx="354">
                        <c:v>2015</c:v>
                      </c:pt>
                      <c:pt idx="355">
                        <c:v>2015</c:v>
                      </c:pt>
                      <c:pt idx="356">
                        <c:v>2015</c:v>
                      </c:pt>
                      <c:pt idx="357">
                        <c:v>2015</c:v>
                      </c:pt>
                      <c:pt idx="358">
                        <c:v>2015</c:v>
                      </c:pt>
                      <c:pt idx="359">
                        <c:v>2015</c:v>
                      </c:pt>
                      <c:pt idx="360">
                        <c:v>2015</c:v>
                      </c:pt>
                      <c:pt idx="361">
                        <c:v>2015</c:v>
                      </c:pt>
                      <c:pt idx="362">
                        <c:v>2015</c:v>
                      </c:pt>
                      <c:pt idx="363">
                        <c:v>2015</c:v>
                      </c:pt>
                      <c:pt idx="364">
                        <c:v>2015</c:v>
                      </c:pt>
                      <c:pt idx="365">
                        <c:v>2015</c:v>
                      </c:pt>
                      <c:pt idx="366">
                        <c:v>2015</c:v>
                      </c:pt>
                      <c:pt idx="367">
                        <c:v>2015</c:v>
                      </c:pt>
                      <c:pt idx="368">
                        <c:v>2015</c:v>
                      </c:pt>
                      <c:pt idx="369">
                        <c:v>2015</c:v>
                      </c:pt>
                      <c:pt idx="370">
                        <c:v>2015</c:v>
                      </c:pt>
                      <c:pt idx="371">
                        <c:v>2015</c:v>
                      </c:pt>
                      <c:pt idx="372">
                        <c:v>2015</c:v>
                      </c:pt>
                      <c:pt idx="373">
                        <c:v>2015</c:v>
                      </c:pt>
                      <c:pt idx="374">
                        <c:v>2015</c:v>
                      </c:pt>
                      <c:pt idx="375">
                        <c:v>2015</c:v>
                      </c:pt>
                      <c:pt idx="376">
                        <c:v>2015</c:v>
                      </c:pt>
                      <c:pt idx="377">
                        <c:v>2015</c:v>
                      </c:pt>
                      <c:pt idx="378">
                        <c:v>2015</c:v>
                      </c:pt>
                      <c:pt idx="379">
                        <c:v>2015</c:v>
                      </c:pt>
                      <c:pt idx="380">
                        <c:v>2015</c:v>
                      </c:pt>
                      <c:pt idx="381">
                        <c:v>2015</c:v>
                      </c:pt>
                      <c:pt idx="382">
                        <c:v>2015</c:v>
                      </c:pt>
                      <c:pt idx="383">
                        <c:v>2015</c:v>
                      </c:pt>
                      <c:pt idx="384">
                        <c:v>2015</c:v>
                      </c:pt>
                      <c:pt idx="385">
                        <c:v>2015</c:v>
                      </c:pt>
                      <c:pt idx="386">
                        <c:v>2015</c:v>
                      </c:pt>
                      <c:pt idx="387">
                        <c:v>2015</c:v>
                      </c:pt>
                      <c:pt idx="388">
                        <c:v>2015</c:v>
                      </c:pt>
                      <c:pt idx="389">
                        <c:v>2015</c:v>
                      </c:pt>
                      <c:pt idx="390">
                        <c:v>2015</c:v>
                      </c:pt>
                      <c:pt idx="391">
                        <c:v>2015</c:v>
                      </c:pt>
                      <c:pt idx="392">
                        <c:v>2015</c:v>
                      </c:pt>
                      <c:pt idx="393">
                        <c:v>2015</c:v>
                      </c:pt>
                      <c:pt idx="394">
                        <c:v>2015</c:v>
                      </c:pt>
                      <c:pt idx="395">
                        <c:v>2015</c:v>
                      </c:pt>
                      <c:pt idx="396">
                        <c:v>2015</c:v>
                      </c:pt>
                      <c:pt idx="397">
                        <c:v>2015</c:v>
                      </c:pt>
                      <c:pt idx="398">
                        <c:v>2015</c:v>
                      </c:pt>
                      <c:pt idx="399">
                        <c:v>2015</c:v>
                      </c:pt>
                      <c:pt idx="400">
                        <c:v>2015</c:v>
                      </c:pt>
                      <c:pt idx="401">
                        <c:v>2015</c:v>
                      </c:pt>
                      <c:pt idx="402">
                        <c:v>2015</c:v>
                      </c:pt>
                      <c:pt idx="403">
                        <c:v>2015</c:v>
                      </c:pt>
                      <c:pt idx="404">
                        <c:v>2015</c:v>
                      </c:pt>
                      <c:pt idx="405">
                        <c:v>2015</c:v>
                      </c:pt>
                      <c:pt idx="406">
                        <c:v>2015</c:v>
                      </c:pt>
                      <c:pt idx="407">
                        <c:v>2015</c:v>
                      </c:pt>
                      <c:pt idx="408">
                        <c:v>2015</c:v>
                      </c:pt>
                      <c:pt idx="409">
                        <c:v>2015</c:v>
                      </c:pt>
                      <c:pt idx="410">
                        <c:v>2015</c:v>
                      </c:pt>
                      <c:pt idx="411">
                        <c:v>2015</c:v>
                      </c:pt>
                      <c:pt idx="412">
                        <c:v>2015</c:v>
                      </c:pt>
                      <c:pt idx="413">
                        <c:v>2015</c:v>
                      </c:pt>
                      <c:pt idx="414">
                        <c:v>2015</c:v>
                      </c:pt>
                      <c:pt idx="415">
                        <c:v>2015</c:v>
                      </c:pt>
                      <c:pt idx="416">
                        <c:v>2015</c:v>
                      </c:pt>
                      <c:pt idx="417">
                        <c:v>2015</c:v>
                      </c:pt>
                      <c:pt idx="418">
                        <c:v>2015</c:v>
                      </c:pt>
                      <c:pt idx="419">
                        <c:v>2015</c:v>
                      </c:pt>
                      <c:pt idx="420">
                        <c:v>2015</c:v>
                      </c:pt>
                      <c:pt idx="421">
                        <c:v>2015</c:v>
                      </c:pt>
                      <c:pt idx="422">
                        <c:v>2015</c:v>
                      </c:pt>
                      <c:pt idx="423">
                        <c:v>2015</c:v>
                      </c:pt>
                      <c:pt idx="424">
                        <c:v>2015</c:v>
                      </c:pt>
                      <c:pt idx="425">
                        <c:v>2015</c:v>
                      </c:pt>
                      <c:pt idx="426">
                        <c:v>2015</c:v>
                      </c:pt>
                      <c:pt idx="427">
                        <c:v>2015</c:v>
                      </c:pt>
                      <c:pt idx="428">
                        <c:v>2015</c:v>
                      </c:pt>
                      <c:pt idx="429">
                        <c:v>2015</c:v>
                      </c:pt>
                      <c:pt idx="430">
                        <c:v>2015</c:v>
                      </c:pt>
                      <c:pt idx="431">
                        <c:v>2015</c:v>
                      </c:pt>
                      <c:pt idx="432">
                        <c:v>2015</c:v>
                      </c:pt>
                      <c:pt idx="433">
                        <c:v>2015</c:v>
                      </c:pt>
                      <c:pt idx="434">
                        <c:v>2015</c:v>
                      </c:pt>
                      <c:pt idx="435">
                        <c:v>2015</c:v>
                      </c:pt>
                      <c:pt idx="436">
                        <c:v>2015</c:v>
                      </c:pt>
                      <c:pt idx="437">
                        <c:v>2015</c:v>
                      </c:pt>
                      <c:pt idx="438">
                        <c:v>2015</c:v>
                      </c:pt>
                      <c:pt idx="439">
                        <c:v>2015</c:v>
                      </c:pt>
                      <c:pt idx="440">
                        <c:v>2015</c:v>
                      </c:pt>
                      <c:pt idx="441">
                        <c:v>2015</c:v>
                      </c:pt>
                      <c:pt idx="442">
                        <c:v>2015</c:v>
                      </c:pt>
                      <c:pt idx="443">
                        <c:v>2015</c:v>
                      </c:pt>
                      <c:pt idx="444">
                        <c:v>2015</c:v>
                      </c:pt>
                      <c:pt idx="445">
                        <c:v>2015</c:v>
                      </c:pt>
                      <c:pt idx="446">
                        <c:v>2015</c:v>
                      </c:pt>
                      <c:pt idx="447">
                        <c:v>2015</c:v>
                      </c:pt>
                      <c:pt idx="448">
                        <c:v>2015</c:v>
                      </c:pt>
                      <c:pt idx="449">
                        <c:v>2015</c:v>
                      </c:pt>
                      <c:pt idx="450">
                        <c:v>2015</c:v>
                      </c:pt>
                      <c:pt idx="451">
                        <c:v>2015</c:v>
                      </c:pt>
                      <c:pt idx="452">
                        <c:v>2015</c:v>
                      </c:pt>
                      <c:pt idx="453">
                        <c:v>2015</c:v>
                      </c:pt>
                      <c:pt idx="454">
                        <c:v>2015</c:v>
                      </c:pt>
                      <c:pt idx="455">
                        <c:v>2015</c:v>
                      </c:pt>
                      <c:pt idx="456">
                        <c:v>2015</c:v>
                      </c:pt>
                      <c:pt idx="457">
                        <c:v>2015</c:v>
                      </c:pt>
                      <c:pt idx="458">
                        <c:v>2015</c:v>
                      </c:pt>
                      <c:pt idx="459">
                        <c:v>2015</c:v>
                      </c:pt>
                      <c:pt idx="460">
                        <c:v>2015</c:v>
                      </c:pt>
                      <c:pt idx="461">
                        <c:v>2015</c:v>
                      </c:pt>
                      <c:pt idx="462">
                        <c:v>2015</c:v>
                      </c:pt>
                      <c:pt idx="463">
                        <c:v>2015</c:v>
                      </c:pt>
                      <c:pt idx="464">
                        <c:v>2015</c:v>
                      </c:pt>
                      <c:pt idx="465">
                        <c:v>2015</c:v>
                      </c:pt>
                      <c:pt idx="466">
                        <c:v>2015</c:v>
                      </c:pt>
                      <c:pt idx="467">
                        <c:v>2015</c:v>
                      </c:pt>
                      <c:pt idx="468">
                        <c:v>2015</c:v>
                      </c:pt>
                      <c:pt idx="469">
                        <c:v>2015</c:v>
                      </c:pt>
                      <c:pt idx="470">
                        <c:v>2015</c:v>
                      </c:pt>
                      <c:pt idx="471">
                        <c:v>2015</c:v>
                      </c:pt>
                      <c:pt idx="472">
                        <c:v>2015</c:v>
                      </c:pt>
                      <c:pt idx="473">
                        <c:v>2015</c:v>
                      </c:pt>
                      <c:pt idx="474">
                        <c:v>2015</c:v>
                      </c:pt>
                      <c:pt idx="475">
                        <c:v>2015</c:v>
                      </c:pt>
                      <c:pt idx="476">
                        <c:v>2015</c:v>
                      </c:pt>
                      <c:pt idx="477">
                        <c:v>2015</c:v>
                      </c:pt>
                      <c:pt idx="478">
                        <c:v>2015</c:v>
                      </c:pt>
                      <c:pt idx="479">
                        <c:v>2015</c:v>
                      </c:pt>
                      <c:pt idx="480">
                        <c:v>2015</c:v>
                      </c:pt>
                      <c:pt idx="481">
                        <c:v>2015</c:v>
                      </c:pt>
                      <c:pt idx="482">
                        <c:v>2015</c:v>
                      </c:pt>
                      <c:pt idx="483">
                        <c:v>2015</c:v>
                      </c:pt>
                      <c:pt idx="484">
                        <c:v>2015</c:v>
                      </c:pt>
                      <c:pt idx="485">
                        <c:v>2015</c:v>
                      </c:pt>
                      <c:pt idx="486">
                        <c:v>2015</c:v>
                      </c:pt>
                      <c:pt idx="487">
                        <c:v>2015</c:v>
                      </c:pt>
                      <c:pt idx="488">
                        <c:v>2015</c:v>
                      </c:pt>
                      <c:pt idx="489">
                        <c:v>2015</c:v>
                      </c:pt>
                      <c:pt idx="490">
                        <c:v>2015</c:v>
                      </c:pt>
                      <c:pt idx="491">
                        <c:v>2015</c:v>
                      </c:pt>
                      <c:pt idx="492">
                        <c:v>2015</c:v>
                      </c:pt>
                      <c:pt idx="493">
                        <c:v>2015</c:v>
                      </c:pt>
                      <c:pt idx="494">
                        <c:v>2015</c:v>
                      </c:pt>
                      <c:pt idx="495">
                        <c:v>2015</c:v>
                      </c:pt>
                      <c:pt idx="496">
                        <c:v>2015</c:v>
                      </c:pt>
                      <c:pt idx="497">
                        <c:v>2015</c:v>
                      </c:pt>
                      <c:pt idx="498">
                        <c:v>2015</c:v>
                      </c:pt>
                      <c:pt idx="499">
                        <c:v>2015</c:v>
                      </c:pt>
                      <c:pt idx="500">
                        <c:v>2015</c:v>
                      </c:pt>
                      <c:pt idx="501">
                        <c:v>2015</c:v>
                      </c:pt>
                      <c:pt idx="502">
                        <c:v>2015</c:v>
                      </c:pt>
                      <c:pt idx="503">
                        <c:v>2015</c:v>
                      </c:pt>
                      <c:pt idx="504">
                        <c:v>2015</c:v>
                      </c:pt>
                      <c:pt idx="505">
                        <c:v>2015</c:v>
                      </c:pt>
                      <c:pt idx="506">
                        <c:v>2015</c:v>
                      </c:pt>
                      <c:pt idx="507">
                        <c:v>2015</c:v>
                      </c:pt>
                      <c:pt idx="508">
                        <c:v>2015</c:v>
                      </c:pt>
                      <c:pt idx="509">
                        <c:v>2015</c:v>
                      </c:pt>
                      <c:pt idx="510">
                        <c:v>2015</c:v>
                      </c:pt>
                      <c:pt idx="511">
                        <c:v>2015</c:v>
                      </c:pt>
                      <c:pt idx="512">
                        <c:v>2015</c:v>
                      </c:pt>
                      <c:pt idx="513">
                        <c:v>2015</c:v>
                      </c:pt>
                      <c:pt idx="514">
                        <c:v>2015</c:v>
                      </c:pt>
                      <c:pt idx="515">
                        <c:v>2015</c:v>
                      </c:pt>
                      <c:pt idx="516">
                        <c:v>2015</c:v>
                      </c:pt>
                      <c:pt idx="517">
                        <c:v>2015</c:v>
                      </c:pt>
                      <c:pt idx="518">
                        <c:v>2015</c:v>
                      </c:pt>
                      <c:pt idx="519">
                        <c:v>2015</c:v>
                      </c:pt>
                      <c:pt idx="520">
                        <c:v>2015</c:v>
                      </c:pt>
                      <c:pt idx="521">
                        <c:v>2015</c:v>
                      </c:pt>
                      <c:pt idx="522">
                        <c:v>2015</c:v>
                      </c:pt>
                      <c:pt idx="523">
                        <c:v>2015</c:v>
                      </c:pt>
                      <c:pt idx="524">
                        <c:v>2015</c:v>
                      </c:pt>
                      <c:pt idx="525">
                        <c:v>2015</c:v>
                      </c:pt>
                      <c:pt idx="526">
                        <c:v>2015</c:v>
                      </c:pt>
                      <c:pt idx="527">
                        <c:v>2015</c:v>
                      </c:pt>
                      <c:pt idx="528">
                        <c:v>2015</c:v>
                      </c:pt>
                      <c:pt idx="529">
                        <c:v>2015</c:v>
                      </c:pt>
                      <c:pt idx="530">
                        <c:v>2015</c:v>
                      </c:pt>
                      <c:pt idx="531">
                        <c:v>2015</c:v>
                      </c:pt>
                      <c:pt idx="532">
                        <c:v>2015</c:v>
                      </c:pt>
                      <c:pt idx="533">
                        <c:v>2015</c:v>
                      </c:pt>
                      <c:pt idx="534">
                        <c:v>2015</c:v>
                      </c:pt>
                      <c:pt idx="535">
                        <c:v>2015</c:v>
                      </c:pt>
                      <c:pt idx="536">
                        <c:v>2015</c:v>
                      </c:pt>
                      <c:pt idx="537">
                        <c:v>2015</c:v>
                      </c:pt>
                      <c:pt idx="538">
                        <c:v>2015</c:v>
                      </c:pt>
                      <c:pt idx="539">
                        <c:v>2015</c:v>
                      </c:pt>
                      <c:pt idx="540">
                        <c:v>2015</c:v>
                      </c:pt>
                      <c:pt idx="541">
                        <c:v>2015</c:v>
                      </c:pt>
                      <c:pt idx="542">
                        <c:v>2015</c:v>
                      </c:pt>
                      <c:pt idx="543">
                        <c:v>2015</c:v>
                      </c:pt>
                      <c:pt idx="544">
                        <c:v>2015</c:v>
                      </c:pt>
                      <c:pt idx="545">
                        <c:v>2015</c:v>
                      </c:pt>
                      <c:pt idx="546">
                        <c:v>2015</c:v>
                      </c:pt>
                      <c:pt idx="547">
                        <c:v>2015</c:v>
                      </c:pt>
                      <c:pt idx="548">
                        <c:v>2015</c:v>
                      </c:pt>
                      <c:pt idx="549">
                        <c:v>2015</c:v>
                      </c:pt>
                      <c:pt idx="550">
                        <c:v>2015</c:v>
                      </c:pt>
                      <c:pt idx="551">
                        <c:v>1871.3525745717075</c:v>
                      </c:pt>
                      <c:pt idx="552">
                        <c:v>1871.3525745717075</c:v>
                      </c:pt>
                      <c:pt idx="553">
                        <c:v>1871.3525745717075</c:v>
                      </c:pt>
                      <c:pt idx="554">
                        <c:v>1871.3525745717075</c:v>
                      </c:pt>
                      <c:pt idx="555">
                        <c:v>1871.3525745717075</c:v>
                      </c:pt>
                      <c:pt idx="556">
                        <c:v>1871.3525745717075</c:v>
                      </c:pt>
                      <c:pt idx="557">
                        <c:v>1871.3525745717075</c:v>
                      </c:pt>
                      <c:pt idx="558">
                        <c:v>1871.3525745717075</c:v>
                      </c:pt>
                      <c:pt idx="559">
                        <c:v>1871.3525745717075</c:v>
                      </c:pt>
                      <c:pt idx="560">
                        <c:v>1871.3525745717075</c:v>
                      </c:pt>
                      <c:pt idx="561">
                        <c:v>1871.3525745717075</c:v>
                      </c:pt>
                      <c:pt idx="562">
                        <c:v>1865.2684663565587</c:v>
                      </c:pt>
                      <c:pt idx="563">
                        <c:v>1865.2684663565587</c:v>
                      </c:pt>
                      <c:pt idx="564">
                        <c:v>1865.2684663565587</c:v>
                      </c:pt>
                      <c:pt idx="565">
                        <c:v>1865.2684663565587</c:v>
                      </c:pt>
                      <c:pt idx="566">
                        <c:v>1865.2684663565587</c:v>
                      </c:pt>
                      <c:pt idx="567">
                        <c:v>1865.2684663565587</c:v>
                      </c:pt>
                      <c:pt idx="568">
                        <c:v>1865.2684663565587</c:v>
                      </c:pt>
                      <c:pt idx="569">
                        <c:v>1865.2684663565587</c:v>
                      </c:pt>
                      <c:pt idx="570">
                        <c:v>1865.2684663565587</c:v>
                      </c:pt>
                      <c:pt idx="571">
                        <c:v>1865.2684663565587</c:v>
                      </c:pt>
                      <c:pt idx="572">
                        <c:v>1865.2684663565587</c:v>
                      </c:pt>
                      <c:pt idx="573">
                        <c:v>1865.2684663565587</c:v>
                      </c:pt>
                      <c:pt idx="574">
                        <c:v>1865.2684663565587</c:v>
                      </c:pt>
                      <c:pt idx="575">
                        <c:v>1865.2684663565587</c:v>
                      </c:pt>
                      <c:pt idx="576">
                        <c:v>1865.2684663565587</c:v>
                      </c:pt>
                      <c:pt idx="577">
                        <c:v>1865.2684663565587</c:v>
                      </c:pt>
                      <c:pt idx="578">
                        <c:v>1865.2684663565587</c:v>
                      </c:pt>
                      <c:pt idx="579">
                        <c:v>1865.2684663565587</c:v>
                      </c:pt>
                      <c:pt idx="580">
                        <c:v>1865.2684663565587</c:v>
                      </c:pt>
                      <c:pt idx="581">
                        <c:v>1865.2684663565587</c:v>
                      </c:pt>
                      <c:pt idx="582">
                        <c:v>1865.2684663565587</c:v>
                      </c:pt>
                      <c:pt idx="583">
                        <c:v>1865.2684663565587</c:v>
                      </c:pt>
                      <c:pt idx="584">
                        <c:v>1865.2684663565587</c:v>
                      </c:pt>
                      <c:pt idx="585">
                        <c:v>1865.2684663565587</c:v>
                      </c:pt>
                      <c:pt idx="586">
                        <c:v>1865.2684663565587</c:v>
                      </c:pt>
                      <c:pt idx="587">
                        <c:v>1865.2684663565587</c:v>
                      </c:pt>
                      <c:pt idx="588">
                        <c:v>1865.2684663565587</c:v>
                      </c:pt>
                      <c:pt idx="589">
                        <c:v>1865.2684663565587</c:v>
                      </c:pt>
                      <c:pt idx="590">
                        <c:v>1865.2684663565587</c:v>
                      </c:pt>
                      <c:pt idx="591">
                        <c:v>1865.2684663565587</c:v>
                      </c:pt>
                      <c:pt idx="592">
                        <c:v>1865.2684663565587</c:v>
                      </c:pt>
                      <c:pt idx="593">
                        <c:v>1865.2684663565587</c:v>
                      </c:pt>
                      <c:pt idx="594">
                        <c:v>1865.2684663565587</c:v>
                      </c:pt>
                      <c:pt idx="595">
                        <c:v>1865.2684663565587</c:v>
                      </c:pt>
                      <c:pt idx="596">
                        <c:v>1865.2684663565587</c:v>
                      </c:pt>
                      <c:pt idx="597">
                        <c:v>1865.2684663565587</c:v>
                      </c:pt>
                      <c:pt idx="598">
                        <c:v>1865.2684663565587</c:v>
                      </c:pt>
                      <c:pt idx="599">
                        <c:v>1865.2684663565587</c:v>
                      </c:pt>
                      <c:pt idx="600">
                        <c:v>1865.2684663565587</c:v>
                      </c:pt>
                      <c:pt idx="601">
                        <c:v>1865.2684663565587</c:v>
                      </c:pt>
                      <c:pt idx="602">
                        <c:v>1865.2684663565587</c:v>
                      </c:pt>
                      <c:pt idx="603">
                        <c:v>1865.2684663565587</c:v>
                      </c:pt>
                      <c:pt idx="604">
                        <c:v>1865.2684663565587</c:v>
                      </c:pt>
                      <c:pt idx="605">
                        <c:v>1865.2684663565587</c:v>
                      </c:pt>
                      <c:pt idx="606">
                        <c:v>1865.2684663565587</c:v>
                      </c:pt>
                      <c:pt idx="607">
                        <c:v>1865.2684663565587</c:v>
                      </c:pt>
                      <c:pt idx="608">
                        <c:v>1865.2684663565587</c:v>
                      </c:pt>
                      <c:pt idx="609">
                        <c:v>1865.2684663565587</c:v>
                      </c:pt>
                      <c:pt idx="610">
                        <c:v>1865.2684663565587</c:v>
                      </c:pt>
                      <c:pt idx="611">
                        <c:v>1865.2684663565587</c:v>
                      </c:pt>
                      <c:pt idx="612">
                        <c:v>1865.2684663565587</c:v>
                      </c:pt>
                      <c:pt idx="613">
                        <c:v>1865.2684663565587</c:v>
                      </c:pt>
                      <c:pt idx="614">
                        <c:v>1865.2684663565587</c:v>
                      </c:pt>
                      <c:pt idx="615">
                        <c:v>1865.2684663565587</c:v>
                      </c:pt>
                      <c:pt idx="616">
                        <c:v>1865.2684663565587</c:v>
                      </c:pt>
                      <c:pt idx="617">
                        <c:v>1865.2684663565587</c:v>
                      </c:pt>
                      <c:pt idx="618">
                        <c:v>1865.2684663565587</c:v>
                      </c:pt>
                      <c:pt idx="619">
                        <c:v>1865.2684663565587</c:v>
                      </c:pt>
                      <c:pt idx="620">
                        <c:v>1865.2684663565587</c:v>
                      </c:pt>
                      <c:pt idx="621">
                        <c:v>1865.2684663565587</c:v>
                      </c:pt>
                      <c:pt idx="622">
                        <c:v>1865.2684663565587</c:v>
                      </c:pt>
                      <c:pt idx="623">
                        <c:v>1865.2684663565587</c:v>
                      </c:pt>
                      <c:pt idx="624">
                        <c:v>1865.2684663565587</c:v>
                      </c:pt>
                      <c:pt idx="625">
                        <c:v>1865.2684663565587</c:v>
                      </c:pt>
                      <c:pt idx="626">
                        <c:v>1865.2684663565587</c:v>
                      </c:pt>
                      <c:pt idx="627">
                        <c:v>1865.2684663565587</c:v>
                      </c:pt>
                      <c:pt idx="628">
                        <c:v>1865.2684663565587</c:v>
                      </c:pt>
                      <c:pt idx="629">
                        <c:v>1865.2684663565587</c:v>
                      </c:pt>
                      <c:pt idx="630">
                        <c:v>1865.2684663565587</c:v>
                      </c:pt>
                      <c:pt idx="631">
                        <c:v>1865.2684663565587</c:v>
                      </c:pt>
                      <c:pt idx="632">
                        <c:v>1865.2684663565587</c:v>
                      </c:pt>
                      <c:pt idx="633">
                        <c:v>1865.2684663565587</c:v>
                      </c:pt>
                      <c:pt idx="634">
                        <c:v>1865.2684663565587</c:v>
                      </c:pt>
                      <c:pt idx="635">
                        <c:v>1865.2684663565587</c:v>
                      </c:pt>
                      <c:pt idx="636">
                        <c:v>1865.2684663565587</c:v>
                      </c:pt>
                      <c:pt idx="637">
                        <c:v>1865.2684663565587</c:v>
                      </c:pt>
                      <c:pt idx="638">
                        <c:v>1865.2684663565587</c:v>
                      </c:pt>
                      <c:pt idx="639">
                        <c:v>1865.2684663565587</c:v>
                      </c:pt>
                      <c:pt idx="640">
                        <c:v>1865.2684663565587</c:v>
                      </c:pt>
                      <c:pt idx="641">
                        <c:v>1865.2684663565587</c:v>
                      </c:pt>
                      <c:pt idx="642">
                        <c:v>1865.2684663565587</c:v>
                      </c:pt>
                      <c:pt idx="643">
                        <c:v>1865.2684663565587</c:v>
                      </c:pt>
                      <c:pt idx="644">
                        <c:v>1865.2684663565587</c:v>
                      </c:pt>
                      <c:pt idx="645">
                        <c:v>1865.2684663565587</c:v>
                      </c:pt>
                      <c:pt idx="646">
                        <c:v>1865.2684663565587</c:v>
                      </c:pt>
                      <c:pt idx="647">
                        <c:v>1865.2684663565587</c:v>
                      </c:pt>
                      <c:pt idx="648">
                        <c:v>1865.2684663565587</c:v>
                      </c:pt>
                      <c:pt idx="649">
                        <c:v>1865.2684663565587</c:v>
                      </c:pt>
                      <c:pt idx="650">
                        <c:v>1865.2684663565587</c:v>
                      </c:pt>
                      <c:pt idx="651">
                        <c:v>1865.2684663565587</c:v>
                      </c:pt>
                      <c:pt idx="652">
                        <c:v>1865.2684663565587</c:v>
                      </c:pt>
                      <c:pt idx="653">
                        <c:v>1865.2684663565587</c:v>
                      </c:pt>
                      <c:pt idx="654">
                        <c:v>1988.4511522243702</c:v>
                      </c:pt>
                      <c:pt idx="655">
                        <c:v>1988.4511522243702</c:v>
                      </c:pt>
                      <c:pt idx="656">
                        <c:v>1988.4511522243702</c:v>
                      </c:pt>
                      <c:pt idx="657">
                        <c:v>1988.4511522243702</c:v>
                      </c:pt>
                      <c:pt idx="658">
                        <c:v>1988.4511522243702</c:v>
                      </c:pt>
                      <c:pt idx="659">
                        <c:v>1988.4511522243702</c:v>
                      </c:pt>
                      <c:pt idx="660">
                        <c:v>1988.4511522243702</c:v>
                      </c:pt>
                      <c:pt idx="661">
                        <c:v>1988.4511522243702</c:v>
                      </c:pt>
                      <c:pt idx="662">
                        <c:v>1988.4511522243702</c:v>
                      </c:pt>
                      <c:pt idx="663">
                        <c:v>1988.4511522243702</c:v>
                      </c:pt>
                      <c:pt idx="664">
                        <c:v>1988.4511522243702</c:v>
                      </c:pt>
                      <c:pt idx="665">
                        <c:v>1988.4511522243702</c:v>
                      </c:pt>
                      <c:pt idx="666">
                        <c:v>1988.4511522243702</c:v>
                      </c:pt>
                      <c:pt idx="667">
                        <c:v>1988.4511522243702</c:v>
                      </c:pt>
                      <c:pt idx="668">
                        <c:v>1988.4511522243702</c:v>
                      </c:pt>
                      <c:pt idx="669">
                        <c:v>1988.4511522243702</c:v>
                      </c:pt>
                      <c:pt idx="670">
                        <c:v>1988.4511522243702</c:v>
                      </c:pt>
                      <c:pt idx="671">
                        <c:v>1988.4511522243702</c:v>
                      </c:pt>
                      <c:pt idx="672">
                        <c:v>1988.4511522243702</c:v>
                      </c:pt>
                      <c:pt idx="673">
                        <c:v>1988.4511522243702</c:v>
                      </c:pt>
                      <c:pt idx="674">
                        <c:v>1988.4511522243702</c:v>
                      </c:pt>
                      <c:pt idx="675">
                        <c:v>1988.4511522243702</c:v>
                      </c:pt>
                      <c:pt idx="676">
                        <c:v>1988.4511522243702</c:v>
                      </c:pt>
                      <c:pt idx="677">
                        <c:v>1988.4511522243702</c:v>
                      </c:pt>
                      <c:pt idx="678">
                        <c:v>1988.4511522243702</c:v>
                      </c:pt>
                      <c:pt idx="679">
                        <c:v>1988.4511522243702</c:v>
                      </c:pt>
                      <c:pt idx="680">
                        <c:v>1988.4511522243702</c:v>
                      </c:pt>
                      <c:pt idx="681">
                        <c:v>1988.4511522243702</c:v>
                      </c:pt>
                      <c:pt idx="682">
                        <c:v>1988.4511522243702</c:v>
                      </c:pt>
                      <c:pt idx="683">
                        <c:v>1988.4511522243702</c:v>
                      </c:pt>
                      <c:pt idx="684">
                        <c:v>1988.4511522243702</c:v>
                      </c:pt>
                      <c:pt idx="685">
                        <c:v>1988.4511522243702</c:v>
                      </c:pt>
                      <c:pt idx="686">
                        <c:v>1988.4511522243702</c:v>
                      </c:pt>
                      <c:pt idx="687">
                        <c:v>1988.4511522243702</c:v>
                      </c:pt>
                      <c:pt idx="688">
                        <c:v>1988.4511522243702</c:v>
                      </c:pt>
                      <c:pt idx="689">
                        <c:v>1816.2769851237827</c:v>
                      </c:pt>
                      <c:pt idx="690">
                        <c:v>1816.2769851237827</c:v>
                      </c:pt>
                      <c:pt idx="691">
                        <c:v>1816.2769851237827</c:v>
                      </c:pt>
                      <c:pt idx="692">
                        <c:v>1816.2769851237827</c:v>
                      </c:pt>
                      <c:pt idx="693">
                        <c:v>1816.2769851237827</c:v>
                      </c:pt>
                      <c:pt idx="694">
                        <c:v>1816.2769851237827</c:v>
                      </c:pt>
                      <c:pt idx="695">
                        <c:v>1816.2769851237827</c:v>
                      </c:pt>
                      <c:pt idx="696">
                        <c:v>1816.2769851237827</c:v>
                      </c:pt>
                      <c:pt idx="697">
                        <c:v>1816.2769851237827</c:v>
                      </c:pt>
                      <c:pt idx="698">
                        <c:v>1816.2769851237827</c:v>
                      </c:pt>
                      <c:pt idx="699">
                        <c:v>1816.2769851237827</c:v>
                      </c:pt>
                      <c:pt idx="700">
                        <c:v>1816.2769851237827</c:v>
                      </c:pt>
                      <c:pt idx="701">
                        <c:v>1816.2769851237827</c:v>
                      </c:pt>
                      <c:pt idx="702">
                        <c:v>1816.2769851237827</c:v>
                      </c:pt>
                      <c:pt idx="703">
                        <c:v>1816.2769851237827</c:v>
                      </c:pt>
                      <c:pt idx="704">
                        <c:v>1816.2769851237827</c:v>
                      </c:pt>
                      <c:pt idx="705">
                        <c:v>1816.2769851237827</c:v>
                      </c:pt>
                      <c:pt idx="706">
                        <c:v>1816.2769851237827</c:v>
                      </c:pt>
                      <c:pt idx="707">
                        <c:v>1816.2769851237827</c:v>
                      </c:pt>
                      <c:pt idx="708">
                        <c:v>1816.2769851237827</c:v>
                      </c:pt>
                      <c:pt idx="709">
                        <c:v>1816.2769851237827</c:v>
                      </c:pt>
                      <c:pt idx="710">
                        <c:v>1816.2769851237827</c:v>
                      </c:pt>
                      <c:pt idx="711">
                        <c:v>1816.2769851237827</c:v>
                      </c:pt>
                      <c:pt idx="712">
                        <c:v>1816.2769851237827</c:v>
                      </c:pt>
                      <c:pt idx="713">
                        <c:v>1816.2769851237827</c:v>
                      </c:pt>
                      <c:pt idx="714">
                        <c:v>1816.2769851237827</c:v>
                      </c:pt>
                      <c:pt idx="715">
                        <c:v>1816.2769851237827</c:v>
                      </c:pt>
                      <c:pt idx="716">
                        <c:v>1816.2769851237827</c:v>
                      </c:pt>
                      <c:pt idx="717">
                        <c:v>1816.2769851237827</c:v>
                      </c:pt>
                      <c:pt idx="718">
                        <c:v>1816.2769851237827</c:v>
                      </c:pt>
                      <c:pt idx="719">
                        <c:v>1816.2769851237827</c:v>
                      </c:pt>
                      <c:pt idx="720">
                        <c:v>1816.2769851237827</c:v>
                      </c:pt>
                      <c:pt idx="721">
                        <c:v>1816.2769851237827</c:v>
                      </c:pt>
                      <c:pt idx="722">
                        <c:v>1816.2769851237827</c:v>
                      </c:pt>
                      <c:pt idx="723">
                        <c:v>1816.2769851237827</c:v>
                      </c:pt>
                      <c:pt idx="724">
                        <c:v>1816.2769851237827</c:v>
                      </c:pt>
                      <c:pt idx="725">
                        <c:v>1816.2769851237827</c:v>
                      </c:pt>
                      <c:pt idx="726">
                        <c:v>1816.2769851237827</c:v>
                      </c:pt>
                      <c:pt idx="727">
                        <c:v>1788.6995888400479</c:v>
                      </c:pt>
                      <c:pt idx="728">
                        <c:v>1788.6995888400479</c:v>
                      </c:pt>
                      <c:pt idx="729">
                        <c:v>1788.6995888400479</c:v>
                      </c:pt>
                      <c:pt idx="730">
                        <c:v>1788.6995888400479</c:v>
                      </c:pt>
                      <c:pt idx="731">
                        <c:v>1788.6995888400479</c:v>
                      </c:pt>
                      <c:pt idx="732">
                        <c:v>1788.6995888400479</c:v>
                      </c:pt>
                      <c:pt idx="733">
                        <c:v>1788.6995888400479</c:v>
                      </c:pt>
                      <c:pt idx="734">
                        <c:v>1788.6995888400479</c:v>
                      </c:pt>
                      <c:pt idx="735">
                        <c:v>1788.6995888400479</c:v>
                      </c:pt>
                      <c:pt idx="736">
                        <c:v>1788.6995888400479</c:v>
                      </c:pt>
                      <c:pt idx="737">
                        <c:v>1788.6995888400479</c:v>
                      </c:pt>
                      <c:pt idx="738">
                        <c:v>1788.6995888400479</c:v>
                      </c:pt>
                      <c:pt idx="739">
                        <c:v>1788.6995888400479</c:v>
                      </c:pt>
                      <c:pt idx="740">
                        <c:v>1788.6995888400479</c:v>
                      </c:pt>
                      <c:pt idx="741">
                        <c:v>1788.6995888400479</c:v>
                      </c:pt>
                      <c:pt idx="742">
                        <c:v>1788.6995888400479</c:v>
                      </c:pt>
                      <c:pt idx="743">
                        <c:v>1788.6995888400479</c:v>
                      </c:pt>
                      <c:pt idx="744">
                        <c:v>1788.6995888400479</c:v>
                      </c:pt>
                      <c:pt idx="745">
                        <c:v>1918.1356228510915</c:v>
                      </c:pt>
                      <c:pt idx="746">
                        <c:v>1918.1356228510915</c:v>
                      </c:pt>
                      <c:pt idx="747">
                        <c:v>1918.1356228510915</c:v>
                      </c:pt>
                      <c:pt idx="748">
                        <c:v>1918.1356228510915</c:v>
                      </c:pt>
                      <c:pt idx="749">
                        <c:v>1918.1356228510915</c:v>
                      </c:pt>
                      <c:pt idx="750">
                        <c:v>1918.1356228510915</c:v>
                      </c:pt>
                      <c:pt idx="751">
                        <c:v>1918.1356228510915</c:v>
                      </c:pt>
                      <c:pt idx="752">
                        <c:v>1918.1356228510915</c:v>
                      </c:pt>
                      <c:pt idx="753">
                        <c:v>1918.1356228510915</c:v>
                      </c:pt>
                      <c:pt idx="754">
                        <c:v>1918.1356228510915</c:v>
                      </c:pt>
                      <c:pt idx="755">
                        <c:v>1918.1356228510915</c:v>
                      </c:pt>
                      <c:pt idx="756">
                        <c:v>1918.1356228510915</c:v>
                      </c:pt>
                      <c:pt idx="757">
                        <c:v>1918.1356228510915</c:v>
                      </c:pt>
                      <c:pt idx="758">
                        <c:v>1918.1356228510915</c:v>
                      </c:pt>
                      <c:pt idx="759">
                        <c:v>1918.1356228510915</c:v>
                      </c:pt>
                      <c:pt idx="760">
                        <c:v>1918.1356228510915</c:v>
                      </c:pt>
                      <c:pt idx="761">
                        <c:v>1918.1356228510915</c:v>
                      </c:pt>
                      <c:pt idx="762">
                        <c:v>1918.1356228510915</c:v>
                      </c:pt>
                      <c:pt idx="763">
                        <c:v>1918.1356228510915</c:v>
                      </c:pt>
                      <c:pt idx="764">
                        <c:v>1918.1356228510915</c:v>
                      </c:pt>
                      <c:pt idx="765">
                        <c:v>1918.1356228510915</c:v>
                      </c:pt>
                      <c:pt idx="766">
                        <c:v>1918.1356228510915</c:v>
                      </c:pt>
                      <c:pt idx="767">
                        <c:v>1918.1356228510915</c:v>
                      </c:pt>
                      <c:pt idx="768">
                        <c:v>1918.1356228510915</c:v>
                      </c:pt>
                      <c:pt idx="769">
                        <c:v>1918.1356228510915</c:v>
                      </c:pt>
                      <c:pt idx="770">
                        <c:v>1918.1356228510915</c:v>
                      </c:pt>
                      <c:pt idx="771">
                        <c:v>1918.1356228510915</c:v>
                      </c:pt>
                      <c:pt idx="772">
                        <c:v>1918.1356228510915</c:v>
                      </c:pt>
                      <c:pt idx="773">
                        <c:v>1918.1356228510915</c:v>
                      </c:pt>
                      <c:pt idx="774">
                        <c:v>1918.1356228510915</c:v>
                      </c:pt>
                      <c:pt idx="775">
                        <c:v>1918.1356228510915</c:v>
                      </c:pt>
                      <c:pt idx="776">
                        <c:v>1918.1356228510915</c:v>
                      </c:pt>
                      <c:pt idx="777">
                        <c:v>1918.1356228510915</c:v>
                      </c:pt>
                      <c:pt idx="778">
                        <c:v>1918.1356228510915</c:v>
                      </c:pt>
                      <c:pt idx="779">
                        <c:v>1918.1356228510915</c:v>
                      </c:pt>
                      <c:pt idx="780">
                        <c:v>1918.1356228510915</c:v>
                      </c:pt>
                      <c:pt idx="781">
                        <c:v>1918.1356228510915</c:v>
                      </c:pt>
                      <c:pt idx="782">
                        <c:v>1918.1356228510915</c:v>
                      </c:pt>
                      <c:pt idx="783">
                        <c:v>1918.1356228510915</c:v>
                      </c:pt>
                      <c:pt idx="784">
                        <c:v>1918.1356228510915</c:v>
                      </c:pt>
                      <c:pt idx="785">
                        <c:v>1918.1356228510915</c:v>
                      </c:pt>
                      <c:pt idx="786">
                        <c:v>1918.1356228510915</c:v>
                      </c:pt>
                      <c:pt idx="787">
                        <c:v>1931.822910313555</c:v>
                      </c:pt>
                      <c:pt idx="788">
                        <c:v>1931.822910313555</c:v>
                      </c:pt>
                      <c:pt idx="789">
                        <c:v>1931.822910313555</c:v>
                      </c:pt>
                      <c:pt idx="790">
                        <c:v>1931.822910313555</c:v>
                      </c:pt>
                      <c:pt idx="791">
                        <c:v>1931.822910313555</c:v>
                      </c:pt>
                      <c:pt idx="792">
                        <c:v>1931.822910313555</c:v>
                      </c:pt>
                      <c:pt idx="793">
                        <c:v>1931.822910313555</c:v>
                      </c:pt>
                      <c:pt idx="794">
                        <c:v>1931.822910313555</c:v>
                      </c:pt>
                      <c:pt idx="795">
                        <c:v>1931.822910313555</c:v>
                      </c:pt>
                      <c:pt idx="796">
                        <c:v>1931.822910313555</c:v>
                      </c:pt>
                      <c:pt idx="797">
                        <c:v>1971.0605015405943</c:v>
                      </c:pt>
                      <c:pt idx="798">
                        <c:v>1971.0605015405943</c:v>
                      </c:pt>
                      <c:pt idx="799">
                        <c:v>1971.0605015405943</c:v>
                      </c:pt>
                      <c:pt idx="800">
                        <c:v>1971.0605015405943</c:v>
                      </c:pt>
                      <c:pt idx="801">
                        <c:v>1971.0605015405943</c:v>
                      </c:pt>
                      <c:pt idx="802">
                        <c:v>1971.0605015405943</c:v>
                      </c:pt>
                      <c:pt idx="803">
                        <c:v>1971.0605015405943</c:v>
                      </c:pt>
                      <c:pt idx="804">
                        <c:v>2055.6972676742271</c:v>
                      </c:pt>
                      <c:pt idx="805">
                        <c:v>2055.6972676742271</c:v>
                      </c:pt>
                      <c:pt idx="806">
                        <c:v>2055.6972676742271</c:v>
                      </c:pt>
                      <c:pt idx="807">
                        <c:v>2055.6972676742271</c:v>
                      </c:pt>
                      <c:pt idx="808">
                        <c:v>2055.6972676742271</c:v>
                      </c:pt>
                      <c:pt idx="809">
                        <c:v>2055.6972676742271</c:v>
                      </c:pt>
                      <c:pt idx="810">
                        <c:v>2055.6972676742271</c:v>
                      </c:pt>
                      <c:pt idx="811">
                        <c:v>2055.6972676742271</c:v>
                      </c:pt>
                      <c:pt idx="812">
                        <c:v>2055.6972676742271</c:v>
                      </c:pt>
                      <c:pt idx="813">
                        <c:v>2055.6972676742271</c:v>
                      </c:pt>
                      <c:pt idx="814">
                        <c:v>2055.6972676742271</c:v>
                      </c:pt>
                      <c:pt idx="815">
                        <c:v>2055.6972676742271</c:v>
                      </c:pt>
                      <c:pt idx="816">
                        <c:v>2055.6972676742271</c:v>
                      </c:pt>
                      <c:pt idx="817">
                        <c:v>2055.6972676742271</c:v>
                      </c:pt>
                      <c:pt idx="818">
                        <c:v>2055.6972676742271</c:v>
                      </c:pt>
                      <c:pt idx="819">
                        <c:v>2055.6972676742271</c:v>
                      </c:pt>
                      <c:pt idx="820">
                        <c:v>2055.6972676742271</c:v>
                      </c:pt>
                      <c:pt idx="821">
                        <c:v>2055.6972676742271</c:v>
                      </c:pt>
                      <c:pt idx="822">
                        <c:v>2055.6972676742271</c:v>
                      </c:pt>
                      <c:pt idx="823">
                        <c:v>2055.6972676742271</c:v>
                      </c:pt>
                      <c:pt idx="824">
                        <c:v>2055.6972676742271</c:v>
                      </c:pt>
                      <c:pt idx="825">
                        <c:v>2055.6972676742271</c:v>
                      </c:pt>
                      <c:pt idx="826">
                        <c:v>2055.6972676742271</c:v>
                      </c:pt>
                      <c:pt idx="827">
                        <c:v>2055.6972676742271</c:v>
                      </c:pt>
                      <c:pt idx="828">
                        <c:v>2055.6972676742271</c:v>
                      </c:pt>
                      <c:pt idx="829">
                        <c:v>2055.6972676742271</c:v>
                      </c:pt>
                      <c:pt idx="830">
                        <c:v>2055.6972676742271</c:v>
                      </c:pt>
                      <c:pt idx="831">
                        <c:v>2055.6972676742271</c:v>
                      </c:pt>
                      <c:pt idx="832">
                        <c:v>2055.6972676742271</c:v>
                      </c:pt>
                      <c:pt idx="833">
                        <c:v>2055.6972676742271</c:v>
                      </c:pt>
                      <c:pt idx="834">
                        <c:v>2055.6972676742271</c:v>
                      </c:pt>
                      <c:pt idx="835">
                        <c:v>2055.6972676742271</c:v>
                      </c:pt>
                      <c:pt idx="836">
                        <c:v>2055.6972676742271</c:v>
                      </c:pt>
                      <c:pt idx="837">
                        <c:v>2055.6972676742271</c:v>
                      </c:pt>
                      <c:pt idx="838">
                        <c:v>2055.6972676742271</c:v>
                      </c:pt>
                      <c:pt idx="839">
                        <c:v>1906.1776811109962</c:v>
                      </c:pt>
                      <c:pt idx="840">
                        <c:v>1906.1776811109962</c:v>
                      </c:pt>
                      <c:pt idx="841">
                        <c:v>1906.1776811109962</c:v>
                      </c:pt>
                      <c:pt idx="842">
                        <c:v>1906.1776811109962</c:v>
                      </c:pt>
                      <c:pt idx="843">
                        <c:v>1906.1776811109962</c:v>
                      </c:pt>
                      <c:pt idx="844">
                        <c:v>1906.1776811109962</c:v>
                      </c:pt>
                      <c:pt idx="845">
                        <c:v>1906.1776811109962</c:v>
                      </c:pt>
                      <c:pt idx="846">
                        <c:v>1906.1776811109962</c:v>
                      </c:pt>
                      <c:pt idx="847">
                        <c:v>1906.1776811109962</c:v>
                      </c:pt>
                      <c:pt idx="848">
                        <c:v>1906.1776811109962</c:v>
                      </c:pt>
                      <c:pt idx="849">
                        <c:v>1906.1776811109962</c:v>
                      </c:pt>
                      <c:pt idx="850">
                        <c:v>1836.9482101277918</c:v>
                      </c:pt>
                      <c:pt idx="851">
                        <c:v>1836.9482101277918</c:v>
                      </c:pt>
                      <c:pt idx="852">
                        <c:v>1836.9482101277918</c:v>
                      </c:pt>
                      <c:pt idx="853">
                        <c:v>1836.9482101277918</c:v>
                      </c:pt>
                      <c:pt idx="854">
                        <c:v>1836.9482101277918</c:v>
                      </c:pt>
                      <c:pt idx="855">
                        <c:v>1836.9482101277918</c:v>
                      </c:pt>
                      <c:pt idx="856">
                        <c:v>1836.9482101277918</c:v>
                      </c:pt>
                      <c:pt idx="857">
                        <c:v>1836.9482101277918</c:v>
                      </c:pt>
                      <c:pt idx="858">
                        <c:v>1836.9482101277918</c:v>
                      </c:pt>
                      <c:pt idx="859">
                        <c:v>1836.9482101277918</c:v>
                      </c:pt>
                      <c:pt idx="860">
                        <c:v>1836.9482101277918</c:v>
                      </c:pt>
                      <c:pt idx="861">
                        <c:v>1836.9482101277918</c:v>
                      </c:pt>
                      <c:pt idx="862">
                        <c:v>1836.9482101277918</c:v>
                      </c:pt>
                      <c:pt idx="863">
                        <c:v>1836.9482101277918</c:v>
                      </c:pt>
                      <c:pt idx="864">
                        <c:v>1933.4026921022887</c:v>
                      </c:pt>
                      <c:pt idx="865">
                        <c:v>1933.4026921022887</c:v>
                      </c:pt>
                      <c:pt idx="866">
                        <c:v>1933.4026921022887</c:v>
                      </c:pt>
                      <c:pt idx="867">
                        <c:v>1933.4026921022887</c:v>
                      </c:pt>
                      <c:pt idx="868">
                        <c:v>1933.4026921022887</c:v>
                      </c:pt>
                      <c:pt idx="869">
                        <c:v>1933.4026921022887</c:v>
                      </c:pt>
                      <c:pt idx="870">
                        <c:v>1933.4026921022887</c:v>
                      </c:pt>
                      <c:pt idx="871">
                        <c:v>1933.4026921022887</c:v>
                      </c:pt>
                      <c:pt idx="872">
                        <c:v>1933.4026921022887</c:v>
                      </c:pt>
                      <c:pt idx="873">
                        <c:v>1933.4026921022887</c:v>
                      </c:pt>
                      <c:pt idx="874">
                        <c:v>1933.4026921022887</c:v>
                      </c:pt>
                      <c:pt idx="875">
                        <c:v>1933.4026921022887</c:v>
                      </c:pt>
                      <c:pt idx="876">
                        <c:v>1933.4026921022887</c:v>
                      </c:pt>
                      <c:pt idx="877">
                        <c:v>1933.4026921022887</c:v>
                      </c:pt>
                      <c:pt idx="878">
                        <c:v>1933.4026921022887</c:v>
                      </c:pt>
                      <c:pt idx="879">
                        <c:v>1933.4026921022887</c:v>
                      </c:pt>
                      <c:pt idx="880">
                        <c:v>1936.9319231304746</c:v>
                      </c:pt>
                      <c:pt idx="881">
                        <c:v>1936.9319231304746</c:v>
                      </c:pt>
                      <c:pt idx="882">
                        <c:v>1936.9319231304746</c:v>
                      </c:pt>
                      <c:pt idx="883">
                        <c:v>1936.9319231304746</c:v>
                      </c:pt>
                      <c:pt idx="884">
                        <c:v>1936.9319231304746</c:v>
                      </c:pt>
                      <c:pt idx="885">
                        <c:v>1936.9319231304746</c:v>
                      </c:pt>
                      <c:pt idx="886">
                        <c:v>1936.9319231304746</c:v>
                      </c:pt>
                      <c:pt idx="887">
                        <c:v>1936.9319231304746</c:v>
                      </c:pt>
                      <c:pt idx="888">
                        <c:v>1936.9319231304746</c:v>
                      </c:pt>
                      <c:pt idx="889">
                        <c:v>1936.9319231304746</c:v>
                      </c:pt>
                      <c:pt idx="890">
                        <c:v>1936.9319231304746</c:v>
                      </c:pt>
                      <c:pt idx="891">
                        <c:v>1936.9319231304746</c:v>
                      </c:pt>
                      <c:pt idx="892">
                        <c:v>1936.9319231304746</c:v>
                      </c:pt>
                      <c:pt idx="893">
                        <c:v>1936.9319231304746</c:v>
                      </c:pt>
                      <c:pt idx="894">
                        <c:v>1936.9319231304746</c:v>
                      </c:pt>
                      <c:pt idx="895">
                        <c:v>1936.9319231304746</c:v>
                      </c:pt>
                      <c:pt idx="896">
                        <c:v>1936.9319231304746</c:v>
                      </c:pt>
                      <c:pt idx="897">
                        <c:v>1936.9319231304746</c:v>
                      </c:pt>
                      <c:pt idx="898">
                        <c:v>1936.9319231304746</c:v>
                      </c:pt>
                      <c:pt idx="899">
                        <c:v>1936.9319231304746</c:v>
                      </c:pt>
                      <c:pt idx="900">
                        <c:v>1936.9319231304746</c:v>
                      </c:pt>
                      <c:pt idx="901">
                        <c:v>1936.9319231304746</c:v>
                      </c:pt>
                      <c:pt idx="902">
                        <c:v>1936.9319231304746</c:v>
                      </c:pt>
                      <c:pt idx="903">
                        <c:v>1936.9319231304746</c:v>
                      </c:pt>
                      <c:pt idx="904">
                        <c:v>1936.9319231304746</c:v>
                      </c:pt>
                      <c:pt idx="905">
                        <c:v>1936.9319231304746</c:v>
                      </c:pt>
                      <c:pt idx="906">
                        <c:v>1936.9319231304746</c:v>
                      </c:pt>
                      <c:pt idx="907">
                        <c:v>1936.9319231304746</c:v>
                      </c:pt>
                      <c:pt idx="908">
                        <c:v>1936.9319231304746</c:v>
                      </c:pt>
                      <c:pt idx="909">
                        <c:v>1936.9319231304746</c:v>
                      </c:pt>
                      <c:pt idx="910">
                        <c:v>1936.9319231304746</c:v>
                      </c:pt>
                      <c:pt idx="911">
                        <c:v>1936.9319231304746</c:v>
                      </c:pt>
                      <c:pt idx="912">
                        <c:v>1936.9319231304746</c:v>
                      </c:pt>
                      <c:pt idx="913">
                        <c:v>1936.9319231304746</c:v>
                      </c:pt>
                      <c:pt idx="914">
                        <c:v>1936.9319231304746</c:v>
                      </c:pt>
                      <c:pt idx="915">
                        <c:v>1936.9319231304746</c:v>
                      </c:pt>
                      <c:pt idx="916">
                        <c:v>1936.9319231304746</c:v>
                      </c:pt>
                      <c:pt idx="917">
                        <c:v>1936.9319231304746</c:v>
                      </c:pt>
                      <c:pt idx="918">
                        <c:v>1936.9319231304746</c:v>
                      </c:pt>
                      <c:pt idx="919">
                        <c:v>1936.9319231304746</c:v>
                      </c:pt>
                      <c:pt idx="920">
                        <c:v>1936.9319231304746</c:v>
                      </c:pt>
                      <c:pt idx="921">
                        <c:v>1936.9319231304746</c:v>
                      </c:pt>
                      <c:pt idx="922">
                        <c:v>1936.9319231304746</c:v>
                      </c:pt>
                      <c:pt idx="923">
                        <c:v>1936.9319231304746</c:v>
                      </c:pt>
                      <c:pt idx="924">
                        <c:v>1936.9319231304746</c:v>
                      </c:pt>
                      <c:pt idx="925">
                        <c:v>1936.9319231304746</c:v>
                      </c:pt>
                      <c:pt idx="926">
                        <c:v>2040.3288673138991</c:v>
                      </c:pt>
                      <c:pt idx="927">
                        <c:v>2040.3288673138991</c:v>
                      </c:pt>
                      <c:pt idx="928">
                        <c:v>2040.3288673138991</c:v>
                      </c:pt>
                      <c:pt idx="929">
                        <c:v>2040.3288673138991</c:v>
                      </c:pt>
                      <c:pt idx="930">
                        <c:v>2040.3288673138991</c:v>
                      </c:pt>
                      <c:pt idx="931">
                        <c:v>2040.3288673138991</c:v>
                      </c:pt>
                      <c:pt idx="932">
                        <c:v>2040.3288673138991</c:v>
                      </c:pt>
                      <c:pt idx="933">
                        <c:v>2040.3288673138991</c:v>
                      </c:pt>
                      <c:pt idx="934">
                        <c:v>2040.3288673138991</c:v>
                      </c:pt>
                      <c:pt idx="935">
                        <c:v>2040.3288673138991</c:v>
                      </c:pt>
                      <c:pt idx="936">
                        <c:v>2040.3288673138991</c:v>
                      </c:pt>
                      <c:pt idx="937">
                        <c:v>2040.3288673138991</c:v>
                      </c:pt>
                      <c:pt idx="938">
                        <c:v>2040.3288673138991</c:v>
                      </c:pt>
                      <c:pt idx="939">
                        <c:v>2040.3288673138991</c:v>
                      </c:pt>
                      <c:pt idx="940">
                        <c:v>2040.3288673138991</c:v>
                      </c:pt>
                      <c:pt idx="941">
                        <c:v>2040.3288673138991</c:v>
                      </c:pt>
                      <c:pt idx="942">
                        <c:v>2040.3288673138991</c:v>
                      </c:pt>
                      <c:pt idx="943">
                        <c:v>2040.3288673138991</c:v>
                      </c:pt>
                      <c:pt idx="944">
                        <c:v>2040.3288673138991</c:v>
                      </c:pt>
                      <c:pt idx="945">
                        <c:v>2040.3288673138991</c:v>
                      </c:pt>
                      <c:pt idx="946">
                        <c:v>2040.3288673138991</c:v>
                      </c:pt>
                      <c:pt idx="947">
                        <c:v>2040.3288673138991</c:v>
                      </c:pt>
                      <c:pt idx="948">
                        <c:v>2040.3288673138991</c:v>
                      </c:pt>
                      <c:pt idx="949">
                        <c:v>2040.3288673138991</c:v>
                      </c:pt>
                      <c:pt idx="950">
                        <c:v>2040.3288673138991</c:v>
                      </c:pt>
                      <c:pt idx="951">
                        <c:v>2040.3288673138991</c:v>
                      </c:pt>
                      <c:pt idx="952">
                        <c:v>2040.3288673138991</c:v>
                      </c:pt>
                      <c:pt idx="953">
                        <c:v>2040.3288673138991</c:v>
                      </c:pt>
                      <c:pt idx="954">
                        <c:v>2040.3288673138991</c:v>
                      </c:pt>
                      <c:pt idx="955">
                        <c:v>2040.3288673138991</c:v>
                      </c:pt>
                      <c:pt idx="956">
                        <c:v>2040.3288673138991</c:v>
                      </c:pt>
                      <c:pt idx="957">
                        <c:v>2040.3288673138991</c:v>
                      </c:pt>
                      <c:pt idx="958">
                        <c:v>2040.3288673138991</c:v>
                      </c:pt>
                      <c:pt idx="959">
                        <c:v>2040.3288673138991</c:v>
                      </c:pt>
                      <c:pt idx="960">
                        <c:v>2040.3288673138991</c:v>
                      </c:pt>
                      <c:pt idx="961">
                        <c:v>2040.3288673138991</c:v>
                      </c:pt>
                      <c:pt idx="962">
                        <c:v>2040.3288673138991</c:v>
                      </c:pt>
                      <c:pt idx="963">
                        <c:v>2040.3288673138991</c:v>
                      </c:pt>
                      <c:pt idx="964">
                        <c:v>2040.3288673138991</c:v>
                      </c:pt>
                      <c:pt idx="965">
                        <c:v>2040.3288673138991</c:v>
                      </c:pt>
                      <c:pt idx="966">
                        <c:v>2040.3288673138991</c:v>
                      </c:pt>
                      <c:pt idx="967">
                        <c:v>2040.3288673138991</c:v>
                      </c:pt>
                      <c:pt idx="968">
                        <c:v>2040.3288673138991</c:v>
                      </c:pt>
                      <c:pt idx="969">
                        <c:v>2040.3288673138991</c:v>
                      </c:pt>
                      <c:pt idx="970">
                        <c:v>2040.3288673138991</c:v>
                      </c:pt>
                      <c:pt idx="971">
                        <c:v>2040.3288673138991</c:v>
                      </c:pt>
                      <c:pt idx="972">
                        <c:v>2040.3288673138991</c:v>
                      </c:pt>
                      <c:pt idx="973">
                        <c:v>2040.3288673138991</c:v>
                      </c:pt>
                      <c:pt idx="974">
                        <c:v>2040.3288673138991</c:v>
                      </c:pt>
                      <c:pt idx="975">
                        <c:v>2040.3288673138991</c:v>
                      </c:pt>
                      <c:pt idx="976">
                        <c:v>2040.3288673138991</c:v>
                      </c:pt>
                      <c:pt idx="977">
                        <c:v>2040.3288673138991</c:v>
                      </c:pt>
                      <c:pt idx="978">
                        <c:v>2040.3288673138991</c:v>
                      </c:pt>
                      <c:pt idx="979">
                        <c:v>2040.3288673138991</c:v>
                      </c:pt>
                      <c:pt idx="980">
                        <c:v>2040.3288673138991</c:v>
                      </c:pt>
                      <c:pt idx="981">
                        <c:v>2040.3288673138991</c:v>
                      </c:pt>
                      <c:pt idx="982">
                        <c:v>2040.3288673138991</c:v>
                      </c:pt>
                      <c:pt idx="983">
                        <c:v>2040.3288673138991</c:v>
                      </c:pt>
                      <c:pt idx="984">
                        <c:v>2040.3288673138991</c:v>
                      </c:pt>
                      <c:pt idx="985">
                        <c:v>2040.3288673138991</c:v>
                      </c:pt>
                      <c:pt idx="986">
                        <c:v>2040.3288673138991</c:v>
                      </c:pt>
                      <c:pt idx="987">
                        <c:v>2040.3288673138991</c:v>
                      </c:pt>
                      <c:pt idx="988">
                        <c:v>2040.3288673138991</c:v>
                      </c:pt>
                      <c:pt idx="989">
                        <c:v>2040.3288673138991</c:v>
                      </c:pt>
                      <c:pt idx="990">
                        <c:v>2040.3288673138991</c:v>
                      </c:pt>
                      <c:pt idx="991">
                        <c:v>2040.3288673138991</c:v>
                      </c:pt>
                      <c:pt idx="992">
                        <c:v>2040.3288673138991</c:v>
                      </c:pt>
                      <c:pt idx="993">
                        <c:v>2040.3288673138991</c:v>
                      </c:pt>
                      <c:pt idx="994">
                        <c:v>2040.3288673138991</c:v>
                      </c:pt>
                      <c:pt idx="995">
                        <c:v>2040.3288673138991</c:v>
                      </c:pt>
                      <c:pt idx="996">
                        <c:v>2040.3288673138991</c:v>
                      </c:pt>
                      <c:pt idx="997">
                        <c:v>2040.3288673138991</c:v>
                      </c:pt>
                      <c:pt idx="998">
                        <c:v>2040.3288673138991</c:v>
                      </c:pt>
                      <c:pt idx="999">
                        <c:v>2040.3288673138991</c:v>
                      </c:pt>
                      <c:pt idx="1000">
                        <c:v>2040.3288673138991</c:v>
                      </c:pt>
                      <c:pt idx="1001">
                        <c:v>2040.3288673138991</c:v>
                      </c:pt>
                      <c:pt idx="1002">
                        <c:v>2040.3288673138991</c:v>
                      </c:pt>
                      <c:pt idx="1003">
                        <c:v>2040.3288673138991</c:v>
                      </c:pt>
                      <c:pt idx="1004">
                        <c:v>2040.3288673138991</c:v>
                      </c:pt>
                      <c:pt idx="1005">
                        <c:v>2040.3288673138991</c:v>
                      </c:pt>
                      <c:pt idx="1006">
                        <c:v>2040.3288673138991</c:v>
                      </c:pt>
                      <c:pt idx="1007">
                        <c:v>2040.3288673138991</c:v>
                      </c:pt>
                      <c:pt idx="1008">
                        <c:v>2040.3288673138991</c:v>
                      </c:pt>
                      <c:pt idx="1009">
                        <c:v>2040.3288673138991</c:v>
                      </c:pt>
                      <c:pt idx="1010">
                        <c:v>2040.3288673138991</c:v>
                      </c:pt>
                      <c:pt idx="1011">
                        <c:v>2040.3288673138991</c:v>
                      </c:pt>
                      <c:pt idx="1012">
                        <c:v>2040.3288673138991</c:v>
                      </c:pt>
                      <c:pt idx="1013">
                        <c:v>2091.2110215536923</c:v>
                      </c:pt>
                      <c:pt idx="1014">
                        <c:v>2091.2110215536923</c:v>
                      </c:pt>
                      <c:pt idx="1015">
                        <c:v>2091.2110215536923</c:v>
                      </c:pt>
                      <c:pt idx="1016">
                        <c:v>2091.2110215536923</c:v>
                      </c:pt>
                      <c:pt idx="1017">
                        <c:v>2091.2110215536923</c:v>
                      </c:pt>
                      <c:pt idx="1018">
                        <c:v>2091.2110215536923</c:v>
                      </c:pt>
                      <c:pt idx="1019">
                        <c:v>2091.2110215536923</c:v>
                      </c:pt>
                      <c:pt idx="1020">
                        <c:v>2091.2110215536923</c:v>
                      </c:pt>
                      <c:pt idx="1021">
                        <c:v>2091.2110215536923</c:v>
                      </c:pt>
                      <c:pt idx="1022">
                        <c:v>2091.2110215536923</c:v>
                      </c:pt>
                      <c:pt idx="1023">
                        <c:v>2091.2110215536923</c:v>
                      </c:pt>
                      <c:pt idx="1024">
                        <c:v>2091.2110215536923</c:v>
                      </c:pt>
                      <c:pt idx="1025">
                        <c:v>2207.5780037351483</c:v>
                      </c:pt>
                      <c:pt idx="1026">
                        <c:v>2207.5780037351483</c:v>
                      </c:pt>
                      <c:pt idx="1027">
                        <c:v>2207.5780037351483</c:v>
                      </c:pt>
                      <c:pt idx="1028">
                        <c:v>2207.5780037351483</c:v>
                      </c:pt>
                      <c:pt idx="1029">
                        <c:v>2207.5780037351483</c:v>
                      </c:pt>
                      <c:pt idx="1030">
                        <c:v>2207.5780037351483</c:v>
                      </c:pt>
                      <c:pt idx="1031">
                        <c:v>2207.5780037351483</c:v>
                      </c:pt>
                      <c:pt idx="1032">
                        <c:v>2207.5780037351483</c:v>
                      </c:pt>
                      <c:pt idx="1033">
                        <c:v>2207.5780037351483</c:v>
                      </c:pt>
                      <c:pt idx="1034">
                        <c:v>2207.5780037351483</c:v>
                      </c:pt>
                      <c:pt idx="1035">
                        <c:v>2251.3185600777929</c:v>
                      </c:pt>
                      <c:pt idx="1036">
                        <c:v>2251.3185600777929</c:v>
                      </c:pt>
                      <c:pt idx="1037">
                        <c:v>2251.3185600777929</c:v>
                      </c:pt>
                      <c:pt idx="1038">
                        <c:v>2251.3185600777929</c:v>
                      </c:pt>
                      <c:pt idx="1039">
                        <c:v>2251.3185600777929</c:v>
                      </c:pt>
                      <c:pt idx="1040">
                        <c:v>2251.3185600777929</c:v>
                      </c:pt>
                      <c:pt idx="1041">
                        <c:v>2251.3185600777929</c:v>
                      </c:pt>
                      <c:pt idx="1042">
                        <c:v>2251.3185600777929</c:v>
                      </c:pt>
                      <c:pt idx="1043">
                        <c:v>2251.3185600777929</c:v>
                      </c:pt>
                      <c:pt idx="1044">
                        <c:v>2251.3185600777929</c:v>
                      </c:pt>
                      <c:pt idx="1045">
                        <c:v>2251.3185600777929</c:v>
                      </c:pt>
                      <c:pt idx="1046">
                        <c:v>2251.3185600777929</c:v>
                      </c:pt>
                      <c:pt idx="1047">
                        <c:v>2251.3185600777929</c:v>
                      </c:pt>
                      <c:pt idx="1048">
                        <c:v>2251.3185600777929</c:v>
                      </c:pt>
                      <c:pt idx="1049">
                        <c:v>2251.3185600777929</c:v>
                      </c:pt>
                      <c:pt idx="1050">
                        <c:v>2251.3185600777929</c:v>
                      </c:pt>
                      <c:pt idx="1051">
                        <c:v>2251.3185600777929</c:v>
                      </c:pt>
                      <c:pt idx="1052">
                        <c:v>2251.3185600777929</c:v>
                      </c:pt>
                      <c:pt idx="1053">
                        <c:v>2251.3185600777929</c:v>
                      </c:pt>
                      <c:pt idx="1054">
                        <c:v>2251.3185600777929</c:v>
                      </c:pt>
                      <c:pt idx="1055">
                        <c:v>2251.3185600777929</c:v>
                      </c:pt>
                      <c:pt idx="1056">
                        <c:v>2251.3185600777929</c:v>
                      </c:pt>
                      <c:pt idx="1057">
                        <c:v>2251.3185600777929</c:v>
                      </c:pt>
                      <c:pt idx="1058">
                        <c:v>2251.3185600777929</c:v>
                      </c:pt>
                      <c:pt idx="1059">
                        <c:v>2251.3185600777929</c:v>
                      </c:pt>
                      <c:pt idx="1060">
                        <c:v>2251.3185600777929</c:v>
                      </c:pt>
                      <c:pt idx="1061">
                        <c:v>2251.3185600777929</c:v>
                      </c:pt>
                      <c:pt idx="1062">
                        <c:v>2251.3185600777929</c:v>
                      </c:pt>
                      <c:pt idx="1063">
                        <c:v>2251.3185600777929</c:v>
                      </c:pt>
                      <c:pt idx="1064">
                        <c:v>2251.3185600777929</c:v>
                      </c:pt>
                      <c:pt idx="1065">
                        <c:v>2251.3185600777929</c:v>
                      </c:pt>
                      <c:pt idx="1066">
                        <c:v>2251.3185600777929</c:v>
                      </c:pt>
                      <c:pt idx="1067">
                        <c:v>2251.3185600777929</c:v>
                      </c:pt>
                      <c:pt idx="1068">
                        <c:v>2251.3185600777929</c:v>
                      </c:pt>
                      <c:pt idx="1069">
                        <c:v>2251.3185600777929</c:v>
                      </c:pt>
                      <c:pt idx="1070">
                        <c:v>2251.3185600777929</c:v>
                      </c:pt>
                      <c:pt idx="1071">
                        <c:v>2251.3185600777929</c:v>
                      </c:pt>
                      <c:pt idx="1072">
                        <c:v>2251.3185600777929</c:v>
                      </c:pt>
                      <c:pt idx="1073">
                        <c:v>2251.3185600777929</c:v>
                      </c:pt>
                      <c:pt idx="1074">
                        <c:v>2251.3185600777929</c:v>
                      </c:pt>
                      <c:pt idx="1075">
                        <c:v>2251.3185600777929</c:v>
                      </c:pt>
                      <c:pt idx="1076">
                        <c:v>2251.3185600777929</c:v>
                      </c:pt>
                      <c:pt idx="1077">
                        <c:v>2251.3185600777929</c:v>
                      </c:pt>
                      <c:pt idx="1078">
                        <c:v>2251.3185600777929</c:v>
                      </c:pt>
                      <c:pt idx="1079">
                        <c:v>2251.3185600777929</c:v>
                      </c:pt>
                      <c:pt idx="1080">
                        <c:v>2251.3185600777929</c:v>
                      </c:pt>
                      <c:pt idx="1081">
                        <c:v>2251.3185600777929</c:v>
                      </c:pt>
                      <c:pt idx="1082">
                        <c:v>2251.3185600777929</c:v>
                      </c:pt>
                      <c:pt idx="1083">
                        <c:v>2251.3185600777929</c:v>
                      </c:pt>
                      <c:pt idx="1084">
                        <c:v>2251.3185600777929</c:v>
                      </c:pt>
                      <c:pt idx="1085">
                        <c:v>2251.3185600777929</c:v>
                      </c:pt>
                      <c:pt idx="1086">
                        <c:v>2251.3185600777929</c:v>
                      </c:pt>
                      <c:pt idx="1087">
                        <c:v>2251.3185600777929</c:v>
                      </c:pt>
                      <c:pt idx="1088">
                        <c:v>2251.3185600777929</c:v>
                      </c:pt>
                      <c:pt idx="1089">
                        <c:v>2251.3185600777929</c:v>
                      </c:pt>
                      <c:pt idx="1090">
                        <c:v>2251.3185600777929</c:v>
                      </c:pt>
                      <c:pt idx="1091">
                        <c:v>2251.3185600777929</c:v>
                      </c:pt>
                      <c:pt idx="1092">
                        <c:v>2251.3185600777929</c:v>
                      </c:pt>
                      <c:pt idx="1093">
                        <c:v>2251.3185600777929</c:v>
                      </c:pt>
                      <c:pt idx="1094">
                        <c:v>2251.3185600777929</c:v>
                      </c:pt>
                      <c:pt idx="1095">
                        <c:v>2251.3185600777929</c:v>
                      </c:pt>
                      <c:pt idx="1096">
                        <c:v>2251.3185600777929</c:v>
                      </c:pt>
                      <c:pt idx="1097">
                        <c:v>2251.3185600777929</c:v>
                      </c:pt>
                      <c:pt idx="1098">
                        <c:v>2251.3185600777929</c:v>
                      </c:pt>
                      <c:pt idx="1099">
                        <c:v>2251.3185600777929</c:v>
                      </c:pt>
                      <c:pt idx="1100">
                        <c:v>2251.3185600777929</c:v>
                      </c:pt>
                      <c:pt idx="1101">
                        <c:v>2251.3185600777929</c:v>
                      </c:pt>
                      <c:pt idx="1102">
                        <c:v>2251.3185600777929</c:v>
                      </c:pt>
                      <c:pt idx="1103">
                        <c:v>2251.3185600777929</c:v>
                      </c:pt>
                      <c:pt idx="1104">
                        <c:v>2251.3185600777929</c:v>
                      </c:pt>
                      <c:pt idx="1105">
                        <c:v>2251.3185600777929</c:v>
                      </c:pt>
                      <c:pt idx="1106">
                        <c:v>2251.3185600777929</c:v>
                      </c:pt>
                      <c:pt idx="1107">
                        <c:v>2251.3185600777929</c:v>
                      </c:pt>
                      <c:pt idx="1108">
                        <c:v>2251.3185600777929</c:v>
                      </c:pt>
                      <c:pt idx="1109">
                        <c:v>2251.3185600777929</c:v>
                      </c:pt>
                      <c:pt idx="1110">
                        <c:v>2251.3185600777929</c:v>
                      </c:pt>
                      <c:pt idx="1111">
                        <c:v>2251.3185600777929</c:v>
                      </c:pt>
                      <c:pt idx="1112">
                        <c:v>2251.3185600777929</c:v>
                      </c:pt>
                      <c:pt idx="1113">
                        <c:v>2251.3185600777929</c:v>
                      </c:pt>
                      <c:pt idx="1114">
                        <c:v>2251.3185600777929</c:v>
                      </c:pt>
                      <c:pt idx="1115">
                        <c:v>2251.3185600777929</c:v>
                      </c:pt>
                      <c:pt idx="1116">
                        <c:v>2251.3185600777929</c:v>
                      </c:pt>
                      <c:pt idx="1117">
                        <c:v>2251.3185600777929</c:v>
                      </c:pt>
                      <c:pt idx="1118">
                        <c:v>2251.3185600777929</c:v>
                      </c:pt>
                      <c:pt idx="1119">
                        <c:v>2251.3185600777929</c:v>
                      </c:pt>
                      <c:pt idx="1120">
                        <c:v>2251.3185600777929</c:v>
                      </c:pt>
                      <c:pt idx="1121">
                        <c:v>2251.3185600777929</c:v>
                      </c:pt>
                      <c:pt idx="1122">
                        <c:v>2251.3185600777929</c:v>
                      </c:pt>
                      <c:pt idx="1123">
                        <c:v>2251.3185600777929</c:v>
                      </c:pt>
                      <c:pt idx="1124">
                        <c:v>2251.3185600777929</c:v>
                      </c:pt>
                      <c:pt idx="1125">
                        <c:v>2251.3185600777929</c:v>
                      </c:pt>
                      <c:pt idx="1126">
                        <c:v>2251.3185600777929</c:v>
                      </c:pt>
                      <c:pt idx="1127">
                        <c:v>2251.3185600777929</c:v>
                      </c:pt>
                      <c:pt idx="1128">
                        <c:v>2251.3185600777929</c:v>
                      </c:pt>
                      <c:pt idx="1129">
                        <c:v>2251.3185600777929</c:v>
                      </c:pt>
                      <c:pt idx="1130">
                        <c:v>2251.3185600777929</c:v>
                      </c:pt>
                      <c:pt idx="1131">
                        <c:v>2251.3185600777929</c:v>
                      </c:pt>
                      <c:pt idx="1132">
                        <c:v>2251.3185600777929</c:v>
                      </c:pt>
                      <c:pt idx="1133">
                        <c:v>2400.0633927243821</c:v>
                      </c:pt>
                      <c:pt idx="1134">
                        <c:v>2400.0633927243821</c:v>
                      </c:pt>
                      <c:pt idx="1135">
                        <c:v>2400.0633927243821</c:v>
                      </c:pt>
                      <c:pt idx="1136">
                        <c:v>2400.0633927243821</c:v>
                      </c:pt>
                      <c:pt idx="1137">
                        <c:v>2400.0633927243821</c:v>
                      </c:pt>
                      <c:pt idx="1138">
                        <c:v>2400.0633927243821</c:v>
                      </c:pt>
                      <c:pt idx="1139">
                        <c:v>2400.0633927243821</c:v>
                      </c:pt>
                      <c:pt idx="1140">
                        <c:v>2400.0633927243821</c:v>
                      </c:pt>
                      <c:pt idx="1141">
                        <c:v>2400.0633927243821</c:v>
                      </c:pt>
                      <c:pt idx="1142">
                        <c:v>2400.0633927243821</c:v>
                      </c:pt>
                      <c:pt idx="1143">
                        <c:v>2400.0633927243821</c:v>
                      </c:pt>
                      <c:pt idx="1144">
                        <c:v>2400.0633927243821</c:v>
                      </c:pt>
                      <c:pt idx="1145">
                        <c:v>2400.0633927243821</c:v>
                      </c:pt>
                      <c:pt idx="1146">
                        <c:v>2400.0633927243821</c:v>
                      </c:pt>
                      <c:pt idx="1147">
                        <c:v>2400.0633927243821</c:v>
                      </c:pt>
                      <c:pt idx="1148">
                        <c:v>2400.0633927243821</c:v>
                      </c:pt>
                      <c:pt idx="1149">
                        <c:v>2400.0633927243821</c:v>
                      </c:pt>
                      <c:pt idx="1150">
                        <c:v>2400.0633927243821</c:v>
                      </c:pt>
                      <c:pt idx="1151">
                        <c:v>2400.0633927243821</c:v>
                      </c:pt>
                      <c:pt idx="1152">
                        <c:v>2400.0633927243821</c:v>
                      </c:pt>
                      <c:pt idx="1153">
                        <c:v>2400.0633927243821</c:v>
                      </c:pt>
                      <c:pt idx="1154">
                        <c:v>2400.0633927243821</c:v>
                      </c:pt>
                      <c:pt idx="1155">
                        <c:v>2400.0633927243821</c:v>
                      </c:pt>
                      <c:pt idx="1156">
                        <c:v>2400.0633927243821</c:v>
                      </c:pt>
                      <c:pt idx="1157">
                        <c:v>2400.0633927243821</c:v>
                      </c:pt>
                      <c:pt idx="1158">
                        <c:v>2400.0633927243821</c:v>
                      </c:pt>
                      <c:pt idx="1159">
                        <c:v>2400.0633927243821</c:v>
                      </c:pt>
                      <c:pt idx="1160">
                        <c:v>2400.0633927243821</c:v>
                      </c:pt>
                      <c:pt idx="1161">
                        <c:v>2400.0633927243821</c:v>
                      </c:pt>
                      <c:pt idx="1162">
                        <c:v>2394.3549449592224</c:v>
                      </c:pt>
                      <c:pt idx="1163">
                        <c:v>2394.3549449592224</c:v>
                      </c:pt>
                      <c:pt idx="1164">
                        <c:v>2394.3549449592224</c:v>
                      </c:pt>
                      <c:pt idx="1165">
                        <c:v>2394.3549449592224</c:v>
                      </c:pt>
                      <c:pt idx="1166">
                        <c:v>2394.3549449592224</c:v>
                      </c:pt>
                      <c:pt idx="1167">
                        <c:v>2394.3549449592224</c:v>
                      </c:pt>
                      <c:pt idx="1168">
                        <c:v>2394.3549449592224</c:v>
                      </c:pt>
                      <c:pt idx="1169">
                        <c:v>2394.3549449592224</c:v>
                      </c:pt>
                      <c:pt idx="1170">
                        <c:v>2394.3549449592224</c:v>
                      </c:pt>
                      <c:pt idx="1171">
                        <c:v>2394.3549449592224</c:v>
                      </c:pt>
                      <c:pt idx="1172">
                        <c:v>2394.3549449592224</c:v>
                      </c:pt>
                      <c:pt idx="1173">
                        <c:v>2394.3549449592224</c:v>
                      </c:pt>
                      <c:pt idx="1174">
                        <c:v>2394.3549449592224</c:v>
                      </c:pt>
                      <c:pt idx="1175">
                        <c:v>2394.3549449592224</c:v>
                      </c:pt>
                      <c:pt idx="1176">
                        <c:v>2394.3549449592224</c:v>
                      </c:pt>
                      <c:pt idx="1177">
                        <c:v>2394.3549449592224</c:v>
                      </c:pt>
                      <c:pt idx="1178">
                        <c:v>2394.3549449592224</c:v>
                      </c:pt>
                      <c:pt idx="1179">
                        <c:v>2394.3549449592224</c:v>
                      </c:pt>
                      <c:pt idx="1180">
                        <c:v>2394.3549449592224</c:v>
                      </c:pt>
                      <c:pt idx="1181">
                        <c:v>2394.3549449592224</c:v>
                      </c:pt>
                      <c:pt idx="1182">
                        <c:v>2394.3549449592224</c:v>
                      </c:pt>
                      <c:pt idx="1183">
                        <c:v>2394.3549449592224</c:v>
                      </c:pt>
                      <c:pt idx="1184">
                        <c:v>2394.3549449592224</c:v>
                      </c:pt>
                      <c:pt idx="1185">
                        <c:v>2394.3549449592224</c:v>
                      </c:pt>
                      <c:pt idx="1186">
                        <c:v>2394.3549449592224</c:v>
                      </c:pt>
                      <c:pt idx="1187">
                        <c:v>2394.3549449592224</c:v>
                      </c:pt>
                      <c:pt idx="1188">
                        <c:v>2394.3549449592224</c:v>
                      </c:pt>
                      <c:pt idx="1189">
                        <c:v>2394.3549449592224</c:v>
                      </c:pt>
                      <c:pt idx="1190">
                        <c:v>2394.3549449592224</c:v>
                      </c:pt>
                      <c:pt idx="1191">
                        <c:v>2394.3549449592224</c:v>
                      </c:pt>
                      <c:pt idx="1192">
                        <c:v>2394.3549449592224</c:v>
                      </c:pt>
                      <c:pt idx="1193">
                        <c:v>2394.3549449592224</c:v>
                      </c:pt>
                      <c:pt idx="1194">
                        <c:v>2394.3549449592224</c:v>
                      </c:pt>
                      <c:pt idx="1195">
                        <c:v>2394.3549449592224</c:v>
                      </c:pt>
                      <c:pt idx="1196">
                        <c:v>2394.3549449592224</c:v>
                      </c:pt>
                      <c:pt idx="1197">
                        <c:v>2394.3549449592224</c:v>
                      </c:pt>
                      <c:pt idx="1198">
                        <c:v>2394.3549449592224</c:v>
                      </c:pt>
                      <c:pt idx="1199">
                        <c:v>2394.3549449592224</c:v>
                      </c:pt>
                      <c:pt idx="1200">
                        <c:v>2394.3549449592224</c:v>
                      </c:pt>
                      <c:pt idx="1201">
                        <c:v>2394.3549449592224</c:v>
                      </c:pt>
                      <c:pt idx="1202">
                        <c:v>2394.3549449592224</c:v>
                      </c:pt>
                      <c:pt idx="1203">
                        <c:v>2394.3549449592224</c:v>
                      </c:pt>
                      <c:pt idx="1204">
                        <c:v>2394.3549449592224</c:v>
                      </c:pt>
                      <c:pt idx="1205">
                        <c:v>2394.3549449592224</c:v>
                      </c:pt>
                      <c:pt idx="1206">
                        <c:v>2394.3549449592224</c:v>
                      </c:pt>
                      <c:pt idx="1207">
                        <c:v>2394.3549449592224</c:v>
                      </c:pt>
                      <c:pt idx="1208">
                        <c:v>2394.3549449592224</c:v>
                      </c:pt>
                      <c:pt idx="1209">
                        <c:v>2394.3549449592224</c:v>
                      </c:pt>
                      <c:pt idx="1210">
                        <c:v>2394.3549449592224</c:v>
                      </c:pt>
                      <c:pt idx="1211">
                        <c:v>2184.2254990158808</c:v>
                      </c:pt>
                      <c:pt idx="1212">
                        <c:v>2184.2254990158808</c:v>
                      </c:pt>
                      <c:pt idx="1213">
                        <c:v>2184.2254990158808</c:v>
                      </c:pt>
                      <c:pt idx="1214">
                        <c:v>2184.2254990158808</c:v>
                      </c:pt>
                      <c:pt idx="1215">
                        <c:v>2184.2254990158808</c:v>
                      </c:pt>
                      <c:pt idx="1216">
                        <c:v>2184.2254990158808</c:v>
                      </c:pt>
                      <c:pt idx="1217">
                        <c:v>2184.2254990158808</c:v>
                      </c:pt>
                      <c:pt idx="1218">
                        <c:v>2184.2254990158808</c:v>
                      </c:pt>
                      <c:pt idx="1219">
                        <c:v>2184.2254990158808</c:v>
                      </c:pt>
                      <c:pt idx="1220">
                        <c:v>2184.2254990158808</c:v>
                      </c:pt>
                      <c:pt idx="1221">
                        <c:v>2184.2254990158808</c:v>
                      </c:pt>
                      <c:pt idx="1222">
                        <c:v>2184.2254990158808</c:v>
                      </c:pt>
                      <c:pt idx="1223">
                        <c:v>2184.2254990158808</c:v>
                      </c:pt>
                      <c:pt idx="1224">
                        <c:v>2184.2254990158808</c:v>
                      </c:pt>
                      <c:pt idx="1225">
                        <c:v>2184.2254990158808</c:v>
                      </c:pt>
                      <c:pt idx="1226">
                        <c:v>2184.2254990158808</c:v>
                      </c:pt>
                      <c:pt idx="1227">
                        <c:v>2184.2254990158808</c:v>
                      </c:pt>
                      <c:pt idx="1228">
                        <c:v>2447.5602732759967</c:v>
                      </c:pt>
                      <c:pt idx="1229">
                        <c:v>2447.5602732759967</c:v>
                      </c:pt>
                      <c:pt idx="1230">
                        <c:v>2447.5602732759967</c:v>
                      </c:pt>
                      <c:pt idx="1231">
                        <c:v>2447.5602732759967</c:v>
                      </c:pt>
                      <c:pt idx="1232">
                        <c:v>2447.5602732759967</c:v>
                      </c:pt>
                      <c:pt idx="1233">
                        <c:v>2447.5602732759967</c:v>
                      </c:pt>
                      <c:pt idx="1234">
                        <c:v>2447.5602732759967</c:v>
                      </c:pt>
                      <c:pt idx="1235">
                        <c:v>2447.5602732759967</c:v>
                      </c:pt>
                      <c:pt idx="1236">
                        <c:v>2447.5602732759967</c:v>
                      </c:pt>
                      <c:pt idx="1237">
                        <c:v>2447.5602732759967</c:v>
                      </c:pt>
                      <c:pt idx="1238">
                        <c:v>2447.5602732759967</c:v>
                      </c:pt>
                      <c:pt idx="1239">
                        <c:v>2447.5602732759967</c:v>
                      </c:pt>
                      <c:pt idx="1240">
                        <c:v>2447.5602732759967</c:v>
                      </c:pt>
                      <c:pt idx="1241">
                        <c:v>2447.5602732759967</c:v>
                      </c:pt>
                      <c:pt idx="1242">
                        <c:v>2447.5602732759967</c:v>
                      </c:pt>
                      <c:pt idx="1243">
                        <c:v>2447.5602732759967</c:v>
                      </c:pt>
                      <c:pt idx="1244">
                        <c:v>2447.5602732759967</c:v>
                      </c:pt>
                      <c:pt idx="1245">
                        <c:v>2700.0373781112557</c:v>
                      </c:pt>
                      <c:pt idx="1246">
                        <c:v>2700.0373781112557</c:v>
                      </c:pt>
                      <c:pt idx="1247">
                        <c:v>2700.0373781112557</c:v>
                      </c:pt>
                      <c:pt idx="1248">
                        <c:v>2700.0373781112557</c:v>
                      </c:pt>
                      <c:pt idx="1249">
                        <c:v>2700.0373781112557</c:v>
                      </c:pt>
                      <c:pt idx="1250">
                        <c:v>2700.0373781112557</c:v>
                      </c:pt>
                      <c:pt idx="1251">
                        <c:v>2700.0373781112557</c:v>
                      </c:pt>
                      <c:pt idx="1252">
                        <c:v>2700.0373781112557</c:v>
                      </c:pt>
                      <c:pt idx="1253">
                        <c:v>2700.0373781112557</c:v>
                      </c:pt>
                      <c:pt idx="1254">
                        <c:v>2700.0373781112557</c:v>
                      </c:pt>
                      <c:pt idx="1255">
                        <c:v>2700.0373781112557</c:v>
                      </c:pt>
                      <c:pt idx="1256">
                        <c:v>2700.0373781112557</c:v>
                      </c:pt>
                      <c:pt idx="1257">
                        <c:v>2700.0373781112557</c:v>
                      </c:pt>
                      <c:pt idx="1258">
                        <c:v>2700.0373781112557</c:v>
                      </c:pt>
                      <c:pt idx="1259">
                        <c:v>2700.0373781112557</c:v>
                      </c:pt>
                      <c:pt idx="1260">
                        <c:v>2700.0373781112557</c:v>
                      </c:pt>
                      <c:pt idx="1261">
                        <c:v>2700.0373781112557</c:v>
                      </c:pt>
                      <c:pt idx="1262">
                        <c:v>2700.0373781112557</c:v>
                      </c:pt>
                      <c:pt idx="1263">
                        <c:v>2700.0373781112557</c:v>
                      </c:pt>
                      <c:pt idx="1264">
                        <c:v>2700.0373781112557</c:v>
                      </c:pt>
                      <c:pt idx="1265">
                        <c:v>2700.0373781112557</c:v>
                      </c:pt>
                      <c:pt idx="1266">
                        <c:v>2700.0373781112557</c:v>
                      </c:pt>
                      <c:pt idx="1267">
                        <c:v>2700.0373781112557</c:v>
                      </c:pt>
                      <c:pt idx="1268">
                        <c:v>2931.4435255779472</c:v>
                      </c:pt>
                      <c:pt idx="1269">
                        <c:v>2931.4435255779472</c:v>
                      </c:pt>
                      <c:pt idx="1270">
                        <c:v>2931.4435255779472</c:v>
                      </c:pt>
                      <c:pt idx="1271">
                        <c:v>2931.4435255779472</c:v>
                      </c:pt>
                      <c:pt idx="1272">
                        <c:v>2931.4435255779472</c:v>
                      </c:pt>
                      <c:pt idx="1273">
                        <c:v>2931.4435255779472</c:v>
                      </c:pt>
                      <c:pt idx="1274">
                        <c:v>2931.4435255779472</c:v>
                      </c:pt>
                      <c:pt idx="1275">
                        <c:v>2931.4435255779472</c:v>
                      </c:pt>
                      <c:pt idx="1276">
                        <c:v>2931.4435255779472</c:v>
                      </c:pt>
                      <c:pt idx="1277">
                        <c:v>2931.4435255779472</c:v>
                      </c:pt>
                      <c:pt idx="1278">
                        <c:v>2931.4435255779472</c:v>
                      </c:pt>
                      <c:pt idx="1279">
                        <c:v>2931.4435255779472</c:v>
                      </c:pt>
                      <c:pt idx="1280">
                        <c:v>2931.4435255779472</c:v>
                      </c:pt>
                      <c:pt idx="1281">
                        <c:v>2931.4435255779472</c:v>
                      </c:pt>
                      <c:pt idx="1282">
                        <c:v>2931.4435255779472</c:v>
                      </c:pt>
                      <c:pt idx="1283">
                        <c:v>2931.4435255779472</c:v>
                      </c:pt>
                      <c:pt idx="1284">
                        <c:v>2931.4435255779472</c:v>
                      </c:pt>
                      <c:pt idx="1285">
                        <c:v>2931.4435255779472</c:v>
                      </c:pt>
                      <c:pt idx="1286">
                        <c:v>2931.4435255779472</c:v>
                      </c:pt>
                      <c:pt idx="1287">
                        <c:v>2931.4435255779472</c:v>
                      </c:pt>
                      <c:pt idx="1288">
                        <c:v>2931.4435255779472</c:v>
                      </c:pt>
                      <c:pt idx="1289">
                        <c:v>2931.4435255779472</c:v>
                      </c:pt>
                      <c:pt idx="1290">
                        <c:v>2931.4435255779472</c:v>
                      </c:pt>
                      <c:pt idx="1291">
                        <c:v>2931.4435255779472</c:v>
                      </c:pt>
                      <c:pt idx="1292">
                        <c:v>2931.4435255779472</c:v>
                      </c:pt>
                      <c:pt idx="1293">
                        <c:v>2931.4435255779472</c:v>
                      </c:pt>
                      <c:pt idx="1294">
                        <c:v>2931.4435255779472</c:v>
                      </c:pt>
                      <c:pt idx="1295">
                        <c:v>2931.4435255779472</c:v>
                      </c:pt>
                      <c:pt idx="1296">
                        <c:v>2931.4435255779472</c:v>
                      </c:pt>
                      <c:pt idx="1297">
                        <c:v>2931.4435255779472</c:v>
                      </c:pt>
                      <c:pt idx="1298">
                        <c:v>2931.4435255779472</c:v>
                      </c:pt>
                      <c:pt idx="1299">
                        <c:v>2931.4435255779472</c:v>
                      </c:pt>
                      <c:pt idx="1300">
                        <c:v>2931.4435255779472</c:v>
                      </c:pt>
                      <c:pt idx="1301">
                        <c:v>2931.4435255779472</c:v>
                      </c:pt>
                      <c:pt idx="1302">
                        <c:v>2931.4435255779472</c:v>
                      </c:pt>
                      <c:pt idx="1303">
                        <c:v>2931.4435255779472</c:v>
                      </c:pt>
                      <c:pt idx="1304">
                        <c:v>2931.4435255779472</c:v>
                      </c:pt>
                      <c:pt idx="1305">
                        <c:v>2931.4435255779472</c:v>
                      </c:pt>
                      <c:pt idx="1306">
                        <c:v>2931.4435255779472</c:v>
                      </c:pt>
                      <c:pt idx="1307">
                        <c:v>2931.4435255779472</c:v>
                      </c:pt>
                      <c:pt idx="1308">
                        <c:v>2931.4435255779472</c:v>
                      </c:pt>
                      <c:pt idx="1309">
                        <c:v>2931.4435255779472</c:v>
                      </c:pt>
                      <c:pt idx="1310">
                        <c:v>2931.4435255779472</c:v>
                      </c:pt>
                      <c:pt idx="1311">
                        <c:v>2939.7276699710428</c:v>
                      </c:pt>
                      <c:pt idx="1312">
                        <c:v>2939.7276699710428</c:v>
                      </c:pt>
                      <c:pt idx="1313">
                        <c:v>2939.7276699710428</c:v>
                      </c:pt>
                      <c:pt idx="1314">
                        <c:v>2939.7276699710428</c:v>
                      </c:pt>
                      <c:pt idx="1315">
                        <c:v>2939.7276699710428</c:v>
                      </c:pt>
                      <c:pt idx="1316">
                        <c:v>2939.7276699710428</c:v>
                      </c:pt>
                      <c:pt idx="1317">
                        <c:v>2939.7276699710428</c:v>
                      </c:pt>
                      <c:pt idx="1318">
                        <c:v>2939.7276699710428</c:v>
                      </c:pt>
                      <c:pt idx="1319">
                        <c:v>2939.7276699710428</c:v>
                      </c:pt>
                      <c:pt idx="1320">
                        <c:v>2939.7276699710428</c:v>
                      </c:pt>
                      <c:pt idx="1321">
                        <c:v>2939.7276699710428</c:v>
                      </c:pt>
                      <c:pt idx="1322">
                        <c:v>2939.7276699710428</c:v>
                      </c:pt>
                      <c:pt idx="1323">
                        <c:v>2939.7276699710428</c:v>
                      </c:pt>
                      <c:pt idx="1324">
                        <c:v>2939.7276699710428</c:v>
                      </c:pt>
                      <c:pt idx="1325">
                        <c:v>2939.7276699710428</c:v>
                      </c:pt>
                      <c:pt idx="1326">
                        <c:v>2939.7276699710428</c:v>
                      </c:pt>
                      <c:pt idx="1327">
                        <c:v>2939.7276699710428</c:v>
                      </c:pt>
                      <c:pt idx="1328">
                        <c:v>2939.7276699710428</c:v>
                      </c:pt>
                      <c:pt idx="1329">
                        <c:v>2939.7276699710428</c:v>
                      </c:pt>
                      <c:pt idx="1330">
                        <c:v>2939.7276699710428</c:v>
                      </c:pt>
                      <c:pt idx="1331">
                        <c:v>2939.7276699710428</c:v>
                      </c:pt>
                      <c:pt idx="1332">
                        <c:v>2939.7276699710428</c:v>
                      </c:pt>
                      <c:pt idx="1333">
                        <c:v>2939.7276699710428</c:v>
                      </c:pt>
                      <c:pt idx="1334">
                        <c:v>2939.7276699710428</c:v>
                      </c:pt>
                      <c:pt idx="1335">
                        <c:v>2939.7276699710428</c:v>
                      </c:pt>
                      <c:pt idx="1336">
                        <c:v>2939.7276699710428</c:v>
                      </c:pt>
                      <c:pt idx="1337">
                        <c:v>2939.7276699710428</c:v>
                      </c:pt>
                      <c:pt idx="1338">
                        <c:v>2939.7276699710428</c:v>
                      </c:pt>
                      <c:pt idx="1339">
                        <c:v>2939.7276699710428</c:v>
                      </c:pt>
                      <c:pt idx="1340">
                        <c:v>2939.7276699710428</c:v>
                      </c:pt>
                      <c:pt idx="1341">
                        <c:v>2939.7276699710428</c:v>
                      </c:pt>
                      <c:pt idx="1342">
                        <c:v>2939.7276699710428</c:v>
                      </c:pt>
                      <c:pt idx="1343">
                        <c:v>2939.7276699710428</c:v>
                      </c:pt>
                      <c:pt idx="1344">
                        <c:v>2939.7276699710428</c:v>
                      </c:pt>
                      <c:pt idx="1345">
                        <c:v>2939.7276699710428</c:v>
                      </c:pt>
                      <c:pt idx="1346">
                        <c:v>2939.7276699710428</c:v>
                      </c:pt>
                      <c:pt idx="1347">
                        <c:v>2939.7276699710428</c:v>
                      </c:pt>
                      <c:pt idx="1348">
                        <c:v>2939.7276699710428</c:v>
                      </c:pt>
                      <c:pt idx="1349">
                        <c:v>2939.7276699710428</c:v>
                      </c:pt>
                      <c:pt idx="1350">
                        <c:v>2939.7276699710428</c:v>
                      </c:pt>
                      <c:pt idx="1351">
                        <c:v>2939.7276699710428</c:v>
                      </c:pt>
                      <c:pt idx="1352">
                        <c:v>2939.7276699710428</c:v>
                      </c:pt>
                      <c:pt idx="1353">
                        <c:v>2939.7276699710428</c:v>
                      </c:pt>
                      <c:pt idx="1354">
                        <c:v>2939.7276699710428</c:v>
                      </c:pt>
                      <c:pt idx="1355">
                        <c:v>2939.7276699710428</c:v>
                      </c:pt>
                      <c:pt idx="1356">
                        <c:v>2939.7276699710428</c:v>
                      </c:pt>
                      <c:pt idx="1357">
                        <c:v>2939.7276699710428</c:v>
                      </c:pt>
                      <c:pt idx="1358">
                        <c:v>2939.7276699710428</c:v>
                      </c:pt>
                      <c:pt idx="1359">
                        <c:v>2939.7276699710428</c:v>
                      </c:pt>
                      <c:pt idx="1360">
                        <c:v>2939.7276699710428</c:v>
                      </c:pt>
                      <c:pt idx="1361">
                        <c:v>2939.7276699710428</c:v>
                      </c:pt>
                      <c:pt idx="1362">
                        <c:v>2939.7276699710428</c:v>
                      </c:pt>
                      <c:pt idx="1363">
                        <c:v>2939.7276699710428</c:v>
                      </c:pt>
                      <c:pt idx="1364">
                        <c:v>2939.7276699710428</c:v>
                      </c:pt>
                      <c:pt idx="1365">
                        <c:v>2939.7276699710428</c:v>
                      </c:pt>
                      <c:pt idx="1366">
                        <c:v>2939.7276699710428</c:v>
                      </c:pt>
                      <c:pt idx="1367">
                        <c:v>2939.7276699710428</c:v>
                      </c:pt>
                      <c:pt idx="1368">
                        <c:v>2909.0215543029394</c:v>
                      </c:pt>
                      <c:pt idx="1369">
                        <c:v>2909.0215543029394</c:v>
                      </c:pt>
                      <c:pt idx="1370">
                        <c:v>2909.0215543029394</c:v>
                      </c:pt>
                      <c:pt idx="1371">
                        <c:v>2909.0215543029394</c:v>
                      </c:pt>
                      <c:pt idx="1372">
                        <c:v>2909.0215543029394</c:v>
                      </c:pt>
                      <c:pt idx="1373">
                        <c:v>2909.0215543029394</c:v>
                      </c:pt>
                      <c:pt idx="1374">
                        <c:v>2909.0215543029394</c:v>
                      </c:pt>
                      <c:pt idx="1375">
                        <c:v>2909.0215543029394</c:v>
                      </c:pt>
                      <c:pt idx="1376">
                        <c:v>2909.0215543029394</c:v>
                      </c:pt>
                      <c:pt idx="1377">
                        <c:v>2909.0215543029394</c:v>
                      </c:pt>
                      <c:pt idx="1378">
                        <c:v>2909.0215543029394</c:v>
                      </c:pt>
                      <c:pt idx="1379">
                        <c:v>2909.0215543029394</c:v>
                      </c:pt>
                      <c:pt idx="1380">
                        <c:v>2909.0215543029394</c:v>
                      </c:pt>
                      <c:pt idx="1381">
                        <c:v>2909.0215543029394</c:v>
                      </c:pt>
                      <c:pt idx="1382">
                        <c:v>2909.0215543029394</c:v>
                      </c:pt>
                      <c:pt idx="1383">
                        <c:v>2909.0215543029394</c:v>
                      </c:pt>
                      <c:pt idx="1384">
                        <c:v>2909.0215543029394</c:v>
                      </c:pt>
                      <c:pt idx="1385">
                        <c:v>2909.0215543029394</c:v>
                      </c:pt>
                      <c:pt idx="1386">
                        <c:v>2909.0215543029394</c:v>
                      </c:pt>
                      <c:pt idx="1387">
                        <c:v>2909.0215543029394</c:v>
                      </c:pt>
                      <c:pt idx="1388">
                        <c:v>2909.0215543029394</c:v>
                      </c:pt>
                      <c:pt idx="1389">
                        <c:v>2909.0215543029394</c:v>
                      </c:pt>
                      <c:pt idx="1390">
                        <c:v>2909.0215543029394</c:v>
                      </c:pt>
                      <c:pt idx="1391">
                        <c:v>2909.0215543029394</c:v>
                      </c:pt>
                      <c:pt idx="1392">
                        <c:v>2851.0807162165106</c:v>
                      </c:pt>
                      <c:pt idx="1393">
                        <c:v>2851.0807162165106</c:v>
                      </c:pt>
                      <c:pt idx="1394">
                        <c:v>2851.0807162165106</c:v>
                      </c:pt>
                      <c:pt idx="1395">
                        <c:v>2851.0807162165106</c:v>
                      </c:pt>
                      <c:pt idx="1396">
                        <c:v>2851.0807162165106</c:v>
                      </c:pt>
                      <c:pt idx="1397">
                        <c:v>2851.0807162165106</c:v>
                      </c:pt>
                      <c:pt idx="1398">
                        <c:v>2851.0807162165106</c:v>
                      </c:pt>
                      <c:pt idx="1399">
                        <c:v>2851.0807162165106</c:v>
                      </c:pt>
                      <c:pt idx="1400">
                        <c:v>2851.0807162165106</c:v>
                      </c:pt>
                      <c:pt idx="1401">
                        <c:v>2851.0807162165106</c:v>
                      </c:pt>
                      <c:pt idx="1402">
                        <c:v>2851.0807162165106</c:v>
                      </c:pt>
                      <c:pt idx="1403">
                        <c:v>2851.0807162165106</c:v>
                      </c:pt>
                      <c:pt idx="1404">
                        <c:v>2808.8110426511707</c:v>
                      </c:pt>
                      <c:pt idx="1405">
                        <c:v>2808.8110426511707</c:v>
                      </c:pt>
                      <c:pt idx="1406">
                        <c:v>2808.8110426511707</c:v>
                      </c:pt>
                      <c:pt idx="1407">
                        <c:v>2808.8110426511707</c:v>
                      </c:pt>
                      <c:pt idx="1408">
                        <c:v>2808.8110426511707</c:v>
                      </c:pt>
                      <c:pt idx="1409">
                        <c:v>2808.8110426511707</c:v>
                      </c:pt>
                      <c:pt idx="1410">
                        <c:v>2808.8110426511707</c:v>
                      </c:pt>
                      <c:pt idx="1411">
                        <c:v>2808.8110426511707</c:v>
                      </c:pt>
                      <c:pt idx="1412">
                        <c:v>2808.8110426511707</c:v>
                      </c:pt>
                      <c:pt idx="1413">
                        <c:v>2808.8110426511707</c:v>
                      </c:pt>
                      <c:pt idx="1414">
                        <c:v>2808.8110426511707</c:v>
                      </c:pt>
                      <c:pt idx="1415">
                        <c:v>2808.8110426511707</c:v>
                      </c:pt>
                      <c:pt idx="1416">
                        <c:v>2808.8110426511707</c:v>
                      </c:pt>
                      <c:pt idx="1417">
                        <c:v>2808.8110426511707</c:v>
                      </c:pt>
                      <c:pt idx="1418">
                        <c:v>2808.8110426511707</c:v>
                      </c:pt>
                      <c:pt idx="1419">
                        <c:v>2808.8110426511707</c:v>
                      </c:pt>
                      <c:pt idx="1420">
                        <c:v>2808.8110426511707</c:v>
                      </c:pt>
                      <c:pt idx="1421">
                        <c:v>2808.8110426511707</c:v>
                      </c:pt>
                      <c:pt idx="1422">
                        <c:v>2808.8110426511707</c:v>
                      </c:pt>
                      <c:pt idx="1423">
                        <c:v>2808.8110426511707</c:v>
                      </c:pt>
                      <c:pt idx="1424">
                        <c:v>2808.8110426511707</c:v>
                      </c:pt>
                      <c:pt idx="1425">
                        <c:v>2808.8110426511707</c:v>
                      </c:pt>
                      <c:pt idx="1426">
                        <c:v>2808.8110426511707</c:v>
                      </c:pt>
                      <c:pt idx="1427">
                        <c:v>2808.8110426511707</c:v>
                      </c:pt>
                      <c:pt idx="1428">
                        <c:v>2808.8110426511707</c:v>
                      </c:pt>
                      <c:pt idx="1429">
                        <c:v>2808.8110426511707</c:v>
                      </c:pt>
                      <c:pt idx="1430">
                        <c:v>2808.8110426511707</c:v>
                      </c:pt>
                      <c:pt idx="1431">
                        <c:v>2808.8110426511707</c:v>
                      </c:pt>
                      <c:pt idx="1432">
                        <c:v>2808.8110426511707</c:v>
                      </c:pt>
                      <c:pt idx="1433">
                        <c:v>2808.8110426511707</c:v>
                      </c:pt>
                      <c:pt idx="1434">
                        <c:v>2808.8110426511707</c:v>
                      </c:pt>
                      <c:pt idx="1435">
                        <c:v>2808.8110426511707</c:v>
                      </c:pt>
                      <c:pt idx="1436">
                        <c:v>2946.9829899332199</c:v>
                      </c:pt>
                      <c:pt idx="1437">
                        <c:v>2946.9829899332199</c:v>
                      </c:pt>
                      <c:pt idx="1438">
                        <c:v>2946.9829899332199</c:v>
                      </c:pt>
                      <c:pt idx="1439">
                        <c:v>2946.9829899332199</c:v>
                      </c:pt>
                      <c:pt idx="1440">
                        <c:v>2946.9829899332199</c:v>
                      </c:pt>
                      <c:pt idx="1441">
                        <c:v>2946.9829899332199</c:v>
                      </c:pt>
                      <c:pt idx="1442">
                        <c:v>2946.9829899332199</c:v>
                      </c:pt>
                      <c:pt idx="1443">
                        <c:v>2946.9829899332199</c:v>
                      </c:pt>
                      <c:pt idx="1444">
                        <c:v>2946.9829899332199</c:v>
                      </c:pt>
                      <c:pt idx="1445">
                        <c:v>2946.9829899332199</c:v>
                      </c:pt>
                      <c:pt idx="1446">
                        <c:v>2946.9829899332199</c:v>
                      </c:pt>
                      <c:pt idx="1447">
                        <c:v>2946.9829899332199</c:v>
                      </c:pt>
                      <c:pt idx="1448">
                        <c:v>2946.9829899332199</c:v>
                      </c:pt>
                      <c:pt idx="1449">
                        <c:v>2946.9829899332199</c:v>
                      </c:pt>
                      <c:pt idx="1450">
                        <c:v>2946.9829899332199</c:v>
                      </c:pt>
                      <c:pt idx="1451">
                        <c:v>2946.9829899332199</c:v>
                      </c:pt>
                      <c:pt idx="1452">
                        <c:v>2946.9829899332199</c:v>
                      </c:pt>
                      <c:pt idx="1453">
                        <c:v>2946.9829899332199</c:v>
                      </c:pt>
                      <c:pt idx="1454">
                        <c:v>2946.9829899332199</c:v>
                      </c:pt>
                      <c:pt idx="1455">
                        <c:v>2946.9829899332199</c:v>
                      </c:pt>
                      <c:pt idx="1456">
                        <c:v>2946.9829899332199</c:v>
                      </c:pt>
                      <c:pt idx="1457">
                        <c:v>2946.9829899332199</c:v>
                      </c:pt>
                      <c:pt idx="1458">
                        <c:v>2904.9358889716282</c:v>
                      </c:pt>
                      <c:pt idx="1459">
                        <c:v>2904.9358889716282</c:v>
                      </c:pt>
                      <c:pt idx="1460">
                        <c:v>2904.9358889716282</c:v>
                      </c:pt>
                      <c:pt idx="1461">
                        <c:v>2904.9358889716282</c:v>
                      </c:pt>
                      <c:pt idx="1462">
                        <c:v>2904.9358889716282</c:v>
                      </c:pt>
                      <c:pt idx="1463">
                        <c:v>2904.9358889716282</c:v>
                      </c:pt>
                      <c:pt idx="1464">
                        <c:v>2904.9358889716282</c:v>
                      </c:pt>
                      <c:pt idx="1465">
                        <c:v>2904.9358889716282</c:v>
                      </c:pt>
                      <c:pt idx="1466">
                        <c:v>2904.9358889716282</c:v>
                      </c:pt>
                      <c:pt idx="1467">
                        <c:v>2904.9358889716282</c:v>
                      </c:pt>
                      <c:pt idx="1468">
                        <c:v>2904.9358889716282</c:v>
                      </c:pt>
                      <c:pt idx="1469">
                        <c:v>2989.5073894653387</c:v>
                      </c:pt>
                      <c:pt idx="1470">
                        <c:v>2989.5073894653387</c:v>
                      </c:pt>
                      <c:pt idx="1471">
                        <c:v>2989.5073894653387</c:v>
                      </c:pt>
                      <c:pt idx="1472">
                        <c:v>2989.5073894653387</c:v>
                      </c:pt>
                      <c:pt idx="1473">
                        <c:v>2989.5073894653387</c:v>
                      </c:pt>
                      <c:pt idx="1474">
                        <c:v>2989.5073894653387</c:v>
                      </c:pt>
                      <c:pt idx="1475">
                        <c:v>2989.5073894653387</c:v>
                      </c:pt>
                      <c:pt idx="1476">
                        <c:v>2989.5073894653387</c:v>
                      </c:pt>
                      <c:pt idx="1477">
                        <c:v>2989.5073894653387</c:v>
                      </c:pt>
                      <c:pt idx="1478">
                        <c:v>2989.5073894653387</c:v>
                      </c:pt>
                      <c:pt idx="1479">
                        <c:v>2989.5073894653387</c:v>
                      </c:pt>
                      <c:pt idx="1480">
                        <c:v>2989.5073894653387</c:v>
                      </c:pt>
                      <c:pt idx="1481">
                        <c:v>2989.5073894653387</c:v>
                      </c:pt>
                      <c:pt idx="1482">
                        <c:v>2989.5073894653387</c:v>
                      </c:pt>
                      <c:pt idx="1483">
                        <c:v>2989.5073894653387</c:v>
                      </c:pt>
                      <c:pt idx="1484">
                        <c:v>2989.5073894653387</c:v>
                      </c:pt>
                      <c:pt idx="1485">
                        <c:v>2989.5073894653387</c:v>
                      </c:pt>
                      <c:pt idx="1486">
                        <c:v>2989.5073894653387</c:v>
                      </c:pt>
                      <c:pt idx="1487">
                        <c:v>2989.5073894653387</c:v>
                      </c:pt>
                      <c:pt idx="1488">
                        <c:v>2989.5073894653387</c:v>
                      </c:pt>
                      <c:pt idx="1489">
                        <c:v>2989.5073894653387</c:v>
                      </c:pt>
                      <c:pt idx="1490">
                        <c:v>2989.5073894653387</c:v>
                      </c:pt>
                      <c:pt idx="1491">
                        <c:v>2989.5073894653387</c:v>
                      </c:pt>
                      <c:pt idx="1492">
                        <c:v>2989.5073894653387</c:v>
                      </c:pt>
                      <c:pt idx="1493">
                        <c:v>2989.5073894653387</c:v>
                      </c:pt>
                      <c:pt idx="1494">
                        <c:v>2989.5073894653387</c:v>
                      </c:pt>
                      <c:pt idx="1495">
                        <c:v>2989.5073894653387</c:v>
                      </c:pt>
                      <c:pt idx="1496">
                        <c:v>2989.5073894653387</c:v>
                      </c:pt>
                      <c:pt idx="1497">
                        <c:v>2989.5073894653387</c:v>
                      </c:pt>
                      <c:pt idx="1498">
                        <c:v>2989.5073894653387</c:v>
                      </c:pt>
                      <c:pt idx="1499">
                        <c:v>2989.5073894653387</c:v>
                      </c:pt>
                      <c:pt idx="1500">
                        <c:v>2973.7961683957078</c:v>
                      </c:pt>
                      <c:pt idx="1501">
                        <c:v>2973.7961683957078</c:v>
                      </c:pt>
                      <c:pt idx="1502">
                        <c:v>2973.7961683957078</c:v>
                      </c:pt>
                      <c:pt idx="1503">
                        <c:v>2973.7961683957078</c:v>
                      </c:pt>
                      <c:pt idx="1504">
                        <c:v>2973.7961683957078</c:v>
                      </c:pt>
                      <c:pt idx="1505">
                        <c:v>2973.7961683957078</c:v>
                      </c:pt>
                      <c:pt idx="1506">
                        <c:v>2973.7961683957078</c:v>
                      </c:pt>
                      <c:pt idx="1507">
                        <c:v>2973.7961683957078</c:v>
                      </c:pt>
                      <c:pt idx="1508">
                        <c:v>2973.7961683957078</c:v>
                      </c:pt>
                      <c:pt idx="1509">
                        <c:v>2973.7961683957078</c:v>
                      </c:pt>
                      <c:pt idx="1510">
                        <c:v>2973.7961683957078</c:v>
                      </c:pt>
                      <c:pt idx="1511">
                        <c:v>2973.7961683957078</c:v>
                      </c:pt>
                      <c:pt idx="1512">
                        <c:v>2973.7961683957078</c:v>
                      </c:pt>
                      <c:pt idx="1513">
                        <c:v>2973.7961683957078</c:v>
                      </c:pt>
                      <c:pt idx="1514">
                        <c:v>2973.7961683957078</c:v>
                      </c:pt>
                      <c:pt idx="1515">
                        <c:v>2973.7961683957078</c:v>
                      </c:pt>
                      <c:pt idx="1516">
                        <c:v>2973.7961683957078</c:v>
                      </c:pt>
                      <c:pt idx="1517">
                        <c:v>2973.7961683957078</c:v>
                      </c:pt>
                      <c:pt idx="1518">
                        <c:v>2973.7961683957078</c:v>
                      </c:pt>
                      <c:pt idx="1519">
                        <c:v>2973.7961683957078</c:v>
                      </c:pt>
                      <c:pt idx="1520">
                        <c:v>2973.7961683957078</c:v>
                      </c:pt>
                      <c:pt idx="1521">
                        <c:v>2973.7961683957078</c:v>
                      </c:pt>
                      <c:pt idx="1522">
                        <c:v>2973.7961683957078</c:v>
                      </c:pt>
                      <c:pt idx="1523">
                        <c:v>2973.7961683957078</c:v>
                      </c:pt>
                      <c:pt idx="1524">
                        <c:v>2973.7961683957078</c:v>
                      </c:pt>
                      <c:pt idx="1525">
                        <c:v>2973.7961683957078</c:v>
                      </c:pt>
                      <c:pt idx="1526">
                        <c:v>2973.7961683957078</c:v>
                      </c:pt>
                      <c:pt idx="1527">
                        <c:v>2973.7961683957078</c:v>
                      </c:pt>
                      <c:pt idx="1528">
                        <c:v>2973.7961683957078</c:v>
                      </c:pt>
                      <c:pt idx="1529">
                        <c:v>2973.7961683957078</c:v>
                      </c:pt>
                      <c:pt idx="1530">
                        <c:v>2973.7961683957078</c:v>
                      </c:pt>
                      <c:pt idx="1531">
                        <c:v>2973.7961683957078</c:v>
                      </c:pt>
                      <c:pt idx="1532">
                        <c:v>2973.7961683957078</c:v>
                      </c:pt>
                      <c:pt idx="1533">
                        <c:v>2973.7961683957078</c:v>
                      </c:pt>
                      <c:pt idx="1534">
                        <c:v>2973.7961683957078</c:v>
                      </c:pt>
                      <c:pt idx="1535">
                        <c:v>2973.7961683957078</c:v>
                      </c:pt>
                      <c:pt idx="1536">
                        <c:v>2973.7961683957078</c:v>
                      </c:pt>
                      <c:pt idx="1537">
                        <c:v>2973.7961683957078</c:v>
                      </c:pt>
                      <c:pt idx="1538">
                        <c:v>2973.7961683957078</c:v>
                      </c:pt>
                      <c:pt idx="1539">
                        <c:v>2973.7961683957078</c:v>
                      </c:pt>
                      <c:pt idx="1540">
                        <c:v>2973.7961683957078</c:v>
                      </c:pt>
                      <c:pt idx="1541">
                        <c:v>2973.7961683957078</c:v>
                      </c:pt>
                      <c:pt idx="1542">
                        <c:v>2973.7961683957078</c:v>
                      </c:pt>
                      <c:pt idx="1543">
                        <c:v>2973.7961683957078</c:v>
                      </c:pt>
                      <c:pt idx="1544">
                        <c:v>2973.7961683957078</c:v>
                      </c:pt>
                      <c:pt idx="1545">
                        <c:v>2973.7961683957078</c:v>
                      </c:pt>
                      <c:pt idx="1546">
                        <c:v>2973.7961683957078</c:v>
                      </c:pt>
                      <c:pt idx="1547">
                        <c:v>2973.7961683957078</c:v>
                      </c:pt>
                      <c:pt idx="1548">
                        <c:v>2973.7961683957078</c:v>
                      </c:pt>
                      <c:pt idx="1549">
                        <c:v>2973.7961683957078</c:v>
                      </c:pt>
                      <c:pt idx="1550">
                        <c:v>2973.7961683957078</c:v>
                      </c:pt>
                      <c:pt idx="1551">
                        <c:v>2973.7961683957078</c:v>
                      </c:pt>
                      <c:pt idx="1552">
                        <c:v>2973.7961683957078</c:v>
                      </c:pt>
                      <c:pt idx="1553">
                        <c:v>2973.7961683957078</c:v>
                      </c:pt>
                      <c:pt idx="1554">
                        <c:v>2973.7961683957078</c:v>
                      </c:pt>
                      <c:pt idx="1555">
                        <c:v>2973.7961683957078</c:v>
                      </c:pt>
                      <c:pt idx="1556">
                        <c:v>2973.7961683957078</c:v>
                      </c:pt>
                      <c:pt idx="1557">
                        <c:v>2973.7961683957078</c:v>
                      </c:pt>
                      <c:pt idx="1558">
                        <c:v>2973.7961683957078</c:v>
                      </c:pt>
                      <c:pt idx="1559">
                        <c:v>2973.7961683957078</c:v>
                      </c:pt>
                      <c:pt idx="1560">
                        <c:v>2973.7961683957078</c:v>
                      </c:pt>
                      <c:pt idx="1561">
                        <c:v>2973.7961683957078</c:v>
                      </c:pt>
                      <c:pt idx="1562">
                        <c:v>2973.7961683957078</c:v>
                      </c:pt>
                      <c:pt idx="1563">
                        <c:v>2831.8082897803711</c:v>
                      </c:pt>
                      <c:pt idx="1564">
                        <c:v>2831.8082897803711</c:v>
                      </c:pt>
                      <c:pt idx="1565">
                        <c:v>2831.8082897803711</c:v>
                      </c:pt>
                      <c:pt idx="1566">
                        <c:v>2831.8082897803711</c:v>
                      </c:pt>
                      <c:pt idx="1567">
                        <c:v>2831.8082897803711</c:v>
                      </c:pt>
                      <c:pt idx="1568">
                        <c:v>2831.8082897803711</c:v>
                      </c:pt>
                      <c:pt idx="1569">
                        <c:v>2831.8082897803711</c:v>
                      </c:pt>
                      <c:pt idx="1570">
                        <c:v>2831.8082897803711</c:v>
                      </c:pt>
                      <c:pt idx="1571">
                        <c:v>2797.2619773505376</c:v>
                      </c:pt>
                      <c:pt idx="1572">
                        <c:v>2797.2619773505376</c:v>
                      </c:pt>
                      <c:pt idx="1573">
                        <c:v>2797.2619773505376</c:v>
                      </c:pt>
                      <c:pt idx="1574">
                        <c:v>2797.2619773505376</c:v>
                      </c:pt>
                      <c:pt idx="1575">
                        <c:v>2797.2619773505376</c:v>
                      </c:pt>
                      <c:pt idx="1576">
                        <c:v>2797.2619773505376</c:v>
                      </c:pt>
                      <c:pt idx="1577">
                        <c:v>2797.2619773505376</c:v>
                      </c:pt>
                      <c:pt idx="1578">
                        <c:v>2797.2619773505376</c:v>
                      </c:pt>
                      <c:pt idx="1579">
                        <c:v>2797.2619773505376</c:v>
                      </c:pt>
                      <c:pt idx="1580">
                        <c:v>2797.2619773505376</c:v>
                      </c:pt>
                      <c:pt idx="1581">
                        <c:v>2797.2619773505376</c:v>
                      </c:pt>
                      <c:pt idx="1582">
                        <c:v>2797.2619773505376</c:v>
                      </c:pt>
                      <c:pt idx="1583">
                        <c:v>2797.2619773505376</c:v>
                      </c:pt>
                      <c:pt idx="1584">
                        <c:v>2797.2619773505376</c:v>
                      </c:pt>
                      <c:pt idx="1585">
                        <c:v>2797.2619773505376</c:v>
                      </c:pt>
                      <c:pt idx="1586">
                        <c:v>2797.2619773505376</c:v>
                      </c:pt>
                      <c:pt idx="1587">
                        <c:v>2797.2619773505376</c:v>
                      </c:pt>
                      <c:pt idx="1588">
                        <c:v>2797.2619773505376</c:v>
                      </c:pt>
                      <c:pt idx="1589">
                        <c:v>2797.2619773505376</c:v>
                      </c:pt>
                      <c:pt idx="1590">
                        <c:v>2797.2619773505376</c:v>
                      </c:pt>
                      <c:pt idx="1591">
                        <c:v>2797.2619773505376</c:v>
                      </c:pt>
                      <c:pt idx="1592">
                        <c:v>2797.2619773505376</c:v>
                      </c:pt>
                      <c:pt idx="1593">
                        <c:v>2797.2619773505376</c:v>
                      </c:pt>
                      <c:pt idx="1594">
                        <c:v>2797.2619773505376</c:v>
                      </c:pt>
                      <c:pt idx="1595">
                        <c:v>2797.2619773505376</c:v>
                      </c:pt>
                      <c:pt idx="1596">
                        <c:v>2797.2619773505376</c:v>
                      </c:pt>
                      <c:pt idx="1597">
                        <c:v>2909.7613427924161</c:v>
                      </c:pt>
                      <c:pt idx="1598">
                        <c:v>2909.7613427924161</c:v>
                      </c:pt>
                      <c:pt idx="1599">
                        <c:v>2909.7613427924161</c:v>
                      </c:pt>
                      <c:pt idx="1600">
                        <c:v>2909.7613427924161</c:v>
                      </c:pt>
                      <c:pt idx="1601">
                        <c:v>2909.7613427924161</c:v>
                      </c:pt>
                      <c:pt idx="1602">
                        <c:v>2909.7613427924161</c:v>
                      </c:pt>
                      <c:pt idx="1603">
                        <c:v>2909.7613427924161</c:v>
                      </c:pt>
                      <c:pt idx="1604">
                        <c:v>2909.7613427924161</c:v>
                      </c:pt>
                      <c:pt idx="1605">
                        <c:v>2909.7613427924161</c:v>
                      </c:pt>
                      <c:pt idx="1606">
                        <c:v>2909.7613427924161</c:v>
                      </c:pt>
                      <c:pt idx="1607">
                        <c:v>2909.7613427924161</c:v>
                      </c:pt>
                      <c:pt idx="1608">
                        <c:v>2909.7613427924161</c:v>
                      </c:pt>
                      <c:pt idx="1609">
                        <c:v>2909.7613427924161</c:v>
                      </c:pt>
                      <c:pt idx="1610">
                        <c:v>2909.7613427924161</c:v>
                      </c:pt>
                      <c:pt idx="1611">
                        <c:v>2909.7613427924161</c:v>
                      </c:pt>
                      <c:pt idx="1612">
                        <c:v>2909.7613427924161</c:v>
                      </c:pt>
                      <c:pt idx="1613">
                        <c:v>2909.7613427924161</c:v>
                      </c:pt>
                      <c:pt idx="1614">
                        <c:v>2909.7613427924161</c:v>
                      </c:pt>
                      <c:pt idx="1615">
                        <c:v>2909.7613427924161</c:v>
                      </c:pt>
                      <c:pt idx="1616">
                        <c:v>2909.7613427924161</c:v>
                      </c:pt>
                      <c:pt idx="1617">
                        <c:v>2909.7613427924161</c:v>
                      </c:pt>
                      <c:pt idx="1618">
                        <c:v>2909.7613427924161</c:v>
                      </c:pt>
                      <c:pt idx="1619">
                        <c:v>2909.7613427924161</c:v>
                      </c:pt>
                      <c:pt idx="1620">
                        <c:v>2909.7613427924161</c:v>
                      </c:pt>
                      <c:pt idx="1621">
                        <c:v>2909.7613427924161</c:v>
                      </c:pt>
                      <c:pt idx="1622">
                        <c:v>2909.7613427924161</c:v>
                      </c:pt>
                      <c:pt idx="1623">
                        <c:v>2909.7613427924161</c:v>
                      </c:pt>
                      <c:pt idx="1624">
                        <c:v>2909.7613427924161</c:v>
                      </c:pt>
                      <c:pt idx="1625">
                        <c:v>2909.7613427924161</c:v>
                      </c:pt>
                      <c:pt idx="1626">
                        <c:v>2909.7613427924161</c:v>
                      </c:pt>
                      <c:pt idx="1627">
                        <c:v>2909.7613427924161</c:v>
                      </c:pt>
                      <c:pt idx="1628">
                        <c:v>2909.7613427924161</c:v>
                      </c:pt>
                      <c:pt idx="1629">
                        <c:v>2909.7613427924161</c:v>
                      </c:pt>
                      <c:pt idx="1630">
                        <c:v>2909.7613427924161</c:v>
                      </c:pt>
                      <c:pt idx="1631">
                        <c:v>2909.7613427924161</c:v>
                      </c:pt>
                      <c:pt idx="1632">
                        <c:v>2909.7613427924161</c:v>
                      </c:pt>
                      <c:pt idx="1633">
                        <c:v>2909.7613427924161</c:v>
                      </c:pt>
                      <c:pt idx="1634">
                        <c:v>2909.7613427924161</c:v>
                      </c:pt>
                      <c:pt idx="1635">
                        <c:v>2909.7613427924161</c:v>
                      </c:pt>
                      <c:pt idx="1636">
                        <c:v>2909.7613427924161</c:v>
                      </c:pt>
                      <c:pt idx="1637">
                        <c:v>2909.7613427924161</c:v>
                      </c:pt>
                      <c:pt idx="1638">
                        <c:v>2909.7613427924161</c:v>
                      </c:pt>
                      <c:pt idx="1639">
                        <c:v>2909.7613427924161</c:v>
                      </c:pt>
                      <c:pt idx="1640">
                        <c:v>2909.7613427924161</c:v>
                      </c:pt>
                      <c:pt idx="1641">
                        <c:v>3262.1358517264666</c:v>
                      </c:pt>
                      <c:pt idx="1642">
                        <c:v>3262.1358517264666</c:v>
                      </c:pt>
                      <c:pt idx="1643">
                        <c:v>3262.1358517264666</c:v>
                      </c:pt>
                      <c:pt idx="1644">
                        <c:v>3262.1358517264666</c:v>
                      </c:pt>
                      <c:pt idx="1645">
                        <c:v>3262.1358517264666</c:v>
                      </c:pt>
                      <c:pt idx="1646">
                        <c:v>3262.1358517264666</c:v>
                      </c:pt>
                      <c:pt idx="1647">
                        <c:v>3262.1358517264666</c:v>
                      </c:pt>
                      <c:pt idx="1648">
                        <c:v>3262.1358517264666</c:v>
                      </c:pt>
                      <c:pt idx="1649">
                        <c:v>3262.1358517264666</c:v>
                      </c:pt>
                      <c:pt idx="1650">
                        <c:v>3262.1358517264666</c:v>
                      </c:pt>
                      <c:pt idx="1651">
                        <c:v>3262.1358517264666</c:v>
                      </c:pt>
                      <c:pt idx="1652">
                        <c:v>3262.1358517264666</c:v>
                      </c:pt>
                      <c:pt idx="1653">
                        <c:v>3262.1358517264666</c:v>
                      </c:pt>
                      <c:pt idx="1654">
                        <c:v>3262.1358517264666</c:v>
                      </c:pt>
                      <c:pt idx="1655">
                        <c:v>3262.1358517264666</c:v>
                      </c:pt>
                      <c:pt idx="1656">
                        <c:v>3262.1358517264666</c:v>
                      </c:pt>
                      <c:pt idx="1657">
                        <c:v>3262.1358517264666</c:v>
                      </c:pt>
                      <c:pt idx="1658">
                        <c:v>3262.1358517264666</c:v>
                      </c:pt>
                      <c:pt idx="1659">
                        <c:v>3262.1358517264666</c:v>
                      </c:pt>
                      <c:pt idx="1660">
                        <c:v>3262.1358517264666</c:v>
                      </c:pt>
                      <c:pt idx="1661">
                        <c:v>3262.1358517264666</c:v>
                      </c:pt>
                      <c:pt idx="1662">
                        <c:v>3262.1358517264666</c:v>
                      </c:pt>
                      <c:pt idx="1663">
                        <c:v>3262.1358517264666</c:v>
                      </c:pt>
                      <c:pt idx="1664">
                        <c:v>3262.1358517264666</c:v>
                      </c:pt>
                      <c:pt idx="1665">
                        <c:v>3262.1358517264666</c:v>
                      </c:pt>
                      <c:pt idx="1666">
                        <c:v>3262.1358517264666</c:v>
                      </c:pt>
                      <c:pt idx="1667">
                        <c:v>3262.1358517264666</c:v>
                      </c:pt>
                      <c:pt idx="1668">
                        <c:v>3205.7353852161295</c:v>
                      </c:pt>
                      <c:pt idx="1669">
                        <c:v>3205.7353852161295</c:v>
                      </c:pt>
                      <c:pt idx="1670">
                        <c:v>3205.7353852161295</c:v>
                      </c:pt>
                      <c:pt idx="1671">
                        <c:v>3205.7353852161295</c:v>
                      </c:pt>
                      <c:pt idx="1672">
                        <c:v>3205.7353852161295</c:v>
                      </c:pt>
                      <c:pt idx="1673">
                        <c:v>3205.7353852161295</c:v>
                      </c:pt>
                      <c:pt idx="1674">
                        <c:v>3205.7353852161295</c:v>
                      </c:pt>
                      <c:pt idx="1675">
                        <c:v>3205.7353852161295</c:v>
                      </c:pt>
                      <c:pt idx="1676">
                        <c:v>3205.7353852161295</c:v>
                      </c:pt>
                      <c:pt idx="1677">
                        <c:v>3205.7353852161295</c:v>
                      </c:pt>
                      <c:pt idx="1678">
                        <c:v>3205.7353852161295</c:v>
                      </c:pt>
                      <c:pt idx="1679">
                        <c:v>3205.7353852161295</c:v>
                      </c:pt>
                      <c:pt idx="1680">
                        <c:v>3205.7353852161295</c:v>
                      </c:pt>
                      <c:pt idx="1681">
                        <c:v>3205.7353852161295</c:v>
                      </c:pt>
                      <c:pt idx="1682">
                        <c:v>3205.7353852161295</c:v>
                      </c:pt>
                      <c:pt idx="1683">
                        <c:v>3205.7353852161295</c:v>
                      </c:pt>
                      <c:pt idx="1684">
                        <c:v>3205.7353852161295</c:v>
                      </c:pt>
                      <c:pt idx="1685">
                        <c:v>3205.7353852161295</c:v>
                      </c:pt>
                      <c:pt idx="1686">
                        <c:v>3205.7353852161295</c:v>
                      </c:pt>
                      <c:pt idx="1687">
                        <c:v>3205.7353852161295</c:v>
                      </c:pt>
                      <c:pt idx="1688">
                        <c:v>3234.7353852161295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A-05CF-4002-858C-9CB9A56022EF}"/>
                  </c:ext>
                </c:extLst>
              </c15:ser>
            </c15:filteredScatterSeries>
          </c:ext>
        </c:extLst>
      </c:scatterChart>
      <c:valAx>
        <c:axId val="15326392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639880"/>
        <c:crosses val="max"/>
        <c:crossBetween val="midCat"/>
      </c:valAx>
      <c:valAx>
        <c:axId val="1532639880"/>
        <c:scaling>
          <c:orientation val="minMax"/>
          <c:max val="1700"/>
          <c:min val="500"/>
        </c:scaling>
        <c:delete val="1"/>
        <c:axPos val="b"/>
        <c:numFmt formatCode="#,##0.00" sourceLinked="0"/>
        <c:majorTickMark val="out"/>
        <c:minorTickMark val="none"/>
        <c:tickLblPos val="nextTo"/>
        <c:crossAx val="1532639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500" dirty="0"/>
              <a:t>Trades + </a:t>
            </a:r>
            <a:r>
              <a:rPr lang="en-GB" sz="2500" dirty="0" err="1"/>
              <a:t>PnL</a:t>
            </a:r>
            <a:r>
              <a:rPr lang="en-GB" sz="2500" dirty="0"/>
              <a:t>,</a:t>
            </a:r>
            <a:r>
              <a:rPr lang="en-GB" sz="2500" baseline="0" dirty="0"/>
              <a:t> threshold = 0.1, T-Cost = 1%</a:t>
            </a:r>
            <a:endParaRPr lang="en-GB" sz="2500" dirty="0"/>
          </a:p>
        </c:rich>
      </c:tx>
      <c:layout>
        <c:manualLayout>
          <c:xMode val="edge"/>
          <c:yMode val="edge"/>
          <c:x val="0.25208953731967487"/>
          <c:y val="6.2773590325026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779650090179329E-2"/>
          <c:y val="3.8823410651864718E-2"/>
          <c:w val="0.91558966702227407"/>
          <c:h val="0.85225896003406176"/>
        </c:manualLayout>
      </c:layout>
      <c:scatterChart>
        <c:scatterStyle val="lineMarker"/>
        <c:varyColors val="0"/>
        <c:ser>
          <c:idx val="0"/>
          <c:order val="0"/>
          <c:tx>
            <c:v>Aggregated Differential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174"/>
            <c:marker>
              <c:symbol val="none"/>
            </c:marker>
            <c:bubble3D val="0"/>
            <c:spPr>
              <a:ln w="1905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83-4795-BA60-923C16EBFD6F}"/>
              </c:ext>
            </c:extLst>
          </c:dPt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Main!$AK$3:$AK$1691</c:f>
              <c:numCache>
                <c:formatCode>0.00</c:formatCode>
                <c:ptCount val="1689"/>
                <c:pt idx="0">
                  <c:v>0</c:v>
                </c:pt>
                <c:pt idx="1">
                  <c:v>1.1421212121212121</c:v>
                </c:pt>
                <c:pt idx="2">
                  <c:v>2.5605660156274954</c:v>
                </c:pt>
                <c:pt idx="3">
                  <c:v>-2.5145549858328873</c:v>
                </c:pt>
                <c:pt idx="4">
                  <c:v>-3.3798076472183589</c:v>
                </c:pt>
                <c:pt idx="5">
                  <c:v>-3.4695200837988223</c:v>
                </c:pt>
                <c:pt idx="6">
                  <c:v>-4.4015343686005899</c:v>
                </c:pt>
                <c:pt idx="7">
                  <c:v>-4.7810674490045706</c:v>
                </c:pt>
                <c:pt idx="8">
                  <c:v>-3.2812291549639783</c:v>
                </c:pt>
                <c:pt idx="9">
                  <c:v>-3.4617961796697503</c:v>
                </c:pt>
                <c:pt idx="10">
                  <c:v>-3.406673437440082</c:v>
                </c:pt>
                <c:pt idx="11">
                  <c:v>-1.6064722764186694</c:v>
                </c:pt>
                <c:pt idx="12">
                  <c:v>-0.73074116619015861</c:v>
                </c:pt>
                <c:pt idx="13">
                  <c:v>-3.4943877424365888E-2</c:v>
                </c:pt>
                <c:pt idx="14">
                  <c:v>0.90341540754355565</c:v>
                </c:pt>
                <c:pt idx="15">
                  <c:v>1.8339564091715084</c:v>
                </c:pt>
                <c:pt idx="16">
                  <c:v>7.3635141597362952E-3</c:v>
                </c:pt>
                <c:pt idx="17">
                  <c:v>1.1864409877048093E-2</c:v>
                </c:pt>
                <c:pt idx="18">
                  <c:v>-3.8132767132941801E-2</c:v>
                </c:pt>
                <c:pt idx="19">
                  <c:v>1.0158832289907072</c:v>
                </c:pt>
                <c:pt idx="20">
                  <c:v>8.0905414305319945E-2</c:v>
                </c:pt>
                <c:pt idx="21">
                  <c:v>-1.7383492243672194E-4</c:v>
                </c:pt>
                <c:pt idx="22">
                  <c:v>-0.80639651523767464</c:v>
                </c:pt>
                <c:pt idx="23">
                  <c:v>-1.6082005975671119</c:v>
                </c:pt>
                <c:pt idx="24">
                  <c:v>-2.0601868992256964</c:v>
                </c:pt>
                <c:pt idx="25">
                  <c:v>-2.2490694650415337</c:v>
                </c:pt>
                <c:pt idx="26">
                  <c:v>-2.3872717338923621</c:v>
                </c:pt>
                <c:pt idx="27">
                  <c:v>-3.5257154005341942</c:v>
                </c:pt>
                <c:pt idx="28">
                  <c:v>-2.732721728197264</c:v>
                </c:pt>
                <c:pt idx="29">
                  <c:v>-2.5889810432848641</c:v>
                </c:pt>
                <c:pt idx="30">
                  <c:v>-2.6802622759156955</c:v>
                </c:pt>
                <c:pt idx="31">
                  <c:v>-3.4709345345245599</c:v>
                </c:pt>
                <c:pt idx="32">
                  <c:v>-3.75799993322837</c:v>
                </c:pt>
                <c:pt idx="33">
                  <c:v>-2.5926758145913578</c:v>
                </c:pt>
                <c:pt idx="34">
                  <c:v>-1.7075690734794517</c:v>
                </c:pt>
                <c:pt idx="35">
                  <c:v>-2.7403266696065387</c:v>
                </c:pt>
                <c:pt idx="36">
                  <c:v>-2.9516737700063245</c:v>
                </c:pt>
                <c:pt idx="37">
                  <c:v>-2.0084098874971392</c:v>
                </c:pt>
                <c:pt idx="38">
                  <c:v>-1.1010767679121281</c:v>
                </c:pt>
                <c:pt idx="39">
                  <c:v>-0.92451566854452993</c:v>
                </c:pt>
                <c:pt idx="40">
                  <c:v>-0.52851703342445489</c:v>
                </c:pt>
                <c:pt idx="41">
                  <c:v>-0.56667981202165896</c:v>
                </c:pt>
                <c:pt idx="42">
                  <c:v>-2.662262972872139</c:v>
                </c:pt>
                <c:pt idx="43">
                  <c:v>-4.0965040707968399</c:v>
                </c:pt>
                <c:pt idx="44">
                  <c:v>-2.9090382956639429</c:v>
                </c:pt>
                <c:pt idx="45">
                  <c:v>-2.5645632791704176</c:v>
                </c:pt>
                <c:pt idx="46">
                  <c:v>-2.0106222128452997</c:v>
                </c:pt>
                <c:pt idx="47">
                  <c:v>-1.3626919140334035</c:v>
                </c:pt>
                <c:pt idx="48">
                  <c:v>-1.4660991018682181</c:v>
                </c:pt>
                <c:pt idx="49">
                  <c:v>-1.8304159873412378</c:v>
                </c:pt>
                <c:pt idx="50">
                  <c:v>-1.7651489033771877</c:v>
                </c:pt>
                <c:pt idx="51">
                  <c:v>-2.1838371352401467</c:v>
                </c:pt>
                <c:pt idx="52">
                  <c:v>-2.6388099862647412</c:v>
                </c:pt>
                <c:pt idx="53">
                  <c:v>-3.4630410725024401</c:v>
                </c:pt>
                <c:pt idx="54">
                  <c:v>-4.3132937136233771</c:v>
                </c:pt>
                <c:pt idx="55">
                  <c:v>-3.909265083375475</c:v>
                </c:pt>
                <c:pt idx="56">
                  <c:v>-4.9811291819971224</c:v>
                </c:pt>
                <c:pt idx="57">
                  <c:v>-3.8679267993176225</c:v>
                </c:pt>
                <c:pt idx="58">
                  <c:v>-4.5515277261052765</c:v>
                </c:pt>
                <c:pt idx="59">
                  <c:v>-4.713470354336712</c:v>
                </c:pt>
                <c:pt idx="60">
                  <c:v>-4.7037005405188967</c:v>
                </c:pt>
                <c:pt idx="61">
                  <c:v>-4.4486051879044783</c:v>
                </c:pt>
                <c:pt idx="62">
                  <c:v>-3.5718175399604881</c:v>
                </c:pt>
                <c:pt idx="63">
                  <c:v>-2.5437404152642111</c:v>
                </c:pt>
                <c:pt idx="64">
                  <c:v>-2.1793893168361156</c:v>
                </c:pt>
                <c:pt idx="65">
                  <c:v>-1.5507009150876456</c:v>
                </c:pt>
                <c:pt idx="66">
                  <c:v>-1.601981020713104</c:v>
                </c:pt>
                <c:pt idx="67">
                  <c:v>-1.9913489875863901</c:v>
                </c:pt>
                <c:pt idx="68">
                  <c:v>6.6395037189036943E-2</c:v>
                </c:pt>
                <c:pt idx="69">
                  <c:v>0.30629244665404176</c:v>
                </c:pt>
                <c:pt idx="70">
                  <c:v>1.0510629992468665</c:v>
                </c:pt>
                <c:pt idx="71">
                  <c:v>1.9801028372680083</c:v>
                </c:pt>
                <c:pt idx="72">
                  <c:v>1.9049224651777878</c:v>
                </c:pt>
                <c:pt idx="73">
                  <c:v>2.7953398650941779</c:v>
                </c:pt>
                <c:pt idx="74">
                  <c:v>2.1013196066789677</c:v>
                </c:pt>
                <c:pt idx="75">
                  <c:v>1.8267035156067639</c:v>
                </c:pt>
                <c:pt idx="76">
                  <c:v>3.0818284629360186</c:v>
                </c:pt>
                <c:pt idx="77">
                  <c:v>3.1473830624097401</c:v>
                </c:pt>
                <c:pt idx="78">
                  <c:v>2.4506020024316064</c:v>
                </c:pt>
                <c:pt idx="79">
                  <c:v>1.9259189237904881</c:v>
                </c:pt>
                <c:pt idx="80">
                  <c:v>2.2444123013385928</c:v>
                </c:pt>
                <c:pt idx="81">
                  <c:v>2.0976242699433545</c:v>
                </c:pt>
                <c:pt idx="82">
                  <c:v>2.4884218226016594</c:v>
                </c:pt>
                <c:pt idx="83">
                  <c:v>2.0919706071777262</c:v>
                </c:pt>
                <c:pt idx="84">
                  <c:v>2.4779075657670209</c:v>
                </c:pt>
                <c:pt idx="85">
                  <c:v>2.0260190968122753</c:v>
                </c:pt>
                <c:pt idx="86">
                  <c:v>1.6075960677682615</c:v>
                </c:pt>
                <c:pt idx="87">
                  <c:v>2.448269819922265</c:v>
                </c:pt>
                <c:pt idx="88">
                  <c:v>3.1604903444835948</c:v>
                </c:pt>
                <c:pt idx="89">
                  <c:v>3.4519417906908956</c:v>
                </c:pt>
                <c:pt idx="90">
                  <c:v>3.6877907852916487</c:v>
                </c:pt>
                <c:pt idx="91">
                  <c:v>3.4991664865120282</c:v>
                </c:pt>
                <c:pt idx="92">
                  <c:v>2.9163210882746928</c:v>
                </c:pt>
                <c:pt idx="93">
                  <c:v>2.1743636997742462</c:v>
                </c:pt>
                <c:pt idx="94">
                  <c:v>0.88059451990277227</c:v>
                </c:pt>
                <c:pt idx="95">
                  <c:v>0.24010719462730623</c:v>
                </c:pt>
                <c:pt idx="96">
                  <c:v>0.62981378146909317</c:v>
                </c:pt>
                <c:pt idx="97">
                  <c:v>-4.1392185181811314E-2</c:v>
                </c:pt>
                <c:pt idx="98">
                  <c:v>1.1971413094096706</c:v>
                </c:pt>
                <c:pt idx="99">
                  <c:v>1.7546147543398432</c:v>
                </c:pt>
                <c:pt idx="100">
                  <c:v>1.4422115344996667</c:v>
                </c:pt>
                <c:pt idx="101">
                  <c:v>0.6726444029528843</c:v>
                </c:pt>
                <c:pt idx="102">
                  <c:v>0.4664720369450791</c:v>
                </c:pt>
                <c:pt idx="103">
                  <c:v>1.1266880040384892</c:v>
                </c:pt>
                <c:pt idx="104">
                  <c:v>1.3068714898286142</c:v>
                </c:pt>
                <c:pt idx="105">
                  <c:v>1.4102060721862273</c:v>
                </c:pt>
                <c:pt idx="106">
                  <c:v>1.3180493227427519</c:v>
                </c:pt>
                <c:pt idx="107">
                  <c:v>1.4546563755237818</c:v>
                </c:pt>
                <c:pt idx="108">
                  <c:v>1.3514747702958194</c:v>
                </c:pt>
                <c:pt idx="109">
                  <c:v>0.7759622374601407</c:v>
                </c:pt>
                <c:pt idx="110">
                  <c:v>1.0429045051542334</c:v>
                </c:pt>
                <c:pt idx="111">
                  <c:v>0.61933842595883903</c:v>
                </c:pt>
                <c:pt idx="112">
                  <c:v>0.6439413122493709</c:v>
                </c:pt>
                <c:pt idx="113">
                  <c:v>1.3806092871496296</c:v>
                </c:pt>
                <c:pt idx="114">
                  <c:v>1.3901123628265972</c:v>
                </c:pt>
                <c:pt idx="115">
                  <c:v>1.3157792462807465</c:v>
                </c:pt>
                <c:pt idx="116">
                  <c:v>1.2626887374370381</c:v>
                </c:pt>
                <c:pt idx="117">
                  <c:v>0.91778219285750429</c:v>
                </c:pt>
                <c:pt idx="118">
                  <c:v>0.67274506154557434</c:v>
                </c:pt>
                <c:pt idx="119">
                  <c:v>0.4276701630921631</c:v>
                </c:pt>
                <c:pt idx="120">
                  <c:v>-0.17911518511942104</c:v>
                </c:pt>
                <c:pt idx="121">
                  <c:v>-0.29346840240270766</c:v>
                </c:pt>
                <c:pt idx="122">
                  <c:v>-0.81153149546253123</c:v>
                </c:pt>
                <c:pt idx="123">
                  <c:v>-0.99106451003200502</c:v>
                </c:pt>
                <c:pt idx="124">
                  <c:v>-0.14116778734091628</c:v>
                </c:pt>
                <c:pt idx="125">
                  <c:v>-0.21736063352821544</c:v>
                </c:pt>
                <c:pt idx="126">
                  <c:v>-0.39928698186214928</c:v>
                </c:pt>
                <c:pt idx="127">
                  <c:v>0.10401979062194489</c:v>
                </c:pt>
                <c:pt idx="128">
                  <c:v>0.11960218872110118</c:v>
                </c:pt>
                <c:pt idx="129">
                  <c:v>0.29901029880006291</c:v>
                </c:pt>
                <c:pt idx="130">
                  <c:v>0.54807625102924951</c:v>
                </c:pt>
                <c:pt idx="131">
                  <c:v>0.91198727552658487</c:v>
                </c:pt>
                <c:pt idx="132">
                  <c:v>0.79751987271293645</c:v>
                </c:pt>
                <c:pt idx="133">
                  <c:v>0.48572963684261827</c:v>
                </c:pt>
                <c:pt idx="134">
                  <c:v>0.38289204742685401</c:v>
                </c:pt>
                <c:pt idx="135">
                  <c:v>0.85726275359690529</c:v>
                </c:pt>
                <c:pt idx="136">
                  <c:v>0.97592619353432586</c:v>
                </c:pt>
                <c:pt idx="137">
                  <c:v>0.94553320798190077</c:v>
                </c:pt>
                <c:pt idx="138">
                  <c:v>1.5624452452858013</c:v>
                </c:pt>
                <c:pt idx="139">
                  <c:v>2.2965831115213393</c:v>
                </c:pt>
                <c:pt idx="140">
                  <c:v>1.8226773357437687</c:v>
                </c:pt>
                <c:pt idx="141">
                  <c:v>1.9307530896355878</c:v>
                </c:pt>
                <c:pt idx="142">
                  <c:v>1.8703540123416196</c:v>
                </c:pt>
                <c:pt idx="143">
                  <c:v>2.776346438267411</c:v>
                </c:pt>
                <c:pt idx="144">
                  <c:v>2.848370365055851</c:v>
                </c:pt>
                <c:pt idx="145">
                  <c:v>3.6847612153554463</c:v>
                </c:pt>
                <c:pt idx="146">
                  <c:v>1.7300216625117395</c:v>
                </c:pt>
                <c:pt idx="147">
                  <c:v>2.6027276346734007</c:v>
                </c:pt>
                <c:pt idx="148">
                  <c:v>1.9603108720405946</c:v>
                </c:pt>
                <c:pt idx="149">
                  <c:v>2.1331160563695586</c:v>
                </c:pt>
                <c:pt idx="150">
                  <c:v>1.9547604053928342</c:v>
                </c:pt>
                <c:pt idx="151">
                  <c:v>2.0168212093392661</c:v>
                </c:pt>
                <c:pt idx="152">
                  <c:v>2.9148701947004465</c:v>
                </c:pt>
                <c:pt idx="153">
                  <c:v>3.6691440339406727</c:v>
                </c:pt>
                <c:pt idx="154">
                  <c:v>3.8082102178090236</c:v>
                </c:pt>
                <c:pt idx="155">
                  <c:v>3.1435671925871542</c:v>
                </c:pt>
                <c:pt idx="156">
                  <c:v>2.589866002825258</c:v>
                </c:pt>
                <c:pt idx="157">
                  <c:v>3.1912233622569253</c:v>
                </c:pt>
                <c:pt idx="158">
                  <c:v>3.3089806957177226</c:v>
                </c:pt>
                <c:pt idx="159">
                  <c:v>3.8029938747419969</c:v>
                </c:pt>
                <c:pt idx="160">
                  <c:v>3.837209377355995</c:v>
                </c:pt>
                <c:pt idx="161">
                  <c:v>4.647147599526841</c:v>
                </c:pt>
                <c:pt idx="162">
                  <c:v>4.1419449499290923</c:v>
                </c:pt>
                <c:pt idx="163">
                  <c:v>3.5404050223346863</c:v>
                </c:pt>
                <c:pt idx="164">
                  <c:v>3.8973191347678675</c:v>
                </c:pt>
                <c:pt idx="165">
                  <c:v>4.486399852865631</c:v>
                </c:pt>
                <c:pt idx="166">
                  <c:v>3.6698800759233103</c:v>
                </c:pt>
                <c:pt idx="167">
                  <c:v>3.7349265574150872</c:v>
                </c:pt>
                <c:pt idx="168">
                  <c:v>2.305765831937733</c:v>
                </c:pt>
                <c:pt idx="169">
                  <c:v>2.1289183383190915</c:v>
                </c:pt>
                <c:pt idx="170">
                  <c:v>2.0659256812231037</c:v>
                </c:pt>
                <c:pt idx="171">
                  <c:v>2.8727473675277597</c:v>
                </c:pt>
                <c:pt idx="172">
                  <c:v>3.4720592726548474</c:v>
                </c:pt>
                <c:pt idx="173">
                  <c:v>3.609632090339316</c:v>
                </c:pt>
                <c:pt idx="174">
                  <c:v>3.8260730177406757</c:v>
                </c:pt>
                <c:pt idx="175">
                  <c:v>3.6173392139962197</c:v>
                </c:pt>
                <c:pt idx="176">
                  <c:v>4.5688199914822878</c:v>
                </c:pt>
                <c:pt idx="177">
                  <c:v>4.6444054998237654</c:v>
                </c:pt>
                <c:pt idx="178">
                  <c:v>4.9348859260764586</c:v>
                </c:pt>
                <c:pt idx="179">
                  <c:v>5.6975992255204098</c:v>
                </c:pt>
                <c:pt idx="180">
                  <c:v>5.1289501462292133</c:v>
                </c:pt>
                <c:pt idx="181">
                  <c:v>4.7581666377326215</c:v>
                </c:pt>
                <c:pt idx="182">
                  <c:v>4.1591656385538744</c:v>
                </c:pt>
                <c:pt idx="183">
                  <c:v>4.5690220213253063</c:v>
                </c:pt>
                <c:pt idx="184">
                  <c:v>5.2486928159218973</c:v>
                </c:pt>
                <c:pt idx="185">
                  <c:v>5.0950851820875727</c:v>
                </c:pt>
                <c:pt idx="186">
                  <c:v>4.2006589340956992</c:v>
                </c:pt>
                <c:pt idx="187">
                  <c:v>4.9865903804879661</c:v>
                </c:pt>
                <c:pt idx="188">
                  <c:v>5.2713702620316329</c:v>
                </c:pt>
                <c:pt idx="189">
                  <c:v>4.7202451962679355</c:v>
                </c:pt>
                <c:pt idx="190">
                  <c:v>4.3383911166287916</c:v>
                </c:pt>
                <c:pt idx="191">
                  <c:v>4.3240130847158476</c:v>
                </c:pt>
                <c:pt idx="192">
                  <c:v>3.979959075154917</c:v>
                </c:pt>
                <c:pt idx="193">
                  <c:v>4.2655656919514984</c:v>
                </c:pt>
                <c:pt idx="194">
                  <c:v>4.0423612900888646</c:v>
                </c:pt>
                <c:pt idx="195">
                  <c:v>3.7581587092193596</c:v>
                </c:pt>
                <c:pt idx="196">
                  <c:v>3.1473967018381752</c:v>
                </c:pt>
                <c:pt idx="197">
                  <c:v>2.6382666290429944</c:v>
                </c:pt>
                <c:pt idx="198">
                  <c:v>2.7847082134285088</c:v>
                </c:pt>
                <c:pt idx="199">
                  <c:v>2.7400400203496034</c:v>
                </c:pt>
                <c:pt idx="200">
                  <c:v>3.6452048266143677</c:v>
                </c:pt>
                <c:pt idx="201">
                  <c:v>4.0617789259069523</c:v>
                </c:pt>
                <c:pt idx="202">
                  <c:v>4.4345569141624637</c:v>
                </c:pt>
                <c:pt idx="203">
                  <c:v>4.8413910151776012</c:v>
                </c:pt>
                <c:pt idx="204">
                  <c:v>5.2842844016273691</c:v>
                </c:pt>
                <c:pt idx="205">
                  <c:v>5.70486482156526</c:v>
                </c:pt>
                <c:pt idx="206">
                  <c:v>6.7101455532605288</c:v>
                </c:pt>
                <c:pt idx="207">
                  <c:v>6.6833559174374617</c:v>
                </c:pt>
                <c:pt idx="208">
                  <c:v>6.7943352198426066</c:v>
                </c:pt>
                <c:pt idx="209">
                  <c:v>6.762739046375942</c:v>
                </c:pt>
                <c:pt idx="210">
                  <c:v>5.680531760829993</c:v>
                </c:pt>
                <c:pt idx="211">
                  <c:v>5.2673229085879036</c:v>
                </c:pt>
                <c:pt idx="212">
                  <c:v>4.9788603379266494</c:v>
                </c:pt>
                <c:pt idx="213">
                  <c:v>5.7630529660813608</c:v>
                </c:pt>
                <c:pt idx="214">
                  <c:v>5.6936318377292228</c:v>
                </c:pt>
                <c:pt idx="215">
                  <c:v>5.3763621575813136</c:v>
                </c:pt>
                <c:pt idx="216">
                  <c:v>5.1416506680984231</c:v>
                </c:pt>
                <c:pt idx="217">
                  <c:v>4.6505725269013478</c:v>
                </c:pt>
                <c:pt idx="218">
                  <c:v>5.2262391471840459</c:v>
                </c:pt>
                <c:pt idx="219">
                  <c:v>5.0411716785834093</c:v>
                </c:pt>
                <c:pt idx="220">
                  <c:v>4.4729982631317382</c:v>
                </c:pt>
                <c:pt idx="221">
                  <c:v>4.03845712955507</c:v>
                </c:pt>
                <c:pt idx="222">
                  <c:v>4.1506946838668952</c:v>
                </c:pt>
                <c:pt idx="223">
                  <c:v>4.0013048218361549</c:v>
                </c:pt>
                <c:pt idx="224">
                  <c:v>3.5523428097067269</c:v>
                </c:pt>
                <c:pt idx="225">
                  <c:v>2.8109260971341437</c:v>
                </c:pt>
                <c:pt idx="226">
                  <c:v>2.9223600176284186</c:v>
                </c:pt>
                <c:pt idx="227">
                  <c:v>2.853339512702016</c:v>
                </c:pt>
                <c:pt idx="228">
                  <c:v>2.5445719334802921</c:v>
                </c:pt>
                <c:pt idx="229">
                  <c:v>2.2692478150435944</c:v>
                </c:pt>
                <c:pt idx="230">
                  <c:v>2.7187505518144537</c:v>
                </c:pt>
                <c:pt idx="231">
                  <c:v>3.0361548759962709</c:v>
                </c:pt>
                <c:pt idx="232">
                  <c:v>3.104742467057477</c:v>
                </c:pt>
                <c:pt idx="233">
                  <c:v>3.5670663351881604</c:v>
                </c:pt>
                <c:pt idx="234">
                  <c:v>3.3775581504445773</c:v>
                </c:pt>
                <c:pt idx="235">
                  <c:v>3.2382509709637577</c:v>
                </c:pt>
                <c:pt idx="236">
                  <c:v>3.7344595830528244</c:v>
                </c:pt>
                <c:pt idx="237">
                  <c:v>4.488475854244685</c:v>
                </c:pt>
                <c:pt idx="238">
                  <c:v>5.3332760109889108</c:v>
                </c:pt>
                <c:pt idx="239">
                  <c:v>4.6335220648918076</c:v>
                </c:pt>
                <c:pt idx="240">
                  <c:v>4.6537169364005564</c:v>
                </c:pt>
                <c:pt idx="241">
                  <c:v>4.5165070401544174</c:v>
                </c:pt>
                <c:pt idx="242">
                  <c:v>4.9116412067556272</c:v>
                </c:pt>
                <c:pt idx="243">
                  <c:v>5.1298597416120355</c:v>
                </c:pt>
                <c:pt idx="244">
                  <c:v>4.5477843815200938</c:v>
                </c:pt>
                <c:pt idx="245">
                  <c:v>4.7412855737987307</c:v>
                </c:pt>
                <c:pt idx="246">
                  <c:v>4.8682211341691541</c:v>
                </c:pt>
                <c:pt idx="247">
                  <c:v>4.3491127163622885</c:v>
                </c:pt>
                <c:pt idx="248">
                  <c:v>4.3378310916348983</c:v>
                </c:pt>
                <c:pt idx="249">
                  <c:v>4.4623095560484938</c:v>
                </c:pt>
                <c:pt idx="250">
                  <c:v>4.1565997052616268</c:v>
                </c:pt>
                <c:pt idx="251">
                  <c:v>4.0379504080815325</c:v>
                </c:pt>
                <c:pt idx="252">
                  <c:v>3.9281123455322748</c:v>
                </c:pt>
                <c:pt idx="253">
                  <c:v>4.0617966423064233</c:v>
                </c:pt>
                <c:pt idx="254">
                  <c:v>4.1826732114844578</c:v>
                </c:pt>
                <c:pt idx="255">
                  <c:v>3.9204778376752731</c:v>
                </c:pt>
                <c:pt idx="256">
                  <c:v>3.9957593431106799</c:v>
                </c:pt>
                <c:pt idx="257">
                  <c:v>3.9071799157966951</c:v>
                </c:pt>
                <c:pt idx="258">
                  <c:v>3.9332642765320722</c:v>
                </c:pt>
                <c:pt idx="259">
                  <c:v>4.3280806613033107</c:v>
                </c:pt>
                <c:pt idx="260">
                  <c:v>4.7000430599323009</c:v>
                </c:pt>
                <c:pt idx="261">
                  <c:v>4.8962894270101378</c:v>
                </c:pt>
                <c:pt idx="262">
                  <c:v>4.7450507282396401</c:v>
                </c:pt>
                <c:pt idx="263">
                  <c:v>5.084424903216167</c:v>
                </c:pt>
                <c:pt idx="264">
                  <c:v>4.763188030575968</c:v>
                </c:pt>
                <c:pt idx="265">
                  <c:v>4.1818245438631028</c:v>
                </c:pt>
                <c:pt idx="266">
                  <c:v>4.3849632914317729</c:v>
                </c:pt>
                <c:pt idx="267">
                  <c:v>4.0720725941549816</c:v>
                </c:pt>
                <c:pt idx="268">
                  <c:v>3.9619943141445502</c:v>
                </c:pt>
                <c:pt idx="269">
                  <c:v>3.9605625180617263</c:v>
                </c:pt>
                <c:pt idx="270">
                  <c:v>3.4099126282007033</c:v>
                </c:pt>
                <c:pt idx="271">
                  <c:v>3.2138790373977129</c:v>
                </c:pt>
                <c:pt idx="272">
                  <c:v>2.701125207957213</c:v>
                </c:pt>
                <c:pt idx="273">
                  <c:v>2.5372927308678297</c:v>
                </c:pt>
                <c:pt idx="274">
                  <c:v>2.925156494430686</c:v>
                </c:pt>
                <c:pt idx="275">
                  <c:v>2.5077707197007477</c:v>
                </c:pt>
                <c:pt idx="276">
                  <c:v>2.7717746882547134</c:v>
                </c:pt>
                <c:pt idx="277">
                  <c:v>3.5209494465040105</c:v>
                </c:pt>
                <c:pt idx="278">
                  <c:v>3.3691722230404606</c:v>
                </c:pt>
                <c:pt idx="279">
                  <c:v>3.2131027901844691</c:v>
                </c:pt>
                <c:pt idx="280">
                  <c:v>3.4069587102563523</c:v>
                </c:pt>
                <c:pt idx="281">
                  <c:v>3.777859850473595</c:v>
                </c:pt>
                <c:pt idx="282">
                  <c:v>3.3760181074310225</c:v>
                </c:pt>
                <c:pt idx="283">
                  <c:v>3.6148199391826266</c:v>
                </c:pt>
                <c:pt idx="284">
                  <c:v>3.795737309249386</c:v>
                </c:pt>
                <c:pt idx="285">
                  <c:v>3.4443054161378726</c:v>
                </c:pt>
                <c:pt idx="286">
                  <c:v>3.8786009361586959</c:v>
                </c:pt>
                <c:pt idx="287">
                  <c:v>3.7713213452500938</c:v>
                </c:pt>
                <c:pt idx="288">
                  <c:v>3.250968482204077</c:v>
                </c:pt>
                <c:pt idx="289">
                  <c:v>3.4510961801051323</c:v>
                </c:pt>
                <c:pt idx="290">
                  <c:v>3.0260502029125966</c:v>
                </c:pt>
                <c:pt idx="291">
                  <c:v>3.2829148957367118</c:v>
                </c:pt>
                <c:pt idx="292">
                  <c:v>3.7187232702404471</c:v>
                </c:pt>
                <c:pt idx="293">
                  <c:v>3.2388401998915257</c:v>
                </c:pt>
                <c:pt idx="294">
                  <c:v>3.5214437915319334</c:v>
                </c:pt>
                <c:pt idx="295">
                  <c:v>3.97821579401813</c:v>
                </c:pt>
                <c:pt idx="296">
                  <c:v>3.8531791963680337</c:v>
                </c:pt>
                <c:pt idx="297">
                  <c:v>4.0490865784632568</c:v>
                </c:pt>
                <c:pt idx="298">
                  <c:v>4.0182647617548879</c:v>
                </c:pt>
                <c:pt idx="299">
                  <c:v>3.8785978646556978</c:v>
                </c:pt>
                <c:pt idx="300">
                  <c:v>4.1217333987794174</c:v>
                </c:pt>
                <c:pt idx="301">
                  <c:v>3.5775494560867189</c:v>
                </c:pt>
                <c:pt idx="302">
                  <c:v>3.8190651006271255</c:v>
                </c:pt>
                <c:pt idx="303">
                  <c:v>3.6236313953036356</c:v>
                </c:pt>
                <c:pt idx="304">
                  <c:v>3.0031027598962998</c:v>
                </c:pt>
                <c:pt idx="305">
                  <c:v>2.8779224115238371</c:v>
                </c:pt>
                <c:pt idx="306">
                  <c:v>3.3869396327093764</c:v>
                </c:pt>
                <c:pt idx="307">
                  <c:v>2.9461375185628276</c:v>
                </c:pt>
                <c:pt idx="308">
                  <c:v>3.1654392361458106</c:v>
                </c:pt>
                <c:pt idx="309">
                  <c:v>2.9672646782932377</c:v>
                </c:pt>
                <c:pt idx="310">
                  <c:v>2.290364148814644</c:v>
                </c:pt>
                <c:pt idx="311">
                  <c:v>2.3120388826857581</c:v>
                </c:pt>
                <c:pt idx="312">
                  <c:v>2.6190457179233588</c:v>
                </c:pt>
                <c:pt idx="313">
                  <c:v>2.6322618455818025</c:v>
                </c:pt>
                <c:pt idx="314">
                  <c:v>2.504702306228729</c:v>
                </c:pt>
                <c:pt idx="315">
                  <c:v>3.0710818702951674</c:v>
                </c:pt>
                <c:pt idx="316">
                  <c:v>2.9533988311966661</c:v>
                </c:pt>
                <c:pt idx="317">
                  <c:v>3.3139338816607777</c:v>
                </c:pt>
                <c:pt idx="318">
                  <c:v>2.8887271157645102</c:v>
                </c:pt>
                <c:pt idx="319">
                  <c:v>2.8573567406410261</c:v>
                </c:pt>
                <c:pt idx="320">
                  <c:v>3.375093278091235</c:v>
                </c:pt>
                <c:pt idx="321">
                  <c:v>3.2342198245506646</c:v>
                </c:pt>
                <c:pt idx="322">
                  <c:v>2.9919445551916231</c:v>
                </c:pt>
                <c:pt idx="323">
                  <c:v>2.9546453847919474</c:v>
                </c:pt>
                <c:pt idx="324">
                  <c:v>2.6792614548675067</c:v>
                </c:pt>
                <c:pt idx="325">
                  <c:v>2.7412509521983535</c:v>
                </c:pt>
                <c:pt idx="326">
                  <c:v>2.8355360445921649</c:v>
                </c:pt>
                <c:pt idx="327">
                  <c:v>3.3459060795729219</c:v>
                </c:pt>
                <c:pt idx="328">
                  <c:v>3.2069915516546827</c:v>
                </c:pt>
                <c:pt idx="329">
                  <c:v>1.9468392076396279</c:v>
                </c:pt>
                <c:pt idx="330">
                  <c:v>2.4055219210380487</c:v>
                </c:pt>
                <c:pt idx="331">
                  <c:v>2.157489230546187</c:v>
                </c:pt>
                <c:pt idx="332">
                  <c:v>1.8788239974476655</c:v>
                </c:pt>
                <c:pt idx="333">
                  <c:v>1.4193658926101802</c:v>
                </c:pt>
                <c:pt idx="334">
                  <c:v>1.5924018647055931</c:v>
                </c:pt>
                <c:pt idx="335">
                  <c:v>1.9821646977443366</c:v>
                </c:pt>
                <c:pt idx="336">
                  <c:v>2.0049951123100715</c:v>
                </c:pt>
                <c:pt idx="337">
                  <c:v>2.2509876675977112</c:v>
                </c:pt>
                <c:pt idx="338">
                  <c:v>2.029827867383311</c:v>
                </c:pt>
                <c:pt idx="339">
                  <c:v>2.3220247819977122</c:v>
                </c:pt>
                <c:pt idx="340">
                  <c:v>2.4230173486237523</c:v>
                </c:pt>
                <c:pt idx="341">
                  <c:v>2.2582452250145888</c:v>
                </c:pt>
                <c:pt idx="342">
                  <c:v>2.4645058912521747</c:v>
                </c:pt>
                <c:pt idx="343">
                  <c:v>3.1772967833150743</c:v>
                </c:pt>
                <c:pt idx="344">
                  <c:v>3.9806528918216415</c:v>
                </c:pt>
                <c:pt idx="345">
                  <c:v>4.1745187103442003</c:v>
                </c:pt>
                <c:pt idx="346">
                  <c:v>4.125421799735113</c:v>
                </c:pt>
                <c:pt idx="347">
                  <c:v>4.8065643104207467</c:v>
                </c:pt>
                <c:pt idx="348">
                  <c:v>4.53216437961078</c:v>
                </c:pt>
                <c:pt idx="349">
                  <c:v>4.496691906877583</c:v>
                </c:pt>
                <c:pt idx="350">
                  <c:v>4.4732400437916615</c:v>
                </c:pt>
                <c:pt idx="351">
                  <c:v>4.3774392342009261</c:v>
                </c:pt>
                <c:pt idx="352">
                  <c:v>3.9776570312990911</c:v>
                </c:pt>
                <c:pt idx="353">
                  <c:v>4.0721073703716977</c:v>
                </c:pt>
                <c:pt idx="354">
                  <c:v>4.8209241636649658</c:v>
                </c:pt>
                <c:pt idx="355">
                  <c:v>4.7161929321749314</c:v>
                </c:pt>
                <c:pt idx="356">
                  <c:v>4.2342099995952474</c:v>
                </c:pt>
                <c:pt idx="357">
                  <c:v>4.4712306452097597</c:v>
                </c:pt>
                <c:pt idx="358">
                  <c:v>4.6011848770822272</c:v>
                </c:pt>
                <c:pt idx="359">
                  <c:v>4.2476337674881437</c:v>
                </c:pt>
                <c:pt idx="360">
                  <c:v>4.2105129424557814</c:v>
                </c:pt>
                <c:pt idx="361">
                  <c:v>3.8319330273871008</c:v>
                </c:pt>
                <c:pt idx="362">
                  <c:v>3.9192490933313686</c:v>
                </c:pt>
                <c:pt idx="363">
                  <c:v>4.130529867010754</c:v>
                </c:pt>
                <c:pt idx="364">
                  <c:v>4.0842406310305037</c:v>
                </c:pt>
                <c:pt idx="365">
                  <c:v>4.4952086602477159</c:v>
                </c:pt>
                <c:pt idx="366">
                  <c:v>4.5297571552506897</c:v>
                </c:pt>
                <c:pt idx="367">
                  <c:v>4.6646799469008657</c:v>
                </c:pt>
                <c:pt idx="368">
                  <c:v>4.1207612725948266</c:v>
                </c:pt>
                <c:pt idx="369">
                  <c:v>4.0270446580753445</c:v>
                </c:pt>
                <c:pt idx="370">
                  <c:v>3.7818884528296381</c:v>
                </c:pt>
                <c:pt idx="371">
                  <c:v>4.0070523198863759</c:v>
                </c:pt>
                <c:pt idx="372">
                  <c:v>4.0649759219790518</c:v>
                </c:pt>
                <c:pt idx="373">
                  <c:v>4.056142389853048</c:v>
                </c:pt>
                <c:pt idx="374">
                  <c:v>4.0799758139654676</c:v>
                </c:pt>
                <c:pt idx="375">
                  <c:v>3.9133276980182492</c:v>
                </c:pt>
                <c:pt idx="376">
                  <c:v>3.4874448517564005</c:v>
                </c:pt>
                <c:pt idx="377">
                  <c:v>3.1174647698361655</c:v>
                </c:pt>
                <c:pt idx="378">
                  <c:v>3.4009208708205825</c:v>
                </c:pt>
                <c:pt idx="379">
                  <c:v>3.4226593906627945</c:v>
                </c:pt>
                <c:pt idx="380">
                  <c:v>3.2182395554138865</c:v>
                </c:pt>
                <c:pt idx="381">
                  <c:v>3.1991387822936117</c:v>
                </c:pt>
                <c:pt idx="382">
                  <c:v>3.3251950718393126</c:v>
                </c:pt>
                <c:pt idx="383">
                  <c:v>2.7200093047631024</c:v>
                </c:pt>
                <c:pt idx="384">
                  <c:v>2.7134832988244288</c:v>
                </c:pt>
                <c:pt idx="385">
                  <c:v>2.6699538698866232</c:v>
                </c:pt>
                <c:pt idx="386">
                  <c:v>3.1869277419963145</c:v>
                </c:pt>
                <c:pt idx="387">
                  <c:v>3.5785385297565608</c:v>
                </c:pt>
                <c:pt idx="388">
                  <c:v>3.8030553258169855</c:v>
                </c:pt>
                <c:pt idx="389">
                  <c:v>3.790386523185111</c:v>
                </c:pt>
                <c:pt idx="390">
                  <c:v>3.9006809735312689</c:v>
                </c:pt>
                <c:pt idx="391">
                  <c:v>4.2765217613150295</c:v>
                </c:pt>
                <c:pt idx="392">
                  <c:v>4.293100955536663</c:v>
                </c:pt>
                <c:pt idx="393">
                  <c:v>4.7608519298419214</c:v>
                </c:pt>
                <c:pt idx="394">
                  <c:v>4.5557550731009719</c:v>
                </c:pt>
                <c:pt idx="395">
                  <c:v>4.6487131566412785</c:v>
                </c:pt>
                <c:pt idx="396">
                  <c:v>3.8262383284685804</c:v>
                </c:pt>
                <c:pt idx="397">
                  <c:v>3.38351754770735</c:v>
                </c:pt>
                <c:pt idx="398">
                  <c:v>3.7351973942600614</c:v>
                </c:pt>
                <c:pt idx="399">
                  <c:v>3.554430813771436</c:v>
                </c:pt>
                <c:pt idx="400">
                  <c:v>3.4210624164473846</c:v>
                </c:pt>
                <c:pt idx="401">
                  <c:v>3.9144901415656612</c:v>
                </c:pt>
                <c:pt idx="402">
                  <c:v>3.505636398954282</c:v>
                </c:pt>
                <c:pt idx="403">
                  <c:v>3.7816262905688003</c:v>
                </c:pt>
                <c:pt idx="404">
                  <c:v>3.9058929513003973</c:v>
                </c:pt>
                <c:pt idx="405">
                  <c:v>3.9438156639698869</c:v>
                </c:pt>
                <c:pt idx="406">
                  <c:v>3.8116402022311657</c:v>
                </c:pt>
                <c:pt idx="407">
                  <c:v>3.5727593303581688</c:v>
                </c:pt>
                <c:pt idx="408">
                  <c:v>3.8789857525675999</c:v>
                </c:pt>
                <c:pt idx="409">
                  <c:v>4.0635938786138341</c:v>
                </c:pt>
                <c:pt idx="410">
                  <c:v>4.1584949466094026</c:v>
                </c:pt>
                <c:pt idx="411">
                  <c:v>4.1709301630017031</c:v>
                </c:pt>
                <c:pt idx="412">
                  <c:v>4.0845178620167637</c:v>
                </c:pt>
                <c:pt idx="413">
                  <c:v>4.0646325052804624</c:v>
                </c:pt>
                <c:pt idx="414">
                  <c:v>3.8590781670367118</c:v>
                </c:pt>
                <c:pt idx="415">
                  <c:v>4.0285360546327471</c:v>
                </c:pt>
                <c:pt idx="416">
                  <c:v>3.9903647312461299</c:v>
                </c:pt>
                <c:pt idx="417">
                  <c:v>3.9936654171450403</c:v>
                </c:pt>
                <c:pt idx="418">
                  <c:v>3.906828993544802</c:v>
                </c:pt>
                <c:pt idx="419">
                  <c:v>3.8589985484766833</c:v>
                </c:pt>
                <c:pt idx="420">
                  <c:v>3.6325498633359716</c:v>
                </c:pt>
                <c:pt idx="421">
                  <c:v>3.2682300466222634</c:v>
                </c:pt>
                <c:pt idx="422">
                  <c:v>2.8437693246031372</c:v>
                </c:pt>
                <c:pt idx="423">
                  <c:v>2.5439290970001194</c:v>
                </c:pt>
                <c:pt idx="424">
                  <c:v>2.9337036025126659</c:v>
                </c:pt>
                <c:pt idx="425">
                  <c:v>2.5464498632977586</c:v>
                </c:pt>
                <c:pt idx="426">
                  <c:v>2.4422341788886923</c:v>
                </c:pt>
                <c:pt idx="427">
                  <c:v>2.3476378696431781</c:v>
                </c:pt>
                <c:pt idx="428">
                  <c:v>2.4759158985639975</c:v>
                </c:pt>
                <c:pt idx="429">
                  <c:v>2.4848822107444195</c:v>
                </c:pt>
                <c:pt idx="430">
                  <c:v>2.4841187832339005</c:v>
                </c:pt>
                <c:pt idx="431">
                  <c:v>2.455464681022173</c:v>
                </c:pt>
                <c:pt idx="432">
                  <c:v>2.1426154145301215</c:v>
                </c:pt>
                <c:pt idx="433">
                  <c:v>2.2219247005220013</c:v>
                </c:pt>
                <c:pt idx="434">
                  <c:v>2.3262238144564646</c:v>
                </c:pt>
                <c:pt idx="435">
                  <c:v>2.1476273029545929</c:v>
                </c:pt>
                <c:pt idx="436">
                  <c:v>2.0664260130503069</c:v>
                </c:pt>
                <c:pt idx="437">
                  <c:v>1.8961662735876996</c:v>
                </c:pt>
                <c:pt idx="438">
                  <c:v>1.9584419168891603</c:v>
                </c:pt>
                <c:pt idx="439">
                  <c:v>2.0562505688628221</c:v>
                </c:pt>
                <c:pt idx="440">
                  <c:v>2.0781625670043389</c:v>
                </c:pt>
                <c:pt idx="441">
                  <c:v>2.1968755618420417</c:v>
                </c:pt>
                <c:pt idx="442">
                  <c:v>2.4458951867536132</c:v>
                </c:pt>
                <c:pt idx="443">
                  <c:v>2.8086328672192731</c:v>
                </c:pt>
                <c:pt idx="444">
                  <c:v>3.1032527016272988</c:v>
                </c:pt>
                <c:pt idx="445">
                  <c:v>3.2561624606084085</c:v>
                </c:pt>
                <c:pt idx="446">
                  <c:v>3.3155213807888031</c:v>
                </c:pt>
                <c:pt idx="447">
                  <c:v>3.4633839379996472</c:v>
                </c:pt>
                <c:pt idx="448">
                  <c:v>3.3944101669959936</c:v>
                </c:pt>
                <c:pt idx="449">
                  <c:v>3.2469315121129871</c:v>
                </c:pt>
                <c:pt idx="450">
                  <c:v>3.385349117266979</c:v>
                </c:pt>
                <c:pt idx="451">
                  <c:v>3.6102516213066278</c:v>
                </c:pt>
                <c:pt idx="452">
                  <c:v>3.5708354640191704</c:v>
                </c:pt>
                <c:pt idx="453">
                  <c:v>3.3337687335705377</c:v>
                </c:pt>
                <c:pt idx="454">
                  <c:v>3.2098240753382958</c:v>
                </c:pt>
                <c:pt idx="455">
                  <c:v>3.2243523429585803</c:v>
                </c:pt>
                <c:pt idx="456">
                  <c:v>3.401631140183933</c:v>
                </c:pt>
                <c:pt idx="457">
                  <c:v>3.2484829272197602</c:v>
                </c:pt>
                <c:pt idx="458">
                  <c:v>3.3219685353314747</c:v>
                </c:pt>
                <c:pt idx="459">
                  <c:v>3.5363962810477085</c:v>
                </c:pt>
                <c:pt idx="460">
                  <c:v>3.3559256679291902</c:v>
                </c:pt>
                <c:pt idx="461">
                  <c:v>3.4720503082075176</c:v>
                </c:pt>
                <c:pt idx="462">
                  <c:v>3.2290103632880105</c:v>
                </c:pt>
                <c:pt idx="463">
                  <c:v>3.0567135885978503</c:v>
                </c:pt>
                <c:pt idx="464">
                  <c:v>3.009676030631665</c:v>
                </c:pt>
                <c:pt idx="465">
                  <c:v>3.2197291489090918</c:v>
                </c:pt>
                <c:pt idx="466">
                  <c:v>3.0594744672036915</c:v>
                </c:pt>
                <c:pt idx="467">
                  <c:v>3.0232295501468482</c:v>
                </c:pt>
                <c:pt idx="468">
                  <c:v>2.8977081863534777</c:v>
                </c:pt>
                <c:pt idx="469">
                  <c:v>3.0590871101311747</c:v>
                </c:pt>
                <c:pt idx="470">
                  <c:v>2.8390206088168384</c:v>
                </c:pt>
                <c:pt idx="471">
                  <c:v>2.9158464276621894</c:v>
                </c:pt>
                <c:pt idx="472">
                  <c:v>2.7658393693719168</c:v>
                </c:pt>
                <c:pt idx="473">
                  <c:v>2.6772425628558079</c:v>
                </c:pt>
                <c:pt idx="474">
                  <c:v>2.9833653932909177</c:v>
                </c:pt>
                <c:pt idx="475">
                  <c:v>2.8980362564761335</c:v>
                </c:pt>
                <c:pt idx="476">
                  <c:v>2.9088044393497623</c:v>
                </c:pt>
                <c:pt idx="477">
                  <c:v>2.7944589392789254</c:v>
                </c:pt>
                <c:pt idx="478">
                  <c:v>2.8745055127409014</c:v>
                </c:pt>
                <c:pt idx="479">
                  <c:v>2.9417405352444632</c:v>
                </c:pt>
                <c:pt idx="480">
                  <c:v>2.8345506092121191</c:v>
                </c:pt>
                <c:pt idx="481">
                  <c:v>2.6024438267904197</c:v>
                </c:pt>
                <c:pt idx="482">
                  <c:v>2.5554052577032906</c:v>
                </c:pt>
                <c:pt idx="483">
                  <c:v>2.5983852696668204</c:v>
                </c:pt>
                <c:pt idx="484">
                  <c:v>2.4722246933703467</c:v>
                </c:pt>
                <c:pt idx="485">
                  <c:v>2.4017333605058857</c:v>
                </c:pt>
                <c:pt idx="486">
                  <c:v>2.3786421162559077</c:v>
                </c:pt>
                <c:pt idx="487">
                  <c:v>2.6093297168247327</c:v>
                </c:pt>
                <c:pt idx="488">
                  <c:v>2.7452650509445937</c:v>
                </c:pt>
                <c:pt idx="489">
                  <c:v>2.4518796896493229</c:v>
                </c:pt>
                <c:pt idx="490">
                  <c:v>2.7140291003632324</c:v>
                </c:pt>
                <c:pt idx="491">
                  <c:v>2.6771659806562824</c:v>
                </c:pt>
                <c:pt idx="492">
                  <c:v>2.9859700348074285</c:v>
                </c:pt>
                <c:pt idx="493">
                  <c:v>3.4234195125724183</c:v>
                </c:pt>
                <c:pt idx="494">
                  <c:v>3.2616819034864903</c:v>
                </c:pt>
                <c:pt idx="495">
                  <c:v>2.9548731795344909</c:v>
                </c:pt>
                <c:pt idx="496">
                  <c:v>2.5680235022094151</c:v>
                </c:pt>
                <c:pt idx="497">
                  <c:v>2.5547516555185652</c:v>
                </c:pt>
                <c:pt idx="498">
                  <c:v>2.3950760566850269</c:v>
                </c:pt>
                <c:pt idx="499">
                  <c:v>2.242860418527663</c:v>
                </c:pt>
                <c:pt idx="500">
                  <c:v>2.111038888968503</c:v>
                </c:pt>
                <c:pt idx="501">
                  <c:v>1.436606495154152</c:v>
                </c:pt>
                <c:pt idx="502">
                  <c:v>1.3880249303502654</c:v>
                </c:pt>
                <c:pt idx="503">
                  <c:v>1.3375233257002979</c:v>
                </c:pt>
                <c:pt idx="504">
                  <c:v>1.4955673779302803</c:v>
                </c:pt>
                <c:pt idx="505">
                  <c:v>2.0040494381849134</c:v>
                </c:pt>
                <c:pt idx="506">
                  <c:v>2.0100655199679007</c:v>
                </c:pt>
                <c:pt idx="507">
                  <c:v>2.3276365194675384</c:v>
                </c:pt>
                <c:pt idx="508">
                  <c:v>1.9723458019386422</c:v>
                </c:pt>
                <c:pt idx="509">
                  <c:v>2.1343558776408358</c:v>
                </c:pt>
                <c:pt idx="510">
                  <c:v>2.2122367017643656</c:v>
                </c:pt>
                <c:pt idx="511">
                  <c:v>2.1259136273760717</c:v>
                </c:pt>
                <c:pt idx="512">
                  <c:v>1.9164374448231485</c:v>
                </c:pt>
                <c:pt idx="513">
                  <c:v>2.2082249207384299</c:v>
                </c:pt>
                <c:pt idx="514">
                  <c:v>1.9826951165583866</c:v>
                </c:pt>
                <c:pt idx="515">
                  <c:v>1.9876653400002953</c:v>
                </c:pt>
                <c:pt idx="516">
                  <c:v>2.3985315798791746</c:v>
                </c:pt>
                <c:pt idx="517">
                  <c:v>2.4555372462921898</c:v>
                </c:pt>
                <c:pt idx="518">
                  <c:v>2.4306363987597441</c:v>
                </c:pt>
                <c:pt idx="519">
                  <c:v>2.5217318556349317</c:v>
                </c:pt>
                <c:pt idx="520">
                  <c:v>2.6401656110886944</c:v>
                </c:pt>
                <c:pt idx="521">
                  <c:v>2.4174150096820584</c:v>
                </c:pt>
                <c:pt idx="522">
                  <c:v>2.1990963378546069</c:v>
                </c:pt>
                <c:pt idx="523">
                  <c:v>2.006781977227948</c:v>
                </c:pt>
                <c:pt idx="524">
                  <c:v>1.8489041622046409</c:v>
                </c:pt>
                <c:pt idx="525">
                  <c:v>1.6453375856748862</c:v>
                </c:pt>
                <c:pt idx="526">
                  <c:v>1.8404984072310167</c:v>
                </c:pt>
                <c:pt idx="527">
                  <c:v>1.6662232562562314</c:v>
                </c:pt>
                <c:pt idx="528">
                  <c:v>1.5598702712743933</c:v>
                </c:pt>
                <c:pt idx="529">
                  <c:v>1.6205402071780965</c:v>
                </c:pt>
                <c:pt idx="530">
                  <c:v>1.5887655959413891</c:v>
                </c:pt>
                <c:pt idx="531">
                  <c:v>1.727134660753795</c:v>
                </c:pt>
                <c:pt idx="532">
                  <c:v>1.7639475708187806</c:v>
                </c:pt>
                <c:pt idx="533">
                  <c:v>1.2758634172016037</c:v>
                </c:pt>
                <c:pt idx="534">
                  <c:v>1.6115381375731239</c:v>
                </c:pt>
                <c:pt idx="535">
                  <c:v>1.6216144392510174</c:v>
                </c:pt>
                <c:pt idx="536">
                  <c:v>1.1631805094361096</c:v>
                </c:pt>
                <c:pt idx="537">
                  <c:v>1.2967002450219085</c:v>
                </c:pt>
                <c:pt idx="538">
                  <c:v>1.3376809432407417</c:v>
                </c:pt>
                <c:pt idx="539">
                  <c:v>1.2391571289033039</c:v>
                </c:pt>
                <c:pt idx="540">
                  <c:v>1.2168308896143358</c:v>
                </c:pt>
                <c:pt idx="541">
                  <c:v>0.70201562422537411</c:v>
                </c:pt>
                <c:pt idx="542">
                  <c:v>0.81732748414704437</c:v>
                </c:pt>
                <c:pt idx="543">
                  <c:v>1.0894633975493198</c:v>
                </c:pt>
                <c:pt idx="544">
                  <c:v>1.275887040168673</c:v>
                </c:pt>
                <c:pt idx="545">
                  <c:v>1.5589417492927509</c:v>
                </c:pt>
                <c:pt idx="546">
                  <c:v>1.542665771603309</c:v>
                </c:pt>
                <c:pt idx="547">
                  <c:v>1.5569338512081903</c:v>
                </c:pt>
                <c:pt idx="548">
                  <c:v>1.7190422098473259</c:v>
                </c:pt>
                <c:pt idx="549">
                  <c:v>2.0338905638231966</c:v>
                </c:pt>
                <c:pt idx="550">
                  <c:v>2.3014124270482119</c:v>
                </c:pt>
                <c:pt idx="551">
                  <c:v>2.6321693760907601</c:v>
                </c:pt>
                <c:pt idx="552">
                  <c:v>2.8010144107816428</c:v>
                </c:pt>
                <c:pt idx="553">
                  <c:v>2.9470773188127737</c:v>
                </c:pt>
                <c:pt idx="554">
                  <c:v>2.7304580404137377</c:v>
                </c:pt>
                <c:pt idx="555">
                  <c:v>2.4320789548440374</c:v>
                </c:pt>
                <c:pt idx="556">
                  <c:v>2.3460300233548672</c:v>
                </c:pt>
                <c:pt idx="557">
                  <c:v>2.474058348546686</c:v>
                </c:pt>
                <c:pt idx="558">
                  <c:v>1.9157434988016371</c:v>
                </c:pt>
                <c:pt idx="559">
                  <c:v>1.5469532965401995</c:v>
                </c:pt>
                <c:pt idx="560">
                  <c:v>1.4773345949033714</c:v>
                </c:pt>
                <c:pt idx="561">
                  <c:v>1.0354835048158817</c:v>
                </c:pt>
                <c:pt idx="562">
                  <c:v>1.0238457836646868</c:v>
                </c:pt>
                <c:pt idx="563">
                  <c:v>0.76189211992702299</c:v>
                </c:pt>
                <c:pt idx="564">
                  <c:v>0.6709981193043919</c:v>
                </c:pt>
                <c:pt idx="565">
                  <c:v>0.79882325430673484</c:v>
                </c:pt>
                <c:pt idx="566">
                  <c:v>1.105589839758091</c:v>
                </c:pt>
                <c:pt idx="567">
                  <c:v>0.9597107561944449</c:v>
                </c:pt>
                <c:pt idx="568">
                  <c:v>1.3049487191358993</c:v>
                </c:pt>
                <c:pt idx="569">
                  <c:v>0.91106092449822684</c:v>
                </c:pt>
                <c:pt idx="570">
                  <c:v>1.3164510883399396</c:v>
                </c:pt>
                <c:pt idx="571">
                  <c:v>1.4016994466224622</c:v>
                </c:pt>
                <c:pt idx="572">
                  <c:v>1.4232262383560528</c:v>
                </c:pt>
                <c:pt idx="573">
                  <c:v>1.5274723574207778</c:v>
                </c:pt>
                <c:pt idx="574">
                  <c:v>1.7923665152434709</c:v>
                </c:pt>
                <c:pt idx="575">
                  <c:v>1.8093572353846399</c:v>
                </c:pt>
                <c:pt idx="576">
                  <c:v>1.7386791289582768</c:v>
                </c:pt>
                <c:pt idx="577">
                  <c:v>1.5929521192492042</c:v>
                </c:pt>
                <c:pt idx="578">
                  <c:v>1.2836060346107165</c:v>
                </c:pt>
                <c:pt idx="579">
                  <c:v>1.269889305937266</c:v>
                </c:pt>
                <c:pt idx="580">
                  <c:v>1.49256600791008</c:v>
                </c:pt>
                <c:pt idx="581">
                  <c:v>1.399063372036631</c:v>
                </c:pt>
                <c:pt idx="582">
                  <c:v>1.3643542025093587</c:v>
                </c:pt>
                <c:pt idx="583">
                  <c:v>1.3677068755829684</c:v>
                </c:pt>
                <c:pt idx="584">
                  <c:v>1.3712893047703405</c:v>
                </c:pt>
                <c:pt idx="585">
                  <c:v>1.4385714275540333</c:v>
                </c:pt>
                <c:pt idx="586">
                  <c:v>0.85511612775948276</c:v>
                </c:pt>
                <c:pt idx="587">
                  <c:v>1.1025344959627419</c:v>
                </c:pt>
                <c:pt idx="588">
                  <c:v>0.87913239249053543</c:v>
                </c:pt>
                <c:pt idx="589">
                  <c:v>1.3091537409532223</c:v>
                </c:pt>
                <c:pt idx="590">
                  <c:v>1.6578870627849567</c:v>
                </c:pt>
                <c:pt idx="591">
                  <c:v>1.2282409028532746</c:v>
                </c:pt>
                <c:pt idx="592">
                  <c:v>1.2803712224836885</c:v>
                </c:pt>
                <c:pt idx="593">
                  <c:v>1.2731664381808159</c:v>
                </c:pt>
                <c:pt idx="594">
                  <c:v>1.1902760172150193</c:v>
                </c:pt>
                <c:pt idx="595">
                  <c:v>0.94964252372884217</c:v>
                </c:pt>
                <c:pt idx="596">
                  <c:v>0.9329677366759721</c:v>
                </c:pt>
                <c:pt idx="597">
                  <c:v>0.81186525944616084</c:v>
                </c:pt>
                <c:pt idx="598">
                  <c:v>0.66883444264523351</c:v>
                </c:pt>
                <c:pt idx="599">
                  <c:v>0.26664684471203559</c:v>
                </c:pt>
                <c:pt idx="600">
                  <c:v>0.31756184010808997</c:v>
                </c:pt>
                <c:pt idx="601">
                  <c:v>0.61727883418301843</c:v>
                </c:pt>
                <c:pt idx="602">
                  <c:v>0.80235807704874818</c:v>
                </c:pt>
                <c:pt idx="603">
                  <c:v>0.20778362881916679</c:v>
                </c:pt>
                <c:pt idx="604">
                  <c:v>0.37098648559854674</c:v>
                </c:pt>
                <c:pt idx="605">
                  <c:v>9.7422353671287931E-2</c:v>
                </c:pt>
                <c:pt idx="606">
                  <c:v>0.38245593624523844</c:v>
                </c:pt>
                <c:pt idx="607">
                  <c:v>0.22991186697268406</c:v>
                </c:pt>
                <c:pt idx="608">
                  <c:v>0.24731143503951691</c:v>
                </c:pt>
                <c:pt idx="609">
                  <c:v>0.21019993042660667</c:v>
                </c:pt>
                <c:pt idx="610">
                  <c:v>5.688267620163967E-2</c:v>
                </c:pt>
                <c:pt idx="611">
                  <c:v>0.18138391195209591</c:v>
                </c:pt>
                <c:pt idx="612">
                  <c:v>-2.244717790673012E-2</c:v>
                </c:pt>
                <c:pt idx="613">
                  <c:v>-0.16244922888549063</c:v>
                </c:pt>
                <c:pt idx="614">
                  <c:v>-0.40011446028315012</c:v>
                </c:pt>
                <c:pt idx="615">
                  <c:v>-0.2439023485562628</c:v>
                </c:pt>
                <c:pt idx="616">
                  <c:v>0.28859727225878706</c:v>
                </c:pt>
                <c:pt idx="617">
                  <c:v>-6.606538867988343E-3</c:v>
                </c:pt>
                <c:pt idx="618">
                  <c:v>-9.2462520267443171E-2</c:v>
                </c:pt>
                <c:pt idx="619">
                  <c:v>-0.19618284991021961</c:v>
                </c:pt>
                <c:pt idx="620">
                  <c:v>-0.4315151982601626</c:v>
                </c:pt>
                <c:pt idx="621">
                  <c:v>-0.34731204925498527</c:v>
                </c:pt>
                <c:pt idx="622">
                  <c:v>-0.57423655860100542</c:v>
                </c:pt>
                <c:pt idx="623">
                  <c:v>-0.77710719044213028</c:v>
                </c:pt>
                <c:pt idx="624">
                  <c:v>-1.0412024778066373</c:v>
                </c:pt>
                <c:pt idx="625">
                  <c:v>-0.93468954802057347</c:v>
                </c:pt>
                <c:pt idx="626">
                  <c:v>-1.5990582129400361</c:v>
                </c:pt>
                <c:pt idx="627">
                  <c:v>-1.2411075226768866</c:v>
                </c:pt>
                <c:pt idx="628">
                  <c:v>-1.3051595822318527</c:v>
                </c:pt>
                <c:pt idx="629">
                  <c:v>-1.3345664957343091</c:v>
                </c:pt>
                <c:pt idx="630">
                  <c:v>-1.3422461150790161</c:v>
                </c:pt>
                <c:pt idx="631">
                  <c:v>-1.3682598851136476</c:v>
                </c:pt>
                <c:pt idx="632">
                  <c:v>-1.4675666993281902</c:v>
                </c:pt>
                <c:pt idx="633">
                  <c:v>-1.5956530853649893</c:v>
                </c:pt>
                <c:pt idx="634">
                  <c:v>-1.4881345642432251</c:v>
                </c:pt>
                <c:pt idx="635">
                  <c:v>-1.7521990871083235</c:v>
                </c:pt>
                <c:pt idx="636">
                  <c:v>-2.0720566111066021</c:v>
                </c:pt>
                <c:pt idx="637">
                  <c:v>-2.2484838426599079</c:v>
                </c:pt>
                <c:pt idx="638">
                  <c:v>-2.3260972054168834</c:v>
                </c:pt>
                <c:pt idx="639">
                  <c:v>-1.6996233859794077</c:v>
                </c:pt>
                <c:pt idx="640">
                  <c:v>-1.0567681405271281</c:v>
                </c:pt>
                <c:pt idx="641">
                  <c:v>-0.86909596970532554</c:v>
                </c:pt>
                <c:pt idx="642">
                  <c:v>-1.3321455330425875</c:v>
                </c:pt>
                <c:pt idx="643">
                  <c:v>-1.5494256466649279</c:v>
                </c:pt>
                <c:pt idx="644">
                  <c:v>-1.4778633222247028</c:v>
                </c:pt>
                <c:pt idx="645">
                  <c:v>-1.1444707170672992</c:v>
                </c:pt>
                <c:pt idx="646">
                  <c:v>-1.4005309126609429</c:v>
                </c:pt>
                <c:pt idx="647">
                  <c:v>-1.2080998384620938</c:v>
                </c:pt>
                <c:pt idx="648">
                  <c:v>-0.74838409924330462</c:v>
                </c:pt>
                <c:pt idx="649">
                  <c:v>-0.73524087837995689</c:v>
                </c:pt>
                <c:pt idx="650">
                  <c:v>-0.57761885364811461</c:v>
                </c:pt>
                <c:pt idx="651">
                  <c:v>-0.6736077430612184</c:v>
                </c:pt>
                <c:pt idx="652">
                  <c:v>-0.61210402672854003</c:v>
                </c:pt>
                <c:pt idx="653">
                  <c:v>-0.83457070224563035</c:v>
                </c:pt>
                <c:pt idx="654">
                  <c:v>-0.43653516797838021</c:v>
                </c:pt>
                <c:pt idx="655">
                  <c:v>-0.53796661559722514</c:v>
                </c:pt>
                <c:pt idx="656">
                  <c:v>-0.81401295218967373</c:v>
                </c:pt>
                <c:pt idx="657">
                  <c:v>-1.0297880927251652</c:v>
                </c:pt>
                <c:pt idx="658">
                  <c:v>-1.2443071130626211</c:v>
                </c:pt>
                <c:pt idx="659">
                  <c:v>-1.3682020519321374</c:v>
                </c:pt>
                <c:pt idx="660">
                  <c:v>-1.3402330742127644</c:v>
                </c:pt>
                <c:pt idx="661">
                  <c:v>-1.2524103509979518</c:v>
                </c:pt>
                <c:pt idx="662">
                  <c:v>-1.3503326651840686</c:v>
                </c:pt>
                <c:pt idx="663">
                  <c:v>-1.4721064528389958</c:v>
                </c:pt>
                <c:pt idx="664">
                  <c:v>-1.659698106361144</c:v>
                </c:pt>
                <c:pt idx="665">
                  <c:v>-1.8153965503872618</c:v>
                </c:pt>
                <c:pt idx="666">
                  <c:v>-1.8769703823928527</c:v>
                </c:pt>
                <c:pt idx="667">
                  <c:v>-2.0935967840369005</c:v>
                </c:pt>
                <c:pt idx="668">
                  <c:v>-2.3319555160186667</c:v>
                </c:pt>
                <c:pt idx="669">
                  <c:v>-2.4924877043959568</c:v>
                </c:pt>
                <c:pt idx="670">
                  <c:v>-2.3351298312330875</c:v>
                </c:pt>
                <c:pt idx="671">
                  <c:v>-2.5158266985376754</c:v>
                </c:pt>
                <c:pt idx="672">
                  <c:v>-2.0348509706006519</c:v>
                </c:pt>
                <c:pt idx="673">
                  <c:v>-2.1310321284213498</c:v>
                </c:pt>
                <c:pt idx="674">
                  <c:v>-1.8111703310501088</c:v>
                </c:pt>
                <c:pt idx="675">
                  <c:v>-2.1138217494501417</c:v>
                </c:pt>
                <c:pt idx="676">
                  <c:v>-2.1755564370029714</c:v>
                </c:pt>
                <c:pt idx="677">
                  <c:v>-2.0990884580736311</c:v>
                </c:pt>
                <c:pt idx="678">
                  <c:v>-2.3088262352588744</c:v>
                </c:pt>
                <c:pt idx="679">
                  <c:v>-1.9468566912757392</c:v>
                </c:pt>
                <c:pt idx="680">
                  <c:v>-1.8519095161676553</c:v>
                </c:pt>
                <c:pt idx="681">
                  <c:v>-2.0121302700029253</c:v>
                </c:pt>
                <c:pt idx="682">
                  <c:v>-1.7969889340876215</c:v>
                </c:pt>
                <c:pt idx="683">
                  <c:v>-1.8475488264908608</c:v>
                </c:pt>
                <c:pt idx="684">
                  <c:v>-1.9862840023416048</c:v>
                </c:pt>
                <c:pt idx="685">
                  <c:v>-1.8254513073842036</c:v>
                </c:pt>
                <c:pt idx="686">
                  <c:v>-1.472219870740769</c:v>
                </c:pt>
                <c:pt idx="687">
                  <c:v>-1.075306808101375</c:v>
                </c:pt>
                <c:pt idx="688">
                  <c:v>-1.1219918123681569</c:v>
                </c:pt>
                <c:pt idx="689">
                  <c:v>-1.5185978609806388</c:v>
                </c:pt>
                <c:pt idx="690">
                  <c:v>-1.4342396708204701</c:v>
                </c:pt>
                <c:pt idx="691">
                  <c:v>-1.9320378895791397</c:v>
                </c:pt>
                <c:pt idx="692">
                  <c:v>-2.0670561462199433</c:v>
                </c:pt>
                <c:pt idx="693">
                  <c:v>-1.963303346913313</c:v>
                </c:pt>
                <c:pt idx="694">
                  <c:v>-2.1079026934628917</c:v>
                </c:pt>
                <c:pt idx="695">
                  <c:v>-2.3257586922352056</c:v>
                </c:pt>
                <c:pt idx="696">
                  <c:v>-2.5455281196621971</c:v>
                </c:pt>
                <c:pt idx="697">
                  <c:v>-2.436251361464576</c:v>
                </c:pt>
                <c:pt idx="698">
                  <c:v>-2.1396492059240293</c:v>
                </c:pt>
                <c:pt idx="699">
                  <c:v>-2.004176833092588</c:v>
                </c:pt>
                <c:pt idx="700">
                  <c:v>-2.1173721932500951</c:v>
                </c:pt>
                <c:pt idx="701">
                  <c:v>-2.0884448250673335</c:v>
                </c:pt>
                <c:pt idx="702">
                  <c:v>-2.4276463446815955</c:v>
                </c:pt>
                <c:pt idx="703">
                  <c:v>-2.5077098769352033</c:v>
                </c:pt>
                <c:pt idx="704">
                  <c:v>-2.7899378923246707</c:v>
                </c:pt>
                <c:pt idx="705">
                  <c:v>-2.6271589338800223</c:v>
                </c:pt>
                <c:pt idx="706">
                  <c:v>-2.7013177634356538</c:v>
                </c:pt>
                <c:pt idx="707">
                  <c:v>-2.9866484112528471</c:v>
                </c:pt>
                <c:pt idx="708">
                  <c:v>-3.4377470734208382</c:v>
                </c:pt>
                <c:pt idx="709">
                  <c:v>-3.5934247631197729</c:v>
                </c:pt>
                <c:pt idx="710">
                  <c:v>-3.1450887440591142</c:v>
                </c:pt>
                <c:pt idx="711">
                  <c:v>-2.9050307103512751</c:v>
                </c:pt>
                <c:pt idx="712">
                  <c:v>-2.9403001826366353</c:v>
                </c:pt>
                <c:pt idx="713">
                  <c:v>-2.8942221451984254</c:v>
                </c:pt>
                <c:pt idx="714">
                  <c:v>-2.5519475843796826</c:v>
                </c:pt>
                <c:pt idx="715">
                  <c:v>-2.2850433257940717</c:v>
                </c:pt>
                <c:pt idx="716">
                  <c:v>-2.5981112819040892</c:v>
                </c:pt>
                <c:pt idx="717">
                  <c:v>-2.8584956799561394</c:v>
                </c:pt>
                <c:pt idx="718">
                  <c:v>-2.34027894709949</c:v>
                </c:pt>
                <c:pt idx="719">
                  <c:v>-2.3960197406132275</c:v>
                </c:pt>
                <c:pt idx="720">
                  <c:v>-2.2937978058148007</c:v>
                </c:pt>
                <c:pt idx="721">
                  <c:v>-2.1667034330694106</c:v>
                </c:pt>
                <c:pt idx="722">
                  <c:v>-2.2354119382212216</c:v>
                </c:pt>
                <c:pt idx="723">
                  <c:v>-2.5251911448297291</c:v>
                </c:pt>
                <c:pt idx="724">
                  <c:v>-2.554543091018608</c:v>
                </c:pt>
                <c:pt idx="725">
                  <c:v>-2.2135564698475925</c:v>
                </c:pt>
                <c:pt idx="726">
                  <c:v>-2.194265573178698</c:v>
                </c:pt>
                <c:pt idx="727">
                  <c:v>-1.9322062418429555</c:v>
                </c:pt>
                <c:pt idx="728">
                  <c:v>-1.6530442557963394</c:v>
                </c:pt>
                <c:pt idx="729">
                  <c:v>-1.0261147553839347</c:v>
                </c:pt>
                <c:pt idx="730">
                  <c:v>-1.4134942311371903</c:v>
                </c:pt>
                <c:pt idx="731">
                  <c:v>-1.1268679749301285</c:v>
                </c:pt>
                <c:pt idx="732">
                  <c:v>-1.2768645351644068</c:v>
                </c:pt>
                <c:pt idx="733">
                  <c:v>-1.57346314138857</c:v>
                </c:pt>
                <c:pt idx="734">
                  <c:v>-1.268751543911101</c:v>
                </c:pt>
                <c:pt idx="735">
                  <c:v>-1.0958154820637049</c:v>
                </c:pt>
                <c:pt idx="736">
                  <c:v>-1.3267342899683092</c:v>
                </c:pt>
                <c:pt idx="737">
                  <c:v>-1.2258442001471133</c:v>
                </c:pt>
                <c:pt idx="738">
                  <c:v>-1.5276437505487521</c:v>
                </c:pt>
                <c:pt idx="739">
                  <c:v>-1.6957157694596956</c:v>
                </c:pt>
                <c:pt idx="740">
                  <c:v>-1.3975338681117859</c:v>
                </c:pt>
                <c:pt idx="741">
                  <c:v>-2.0688980736917246</c:v>
                </c:pt>
                <c:pt idx="742">
                  <c:v>-2.4609292951619963</c:v>
                </c:pt>
                <c:pt idx="743">
                  <c:v>-2.5825383862184363</c:v>
                </c:pt>
                <c:pt idx="744">
                  <c:v>-2.725094467406699</c:v>
                </c:pt>
                <c:pt idx="745">
                  <c:v>-2.2530587818574155</c:v>
                </c:pt>
                <c:pt idx="746">
                  <c:v>-2.4742074423790745</c:v>
                </c:pt>
                <c:pt idx="747">
                  <c:v>-2.4167161225940914</c:v>
                </c:pt>
                <c:pt idx="748">
                  <c:v>-2.7066941411144425</c:v>
                </c:pt>
                <c:pt idx="749">
                  <c:v>-2.334489618909549</c:v>
                </c:pt>
                <c:pt idx="750">
                  <c:v>-2.3610733594770048</c:v>
                </c:pt>
                <c:pt idx="751">
                  <c:v>-2.0010387622292263</c:v>
                </c:pt>
                <c:pt idx="752">
                  <c:v>-1.9316634160744846</c:v>
                </c:pt>
                <c:pt idx="753">
                  <c:v>-1.7227277487870094</c:v>
                </c:pt>
                <c:pt idx="754">
                  <c:v>-1.5722992518734118</c:v>
                </c:pt>
                <c:pt idx="755">
                  <c:v>-1.8397803543830527</c:v>
                </c:pt>
                <c:pt idx="756">
                  <c:v>-1.4627621706751208</c:v>
                </c:pt>
                <c:pt idx="757">
                  <c:v>-1.0526449010612886</c:v>
                </c:pt>
                <c:pt idx="758">
                  <c:v>-0.94394920056469012</c:v>
                </c:pt>
                <c:pt idx="759">
                  <c:v>-0.98972629094825781</c:v>
                </c:pt>
                <c:pt idx="760">
                  <c:v>-1.2453933867337188</c:v>
                </c:pt>
                <c:pt idx="761">
                  <c:v>-0.49264803642528543</c:v>
                </c:pt>
                <c:pt idx="762">
                  <c:v>-0.21908245377856739</c:v>
                </c:pt>
                <c:pt idx="763">
                  <c:v>-0.13427339777185265</c:v>
                </c:pt>
                <c:pt idx="764">
                  <c:v>-0.67606572329717785</c:v>
                </c:pt>
                <c:pt idx="765">
                  <c:v>-0.60111360303592321</c:v>
                </c:pt>
                <c:pt idx="766">
                  <c:v>-0.19352110615865081</c:v>
                </c:pt>
                <c:pt idx="767">
                  <c:v>-0.65909969245607902</c:v>
                </c:pt>
                <c:pt idx="768">
                  <c:v>-0.30869445242992799</c:v>
                </c:pt>
                <c:pt idx="769">
                  <c:v>-0.18128763564578687</c:v>
                </c:pt>
                <c:pt idx="770">
                  <c:v>-0.35416908009944836</c:v>
                </c:pt>
                <c:pt idx="771">
                  <c:v>-0.72279104258836657</c:v>
                </c:pt>
                <c:pt idx="772">
                  <c:v>-1.2227400366816632</c:v>
                </c:pt>
                <c:pt idx="773">
                  <c:v>-1.2509632886237976</c:v>
                </c:pt>
                <c:pt idx="774">
                  <c:v>-0.72711491085387481</c:v>
                </c:pt>
                <c:pt idx="775">
                  <c:v>-1.2418883343849776</c:v>
                </c:pt>
                <c:pt idx="776">
                  <c:v>-1.1910575013910107</c:v>
                </c:pt>
                <c:pt idx="777">
                  <c:v>-1.0210402443272633</c:v>
                </c:pt>
                <c:pt idx="778">
                  <c:v>-0.9433158265627557</c:v>
                </c:pt>
                <c:pt idx="779">
                  <c:v>-1.3791882191373415</c:v>
                </c:pt>
                <c:pt idx="780">
                  <c:v>-1.3005908780821873</c:v>
                </c:pt>
                <c:pt idx="781">
                  <c:v>-1.2809979618748166</c:v>
                </c:pt>
                <c:pt idx="782">
                  <c:v>-1.2706542995145123</c:v>
                </c:pt>
                <c:pt idx="783">
                  <c:v>-1.3412161383415047</c:v>
                </c:pt>
                <c:pt idx="784">
                  <c:v>-1.2993738064690359</c:v>
                </c:pt>
                <c:pt idx="785">
                  <c:v>-1.2496924288987703</c:v>
                </c:pt>
                <c:pt idx="786">
                  <c:v>-1.142439931612397</c:v>
                </c:pt>
                <c:pt idx="787">
                  <c:v>-1.3598187446609717</c:v>
                </c:pt>
                <c:pt idx="788">
                  <c:v>-1.4320325801174107</c:v>
                </c:pt>
                <c:pt idx="789">
                  <c:v>-2.0374604721148186</c:v>
                </c:pt>
                <c:pt idx="790">
                  <c:v>-2.079764927115864</c:v>
                </c:pt>
                <c:pt idx="791">
                  <c:v>-2.2426539296326782</c:v>
                </c:pt>
                <c:pt idx="792">
                  <c:v>-1.8717294578134669</c:v>
                </c:pt>
                <c:pt idx="793">
                  <c:v>-1.7413846772620518</c:v>
                </c:pt>
                <c:pt idx="794">
                  <c:v>-1.2006832123124316</c:v>
                </c:pt>
                <c:pt idx="795">
                  <c:v>-0.71056735265149118</c:v>
                </c:pt>
                <c:pt idx="796">
                  <c:v>-0.45802870685827402</c:v>
                </c:pt>
                <c:pt idx="797">
                  <c:v>-0.44828451602807151</c:v>
                </c:pt>
                <c:pt idx="798">
                  <c:v>-0.44917680578878527</c:v>
                </c:pt>
                <c:pt idx="799">
                  <c:v>-0.40794423748175723</c:v>
                </c:pt>
                <c:pt idx="800">
                  <c:v>-0.64610009672879576</c:v>
                </c:pt>
                <c:pt idx="801">
                  <c:v>-1.1588152801357965</c:v>
                </c:pt>
                <c:pt idx="802">
                  <c:v>-1.5088605124293566</c:v>
                </c:pt>
                <c:pt idx="803">
                  <c:v>-1.5456959056321826</c:v>
                </c:pt>
                <c:pt idx="804">
                  <c:v>-2.1449404540569059</c:v>
                </c:pt>
                <c:pt idx="805">
                  <c:v>-1.5824159664331272</c:v>
                </c:pt>
                <c:pt idx="806">
                  <c:v>-1.4431183416163165</c:v>
                </c:pt>
                <c:pt idx="807">
                  <c:v>-1.2095064438176091</c:v>
                </c:pt>
                <c:pt idx="808">
                  <c:v>-1.0502609031944394</c:v>
                </c:pt>
                <c:pt idx="809">
                  <c:v>-1.2795424277765066</c:v>
                </c:pt>
                <c:pt idx="810">
                  <c:v>-1.0429167930132555</c:v>
                </c:pt>
                <c:pt idx="811">
                  <c:v>-1.3302167911483092</c:v>
                </c:pt>
                <c:pt idx="812">
                  <c:v>-1.4161041194378283</c:v>
                </c:pt>
                <c:pt idx="813">
                  <c:v>-1.0930372727855482</c:v>
                </c:pt>
                <c:pt idx="814">
                  <c:v>-0.53037133905334932</c:v>
                </c:pt>
                <c:pt idx="815">
                  <c:v>-0.54680076525798804</c:v>
                </c:pt>
                <c:pt idx="816">
                  <c:v>-0.22666389645262663</c:v>
                </c:pt>
                <c:pt idx="817">
                  <c:v>8.4848532698982515E-2</c:v>
                </c:pt>
                <c:pt idx="818">
                  <c:v>0.65728932643933624</c:v>
                </c:pt>
                <c:pt idx="819">
                  <c:v>0.53733972936165686</c:v>
                </c:pt>
                <c:pt idx="820">
                  <c:v>0.57149530233095325</c:v>
                </c:pt>
                <c:pt idx="821">
                  <c:v>0.53263622882900852</c:v>
                </c:pt>
                <c:pt idx="822">
                  <c:v>0.58863825274648129</c:v>
                </c:pt>
                <c:pt idx="823">
                  <c:v>0.68941743085751916</c:v>
                </c:pt>
                <c:pt idx="824">
                  <c:v>0.78316419836770468</c:v>
                </c:pt>
                <c:pt idx="825">
                  <c:v>0.88958261790226123</c:v>
                </c:pt>
                <c:pt idx="826">
                  <c:v>1.0933279076500793</c:v>
                </c:pt>
                <c:pt idx="827">
                  <c:v>1.0670497567614594</c:v>
                </c:pt>
                <c:pt idx="828">
                  <c:v>1.105552353632071</c:v>
                </c:pt>
                <c:pt idx="829">
                  <c:v>1.0569801868912432</c:v>
                </c:pt>
                <c:pt idx="830">
                  <c:v>0.77130093119339516</c:v>
                </c:pt>
                <c:pt idx="831">
                  <c:v>0.52945326683349525</c:v>
                </c:pt>
                <c:pt idx="832">
                  <c:v>0.33917330327698658</c:v>
                </c:pt>
                <c:pt idx="833">
                  <c:v>0.30566316254057257</c:v>
                </c:pt>
                <c:pt idx="834">
                  <c:v>1.4156662326964664E-2</c:v>
                </c:pt>
                <c:pt idx="835">
                  <c:v>-0.33188245728419763</c:v>
                </c:pt>
                <c:pt idx="836">
                  <c:v>-0.56910604933853559</c:v>
                </c:pt>
                <c:pt idx="837">
                  <c:v>-0.57411818623259214</c:v>
                </c:pt>
                <c:pt idx="838">
                  <c:v>-0.82699799426215725</c:v>
                </c:pt>
                <c:pt idx="839">
                  <c:v>-1.0497534308431702</c:v>
                </c:pt>
                <c:pt idx="840">
                  <c:v>-0.90316251895680844</c:v>
                </c:pt>
                <c:pt idx="841">
                  <c:v>-1.2452618478421786</c:v>
                </c:pt>
                <c:pt idx="842">
                  <c:v>-1.1264479089367736</c:v>
                </c:pt>
                <c:pt idx="843">
                  <c:v>-1.1818742553992956</c:v>
                </c:pt>
                <c:pt idx="844">
                  <c:v>-0.82449166896559145</c:v>
                </c:pt>
                <c:pt idx="845">
                  <c:v>-0.71940867926474161</c:v>
                </c:pt>
                <c:pt idx="846">
                  <c:v>-0.12102872434766621</c:v>
                </c:pt>
                <c:pt idx="847">
                  <c:v>4.2925923806446331E-2</c:v>
                </c:pt>
                <c:pt idx="848">
                  <c:v>1.165677348632288E-2</c:v>
                </c:pt>
                <c:pt idx="849">
                  <c:v>0.12694345664215723</c:v>
                </c:pt>
                <c:pt idx="850">
                  <c:v>0.35789102336945167</c:v>
                </c:pt>
                <c:pt idx="851">
                  <c:v>0.40072445365076459</c:v>
                </c:pt>
                <c:pt idx="852">
                  <c:v>0.29776533761482904</c:v>
                </c:pt>
                <c:pt idx="853">
                  <c:v>0.31584107615934087</c:v>
                </c:pt>
                <c:pt idx="854">
                  <c:v>7.5869528081117243E-2</c:v>
                </c:pt>
                <c:pt idx="855">
                  <c:v>0.54942705730157781</c:v>
                </c:pt>
                <c:pt idx="856">
                  <c:v>0.26969918169039375</c:v>
                </c:pt>
                <c:pt idx="857">
                  <c:v>0.33975908197578031</c:v>
                </c:pt>
                <c:pt idx="858">
                  <c:v>0.12350569172642634</c:v>
                </c:pt>
                <c:pt idx="859">
                  <c:v>0.20040119676540069</c:v>
                </c:pt>
                <c:pt idx="860">
                  <c:v>0.23636253171246069</c:v>
                </c:pt>
                <c:pt idx="861">
                  <c:v>-0.52206593283016778</c:v>
                </c:pt>
                <c:pt idx="862">
                  <c:v>-0.35918562001670984</c:v>
                </c:pt>
                <c:pt idx="863">
                  <c:v>-0.41480277879543048</c:v>
                </c:pt>
                <c:pt idx="864">
                  <c:v>-0.57775917181769665</c:v>
                </c:pt>
                <c:pt idx="865">
                  <c:v>-0.33044252572334321</c:v>
                </c:pt>
                <c:pt idx="866">
                  <c:v>-0.17823716842188486</c:v>
                </c:pt>
                <c:pt idx="867">
                  <c:v>-0.31908464283127813</c:v>
                </c:pt>
                <c:pt idx="868">
                  <c:v>-0.57620539469675847</c:v>
                </c:pt>
                <c:pt idx="869">
                  <c:v>-0.51778027670848181</c:v>
                </c:pt>
                <c:pt idx="870">
                  <c:v>-0.38026271812075785</c:v>
                </c:pt>
                <c:pt idx="871">
                  <c:v>-0.35939963560120081</c:v>
                </c:pt>
                <c:pt idx="872">
                  <c:v>-0.5237633809589366</c:v>
                </c:pt>
                <c:pt idx="873">
                  <c:v>-0.3720558460909742</c:v>
                </c:pt>
                <c:pt idx="874">
                  <c:v>-0.67081726301682576</c:v>
                </c:pt>
                <c:pt idx="875">
                  <c:v>-0.6524832699933113</c:v>
                </c:pt>
                <c:pt idx="876">
                  <c:v>-0.72263294632499853</c:v>
                </c:pt>
                <c:pt idx="877">
                  <c:v>-0.43497450921093161</c:v>
                </c:pt>
                <c:pt idx="878">
                  <c:v>-0.14783878847143783</c:v>
                </c:pt>
                <c:pt idx="879">
                  <c:v>0.27010535243544043</c:v>
                </c:pt>
                <c:pt idx="880">
                  <c:v>0.31952685256509294</c:v>
                </c:pt>
                <c:pt idx="881">
                  <c:v>0.38290133954209482</c:v>
                </c:pt>
                <c:pt idx="882">
                  <c:v>0.29565597754223694</c:v>
                </c:pt>
                <c:pt idx="883">
                  <c:v>0.46988044898452164</c:v>
                </c:pt>
                <c:pt idx="884">
                  <c:v>0.45711342565024249</c:v>
                </c:pt>
                <c:pt idx="885">
                  <c:v>0.42282761102752642</c:v>
                </c:pt>
                <c:pt idx="886">
                  <c:v>0.45854233035632741</c:v>
                </c:pt>
                <c:pt idx="887">
                  <c:v>0.5384998062570856</c:v>
                </c:pt>
                <c:pt idx="888">
                  <c:v>0.40369965262974872</c:v>
                </c:pt>
                <c:pt idx="889">
                  <c:v>0.29970540402982371</c:v>
                </c:pt>
                <c:pt idx="890">
                  <c:v>0.41892691098948709</c:v>
                </c:pt>
                <c:pt idx="891">
                  <c:v>0.20353922900015164</c:v>
                </c:pt>
                <c:pt idx="892">
                  <c:v>0.18786214420273417</c:v>
                </c:pt>
                <c:pt idx="893">
                  <c:v>8.6995373341303361E-2</c:v>
                </c:pt>
                <c:pt idx="894">
                  <c:v>7.2697902756740707E-2</c:v>
                </c:pt>
                <c:pt idx="895">
                  <c:v>8.003946631152381E-2</c:v>
                </c:pt>
                <c:pt idx="896">
                  <c:v>0.2364002096575919</c:v>
                </c:pt>
                <c:pt idx="897">
                  <c:v>0.44104667185029478</c:v>
                </c:pt>
                <c:pt idx="898">
                  <c:v>0.61650066002700954</c:v>
                </c:pt>
                <c:pt idx="899">
                  <c:v>0.75427927106606107</c:v>
                </c:pt>
                <c:pt idx="900">
                  <c:v>0.89970634515283532</c:v>
                </c:pt>
                <c:pt idx="901">
                  <c:v>0.82082125640678938</c:v>
                </c:pt>
                <c:pt idx="902">
                  <c:v>1.127563804620114</c:v>
                </c:pt>
                <c:pt idx="903">
                  <c:v>1.3468123593010428</c:v>
                </c:pt>
                <c:pt idx="904">
                  <c:v>1.4538910519747528</c:v>
                </c:pt>
                <c:pt idx="905">
                  <c:v>1.6255678632017478</c:v>
                </c:pt>
                <c:pt idx="906">
                  <c:v>1.6690464041333168</c:v>
                </c:pt>
                <c:pt idx="907">
                  <c:v>1.7483328882037295</c:v>
                </c:pt>
                <c:pt idx="908">
                  <c:v>1.6131662278924273</c:v>
                </c:pt>
                <c:pt idx="909">
                  <c:v>1.6962659804444531</c:v>
                </c:pt>
                <c:pt idx="910">
                  <c:v>1.5382960669005492</c:v>
                </c:pt>
                <c:pt idx="911">
                  <c:v>1.7245262942359696</c:v>
                </c:pt>
                <c:pt idx="912">
                  <c:v>1.5725692496888899</c:v>
                </c:pt>
                <c:pt idx="913">
                  <c:v>1.6555057975426264</c:v>
                </c:pt>
                <c:pt idx="914">
                  <c:v>1.6485644921596014</c:v>
                </c:pt>
                <c:pt idx="915">
                  <c:v>1.4570301432343213</c:v>
                </c:pt>
                <c:pt idx="916">
                  <c:v>1.1596013648736838</c:v>
                </c:pt>
                <c:pt idx="917">
                  <c:v>1.4231637911111443</c:v>
                </c:pt>
                <c:pt idx="918">
                  <c:v>1.559578956578952</c:v>
                </c:pt>
                <c:pt idx="919">
                  <c:v>0.9869447663903439</c:v>
                </c:pt>
                <c:pt idx="920">
                  <c:v>0.85202129281584493</c:v>
                </c:pt>
                <c:pt idx="921">
                  <c:v>0.66185691450084583</c:v>
                </c:pt>
                <c:pt idx="922">
                  <c:v>0.58364276407778926</c:v>
                </c:pt>
                <c:pt idx="923">
                  <c:v>0.50677163434930961</c:v>
                </c:pt>
                <c:pt idx="924">
                  <c:v>0.75249725893331876</c:v>
                </c:pt>
                <c:pt idx="925">
                  <c:v>0.72604541642405529</c:v>
                </c:pt>
                <c:pt idx="926">
                  <c:v>0.42764995963283625</c:v>
                </c:pt>
                <c:pt idx="927">
                  <c:v>0.84668930606555559</c:v>
                </c:pt>
                <c:pt idx="928">
                  <c:v>1.0830813279906919</c:v>
                </c:pt>
                <c:pt idx="929">
                  <c:v>1.2694647857840924</c:v>
                </c:pt>
                <c:pt idx="930">
                  <c:v>1.0038497789674712</c:v>
                </c:pt>
                <c:pt idx="931">
                  <c:v>1.1444151295029144</c:v>
                </c:pt>
                <c:pt idx="932">
                  <c:v>1.7250439534196529</c:v>
                </c:pt>
                <c:pt idx="933">
                  <c:v>1.7388587656364476</c:v>
                </c:pt>
                <c:pt idx="934">
                  <c:v>1.8342785087633413</c:v>
                </c:pt>
                <c:pt idx="935">
                  <c:v>1.8262612777626075</c:v>
                </c:pt>
                <c:pt idx="936">
                  <c:v>1.7962867839677437</c:v>
                </c:pt>
                <c:pt idx="937">
                  <c:v>1.7567754873069785</c:v>
                </c:pt>
                <c:pt idx="938">
                  <c:v>1.4866852793072403</c:v>
                </c:pt>
                <c:pt idx="939">
                  <c:v>1.1479555757455668</c:v>
                </c:pt>
                <c:pt idx="940">
                  <c:v>1.1476058293622056</c:v>
                </c:pt>
                <c:pt idx="941">
                  <c:v>1.1101124285139163</c:v>
                </c:pt>
                <c:pt idx="942">
                  <c:v>1.0176842086619229</c:v>
                </c:pt>
                <c:pt idx="943">
                  <c:v>0.9854293158374714</c:v>
                </c:pt>
                <c:pt idx="944">
                  <c:v>1.4156034944931637</c:v>
                </c:pt>
                <c:pt idx="945">
                  <c:v>1.2165829992690647</c:v>
                </c:pt>
                <c:pt idx="946">
                  <c:v>1.5982867443456052</c:v>
                </c:pt>
                <c:pt idx="947">
                  <c:v>1.9398983630304791</c:v>
                </c:pt>
                <c:pt idx="948">
                  <c:v>1.9218360703129616</c:v>
                </c:pt>
                <c:pt idx="949">
                  <c:v>2.3397852930668277</c:v>
                </c:pt>
                <c:pt idx="950">
                  <c:v>2.3753173699847094</c:v>
                </c:pt>
                <c:pt idx="951">
                  <c:v>2.4916107710122763</c:v>
                </c:pt>
                <c:pt idx="952">
                  <c:v>2.4997215922509732</c:v>
                </c:pt>
                <c:pt idx="953">
                  <c:v>2.4821544311554473</c:v>
                </c:pt>
                <c:pt idx="954">
                  <c:v>2.3268614617280474</c:v>
                </c:pt>
                <c:pt idx="955">
                  <c:v>2.3616320504209347</c:v>
                </c:pt>
                <c:pt idx="956">
                  <c:v>2.4759566794378864</c:v>
                </c:pt>
                <c:pt idx="957">
                  <c:v>2.5478456943246957</c:v>
                </c:pt>
                <c:pt idx="958">
                  <c:v>2.5909935380408236</c:v>
                </c:pt>
                <c:pt idx="959">
                  <c:v>2.5579110521874293</c:v>
                </c:pt>
                <c:pt idx="960">
                  <c:v>2.2902040719805545</c:v>
                </c:pt>
                <c:pt idx="961">
                  <c:v>2.1126689254484674</c:v>
                </c:pt>
                <c:pt idx="962">
                  <c:v>2.0068174282107405</c:v>
                </c:pt>
                <c:pt idx="963">
                  <c:v>1.9166336003293163</c:v>
                </c:pt>
                <c:pt idx="964">
                  <c:v>1.8731005191263601</c:v>
                </c:pt>
                <c:pt idx="965">
                  <c:v>1.7901298406654012</c:v>
                </c:pt>
                <c:pt idx="966">
                  <c:v>1.7985174992233581</c:v>
                </c:pt>
                <c:pt idx="967">
                  <c:v>2.0302652622011643</c:v>
                </c:pt>
                <c:pt idx="968">
                  <c:v>1.5881454805326392</c:v>
                </c:pt>
                <c:pt idx="969">
                  <c:v>1.7634918726250568</c:v>
                </c:pt>
                <c:pt idx="970">
                  <c:v>1.7295133264261207</c:v>
                </c:pt>
                <c:pt idx="971">
                  <c:v>1.8831468114964505</c:v>
                </c:pt>
                <c:pt idx="972">
                  <c:v>2.0385380749701061</c:v>
                </c:pt>
                <c:pt idx="973">
                  <c:v>2.1018210897456684</c:v>
                </c:pt>
                <c:pt idx="974">
                  <c:v>2.3016554543010832</c:v>
                </c:pt>
                <c:pt idx="975">
                  <c:v>2.2330961744709201</c:v>
                </c:pt>
                <c:pt idx="976">
                  <c:v>2.2856332944090711</c:v>
                </c:pt>
                <c:pt idx="977">
                  <c:v>2.4273041220467086</c:v>
                </c:pt>
                <c:pt idx="978">
                  <c:v>2.4438338897357217</c:v>
                </c:pt>
                <c:pt idx="979">
                  <c:v>2.4075149499708317</c:v>
                </c:pt>
                <c:pt idx="980">
                  <c:v>2.2917171048429354</c:v>
                </c:pt>
                <c:pt idx="981">
                  <c:v>2.6587613189181756</c:v>
                </c:pt>
                <c:pt idx="982">
                  <c:v>2.8547652046034071</c:v>
                </c:pt>
                <c:pt idx="983">
                  <c:v>2.8974139139571893</c:v>
                </c:pt>
                <c:pt idx="984">
                  <c:v>3.1026764878286839</c:v>
                </c:pt>
                <c:pt idx="985">
                  <c:v>2.8125533558303939</c:v>
                </c:pt>
                <c:pt idx="986">
                  <c:v>3.1817949228706803</c:v>
                </c:pt>
                <c:pt idx="987">
                  <c:v>3.524592764748093</c:v>
                </c:pt>
                <c:pt idx="988">
                  <c:v>3.6743258838802966</c:v>
                </c:pt>
                <c:pt idx="989">
                  <c:v>3.5726771821026659</c:v>
                </c:pt>
                <c:pt idx="990">
                  <c:v>3.5373813057675894</c:v>
                </c:pt>
                <c:pt idx="991">
                  <c:v>3.7425231545651592</c:v>
                </c:pt>
                <c:pt idx="992">
                  <c:v>3.9574695155381883</c:v>
                </c:pt>
                <c:pt idx="993">
                  <c:v>3.5448693535513822</c:v>
                </c:pt>
                <c:pt idx="994">
                  <c:v>3.1273703047425383</c:v>
                </c:pt>
                <c:pt idx="995">
                  <c:v>3.4253705416005022</c:v>
                </c:pt>
                <c:pt idx="996">
                  <c:v>3.3520091146174753</c:v>
                </c:pt>
                <c:pt idx="997">
                  <c:v>3.4263013355690553</c:v>
                </c:pt>
                <c:pt idx="998">
                  <c:v>3.3372583504918465</c:v>
                </c:pt>
                <c:pt idx="999">
                  <c:v>3.5049414809478057</c:v>
                </c:pt>
                <c:pt idx="1000">
                  <c:v>3.7961393878956224</c:v>
                </c:pt>
                <c:pt idx="1001">
                  <c:v>4.0249208442197837</c:v>
                </c:pt>
                <c:pt idx="1002">
                  <c:v>4.1134198605582082</c:v>
                </c:pt>
                <c:pt idx="1003">
                  <c:v>3.804524175372995</c:v>
                </c:pt>
                <c:pt idx="1004">
                  <c:v>3.5571910879152062</c:v>
                </c:pt>
                <c:pt idx="1005">
                  <c:v>2.8302276592280022</c:v>
                </c:pt>
                <c:pt idx="1006">
                  <c:v>3.0514557743828359</c:v>
                </c:pt>
                <c:pt idx="1007">
                  <c:v>2.6610530655395177</c:v>
                </c:pt>
                <c:pt idx="1008">
                  <c:v>2.8219643635405558</c:v>
                </c:pt>
                <c:pt idx="1009">
                  <c:v>3.0145654310265</c:v>
                </c:pt>
                <c:pt idx="1010">
                  <c:v>2.9066034317835485</c:v>
                </c:pt>
                <c:pt idx="1011">
                  <c:v>2.8579914126102755</c:v>
                </c:pt>
                <c:pt idx="1012">
                  <c:v>2.7421038408962501</c:v>
                </c:pt>
                <c:pt idx="1013">
                  <c:v>2.6223700279847133</c:v>
                </c:pt>
                <c:pt idx="1014">
                  <c:v>2.8587985293475473</c:v>
                </c:pt>
                <c:pt idx="1015">
                  <c:v>2.9110144964839586</c:v>
                </c:pt>
                <c:pt idx="1016">
                  <c:v>2.9676600932627699</c:v>
                </c:pt>
                <c:pt idx="1017">
                  <c:v>2.6968453558761856</c:v>
                </c:pt>
                <c:pt idx="1018">
                  <c:v>2.5699178704949674</c:v>
                </c:pt>
                <c:pt idx="1019">
                  <c:v>2.3581197060937993</c:v>
                </c:pt>
                <c:pt idx="1020">
                  <c:v>2.5100390224848397</c:v>
                </c:pt>
                <c:pt idx="1021">
                  <c:v>2.9668373312640774</c:v>
                </c:pt>
                <c:pt idx="1022">
                  <c:v>3.1759664619715506</c:v>
                </c:pt>
                <c:pt idx="1023">
                  <c:v>3.2401923587225996</c:v>
                </c:pt>
                <c:pt idx="1024">
                  <c:v>3.4863259364433401</c:v>
                </c:pt>
                <c:pt idx="1025">
                  <c:v>3.0990850197981406</c:v>
                </c:pt>
                <c:pt idx="1026">
                  <c:v>3.4029198030093486</c:v>
                </c:pt>
                <c:pt idx="1027">
                  <c:v>4.052748098711322</c:v>
                </c:pt>
                <c:pt idx="1028">
                  <c:v>4.096813055099302</c:v>
                </c:pt>
                <c:pt idx="1029">
                  <c:v>4.0131504389404578</c:v>
                </c:pt>
                <c:pt idx="1030">
                  <c:v>4.3483402832383433</c:v>
                </c:pt>
                <c:pt idx="1031">
                  <c:v>3.8388832680442206</c:v>
                </c:pt>
                <c:pt idx="1032">
                  <c:v>3.1362054526161134</c:v>
                </c:pt>
                <c:pt idx="1033">
                  <c:v>2.5398396421453828</c:v>
                </c:pt>
                <c:pt idx="1034">
                  <c:v>2.3388893346037078</c:v>
                </c:pt>
                <c:pt idx="1035">
                  <c:v>2.1271516847138323</c:v>
                </c:pt>
                <c:pt idx="1036">
                  <c:v>1.6670745452296241</c:v>
                </c:pt>
                <c:pt idx="1037">
                  <c:v>1.582610050385322</c:v>
                </c:pt>
                <c:pt idx="1038">
                  <c:v>1.4758884184994774</c:v>
                </c:pt>
                <c:pt idx="1039">
                  <c:v>1.9644162592489884</c:v>
                </c:pt>
                <c:pt idx="1040">
                  <c:v>2.1354588716374803</c:v>
                </c:pt>
                <c:pt idx="1041">
                  <c:v>2.0659969927345156</c:v>
                </c:pt>
                <c:pt idx="1042">
                  <c:v>2.3006471230324195</c:v>
                </c:pt>
                <c:pt idx="1043">
                  <c:v>2.9329081681868696</c:v>
                </c:pt>
                <c:pt idx="1044">
                  <c:v>2.7034191590177961</c:v>
                </c:pt>
                <c:pt idx="1045">
                  <c:v>2.8565024321939321</c:v>
                </c:pt>
                <c:pt idx="1046">
                  <c:v>2.6754492992445291</c:v>
                </c:pt>
                <c:pt idx="1047">
                  <c:v>2.6999164752996072</c:v>
                </c:pt>
                <c:pt idx="1048">
                  <c:v>2.8641157925638074</c:v>
                </c:pt>
                <c:pt idx="1049">
                  <c:v>2.7093183165107173</c:v>
                </c:pt>
                <c:pt idx="1050">
                  <c:v>2.4634203632204175</c:v>
                </c:pt>
                <c:pt idx="1051">
                  <c:v>2.5198905476062277</c:v>
                </c:pt>
                <c:pt idx="1052">
                  <c:v>2.3429708685969843</c:v>
                </c:pt>
                <c:pt idx="1053">
                  <c:v>2.2448494789611284</c:v>
                </c:pt>
                <c:pt idx="1054">
                  <c:v>2.3213379509213912</c:v>
                </c:pt>
                <c:pt idx="1055">
                  <c:v>2.1756115091803006</c:v>
                </c:pt>
                <c:pt idx="1056">
                  <c:v>2.3064011904606869</c:v>
                </c:pt>
                <c:pt idx="1057">
                  <c:v>2.1800070048665048</c:v>
                </c:pt>
                <c:pt idx="1058">
                  <c:v>1.9811593076848251</c:v>
                </c:pt>
                <c:pt idx="1059">
                  <c:v>1.4525200789495705</c:v>
                </c:pt>
                <c:pt idx="1060">
                  <c:v>1.1016414650511273</c:v>
                </c:pt>
                <c:pt idx="1061">
                  <c:v>1.2323345680991373</c:v>
                </c:pt>
                <c:pt idx="1062">
                  <c:v>1.2745432717000049</c:v>
                </c:pt>
                <c:pt idx="1063">
                  <c:v>1.238241031967404</c:v>
                </c:pt>
                <c:pt idx="1064">
                  <c:v>1.5998163938316479</c:v>
                </c:pt>
                <c:pt idx="1065">
                  <c:v>1.5996682492910332</c:v>
                </c:pt>
                <c:pt idx="1066">
                  <c:v>1.571175218993599</c:v>
                </c:pt>
                <c:pt idx="1067">
                  <c:v>1.1518978303416154</c:v>
                </c:pt>
                <c:pt idx="1068">
                  <c:v>0.91747695328483703</c:v>
                </c:pt>
                <c:pt idx="1069">
                  <c:v>1.0184035120386765</c:v>
                </c:pt>
                <c:pt idx="1070">
                  <c:v>0.83446094283672978</c:v>
                </c:pt>
                <c:pt idx="1071">
                  <c:v>0.5448022837646882</c:v>
                </c:pt>
                <c:pt idx="1072">
                  <c:v>0.51264529509103762</c:v>
                </c:pt>
                <c:pt idx="1073">
                  <c:v>0.66967091670513579</c:v>
                </c:pt>
                <c:pt idx="1074">
                  <c:v>0.49456051922343636</c:v>
                </c:pt>
                <c:pt idx="1075">
                  <c:v>0.45458040033236169</c:v>
                </c:pt>
                <c:pt idx="1076">
                  <c:v>0.50485281554462569</c:v>
                </c:pt>
                <c:pt idx="1077">
                  <c:v>0.15927967072452687</c:v>
                </c:pt>
                <c:pt idx="1078">
                  <c:v>0.25296579286841714</c:v>
                </c:pt>
                <c:pt idx="1079">
                  <c:v>5.6885178642986034E-2</c:v>
                </c:pt>
                <c:pt idx="1080">
                  <c:v>0.26219621643696533</c:v>
                </c:pt>
                <c:pt idx="1081">
                  <c:v>0.53741157904503134</c:v>
                </c:pt>
                <c:pt idx="1082">
                  <c:v>0.6149999496769869</c:v>
                </c:pt>
                <c:pt idx="1083">
                  <c:v>0.56184302218920679</c:v>
                </c:pt>
                <c:pt idx="1084">
                  <c:v>0.50762048585996744</c:v>
                </c:pt>
                <c:pt idx="1085">
                  <c:v>0.91832440110079039</c:v>
                </c:pt>
                <c:pt idx="1086">
                  <c:v>1.2196974008447188</c:v>
                </c:pt>
                <c:pt idx="1087">
                  <c:v>1.38404514898866</c:v>
                </c:pt>
                <c:pt idx="1088">
                  <c:v>1.0578962470662596</c:v>
                </c:pt>
                <c:pt idx="1089">
                  <c:v>0.9469390244397633</c:v>
                </c:pt>
                <c:pt idx="1090">
                  <c:v>0.72781300489489609</c:v>
                </c:pt>
                <c:pt idx="1091">
                  <c:v>0.97773210517086584</c:v>
                </c:pt>
                <c:pt idx="1092">
                  <c:v>0.71834826113718697</c:v>
                </c:pt>
                <c:pt idx="1093">
                  <c:v>0.68785637474860639</c:v>
                </c:pt>
                <c:pt idx="1094">
                  <c:v>0.3368989483035385</c:v>
                </c:pt>
                <c:pt idx="1095">
                  <c:v>0.24794874263922662</c:v>
                </c:pt>
                <c:pt idx="1096">
                  <c:v>9.7427950337464875E-2</c:v>
                </c:pt>
                <c:pt idx="1097">
                  <c:v>0.19259416880674096</c:v>
                </c:pt>
                <c:pt idx="1098">
                  <c:v>4.9778355922547313E-4</c:v>
                </c:pt>
                <c:pt idx="1099">
                  <c:v>0.25267632552456343</c:v>
                </c:pt>
                <c:pt idx="1100">
                  <c:v>0.13432130517456042</c:v>
                </c:pt>
                <c:pt idx="1101">
                  <c:v>7.5599984797000364E-2</c:v>
                </c:pt>
                <c:pt idx="1102">
                  <c:v>0.31929838590671733</c:v>
                </c:pt>
                <c:pt idx="1103">
                  <c:v>0.23776244607554609</c:v>
                </c:pt>
                <c:pt idx="1104">
                  <c:v>0.10835198323941841</c:v>
                </c:pt>
                <c:pt idx="1105">
                  <c:v>0.20856468350452873</c:v>
                </c:pt>
                <c:pt idx="1106">
                  <c:v>-0.29755384837356069</c:v>
                </c:pt>
                <c:pt idx="1107">
                  <c:v>-0.2363748726496302</c:v>
                </c:pt>
                <c:pt idx="1108">
                  <c:v>-0.30764156097615625</c:v>
                </c:pt>
                <c:pt idx="1109">
                  <c:v>-0.586242742481907</c:v>
                </c:pt>
                <c:pt idx="1110">
                  <c:v>-0.67896325206125741</c:v>
                </c:pt>
                <c:pt idx="1111">
                  <c:v>-0.84419357506309423</c:v>
                </c:pt>
                <c:pt idx="1112">
                  <c:v>-0.64500964394140836</c:v>
                </c:pt>
                <c:pt idx="1113">
                  <c:v>-0.23813068564832873</c:v>
                </c:pt>
                <c:pt idx="1114">
                  <c:v>-0.43248767421403911</c:v>
                </c:pt>
                <c:pt idx="1115">
                  <c:v>-0.65682637948371259</c:v>
                </c:pt>
                <c:pt idx="1116">
                  <c:v>-0.87756291645576479</c:v>
                </c:pt>
                <c:pt idx="1117">
                  <c:v>-0.71202808602285828</c:v>
                </c:pt>
                <c:pt idx="1118">
                  <c:v>-0.61628714926467021</c:v>
                </c:pt>
                <c:pt idx="1119">
                  <c:v>-0.54072579829073164</c:v>
                </c:pt>
                <c:pt idx="1120">
                  <c:v>-0.73693542647205068</c:v>
                </c:pt>
                <c:pt idx="1121">
                  <c:v>-0.64720951869401655</c:v>
                </c:pt>
                <c:pt idx="1122">
                  <c:v>-0.37631711883027497</c:v>
                </c:pt>
                <c:pt idx="1123">
                  <c:v>-3.1382745467979367E-2</c:v>
                </c:pt>
                <c:pt idx="1124">
                  <c:v>0.30652461939093034</c:v>
                </c:pt>
                <c:pt idx="1125">
                  <c:v>0.18869292686747818</c:v>
                </c:pt>
                <c:pt idx="1126">
                  <c:v>5.6299861037641508E-2</c:v>
                </c:pt>
                <c:pt idx="1127">
                  <c:v>0.38251936155994204</c:v>
                </c:pt>
                <c:pt idx="1128">
                  <c:v>7.0968090508267689E-2</c:v>
                </c:pt>
                <c:pt idx="1129">
                  <c:v>-0.20153173857680007</c:v>
                </c:pt>
                <c:pt idx="1130">
                  <c:v>3.9759162192367192E-2</c:v>
                </c:pt>
                <c:pt idx="1131">
                  <c:v>-0.11813532409927796</c:v>
                </c:pt>
                <c:pt idx="1132">
                  <c:v>5.389133473224117E-2</c:v>
                </c:pt>
                <c:pt idx="1133">
                  <c:v>0.13820166919772925</c:v>
                </c:pt>
                <c:pt idx="1134">
                  <c:v>-8.5905585359613568E-3</c:v>
                </c:pt>
                <c:pt idx="1135">
                  <c:v>-0.25578233836956343</c:v>
                </c:pt>
                <c:pt idx="1136">
                  <c:v>-0.38141529541648667</c:v>
                </c:pt>
                <c:pt idx="1137">
                  <c:v>-9.2649473466568821E-2</c:v>
                </c:pt>
                <c:pt idx="1138">
                  <c:v>-0.18730370501309856</c:v>
                </c:pt>
                <c:pt idx="1139">
                  <c:v>-0.13301341884236617</c:v>
                </c:pt>
                <c:pt idx="1140">
                  <c:v>-5.8259205414275872E-2</c:v>
                </c:pt>
                <c:pt idx="1141">
                  <c:v>-0.18058896073143371</c:v>
                </c:pt>
                <c:pt idx="1142">
                  <c:v>-0.26255865312095761</c:v>
                </c:pt>
                <c:pt idx="1143">
                  <c:v>-0.75231887860167213</c:v>
                </c:pt>
                <c:pt idx="1144">
                  <c:v>-0.66897618700026396</c:v>
                </c:pt>
                <c:pt idx="1145">
                  <c:v>-0.7700443189132562</c:v>
                </c:pt>
                <c:pt idx="1146">
                  <c:v>-0.83794178019988408</c:v>
                </c:pt>
                <c:pt idx="1147">
                  <c:v>-0.93582593162105621</c:v>
                </c:pt>
                <c:pt idx="1148">
                  <c:v>-0.91299435882556912</c:v>
                </c:pt>
                <c:pt idx="1149">
                  <c:v>-1.1221921586664789</c:v>
                </c:pt>
                <c:pt idx="1150">
                  <c:v>-0.99385900684763384</c:v>
                </c:pt>
                <c:pt idx="1151">
                  <c:v>-0.69769325015532013</c:v>
                </c:pt>
                <c:pt idx="1152">
                  <c:v>-0.71896386232347265</c:v>
                </c:pt>
                <c:pt idx="1153">
                  <c:v>-0.51754186978863159</c:v>
                </c:pt>
                <c:pt idx="1154">
                  <c:v>-0.31400675519708487</c:v>
                </c:pt>
                <c:pt idx="1155">
                  <c:v>-0.36362559503112823</c:v>
                </c:pt>
                <c:pt idx="1156">
                  <c:v>-0.16495730662943564</c:v>
                </c:pt>
                <c:pt idx="1157">
                  <c:v>-0.1674512028590629</c:v>
                </c:pt>
                <c:pt idx="1158">
                  <c:v>9.7959453948406328E-2</c:v>
                </c:pt>
                <c:pt idx="1159">
                  <c:v>-0.32193622386979692</c:v>
                </c:pt>
                <c:pt idx="1160">
                  <c:v>-0.4059848283895886</c:v>
                </c:pt>
                <c:pt idx="1161">
                  <c:v>-0.3867792054213115</c:v>
                </c:pt>
                <c:pt idx="1162">
                  <c:v>-0.12395357792198514</c:v>
                </c:pt>
                <c:pt idx="1163">
                  <c:v>0.13463930083794251</c:v>
                </c:pt>
                <c:pt idx="1164">
                  <c:v>0.20113038788208026</c:v>
                </c:pt>
                <c:pt idx="1165">
                  <c:v>0.2098032513838719</c:v>
                </c:pt>
                <c:pt idx="1166">
                  <c:v>0.89844143668560816</c:v>
                </c:pt>
                <c:pt idx="1167">
                  <c:v>1.0718996031431773</c:v>
                </c:pt>
                <c:pt idx="1168">
                  <c:v>1.4508987798630089</c:v>
                </c:pt>
                <c:pt idx="1169">
                  <c:v>1.4772565681618743</c:v>
                </c:pt>
                <c:pt idx="1170">
                  <c:v>1.0331204121068032</c:v>
                </c:pt>
                <c:pt idx="1171">
                  <c:v>0.80191771459909411</c:v>
                </c:pt>
                <c:pt idx="1172">
                  <c:v>0.91695361808546316</c:v>
                </c:pt>
                <c:pt idx="1173">
                  <c:v>0.85930063984827698</c:v>
                </c:pt>
                <c:pt idx="1174">
                  <c:v>1.20827697690772</c:v>
                </c:pt>
                <c:pt idx="1175">
                  <c:v>1.3972807510927661</c:v>
                </c:pt>
                <c:pt idx="1176">
                  <c:v>1.6402653931136597</c:v>
                </c:pt>
                <c:pt idx="1177">
                  <c:v>1.782887843009048</c:v>
                </c:pt>
                <c:pt idx="1178">
                  <c:v>1.7493761028927401</c:v>
                </c:pt>
                <c:pt idx="1179">
                  <c:v>1.6786108972392486</c:v>
                </c:pt>
                <c:pt idx="1180">
                  <c:v>1.7159025949381199</c:v>
                </c:pt>
                <c:pt idx="1181">
                  <c:v>1.1726342153575813</c:v>
                </c:pt>
                <c:pt idx="1182">
                  <c:v>0.62560165405458479</c:v>
                </c:pt>
                <c:pt idx="1183">
                  <c:v>0.77281227804786234</c:v>
                </c:pt>
                <c:pt idx="1184">
                  <c:v>0.85246202267618454</c:v>
                </c:pt>
                <c:pt idx="1185">
                  <c:v>1.1787202868488966</c:v>
                </c:pt>
                <c:pt idx="1186">
                  <c:v>1.6465992980835296</c:v>
                </c:pt>
                <c:pt idx="1187">
                  <c:v>2.3708243566009344</c:v>
                </c:pt>
                <c:pt idx="1188">
                  <c:v>2.1890424540823177</c:v>
                </c:pt>
                <c:pt idx="1189">
                  <c:v>2.1586954840323811</c:v>
                </c:pt>
                <c:pt idx="1190">
                  <c:v>1.9002230843036843</c:v>
                </c:pt>
                <c:pt idx="1191">
                  <c:v>1.8286885918276097</c:v>
                </c:pt>
                <c:pt idx="1192">
                  <c:v>2.2662928561953981</c:v>
                </c:pt>
                <c:pt idx="1193">
                  <c:v>2.505771079035128</c:v>
                </c:pt>
                <c:pt idx="1194">
                  <c:v>2.4302925213360735</c:v>
                </c:pt>
                <c:pt idx="1195">
                  <c:v>2.1001204706741072</c:v>
                </c:pt>
                <c:pt idx="1196">
                  <c:v>1.8427745033033744</c:v>
                </c:pt>
                <c:pt idx="1197">
                  <c:v>1.6631502965940599</c:v>
                </c:pt>
                <c:pt idx="1198">
                  <c:v>1.7967554396244689</c:v>
                </c:pt>
                <c:pt idx="1199">
                  <c:v>1.5229929055132272</c:v>
                </c:pt>
                <c:pt idx="1200">
                  <c:v>1.6180905824573821</c:v>
                </c:pt>
                <c:pt idx="1201">
                  <c:v>2.073608092923457</c:v>
                </c:pt>
                <c:pt idx="1202">
                  <c:v>2.363218010492611</c:v>
                </c:pt>
                <c:pt idx="1203">
                  <c:v>1.9782659261016817</c:v>
                </c:pt>
                <c:pt idx="1204">
                  <c:v>2.1873424401957289</c:v>
                </c:pt>
                <c:pt idx="1205">
                  <c:v>1.9913253042570327</c:v>
                </c:pt>
                <c:pt idx="1206">
                  <c:v>1.9202827212806954</c:v>
                </c:pt>
                <c:pt idx="1207">
                  <c:v>1.4898031891580648</c:v>
                </c:pt>
                <c:pt idx="1208">
                  <c:v>1.4274782282442278</c:v>
                </c:pt>
                <c:pt idx="1209">
                  <c:v>0.92381903969617607</c:v>
                </c:pt>
                <c:pt idx="1210">
                  <c:v>1.1335315838565494</c:v>
                </c:pt>
                <c:pt idx="1211">
                  <c:v>0.97374060985115274</c:v>
                </c:pt>
                <c:pt idx="1212">
                  <c:v>1.1548377291926502</c:v>
                </c:pt>
                <c:pt idx="1213">
                  <c:v>1.2955353720421441</c:v>
                </c:pt>
                <c:pt idx="1214">
                  <c:v>1.1957561254819615</c:v>
                </c:pt>
                <c:pt idx="1215">
                  <c:v>1.3327612071786716</c:v>
                </c:pt>
                <c:pt idx="1216">
                  <c:v>0.78562329634378503</c:v>
                </c:pt>
                <c:pt idx="1217">
                  <c:v>0.44937270174354538</c:v>
                </c:pt>
                <c:pt idx="1218">
                  <c:v>0.73383216443984534</c:v>
                </c:pt>
                <c:pt idx="1219">
                  <c:v>1.2854931088122996</c:v>
                </c:pt>
                <c:pt idx="1220">
                  <c:v>1.6381701791188923</c:v>
                </c:pt>
                <c:pt idx="1221">
                  <c:v>1.5948933281147335</c:v>
                </c:pt>
                <c:pt idx="1222">
                  <c:v>1.4028635512113663</c:v>
                </c:pt>
                <c:pt idx="1223">
                  <c:v>1.2830485942377499</c:v>
                </c:pt>
                <c:pt idx="1224">
                  <c:v>0.97564165859255114</c:v>
                </c:pt>
                <c:pt idx="1225">
                  <c:v>1.0295445999828052</c:v>
                </c:pt>
                <c:pt idx="1226">
                  <c:v>0.8179304232644462</c:v>
                </c:pt>
                <c:pt idx="1227">
                  <c:v>1.4606762463025964</c:v>
                </c:pt>
                <c:pt idx="1228">
                  <c:v>2.6558326510401313</c:v>
                </c:pt>
                <c:pt idx="1229">
                  <c:v>3.3313626171609485</c:v>
                </c:pt>
                <c:pt idx="1230">
                  <c:v>2.3636271660903221</c:v>
                </c:pt>
                <c:pt idx="1231">
                  <c:v>2.6258257088787209</c:v>
                </c:pt>
                <c:pt idx="1232">
                  <c:v>1.9705121251945061</c:v>
                </c:pt>
                <c:pt idx="1233">
                  <c:v>1.6244202679081932</c:v>
                </c:pt>
                <c:pt idx="1234">
                  <c:v>1.7500329348906116</c:v>
                </c:pt>
                <c:pt idx="1235">
                  <c:v>2.0895500286165287</c:v>
                </c:pt>
                <c:pt idx="1236">
                  <c:v>1.9692259158676619</c:v>
                </c:pt>
                <c:pt idx="1237">
                  <c:v>1.7534613585295902</c:v>
                </c:pt>
                <c:pt idx="1238">
                  <c:v>1.8179706494793562</c:v>
                </c:pt>
                <c:pt idx="1239">
                  <c:v>2.5113749897798181</c:v>
                </c:pt>
                <c:pt idx="1240">
                  <c:v>2.1183885705517893</c:v>
                </c:pt>
                <c:pt idx="1241">
                  <c:v>1.7830844875430456</c:v>
                </c:pt>
                <c:pt idx="1242">
                  <c:v>1.370870744225678</c:v>
                </c:pt>
                <c:pt idx="1243">
                  <c:v>1.0757735332816245</c:v>
                </c:pt>
                <c:pt idx="1244">
                  <c:v>1.1613698639918986</c:v>
                </c:pt>
                <c:pt idx="1245">
                  <c:v>1.0367426290388915</c:v>
                </c:pt>
                <c:pt idx="1246">
                  <c:v>0.44817357524851431</c:v>
                </c:pt>
                <c:pt idx="1247">
                  <c:v>0.19677273112967431</c:v>
                </c:pt>
                <c:pt idx="1248">
                  <c:v>-7.1608497839879881E-2</c:v>
                </c:pt>
                <c:pt idx="1249">
                  <c:v>-0.71164122435839028</c:v>
                </c:pt>
                <c:pt idx="1250">
                  <c:v>-1.0117299642343958</c:v>
                </c:pt>
                <c:pt idx="1251">
                  <c:v>-0.65581534771424943</c:v>
                </c:pt>
                <c:pt idx="1252">
                  <c:v>-0.13536360151318361</c:v>
                </c:pt>
                <c:pt idx="1253">
                  <c:v>-0.31600198892528342</c:v>
                </c:pt>
                <c:pt idx="1254">
                  <c:v>-0.43546280864064801</c:v>
                </c:pt>
                <c:pt idx="1255">
                  <c:v>-0.26730837763436144</c:v>
                </c:pt>
                <c:pt idx="1256">
                  <c:v>-0.21205093823330445</c:v>
                </c:pt>
                <c:pt idx="1257">
                  <c:v>0.24694009733112665</c:v>
                </c:pt>
                <c:pt idx="1258">
                  <c:v>-7.6886278626576043E-2</c:v>
                </c:pt>
                <c:pt idx="1259">
                  <c:v>0.2347381112476925</c:v>
                </c:pt>
                <c:pt idx="1260">
                  <c:v>1.0829798956422321</c:v>
                </c:pt>
                <c:pt idx="1261">
                  <c:v>0.883507079722057</c:v>
                </c:pt>
                <c:pt idx="1262">
                  <c:v>1.2389492243726485</c:v>
                </c:pt>
                <c:pt idx="1263">
                  <c:v>0.98192244323359423</c:v>
                </c:pt>
                <c:pt idx="1264">
                  <c:v>0.89865018092246607</c:v>
                </c:pt>
                <c:pt idx="1265">
                  <c:v>0.86749680294442166</c:v>
                </c:pt>
                <c:pt idx="1266">
                  <c:v>0.95992217558698956</c:v>
                </c:pt>
                <c:pt idx="1267">
                  <c:v>1.2215382145746501</c:v>
                </c:pt>
                <c:pt idx="1268">
                  <c:v>1.4251610853594916</c:v>
                </c:pt>
                <c:pt idx="1269">
                  <c:v>0.88384946397476805</c:v>
                </c:pt>
                <c:pt idx="1270">
                  <c:v>0.72414320941324206</c:v>
                </c:pt>
                <c:pt idx="1271">
                  <c:v>1.0005983898888844</c:v>
                </c:pt>
                <c:pt idx="1272">
                  <c:v>0.9079876149984436</c:v>
                </c:pt>
                <c:pt idx="1273">
                  <c:v>0.68190367665897611</c:v>
                </c:pt>
                <c:pt idx="1274">
                  <c:v>0.57785462773153506</c:v>
                </c:pt>
                <c:pt idx="1275">
                  <c:v>1.0277632377125316</c:v>
                </c:pt>
                <c:pt idx="1276">
                  <c:v>1.0434807085762954</c:v>
                </c:pt>
                <c:pt idx="1277">
                  <c:v>1.2650982847413133</c:v>
                </c:pt>
                <c:pt idx="1278">
                  <c:v>1.1872441437048149</c:v>
                </c:pt>
                <c:pt idx="1279">
                  <c:v>1.0212510816606688</c:v>
                </c:pt>
                <c:pt idx="1280">
                  <c:v>1.0730735608774684</c:v>
                </c:pt>
                <c:pt idx="1281">
                  <c:v>0.65178301895544122</c:v>
                </c:pt>
                <c:pt idx="1282">
                  <c:v>0.21350335249629415</c:v>
                </c:pt>
                <c:pt idx="1283">
                  <c:v>-0.32971695307565252</c:v>
                </c:pt>
                <c:pt idx="1284">
                  <c:v>-0.20968341917996858</c:v>
                </c:pt>
                <c:pt idx="1285">
                  <c:v>-0.38379436876506334</c:v>
                </c:pt>
                <c:pt idx="1286">
                  <c:v>-0.49838214392787927</c:v>
                </c:pt>
                <c:pt idx="1287">
                  <c:v>-0.21444005495139074</c:v>
                </c:pt>
                <c:pt idx="1288">
                  <c:v>-0.4404723314977681</c:v>
                </c:pt>
                <c:pt idx="1289">
                  <c:v>-0.5699835090118639</c:v>
                </c:pt>
                <c:pt idx="1290">
                  <c:v>-0.53878661864737842</c:v>
                </c:pt>
                <c:pt idx="1291">
                  <c:v>-0.29579304163881837</c:v>
                </c:pt>
                <c:pt idx="1292">
                  <c:v>-0.76853734293765297</c:v>
                </c:pt>
                <c:pt idx="1293">
                  <c:v>-0.66263847470003689</c:v>
                </c:pt>
                <c:pt idx="1294">
                  <c:v>-0.54914642829743077</c:v>
                </c:pt>
                <c:pt idx="1295">
                  <c:v>-0.28125338442184278</c:v>
                </c:pt>
                <c:pt idx="1296">
                  <c:v>-5.1527087292980278E-2</c:v>
                </c:pt>
                <c:pt idx="1297">
                  <c:v>2.6415960205717015E-2</c:v>
                </c:pt>
                <c:pt idx="1298">
                  <c:v>0.38421635258177278</c:v>
                </c:pt>
                <c:pt idx="1299">
                  <c:v>0.2509534199460095</c:v>
                </c:pt>
                <c:pt idx="1300">
                  <c:v>0.39637214498381579</c:v>
                </c:pt>
                <c:pt idx="1301">
                  <c:v>-6.2864160611434183E-2</c:v>
                </c:pt>
                <c:pt idx="1302">
                  <c:v>-0.34573015803191365</c:v>
                </c:pt>
                <c:pt idx="1303">
                  <c:v>-0.42026904481090854</c:v>
                </c:pt>
                <c:pt idx="1304">
                  <c:v>-0.60027467483389252</c:v>
                </c:pt>
                <c:pt idx="1305">
                  <c:v>-0.43452191985813027</c:v>
                </c:pt>
                <c:pt idx="1306">
                  <c:v>-0.38442479160848819</c:v>
                </c:pt>
                <c:pt idx="1307">
                  <c:v>0.26298699337629117</c:v>
                </c:pt>
                <c:pt idx="1308">
                  <c:v>0.69060730466960685</c:v>
                </c:pt>
                <c:pt idx="1309">
                  <c:v>0.50489780177865451</c:v>
                </c:pt>
                <c:pt idx="1310">
                  <c:v>0.50286151375815824</c:v>
                </c:pt>
                <c:pt idx="1311">
                  <c:v>0.30950397956113629</c:v>
                </c:pt>
                <c:pt idx="1312">
                  <c:v>-4.2178839809591473E-2</c:v>
                </c:pt>
                <c:pt idx="1313">
                  <c:v>0.16516743003532919</c:v>
                </c:pt>
                <c:pt idx="1314">
                  <c:v>4.9032501923000016E-2</c:v>
                </c:pt>
                <c:pt idx="1315">
                  <c:v>4.5959081338483809E-2</c:v>
                </c:pt>
                <c:pt idx="1316">
                  <c:v>0.1691930641557482</c:v>
                </c:pt>
                <c:pt idx="1317">
                  <c:v>7.1794079616751327E-2</c:v>
                </c:pt>
                <c:pt idx="1318">
                  <c:v>0.20527465492164443</c:v>
                </c:pt>
                <c:pt idx="1319">
                  <c:v>3.9205220434273436E-2</c:v>
                </c:pt>
                <c:pt idx="1320">
                  <c:v>0.15924764241242051</c:v>
                </c:pt>
                <c:pt idx="1321">
                  <c:v>0.68468456014177481</c:v>
                </c:pt>
                <c:pt idx="1322">
                  <c:v>0.56775886599470549</c:v>
                </c:pt>
                <c:pt idx="1323">
                  <c:v>0.74565271383976039</c:v>
                </c:pt>
                <c:pt idx="1324">
                  <c:v>-0.25249552243288176</c:v>
                </c:pt>
                <c:pt idx="1325">
                  <c:v>-0.37151771838514724</c:v>
                </c:pt>
                <c:pt idx="1326">
                  <c:v>-0.73605509184767359</c:v>
                </c:pt>
                <c:pt idx="1327">
                  <c:v>-0.84885687894711981</c:v>
                </c:pt>
                <c:pt idx="1328">
                  <c:v>-0.63447246198931606</c:v>
                </c:pt>
                <c:pt idx="1329">
                  <c:v>-0.68514170555457421</c:v>
                </c:pt>
                <c:pt idx="1330">
                  <c:v>-0.62514112375967557</c:v>
                </c:pt>
                <c:pt idx="1331">
                  <c:v>-0.38326590464057109</c:v>
                </c:pt>
                <c:pt idx="1332">
                  <c:v>0.22988052865544217</c:v>
                </c:pt>
                <c:pt idx="1333">
                  <c:v>4.12984617406702E-2</c:v>
                </c:pt>
                <c:pt idx="1334">
                  <c:v>7.8523811345770911E-2</c:v>
                </c:pt>
                <c:pt idx="1335">
                  <c:v>-0.11147543482264766</c:v>
                </c:pt>
                <c:pt idx="1336">
                  <c:v>0.10711615751616388</c:v>
                </c:pt>
                <c:pt idx="1337">
                  <c:v>5.4410669571702819E-3</c:v>
                </c:pt>
                <c:pt idx="1338">
                  <c:v>-8.7526440916232406E-3</c:v>
                </c:pt>
                <c:pt idx="1339">
                  <c:v>7.4688643538478372E-2</c:v>
                </c:pt>
                <c:pt idx="1340">
                  <c:v>9.580639625908427E-2</c:v>
                </c:pt>
                <c:pt idx="1341">
                  <c:v>3.2660937940294454E-2</c:v>
                </c:pt>
                <c:pt idx="1342">
                  <c:v>-0.52384874049455998</c:v>
                </c:pt>
                <c:pt idx="1343">
                  <c:v>-0.8948216318447243</c:v>
                </c:pt>
                <c:pt idx="1344">
                  <c:v>-0.89996373882557068</c:v>
                </c:pt>
                <c:pt idx="1345">
                  <c:v>-0.8898129814790241</c:v>
                </c:pt>
                <c:pt idx="1346">
                  <c:v>-1.1594124430104746</c:v>
                </c:pt>
                <c:pt idx="1347">
                  <c:v>-1.2996096078204076</c:v>
                </c:pt>
                <c:pt idx="1348">
                  <c:v>-1.4161935653508162</c:v>
                </c:pt>
                <c:pt idx="1349">
                  <c:v>-1.5569974289909139</c:v>
                </c:pt>
                <c:pt idx="1350">
                  <c:v>-1.7386175109980375</c:v>
                </c:pt>
                <c:pt idx="1351">
                  <c:v>-1.5733917915842039</c:v>
                </c:pt>
                <c:pt idx="1352">
                  <c:v>-1.2264195234893274</c:v>
                </c:pt>
                <c:pt idx="1353">
                  <c:v>-1.1539712567038465</c:v>
                </c:pt>
                <c:pt idx="1354">
                  <c:v>-1.0169401008017125</c:v>
                </c:pt>
                <c:pt idx="1355">
                  <c:v>-0.82881759360894747</c:v>
                </c:pt>
                <c:pt idx="1356">
                  <c:v>-0.71985996741544855</c:v>
                </c:pt>
                <c:pt idx="1357">
                  <c:v>-0.41196066499296791</c:v>
                </c:pt>
                <c:pt idx="1358">
                  <c:v>-0.62176215072910579</c:v>
                </c:pt>
                <c:pt idx="1359">
                  <c:v>-0.71077347669007818</c:v>
                </c:pt>
                <c:pt idx="1360">
                  <c:v>-0.51839809882362453</c:v>
                </c:pt>
                <c:pt idx="1361">
                  <c:v>-0.78792054657860788</c:v>
                </c:pt>
                <c:pt idx="1362">
                  <c:v>-0.79140221354534712</c:v>
                </c:pt>
                <c:pt idx="1363">
                  <c:v>-0.8280733131178436</c:v>
                </c:pt>
                <c:pt idx="1364">
                  <c:v>-0.55006166072930673</c:v>
                </c:pt>
                <c:pt idx="1365">
                  <c:v>-0.45631873771379849</c:v>
                </c:pt>
                <c:pt idx="1366">
                  <c:v>-0.25574212439406363</c:v>
                </c:pt>
                <c:pt idx="1367">
                  <c:v>-0.4672816395940369</c:v>
                </c:pt>
                <c:pt idx="1368">
                  <c:v>-0.25048691044047655</c:v>
                </c:pt>
                <c:pt idx="1369">
                  <c:v>-0.14871365214820109</c:v>
                </c:pt>
                <c:pt idx="1370">
                  <c:v>-0.25829618506352725</c:v>
                </c:pt>
                <c:pt idx="1371">
                  <c:v>0.39369145637699554</c:v>
                </c:pt>
                <c:pt idx="1372">
                  <c:v>0.45373133298281898</c:v>
                </c:pt>
                <c:pt idx="1373">
                  <c:v>0.43687705799463106</c:v>
                </c:pt>
                <c:pt idx="1374">
                  <c:v>0.50200162568532991</c:v>
                </c:pt>
                <c:pt idx="1375">
                  <c:v>0.23381100643327346</c:v>
                </c:pt>
                <c:pt idx="1376">
                  <c:v>0.2938813469314745</c:v>
                </c:pt>
                <c:pt idx="1377">
                  <c:v>0.25100979772173226</c:v>
                </c:pt>
                <c:pt idx="1378">
                  <c:v>-4.380691757329136E-2</c:v>
                </c:pt>
                <c:pt idx="1379">
                  <c:v>-1.8220355948804112E-2</c:v>
                </c:pt>
                <c:pt idx="1380">
                  <c:v>8.4016675719799538E-2</c:v>
                </c:pt>
                <c:pt idx="1381">
                  <c:v>0.14992646613230054</c:v>
                </c:pt>
                <c:pt idx="1382">
                  <c:v>0.65026965269573811</c:v>
                </c:pt>
                <c:pt idx="1383">
                  <c:v>0.55976179992893815</c:v>
                </c:pt>
                <c:pt idx="1384">
                  <c:v>0.16908393467131799</c:v>
                </c:pt>
                <c:pt idx="1385">
                  <c:v>9.1853917901287607E-2</c:v>
                </c:pt>
                <c:pt idx="1386">
                  <c:v>0.25301352785067799</c:v>
                </c:pt>
                <c:pt idx="1387">
                  <c:v>1.4952155550626456E-2</c:v>
                </c:pt>
                <c:pt idx="1388">
                  <c:v>-0.62933143849297468</c:v>
                </c:pt>
                <c:pt idx="1389">
                  <c:v>-0.53584745899228547</c:v>
                </c:pt>
                <c:pt idx="1390">
                  <c:v>-0.53031042117580074</c:v>
                </c:pt>
                <c:pt idx="1391">
                  <c:v>-0.46325213542096111</c:v>
                </c:pt>
                <c:pt idx="1392">
                  <c:v>-0.3085102959154411</c:v>
                </c:pt>
                <c:pt idx="1393">
                  <c:v>-0.22609774256037651</c:v>
                </c:pt>
                <c:pt idx="1394">
                  <c:v>-0.19132265488535616</c:v>
                </c:pt>
                <c:pt idx="1395">
                  <c:v>1.8495808174872064E-2</c:v>
                </c:pt>
                <c:pt idx="1396">
                  <c:v>2.862732116266975E-2</c:v>
                </c:pt>
                <c:pt idx="1397">
                  <c:v>0.20017955031206869</c:v>
                </c:pt>
                <c:pt idx="1398">
                  <c:v>0.34603225487675071</c:v>
                </c:pt>
                <c:pt idx="1399">
                  <c:v>0.49612820071324948</c:v>
                </c:pt>
                <c:pt idx="1400">
                  <c:v>0.51347776251830046</c:v>
                </c:pt>
                <c:pt idx="1401">
                  <c:v>0.33982397605891168</c:v>
                </c:pt>
                <c:pt idx="1402">
                  <c:v>-0.31718567046337354</c:v>
                </c:pt>
                <c:pt idx="1403">
                  <c:v>-0.66396876010119632</c:v>
                </c:pt>
                <c:pt idx="1404">
                  <c:v>-0.77718229204457701</c:v>
                </c:pt>
                <c:pt idx="1405">
                  <c:v>-0.97405344135691574</c:v>
                </c:pt>
                <c:pt idx="1406">
                  <c:v>-1.0198279420814256</c:v>
                </c:pt>
                <c:pt idx="1407">
                  <c:v>-0.75553064621961896</c:v>
                </c:pt>
                <c:pt idx="1408">
                  <c:v>-0.83505292655034657</c:v>
                </c:pt>
                <c:pt idx="1409">
                  <c:v>-0.5556074196414118</c:v>
                </c:pt>
                <c:pt idx="1410">
                  <c:v>-1.483111776240577</c:v>
                </c:pt>
                <c:pt idx="1411">
                  <c:v>-1.7783211555393357</c:v>
                </c:pt>
                <c:pt idx="1412">
                  <c:v>-2.140526550507972</c:v>
                </c:pt>
                <c:pt idx="1413">
                  <c:v>-1.4412316365198339</c:v>
                </c:pt>
                <c:pt idx="1414">
                  <c:v>-2.1911474706353986</c:v>
                </c:pt>
                <c:pt idx="1415">
                  <c:v>-2.2645872575498025</c:v>
                </c:pt>
                <c:pt idx="1416">
                  <c:v>-2.0560211755879405</c:v>
                </c:pt>
                <c:pt idx="1417">
                  <c:v>-2.0106463130135834</c:v>
                </c:pt>
                <c:pt idx="1418">
                  <c:v>-2.2435984507490625</c:v>
                </c:pt>
                <c:pt idx="1419">
                  <c:v>-2.4756253085891702</c:v>
                </c:pt>
                <c:pt idx="1420">
                  <c:v>-2.5275402903521336</c:v>
                </c:pt>
                <c:pt idx="1421">
                  <c:v>-2.6442346840119848</c:v>
                </c:pt>
                <c:pt idx="1422">
                  <c:v>-2.3841752367442144</c:v>
                </c:pt>
                <c:pt idx="1423">
                  <c:v>-2.5685425436264344</c:v>
                </c:pt>
                <c:pt idx="1424">
                  <c:v>-2.8250290820976915</c:v>
                </c:pt>
                <c:pt idx="1425">
                  <c:v>-3.1920106368064607</c:v>
                </c:pt>
                <c:pt idx="1426">
                  <c:v>-3.1860649473108893</c:v>
                </c:pt>
                <c:pt idx="1427">
                  <c:v>-2.5750198262060313</c:v>
                </c:pt>
                <c:pt idx="1428">
                  <c:v>-2.1850152326420273</c:v>
                </c:pt>
                <c:pt idx="1429">
                  <c:v>-1.8786594410722428</c:v>
                </c:pt>
                <c:pt idx="1430">
                  <c:v>-1.4820791733328667</c:v>
                </c:pt>
                <c:pt idx="1431">
                  <c:v>-1.5779425384300569</c:v>
                </c:pt>
                <c:pt idx="1432">
                  <c:v>-1.6058578445222169</c:v>
                </c:pt>
                <c:pt idx="1433">
                  <c:v>-1.0137082166722715</c:v>
                </c:pt>
                <c:pt idx="1434">
                  <c:v>-0.78846365304879695</c:v>
                </c:pt>
                <c:pt idx="1435">
                  <c:v>-0.49797733539453271</c:v>
                </c:pt>
                <c:pt idx="1436">
                  <c:v>-0.67382867043235617</c:v>
                </c:pt>
                <c:pt idx="1437">
                  <c:v>-1.0635130453868327</c:v>
                </c:pt>
                <c:pt idx="1438">
                  <c:v>-0.86203518285412484</c:v>
                </c:pt>
                <c:pt idx="1439">
                  <c:v>-0.69235914065166293</c:v>
                </c:pt>
                <c:pt idx="1440">
                  <c:v>-0.22632861270315852</c:v>
                </c:pt>
                <c:pt idx="1441">
                  <c:v>-1.0523981584460045</c:v>
                </c:pt>
                <c:pt idx="1442">
                  <c:v>-0.3636520626543569</c:v>
                </c:pt>
                <c:pt idx="1443">
                  <c:v>-0.72872929548321985</c:v>
                </c:pt>
                <c:pt idx="1444">
                  <c:v>-0.88102011931801449</c:v>
                </c:pt>
                <c:pt idx="1445">
                  <c:v>-1.1698533553174961</c:v>
                </c:pt>
                <c:pt idx="1446">
                  <c:v>-1.158239946540232</c:v>
                </c:pt>
                <c:pt idx="1447">
                  <c:v>-0.90198279504594092</c:v>
                </c:pt>
                <c:pt idx="1448">
                  <c:v>-0.62159445122074697</c:v>
                </c:pt>
                <c:pt idx="1449">
                  <c:v>-0.99772442680658102</c:v>
                </c:pt>
                <c:pt idx="1450">
                  <c:v>-0.95111950719141669</c:v>
                </c:pt>
                <c:pt idx="1451">
                  <c:v>-0.92952357072677338</c:v>
                </c:pt>
                <c:pt idx="1452">
                  <c:v>-0.93800411671272732</c:v>
                </c:pt>
                <c:pt idx="1453">
                  <c:v>-1.0108476780482993</c:v>
                </c:pt>
                <c:pt idx="1454">
                  <c:v>-1.2108039916005324</c:v>
                </c:pt>
                <c:pt idx="1455">
                  <c:v>-1.3208483042943495</c:v>
                </c:pt>
                <c:pt idx="1456">
                  <c:v>-1.4531589949501984</c:v>
                </c:pt>
                <c:pt idx="1457">
                  <c:v>-1.4536983985905751</c:v>
                </c:pt>
                <c:pt idx="1458">
                  <c:v>-1.7961178670439517</c:v>
                </c:pt>
                <c:pt idx="1459">
                  <c:v>-1.7427277938315635</c:v>
                </c:pt>
                <c:pt idx="1460">
                  <c:v>-2.2319247798679442</c:v>
                </c:pt>
                <c:pt idx="1461">
                  <c:v>-2.2293670210867513</c:v>
                </c:pt>
                <c:pt idx="1462">
                  <c:v>-2.3535420648636647</c:v>
                </c:pt>
                <c:pt idx="1463">
                  <c:v>-1.856653028015709</c:v>
                </c:pt>
                <c:pt idx="1464">
                  <c:v>-1.8843704822400253</c:v>
                </c:pt>
                <c:pt idx="1465">
                  <c:v>-1.709193317333972</c:v>
                </c:pt>
                <c:pt idx="1466">
                  <c:v>-1.4015957923076787</c:v>
                </c:pt>
                <c:pt idx="1467">
                  <c:v>-0.84045481727597804</c:v>
                </c:pt>
                <c:pt idx="1468">
                  <c:v>-0.60815530681672358</c:v>
                </c:pt>
                <c:pt idx="1469">
                  <c:v>-0.44025303051293063</c:v>
                </c:pt>
                <c:pt idx="1470">
                  <c:v>-0.81529679080638817</c:v>
                </c:pt>
                <c:pt idx="1471">
                  <c:v>-0.9743346669037285</c:v>
                </c:pt>
                <c:pt idx="1472">
                  <c:v>-1.251993382798251</c:v>
                </c:pt>
                <c:pt idx="1473">
                  <c:v>-1.5790413772362144</c:v>
                </c:pt>
                <c:pt idx="1474">
                  <c:v>-1.5072188147421457</c:v>
                </c:pt>
                <c:pt idx="1475">
                  <c:v>-1.2542757860997971</c:v>
                </c:pt>
                <c:pt idx="1476">
                  <c:v>-0.97427249084139156</c:v>
                </c:pt>
                <c:pt idx="1477">
                  <c:v>-1.4011332560365963</c:v>
                </c:pt>
                <c:pt idx="1478">
                  <c:v>-1.6726861318015263</c:v>
                </c:pt>
                <c:pt idx="1479">
                  <c:v>-1.4323004898990179</c:v>
                </c:pt>
                <c:pt idx="1480">
                  <c:v>-1.3935822578924784</c:v>
                </c:pt>
                <c:pt idx="1481">
                  <c:v>-1.2409143774307247</c:v>
                </c:pt>
                <c:pt idx="1482">
                  <c:v>-1.0044901172375471</c:v>
                </c:pt>
                <c:pt idx="1483">
                  <c:v>-0.62777003838002332</c:v>
                </c:pt>
                <c:pt idx="1484">
                  <c:v>-0.36196981573086262</c:v>
                </c:pt>
                <c:pt idx="1485">
                  <c:v>-0.12127350802833692</c:v>
                </c:pt>
                <c:pt idx="1486">
                  <c:v>-0.15536054245084396</c:v>
                </c:pt>
                <c:pt idx="1487">
                  <c:v>7.5167551084502904E-2</c:v>
                </c:pt>
                <c:pt idx="1488">
                  <c:v>0.45138386537027908</c:v>
                </c:pt>
                <c:pt idx="1489">
                  <c:v>-0.35679995907321316</c:v>
                </c:pt>
                <c:pt idx="1490">
                  <c:v>9.1351463949828515E-2</c:v>
                </c:pt>
                <c:pt idx="1491">
                  <c:v>0.10787351741140516</c:v>
                </c:pt>
                <c:pt idx="1492">
                  <c:v>-0.40278633831842936</c:v>
                </c:pt>
                <c:pt idx="1493">
                  <c:v>-0.37481891013992108</c:v>
                </c:pt>
                <c:pt idx="1494">
                  <c:v>2.4252066266299277E-2</c:v>
                </c:pt>
                <c:pt idx="1495">
                  <c:v>-0.13467402973816278</c:v>
                </c:pt>
                <c:pt idx="1496">
                  <c:v>-0.63157004189776922</c:v>
                </c:pt>
                <c:pt idx="1497">
                  <c:v>-1.2721809164301869</c:v>
                </c:pt>
                <c:pt idx="1498">
                  <c:v>-1.7015281107928246</c:v>
                </c:pt>
                <c:pt idx="1499">
                  <c:v>-2.0806388106281704</c:v>
                </c:pt>
                <c:pt idx="1500">
                  <c:v>-2.2520888834965307</c:v>
                </c:pt>
                <c:pt idx="1501">
                  <c:v>-2.4113278675044185</c:v>
                </c:pt>
                <c:pt idx="1502">
                  <c:v>-2.3730331203895259</c:v>
                </c:pt>
                <c:pt idx="1503">
                  <c:v>-1.7932086982511928</c:v>
                </c:pt>
                <c:pt idx="1504">
                  <c:v>-1.8486171840529773</c:v>
                </c:pt>
                <c:pt idx="1505">
                  <c:v>-1.5217447034940754</c:v>
                </c:pt>
                <c:pt idx="1506">
                  <c:v>-1.5875768756173558</c:v>
                </c:pt>
                <c:pt idx="1507">
                  <c:v>-0.99223122787476514</c:v>
                </c:pt>
                <c:pt idx="1508">
                  <c:v>-1.2887478708240334</c:v>
                </c:pt>
                <c:pt idx="1509">
                  <c:v>-1.6074682366668083</c:v>
                </c:pt>
                <c:pt idx="1510">
                  <c:v>-2.1406030853044351</c:v>
                </c:pt>
                <c:pt idx="1511">
                  <c:v>-1.8965885553716162</c:v>
                </c:pt>
                <c:pt idx="1512">
                  <c:v>-1.5522798476846293</c:v>
                </c:pt>
                <c:pt idx="1513">
                  <c:v>-1.5765813275291531</c:v>
                </c:pt>
                <c:pt idx="1514">
                  <c:v>-1.4587126233584073</c:v>
                </c:pt>
                <c:pt idx="1515">
                  <c:v>-1.633221546211685</c:v>
                </c:pt>
                <c:pt idx="1516">
                  <c:v>-1.439114626350404</c:v>
                </c:pt>
                <c:pt idx="1517">
                  <c:v>-1.1328588069165024</c:v>
                </c:pt>
                <c:pt idx="1518">
                  <c:v>-1.0693411361771206</c:v>
                </c:pt>
                <c:pt idx="1519">
                  <c:v>-1.4365769150689882</c:v>
                </c:pt>
                <c:pt idx="1520">
                  <c:v>-1.7185029440601989</c:v>
                </c:pt>
                <c:pt idx="1521">
                  <c:v>-1.6299616937951318</c:v>
                </c:pt>
                <c:pt idx="1522">
                  <c:v>-1.550995014094616</c:v>
                </c:pt>
                <c:pt idx="1523">
                  <c:v>-1.5936315874069957</c:v>
                </c:pt>
                <c:pt idx="1524">
                  <c:v>-1.1349452647441005</c:v>
                </c:pt>
                <c:pt idx="1525">
                  <c:v>-1.1718478751333918</c:v>
                </c:pt>
                <c:pt idx="1526">
                  <c:v>-1.0510185091615771</c:v>
                </c:pt>
                <c:pt idx="1527">
                  <c:v>-1.4610146795993753</c:v>
                </c:pt>
                <c:pt idx="1528">
                  <c:v>-1.3295939465878766</c:v>
                </c:pt>
                <c:pt idx="1529">
                  <c:v>-1.5226889101540884</c:v>
                </c:pt>
                <c:pt idx="1530">
                  <c:v>-1.4026246645764675</c:v>
                </c:pt>
                <c:pt idx="1531">
                  <c:v>-1.3941056296232841</c:v>
                </c:pt>
                <c:pt idx="1532">
                  <c:v>-1.5353056333878172</c:v>
                </c:pt>
                <c:pt idx="1533">
                  <c:v>-1.2330038954794522</c:v>
                </c:pt>
                <c:pt idx="1534">
                  <c:v>-1.5004303659065319</c:v>
                </c:pt>
                <c:pt idx="1535">
                  <c:v>-1.3821900677268049</c:v>
                </c:pt>
                <c:pt idx="1536">
                  <c:v>-1.9112774387909899</c:v>
                </c:pt>
                <c:pt idx="1537">
                  <c:v>-1.9926832975841551</c:v>
                </c:pt>
                <c:pt idx="1538">
                  <c:v>-1.7143620268939754</c:v>
                </c:pt>
                <c:pt idx="1539">
                  <c:v>-1.955624631521935</c:v>
                </c:pt>
                <c:pt idx="1540">
                  <c:v>-1.9678261578573384</c:v>
                </c:pt>
                <c:pt idx="1541">
                  <c:v>-1.4646048107558776</c:v>
                </c:pt>
                <c:pt idx="1542">
                  <c:v>-1.2980111621985106</c:v>
                </c:pt>
                <c:pt idx="1543">
                  <c:v>-1.4720677794468675</c:v>
                </c:pt>
                <c:pt idx="1544">
                  <c:v>-1.9565203132798086</c:v>
                </c:pt>
                <c:pt idx="1545">
                  <c:v>-2.1088638875187296</c:v>
                </c:pt>
                <c:pt idx="1546">
                  <c:v>-1.9031537031138095</c:v>
                </c:pt>
                <c:pt idx="1547">
                  <c:v>-2.1881944922893073</c:v>
                </c:pt>
                <c:pt idx="1548">
                  <c:v>-1.9616699510627256</c:v>
                </c:pt>
                <c:pt idx="1549">
                  <c:v>-2.1545058548066436</c:v>
                </c:pt>
                <c:pt idx="1550">
                  <c:v>-2.2165558331322348</c:v>
                </c:pt>
                <c:pt idx="1551">
                  <c:v>-2.5730511311429565</c:v>
                </c:pt>
                <c:pt idx="1552">
                  <c:v>-1.9942462903193636</c:v>
                </c:pt>
                <c:pt idx="1553">
                  <c:v>-1.660125291293777</c:v>
                </c:pt>
                <c:pt idx="1554">
                  <c:v>-1.8485105408818141</c:v>
                </c:pt>
                <c:pt idx="1555">
                  <c:v>-1.6911022064449268</c:v>
                </c:pt>
                <c:pt idx="1556">
                  <c:v>-2.0856693762785774</c:v>
                </c:pt>
                <c:pt idx="1557">
                  <c:v>-2.2409446235779749</c:v>
                </c:pt>
                <c:pt idx="1558">
                  <c:v>-1.6679353428753019</c:v>
                </c:pt>
                <c:pt idx="1559">
                  <c:v>-1.6903039857771596</c:v>
                </c:pt>
                <c:pt idx="1560">
                  <c:v>-1.8283257460445874</c:v>
                </c:pt>
                <c:pt idx="1561">
                  <c:v>-1.4737787785311056</c:v>
                </c:pt>
                <c:pt idx="1562">
                  <c:v>-1.5163409726895591</c:v>
                </c:pt>
                <c:pt idx="1563">
                  <c:v>-1.085893100066037</c:v>
                </c:pt>
                <c:pt idx="1564">
                  <c:v>-1.1220643032772033</c:v>
                </c:pt>
                <c:pt idx="1565">
                  <c:v>-1.2709065193090758</c:v>
                </c:pt>
                <c:pt idx="1566">
                  <c:v>-0.98720402460728374</c:v>
                </c:pt>
                <c:pt idx="1567">
                  <c:v>-1.0725429727179643</c:v>
                </c:pt>
                <c:pt idx="1568">
                  <c:v>-1.2424126339928963</c:v>
                </c:pt>
                <c:pt idx="1569">
                  <c:v>-1.8155876922238816</c:v>
                </c:pt>
                <c:pt idx="1570">
                  <c:v>-2.2522035661707438</c:v>
                </c:pt>
                <c:pt idx="1571">
                  <c:v>-2.8553035994580158</c:v>
                </c:pt>
                <c:pt idx="1572">
                  <c:v>-2.6680541472583177</c:v>
                </c:pt>
                <c:pt idx="1573">
                  <c:v>-3.4317152433260452</c:v>
                </c:pt>
                <c:pt idx="1574">
                  <c:v>-3.6502311308393978</c:v>
                </c:pt>
                <c:pt idx="1575">
                  <c:v>-3.6571218081171599</c:v>
                </c:pt>
                <c:pt idx="1576">
                  <c:v>-4.6323911235951094</c:v>
                </c:pt>
                <c:pt idx="1577">
                  <c:v>-5.4862112348800505</c:v>
                </c:pt>
                <c:pt idx="1578">
                  <c:v>-4.3909563761085657</c:v>
                </c:pt>
                <c:pt idx="1579">
                  <c:v>-4.4149901641176017</c:v>
                </c:pt>
                <c:pt idx="1580">
                  <c:v>-3.1530676893708738</c:v>
                </c:pt>
                <c:pt idx="1581">
                  <c:v>-3.2324935950672136</c:v>
                </c:pt>
                <c:pt idx="1582">
                  <c:v>-3.0087459217028787</c:v>
                </c:pt>
                <c:pt idx="1583">
                  <c:v>-2.8951412929352491</c:v>
                </c:pt>
                <c:pt idx="1584">
                  <c:v>-2.8390254610991414</c:v>
                </c:pt>
                <c:pt idx="1585">
                  <c:v>-2.8777581838660136</c:v>
                </c:pt>
                <c:pt idx="1586">
                  <c:v>-2.9790396004373565</c:v>
                </c:pt>
                <c:pt idx="1587">
                  <c:v>-3.4466996716081875</c:v>
                </c:pt>
                <c:pt idx="1588">
                  <c:v>-3.7636056392988451</c:v>
                </c:pt>
                <c:pt idx="1589">
                  <c:v>-3.6206292927514503</c:v>
                </c:pt>
                <c:pt idx="1590">
                  <c:v>-2.9400755645021812</c:v>
                </c:pt>
                <c:pt idx="1591">
                  <c:v>-2.3591764710788112</c:v>
                </c:pt>
                <c:pt idx="1592">
                  <c:v>-2.9055616623996952</c:v>
                </c:pt>
                <c:pt idx="1593">
                  <c:v>-3.0745687690930881</c:v>
                </c:pt>
                <c:pt idx="1594">
                  <c:v>-2.8474334369910661</c:v>
                </c:pt>
                <c:pt idx="1595">
                  <c:v>-2.7326276224816874</c:v>
                </c:pt>
                <c:pt idx="1596">
                  <c:v>-1.6300915265092961</c:v>
                </c:pt>
                <c:pt idx="1597">
                  <c:v>-0.93218796821625749</c:v>
                </c:pt>
                <c:pt idx="1598">
                  <c:v>-1.5098039758606583</c:v>
                </c:pt>
                <c:pt idx="1599">
                  <c:v>-1.9256090519876519</c:v>
                </c:pt>
                <c:pt idx="1600">
                  <c:v>-1.7502229290398992</c:v>
                </c:pt>
                <c:pt idx="1601">
                  <c:v>-2.2283096684707475</c:v>
                </c:pt>
                <c:pt idx="1602">
                  <c:v>-1.6592003393511399</c:v>
                </c:pt>
                <c:pt idx="1603">
                  <c:v>-1.9246574180407754</c:v>
                </c:pt>
                <c:pt idx="1604">
                  <c:v>-2.2592948878634589</c:v>
                </c:pt>
                <c:pt idx="1605">
                  <c:v>-2.1635300670436064</c:v>
                </c:pt>
                <c:pt idx="1606">
                  <c:v>-2.3673099879189969</c:v>
                </c:pt>
                <c:pt idx="1607">
                  <c:v>-2.1814315657847856</c:v>
                </c:pt>
                <c:pt idx="1608">
                  <c:v>-1.9787310066493802</c:v>
                </c:pt>
                <c:pt idx="1609">
                  <c:v>-1.1772776665242726</c:v>
                </c:pt>
                <c:pt idx="1610">
                  <c:v>-1.1577424128004723</c:v>
                </c:pt>
                <c:pt idx="1611">
                  <c:v>-1.1136277447142595</c:v>
                </c:pt>
                <c:pt idx="1612">
                  <c:v>-1.000285187122296</c:v>
                </c:pt>
                <c:pt idx="1613">
                  <c:v>-0.57204116638279201</c:v>
                </c:pt>
                <c:pt idx="1614">
                  <c:v>-0.35951238668699281</c:v>
                </c:pt>
                <c:pt idx="1615">
                  <c:v>-0.51270241366560554</c:v>
                </c:pt>
                <c:pt idx="1616">
                  <c:v>-0.34058255635491486</c:v>
                </c:pt>
                <c:pt idx="1617">
                  <c:v>-0.32079263270697134</c:v>
                </c:pt>
                <c:pt idx="1618">
                  <c:v>-0.20095594611018863</c:v>
                </c:pt>
                <c:pt idx="1619">
                  <c:v>0.10094322121741572</c:v>
                </c:pt>
                <c:pt idx="1620">
                  <c:v>0.20505264544153778</c:v>
                </c:pt>
                <c:pt idx="1621">
                  <c:v>-0.12765062514384395</c:v>
                </c:pt>
                <c:pt idx="1622">
                  <c:v>0.15246195163277898</c:v>
                </c:pt>
                <c:pt idx="1623">
                  <c:v>-0.42584198575638504</c:v>
                </c:pt>
                <c:pt idx="1624">
                  <c:v>-0.14703206830355003</c:v>
                </c:pt>
                <c:pt idx="1625">
                  <c:v>-1.1293834471974515</c:v>
                </c:pt>
                <c:pt idx="1626">
                  <c:v>-0.82677713063136715</c:v>
                </c:pt>
                <c:pt idx="1627">
                  <c:v>-0.47107587397848094</c:v>
                </c:pt>
                <c:pt idx="1628">
                  <c:v>-0.73970016033911068</c:v>
                </c:pt>
                <c:pt idx="1629">
                  <c:v>-0.9847974022837781</c:v>
                </c:pt>
                <c:pt idx="1630">
                  <c:v>-1.0612265211336691</c:v>
                </c:pt>
                <c:pt idx="1631">
                  <c:v>-1.2711297797441368</c:v>
                </c:pt>
                <c:pt idx="1632">
                  <c:v>-1.2772778356876948</c:v>
                </c:pt>
                <c:pt idx="1633">
                  <c:v>-1.4779482418826411</c:v>
                </c:pt>
                <c:pt idx="1634">
                  <c:v>-1.3108465549574162</c:v>
                </c:pt>
                <c:pt idx="1635">
                  <c:v>-1.3029209347224568</c:v>
                </c:pt>
                <c:pt idx="1636">
                  <c:v>-1.2395243914350442</c:v>
                </c:pt>
                <c:pt idx="1637">
                  <c:v>-1.2198441942294549</c:v>
                </c:pt>
                <c:pt idx="1638">
                  <c:v>-1.4128742922749269</c:v>
                </c:pt>
                <c:pt idx="1639">
                  <c:v>-0.97269924741225822</c:v>
                </c:pt>
                <c:pt idx="1640">
                  <c:v>-1.2590284444707545</c:v>
                </c:pt>
                <c:pt idx="1641">
                  <c:v>-1.496386808026315</c:v>
                </c:pt>
                <c:pt idx="1642">
                  <c:v>-1.4063621097828949</c:v>
                </c:pt>
                <c:pt idx="1643">
                  <c:v>-1.2636208669682414</c:v>
                </c:pt>
                <c:pt idx="1644">
                  <c:v>-1.9911579038206837</c:v>
                </c:pt>
                <c:pt idx="1645">
                  <c:v>-1.4873910508219312</c:v>
                </c:pt>
                <c:pt idx="1646">
                  <c:v>-1.7553319228166915</c:v>
                </c:pt>
                <c:pt idx="1647">
                  <c:v>-1.2266683809910823</c:v>
                </c:pt>
                <c:pt idx="1648">
                  <c:v>-1.4562701031042207</c:v>
                </c:pt>
                <c:pt idx="1649">
                  <c:v>-1.582628335149912</c:v>
                </c:pt>
                <c:pt idx="1650">
                  <c:v>-1.8629363190962287</c:v>
                </c:pt>
                <c:pt idx="1651">
                  <c:v>-2.0792587523971826</c:v>
                </c:pt>
                <c:pt idx="1652">
                  <c:v>-2.0502541303524207</c:v>
                </c:pt>
                <c:pt idx="1653">
                  <c:v>-1.7510377754363269</c:v>
                </c:pt>
                <c:pt idx="1654">
                  <c:v>-1.626695842709768</c:v>
                </c:pt>
                <c:pt idx="1655">
                  <c:v>-2.0450517218620057</c:v>
                </c:pt>
                <c:pt idx="1656">
                  <c:v>-2.0975876306310601</c:v>
                </c:pt>
                <c:pt idx="1657">
                  <c:v>-2.0925290826487339</c:v>
                </c:pt>
                <c:pt idx="1658">
                  <c:v>-2.0820870250638444</c:v>
                </c:pt>
                <c:pt idx="1659">
                  <c:v>-1.2912025375957961</c:v>
                </c:pt>
                <c:pt idx="1660">
                  <c:v>-0.98145107797220255</c:v>
                </c:pt>
                <c:pt idx="1661">
                  <c:v>-1.2734869215057372</c:v>
                </c:pt>
                <c:pt idx="1662">
                  <c:v>-1.5518400991138024</c:v>
                </c:pt>
                <c:pt idx="1663">
                  <c:v>-1.38035316507343</c:v>
                </c:pt>
                <c:pt idx="1664">
                  <c:v>-0.97146609559933628</c:v>
                </c:pt>
                <c:pt idx="1665">
                  <c:v>-1.9017825184926966</c:v>
                </c:pt>
                <c:pt idx="1666">
                  <c:v>-1.5736096891036588</c:v>
                </c:pt>
                <c:pt idx="1667">
                  <c:v>-1.3069026314017398</c:v>
                </c:pt>
                <c:pt idx="1668">
                  <c:v>-1.1671526828456378</c:v>
                </c:pt>
                <c:pt idx="1669">
                  <c:v>-0.94082522642168098</c:v>
                </c:pt>
                <c:pt idx="1670">
                  <c:v>-1.2747036571141905</c:v>
                </c:pt>
                <c:pt idx="1671">
                  <c:v>-1.4935370907552405</c:v>
                </c:pt>
                <c:pt idx="1672">
                  <c:v>-1.9532387609554549</c:v>
                </c:pt>
                <c:pt idx="1673">
                  <c:v>-2.3603752077384121</c:v>
                </c:pt>
                <c:pt idx="1674">
                  <c:v>-2.4377216597053879</c:v>
                </c:pt>
                <c:pt idx="1675">
                  <c:v>-2.3677043996169522</c:v>
                </c:pt>
                <c:pt idx="1676">
                  <c:v>-2.6865376324404888</c:v>
                </c:pt>
                <c:pt idx="1677">
                  <c:v>-2.749525112015212</c:v>
                </c:pt>
                <c:pt idx="1678">
                  <c:v>-2.2958718951200572</c:v>
                </c:pt>
                <c:pt idx="1679">
                  <c:v>-2.5231719915201687</c:v>
                </c:pt>
                <c:pt idx="1680">
                  <c:v>-3.0501898745647518</c:v>
                </c:pt>
                <c:pt idx="1681">
                  <c:v>-3.2937565566367502</c:v>
                </c:pt>
                <c:pt idx="1682">
                  <c:v>-3.9567923599572876</c:v>
                </c:pt>
                <c:pt idx="1683">
                  <c:v>-3.5604143841526708</c:v>
                </c:pt>
                <c:pt idx="1684">
                  <c:v>-2.9379467488826192</c:v>
                </c:pt>
                <c:pt idx="1685">
                  <c:v>-3.6209267980631732</c:v>
                </c:pt>
                <c:pt idx="1686">
                  <c:v>-3.5899986494328164</c:v>
                </c:pt>
                <c:pt idx="1687">
                  <c:v>-2.6491876473369103</c:v>
                </c:pt>
                <c:pt idx="1688">
                  <c:v>-1.8994057447515038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F83-4795-BA60-923C16EBFD6F}"/>
            </c:ext>
          </c:extLst>
        </c:ser>
        <c:ser>
          <c:idx val="2"/>
          <c:order val="2"/>
          <c:tx>
            <c:v>15EMA</c:v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Main!$AQ$3:$AQ$1691</c:f>
              <c:numCache>
                <c:formatCode>0.00</c:formatCode>
                <c:ptCount val="168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-0.43833508106050773</c:v>
                </c:pt>
                <c:pt idx="15">
                  <c:v>-0.15429864478150573</c:v>
                </c:pt>
                <c:pt idx="16">
                  <c:v>-0.13409087491385047</c:v>
                </c:pt>
                <c:pt idx="17">
                  <c:v>-0.11584646431498814</c:v>
                </c:pt>
                <c:pt idx="18">
                  <c:v>-0.10613225216723235</c:v>
                </c:pt>
                <c:pt idx="19">
                  <c:v>3.4119682977510085E-2</c:v>
                </c:pt>
                <c:pt idx="20">
                  <c:v>3.9967899393486314E-2</c:v>
                </c:pt>
                <c:pt idx="21">
                  <c:v>3.4950182603995933E-2</c:v>
                </c:pt>
                <c:pt idx="22">
                  <c:v>-7.0218154626212892E-2</c:v>
                </c:pt>
                <c:pt idx="23">
                  <c:v>-0.26246595999382527</c:v>
                </c:pt>
                <c:pt idx="24">
                  <c:v>-0.48718107739780914</c:v>
                </c:pt>
                <c:pt idx="25">
                  <c:v>-0.70741712585327465</c:v>
                </c:pt>
                <c:pt idx="26">
                  <c:v>-0.91739895185816056</c:v>
                </c:pt>
                <c:pt idx="27">
                  <c:v>-1.2434385079426646</c:v>
                </c:pt>
                <c:pt idx="28">
                  <c:v>-1.4295989104744895</c:v>
                </c:pt>
                <c:pt idx="29">
                  <c:v>-1.5745216770757864</c:v>
                </c:pt>
                <c:pt idx="30">
                  <c:v>-1.7127392519307749</c:v>
                </c:pt>
                <c:pt idx="31">
                  <c:v>-1.9325136622549981</c:v>
                </c:pt>
                <c:pt idx="32">
                  <c:v>-2.1606994461266695</c:v>
                </c:pt>
                <c:pt idx="33">
                  <c:v>-2.2146964921847556</c:v>
                </c:pt>
                <c:pt idx="34">
                  <c:v>-2.1513055648465929</c:v>
                </c:pt>
                <c:pt idx="35">
                  <c:v>-2.2249332029415863</c:v>
                </c:pt>
                <c:pt idx="36">
                  <c:v>-2.3157757738246785</c:v>
                </c:pt>
                <c:pt idx="37">
                  <c:v>-2.2773550380337362</c:v>
                </c:pt>
                <c:pt idx="38">
                  <c:v>-2.1303202542685353</c:v>
                </c:pt>
                <c:pt idx="39">
                  <c:v>-1.9795946810530345</c:v>
                </c:pt>
                <c:pt idx="40">
                  <c:v>-1.798209975099462</c:v>
                </c:pt>
                <c:pt idx="41">
                  <c:v>-1.6442687047147366</c:v>
                </c:pt>
                <c:pt idx="42">
                  <c:v>-1.7715179882344119</c:v>
                </c:pt>
                <c:pt idx="43">
                  <c:v>-2.0621412485547155</c:v>
                </c:pt>
                <c:pt idx="44">
                  <c:v>-2.1680033794433688</c:v>
                </c:pt>
                <c:pt idx="45">
                  <c:v>-2.2175733669092499</c:v>
                </c:pt>
                <c:pt idx="46">
                  <c:v>-2.191704472651256</c:v>
                </c:pt>
                <c:pt idx="47">
                  <c:v>-2.0880779028240246</c:v>
                </c:pt>
                <c:pt idx="48">
                  <c:v>-2.0103305527045485</c:v>
                </c:pt>
                <c:pt idx="49">
                  <c:v>-1.9878412320341348</c:v>
                </c:pt>
                <c:pt idx="50">
                  <c:v>-1.9600046909520163</c:v>
                </c:pt>
                <c:pt idx="51">
                  <c:v>-1.9879837464880326</c:v>
                </c:pt>
                <c:pt idx="52">
                  <c:v>-2.0693370264601212</c:v>
                </c:pt>
                <c:pt idx="53">
                  <c:v>-2.2435500322154107</c:v>
                </c:pt>
                <c:pt idx="54">
                  <c:v>-2.5022679923914066</c:v>
                </c:pt>
                <c:pt idx="55">
                  <c:v>-2.678142628764415</c:v>
                </c:pt>
                <c:pt idx="56">
                  <c:v>-2.9660159479185033</c:v>
                </c:pt>
                <c:pt idx="57">
                  <c:v>-3.0787548043433932</c:v>
                </c:pt>
                <c:pt idx="58">
                  <c:v>-3.2628514195636287</c:v>
                </c:pt>
                <c:pt idx="59">
                  <c:v>-3.444178786410264</c:v>
                </c:pt>
                <c:pt idx="60">
                  <c:v>-3.6016190056738431</c:v>
                </c:pt>
                <c:pt idx="61">
                  <c:v>-3.7074922784526727</c:v>
                </c:pt>
                <c:pt idx="62">
                  <c:v>-3.6905329361411496</c:v>
                </c:pt>
                <c:pt idx="63">
                  <c:v>-3.5471838710315322</c:v>
                </c:pt>
                <c:pt idx="64">
                  <c:v>-3.3762095517571051</c:v>
                </c:pt>
                <c:pt idx="65">
                  <c:v>-3.1480209721734225</c:v>
                </c:pt>
                <c:pt idx="66">
                  <c:v>-2.9547659782408826</c:v>
                </c:pt>
                <c:pt idx="67">
                  <c:v>-2.8343388544090713</c:v>
                </c:pt>
                <c:pt idx="68">
                  <c:v>-2.4717471179593078</c:v>
                </c:pt>
                <c:pt idx="69">
                  <c:v>-2.1244921723826393</c:v>
                </c:pt>
                <c:pt idx="70">
                  <c:v>-1.727547775928951</c:v>
                </c:pt>
                <c:pt idx="71">
                  <c:v>-1.2640914492793311</c:v>
                </c:pt>
                <c:pt idx="72">
                  <c:v>-0.86796470997219133</c:v>
                </c:pt>
                <c:pt idx="73">
                  <c:v>-0.41005163808889522</c:v>
                </c:pt>
                <c:pt idx="74">
                  <c:v>-9.613023249291236E-2</c:v>
                </c:pt>
                <c:pt idx="75">
                  <c:v>0.14422398601954717</c:v>
                </c:pt>
                <c:pt idx="76">
                  <c:v>0.51142454563410611</c:v>
                </c:pt>
                <c:pt idx="77">
                  <c:v>0.84091936023106029</c:v>
                </c:pt>
                <c:pt idx="78">
                  <c:v>1.0421296905061286</c:v>
                </c:pt>
                <c:pt idx="79">
                  <c:v>1.1526033446666735</c:v>
                </c:pt>
                <c:pt idx="80">
                  <c:v>1.2890794642506633</c:v>
                </c:pt>
                <c:pt idx="81">
                  <c:v>1.3901475649622497</c:v>
                </c:pt>
                <c:pt idx="82">
                  <c:v>1.5274318471671759</c:v>
                </c:pt>
                <c:pt idx="83">
                  <c:v>1.5979991921684948</c:v>
                </c:pt>
                <c:pt idx="84">
                  <c:v>1.7079877388683107</c:v>
                </c:pt>
                <c:pt idx="85">
                  <c:v>1.7477416586113061</c:v>
                </c:pt>
                <c:pt idx="86">
                  <c:v>1.7302234597559256</c:v>
                </c:pt>
                <c:pt idx="87">
                  <c:v>1.819979254776718</c:v>
                </c:pt>
                <c:pt idx="88">
                  <c:v>1.9875431409900775</c:v>
                </c:pt>
                <c:pt idx="89">
                  <c:v>2.1705929722026798</c:v>
                </c:pt>
                <c:pt idx="90">
                  <c:v>2.360242698838801</c:v>
                </c:pt>
                <c:pt idx="91">
                  <c:v>2.5026081722979545</c:v>
                </c:pt>
                <c:pt idx="92">
                  <c:v>2.5543222867950468</c:v>
                </c:pt>
                <c:pt idx="93">
                  <c:v>2.506827463417447</c:v>
                </c:pt>
                <c:pt idx="94">
                  <c:v>2.3035483454781125</c:v>
                </c:pt>
                <c:pt idx="95">
                  <c:v>2.0456182016217617</c:v>
                </c:pt>
                <c:pt idx="96">
                  <c:v>1.868642649102678</c:v>
                </c:pt>
                <c:pt idx="97">
                  <c:v>1.6298882948171167</c:v>
                </c:pt>
                <c:pt idx="98">
                  <c:v>1.5757949216411857</c:v>
                </c:pt>
                <c:pt idx="99">
                  <c:v>1.5981474007285179</c:v>
                </c:pt>
                <c:pt idx="100">
                  <c:v>1.5786554174499114</c:v>
                </c:pt>
                <c:pt idx="101">
                  <c:v>1.4654040406377828</c:v>
                </c:pt>
                <c:pt idx="102">
                  <c:v>1.340537540176195</c:v>
                </c:pt>
                <c:pt idx="103">
                  <c:v>1.3138063481589817</c:v>
                </c:pt>
                <c:pt idx="104">
                  <c:v>1.3129394908676857</c:v>
                </c:pt>
                <c:pt idx="105">
                  <c:v>1.3250978135325033</c:v>
                </c:pt>
                <c:pt idx="106">
                  <c:v>1.3242167521837844</c:v>
                </c:pt>
                <c:pt idx="107">
                  <c:v>1.3405217051012843</c:v>
                </c:pt>
                <c:pt idx="108">
                  <c:v>1.3418908382506012</c:v>
                </c:pt>
                <c:pt idx="109">
                  <c:v>1.2711497631517936</c:v>
                </c:pt>
                <c:pt idx="110">
                  <c:v>1.2426191059020986</c:v>
                </c:pt>
                <c:pt idx="111">
                  <c:v>1.164709020909191</c:v>
                </c:pt>
                <c:pt idx="112">
                  <c:v>1.0996130573267135</c:v>
                </c:pt>
                <c:pt idx="113">
                  <c:v>1.1347375860545781</c:v>
                </c:pt>
                <c:pt idx="114">
                  <c:v>1.1666594331510804</c:v>
                </c:pt>
                <c:pt idx="115">
                  <c:v>1.1852994097922886</c:v>
                </c:pt>
                <c:pt idx="116">
                  <c:v>1.1949730757478823</c:v>
                </c:pt>
                <c:pt idx="117">
                  <c:v>1.1603242153865851</c:v>
                </c:pt>
                <c:pt idx="118">
                  <c:v>1.099376821156459</c:v>
                </c:pt>
                <c:pt idx="119">
                  <c:v>1.0154134888984221</c:v>
                </c:pt>
                <c:pt idx="120">
                  <c:v>0.86609740464619178</c:v>
                </c:pt>
                <c:pt idx="121">
                  <c:v>0.72115167876507935</c:v>
                </c:pt>
                <c:pt idx="122">
                  <c:v>0.52956628198662803</c:v>
                </c:pt>
                <c:pt idx="123">
                  <c:v>0.33948743298429895</c:v>
                </c:pt>
                <c:pt idx="124">
                  <c:v>0.27940553044364702</c:v>
                </c:pt>
                <c:pt idx="125">
                  <c:v>0.21730975994716423</c:v>
                </c:pt>
                <c:pt idx="126">
                  <c:v>0.14023516722100005</c:v>
                </c:pt>
                <c:pt idx="127">
                  <c:v>0.13570824514611815</c:v>
                </c:pt>
                <c:pt idx="128">
                  <c:v>0.13369498809299102</c:v>
                </c:pt>
                <c:pt idx="129">
                  <c:v>0.15435940193137501</c:v>
                </c:pt>
                <c:pt idx="130">
                  <c:v>0.20357400806860931</c:v>
                </c:pt>
                <c:pt idx="131">
                  <c:v>0.29212566650085625</c:v>
                </c:pt>
                <c:pt idx="132">
                  <c:v>0.35529994227736628</c:v>
                </c:pt>
                <c:pt idx="133">
                  <c:v>0.37160365409802276</c:v>
                </c:pt>
                <c:pt idx="134">
                  <c:v>0.37301470326412667</c:v>
                </c:pt>
                <c:pt idx="135">
                  <c:v>0.43354570955572402</c:v>
                </c:pt>
                <c:pt idx="136">
                  <c:v>0.50134327005304924</c:v>
                </c:pt>
                <c:pt idx="137">
                  <c:v>0.55686701229415569</c:v>
                </c:pt>
                <c:pt idx="138">
                  <c:v>0.68256429141811137</c:v>
                </c:pt>
                <c:pt idx="139">
                  <c:v>0.88431664393101483</c:v>
                </c:pt>
                <c:pt idx="140">
                  <c:v>1.0016117304076091</c:v>
                </c:pt>
                <c:pt idx="141">
                  <c:v>1.1177544003111064</c:v>
                </c:pt>
                <c:pt idx="142">
                  <c:v>1.2118293518149206</c:v>
                </c:pt>
                <c:pt idx="143">
                  <c:v>1.4073939876214818</c:v>
                </c:pt>
                <c:pt idx="144">
                  <c:v>1.587516034800778</c:v>
                </c:pt>
                <c:pt idx="145">
                  <c:v>1.8496716823701114</c:v>
                </c:pt>
                <c:pt idx="146">
                  <c:v>1.8347154298878148</c:v>
                </c:pt>
                <c:pt idx="147">
                  <c:v>1.9307169554860129</c:v>
                </c:pt>
                <c:pt idx="148">
                  <c:v>1.9344161950553356</c:v>
                </c:pt>
                <c:pt idx="149">
                  <c:v>1.9592536777196135</c:v>
                </c:pt>
                <c:pt idx="150">
                  <c:v>1.958692018678766</c:v>
                </c:pt>
                <c:pt idx="151">
                  <c:v>1.9659581675113285</c:v>
                </c:pt>
                <c:pt idx="152">
                  <c:v>2.0845721709099685</c:v>
                </c:pt>
                <c:pt idx="153">
                  <c:v>2.2826436537888064</c:v>
                </c:pt>
                <c:pt idx="154">
                  <c:v>2.4733394742913335</c:v>
                </c:pt>
                <c:pt idx="155">
                  <c:v>2.557117939078311</c:v>
                </c:pt>
                <c:pt idx="156">
                  <c:v>2.5612114470466794</c:v>
                </c:pt>
                <c:pt idx="157">
                  <c:v>2.6399629364479598</c:v>
                </c:pt>
                <c:pt idx="158">
                  <c:v>2.7235901563566802</c:v>
                </c:pt>
                <c:pt idx="159">
                  <c:v>2.858515621154845</c:v>
                </c:pt>
                <c:pt idx="160">
                  <c:v>2.9808523406799887</c:v>
                </c:pt>
                <c:pt idx="161">
                  <c:v>3.1891392480358451</c:v>
                </c:pt>
                <c:pt idx="162">
                  <c:v>3.308239960772501</c:v>
                </c:pt>
                <c:pt idx="163">
                  <c:v>3.3372605934677742</c:v>
                </c:pt>
                <c:pt idx="164">
                  <c:v>3.4072679111302859</c:v>
                </c:pt>
                <c:pt idx="165">
                  <c:v>3.542159403847204</c:v>
                </c:pt>
                <c:pt idx="166">
                  <c:v>3.5581244878567171</c:v>
                </c:pt>
                <c:pt idx="167">
                  <c:v>3.5802247465515133</c:v>
                </c:pt>
                <c:pt idx="168">
                  <c:v>3.4209173822247907</c:v>
                </c:pt>
                <c:pt idx="169">
                  <c:v>3.2594175017365785</c:v>
                </c:pt>
                <c:pt idx="170">
                  <c:v>3.1102310241723941</c:v>
                </c:pt>
                <c:pt idx="171">
                  <c:v>3.0805455670918152</c:v>
                </c:pt>
                <c:pt idx="172">
                  <c:v>3.1294847802871941</c:v>
                </c:pt>
                <c:pt idx="173">
                  <c:v>3.1895031940437093</c:v>
                </c:pt>
                <c:pt idx="174">
                  <c:v>3.2690744220058301</c:v>
                </c:pt>
                <c:pt idx="175">
                  <c:v>3.3126075210046291</c:v>
                </c:pt>
                <c:pt idx="176">
                  <c:v>3.4696340798143366</c:v>
                </c:pt>
                <c:pt idx="177">
                  <c:v>3.6164805073155151</c:v>
                </c:pt>
                <c:pt idx="178">
                  <c:v>3.7812811846606329</c:v>
                </c:pt>
                <c:pt idx="179">
                  <c:v>4.0208209397681056</c:v>
                </c:pt>
                <c:pt idx="180">
                  <c:v>4.1593370905757441</c:v>
                </c:pt>
                <c:pt idx="181">
                  <c:v>4.2341907839703534</c:v>
                </c:pt>
                <c:pt idx="182">
                  <c:v>4.2248126407932931</c:v>
                </c:pt>
                <c:pt idx="183">
                  <c:v>4.2678388133597949</c:v>
                </c:pt>
                <c:pt idx="184">
                  <c:v>4.3904455636800579</c:v>
                </c:pt>
                <c:pt idx="185">
                  <c:v>4.4785255159809978</c:v>
                </c:pt>
                <c:pt idx="186">
                  <c:v>4.4437921932453355</c:v>
                </c:pt>
                <c:pt idx="187">
                  <c:v>4.5116419666506644</c:v>
                </c:pt>
                <c:pt idx="188">
                  <c:v>4.6066080035732853</c:v>
                </c:pt>
                <c:pt idx="189">
                  <c:v>4.620812652660117</c:v>
                </c:pt>
                <c:pt idx="190">
                  <c:v>4.5855099606562009</c:v>
                </c:pt>
                <c:pt idx="191">
                  <c:v>4.5528228511636559</c:v>
                </c:pt>
                <c:pt idx="192">
                  <c:v>4.4812148791625637</c:v>
                </c:pt>
                <c:pt idx="193">
                  <c:v>4.4542587307611807</c:v>
                </c:pt>
                <c:pt idx="194">
                  <c:v>4.4027715506771408</c:v>
                </c:pt>
                <c:pt idx="195">
                  <c:v>4.3221949454949184</c:v>
                </c:pt>
                <c:pt idx="196">
                  <c:v>4.1753451650378253</c:v>
                </c:pt>
                <c:pt idx="197">
                  <c:v>3.9832103480384715</c:v>
                </c:pt>
                <c:pt idx="198">
                  <c:v>3.8333975812122261</c:v>
                </c:pt>
                <c:pt idx="199">
                  <c:v>3.6967278861043984</c:v>
                </c:pt>
                <c:pt idx="200">
                  <c:v>3.6902875036681446</c:v>
                </c:pt>
                <c:pt idx="201">
                  <c:v>3.7367239314479956</c:v>
                </c:pt>
                <c:pt idx="202">
                  <c:v>3.8239530542873039</c:v>
                </c:pt>
                <c:pt idx="203">
                  <c:v>3.9511327993985912</c:v>
                </c:pt>
                <c:pt idx="204">
                  <c:v>4.117776749677188</c:v>
                </c:pt>
                <c:pt idx="205">
                  <c:v>4.3161627586631974</c:v>
                </c:pt>
                <c:pt idx="206">
                  <c:v>4.6154106079878643</c:v>
                </c:pt>
                <c:pt idx="207">
                  <c:v>4.8739037716690641</c:v>
                </c:pt>
                <c:pt idx="208">
                  <c:v>5.1139577026907572</c:v>
                </c:pt>
                <c:pt idx="209">
                  <c:v>5.3200553706514055</c:v>
                </c:pt>
                <c:pt idx="210">
                  <c:v>5.3651149194237293</c:v>
                </c:pt>
                <c:pt idx="211">
                  <c:v>5.3528909180692512</c:v>
                </c:pt>
                <c:pt idx="212">
                  <c:v>5.306137095551426</c:v>
                </c:pt>
                <c:pt idx="213">
                  <c:v>5.3632515793676676</c:v>
                </c:pt>
                <c:pt idx="214">
                  <c:v>5.4045491116628614</c:v>
                </c:pt>
                <c:pt idx="215">
                  <c:v>5.401025742402668</c:v>
                </c:pt>
                <c:pt idx="216">
                  <c:v>5.3686038581146374</c:v>
                </c:pt>
                <c:pt idx="217">
                  <c:v>5.2788499417129762</c:v>
                </c:pt>
                <c:pt idx="218">
                  <c:v>5.2722735923968598</c:v>
                </c:pt>
                <c:pt idx="219">
                  <c:v>5.2433858531701789</c:v>
                </c:pt>
                <c:pt idx="220">
                  <c:v>5.1470874044153732</c:v>
                </c:pt>
                <c:pt idx="221">
                  <c:v>5.0085086200578353</c:v>
                </c:pt>
                <c:pt idx="222">
                  <c:v>4.9012818780339673</c:v>
                </c:pt>
                <c:pt idx="223">
                  <c:v>4.7887847460092408</c:v>
                </c:pt>
                <c:pt idx="224">
                  <c:v>4.6342295039714267</c:v>
                </c:pt>
                <c:pt idx="225">
                  <c:v>4.4063165781167664</c:v>
                </c:pt>
                <c:pt idx="226">
                  <c:v>4.2208220080557233</c:v>
                </c:pt>
                <c:pt idx="227">
                  <c:v>4.0498866961365101</c:v>
                </c:pt>
                <c:pt idx="228">
                  <c:v>3.8617223508044827</c:v>
                </c:pt>
                <c:pt idx="229">
                  <c:v>3.6626630338343715</c:v>
                </c:pt>
                <c:pt idx="230">
                  <c:v>3.5446739735818822</c:v>
                </c:pt>
                <c:pt idx="231">
                  <c:v>3.4811090863836807</c:v>
                </c:pt>
                <c:pt idx="232">
                  <c:v>3.434063258967905</c:v>
                </c:pt>
                <c:pt idx="233">
                  <c:v>3.4506886434954369</c:v>
                </c:pt>
                <c:pt idx="234">
                  <c:v>3.4415473318640797</c:v>
                </c:pt>
                <c:pt idx="235">
                  <c:v>3.4161352867515395</c:v>
                </c:pt>
                <c:pt idx="236">
                  <c:v>3.4559258237892001</c:v>
                </c:pt>
                <c:pt idx="237">
                  <c:v>3.5849945775961354</c:v>
                </c:pt>
                <c:pt idx="238">
                  <c:v>3.8035297567702324</c:v>
                </c:pt>
                <c:pt idx="239">
                  <c:v>3.9072787952854293</c:v>
                </c:pt>
                <c:pt idx="240">
                  <c:v>4.0005835629248203</c:v>
                </c:pt>
                <c:pt idx="241">
                  <c:v>4.0650739975785202</c:v>
                </c:pt>
                <c:pt idx="242">
                  <c:v>4.1708948987256589</c:v>
                </c:pt>
                <c:pt idx="243">
                  <c:v>4.2907655040864556</c:v>
                </c:pt>
                <c:pt idx="244">
                  <c:v>4.3228928637656603</c:v>
                </c:pt>
                <c:pt idx="245">
                  <c:v>4.3751919525197938</c:v>
                </c:pt>
                <c:pt idx="246">
                  <c:v>4.436820600225964</c:v>
                </c:pt>
                <c:pt idx="247">
                  <c:v>4.425857114743005</c:v>
                </c:pt>
                <c:pt idx="248">
                  <c:v>4.4148538618544917</c:v>
                </c:pt>
                <c:pt idx="249">
                  <c:v>4.4207858236287416</c:v>
                </c:pt>
                <c:pt idx="250">
                  <c:v>4.3877625588328524</c:v>
                </c:pt>
                <c:pt idx="251">
                  <c:v>4.3440360399889375</c:v>
                </c:pt>
                <c:pt idx="252">
                  <c:v>4.2920455781818552</c:v>
                </c:pt>
                <c:pt idx="253">
                  <c:v>4.2632644611974264</c:v>
                </c:pt>
                <c:pt idx="254">
                  <c:v>4.2531905549833056</c:v>
                </c:pt>
                <c:pt idx="255">
                  <c:v>4.2116014653198013</c:v>
                </c:pt>
                <c:pt idx="256">
                  <c:v>4.1846212000436607</c:v>
                </c:pt>
                <c:pt idx="257">
                  <c:v>4.1499410395127896</c:v>
                </c:pt>
                <c:pt idx="258">
                  <c:v>4.1228564441401998</c:v>
                </c:pt>
                <c:pt idx="259">
                  <c:v>4.148509471285589</c:v>
                </c:pt>
                <c:pt idx="260">
                  <c:v>4.2174511698664281</c:v>
                </c:pt>
                <c:pt idx="261">
                  <c:v>4.3023059520093918</c:v>
                </c:pt>
                <c:pt idx="262">
                  <c:v>4.357649049038173</c:v>
                </c:pt>
                <c:pt idx="263">
                  <c:v>4.4484960308104222</c:v>
                </c:pt>
                <c:pt idx="264">
                  <c:v>4.487832530781116</c:v>
                </c:pt>
                <c:pt idx="265">
                  <c:v>4.4495815324163646</c:v>
                </c:pt>
                <c:pt idx="266">
                  <c:v>4.4415042522932904</c:v>
                </c:pt>
                <c:pt idx="267">
                  <c:v>4.3953252950260016</c:v>
                </c:pt>
                <c:pt idx="268">
                  <c:v>4.3411589224158202</c:v>
                </c:pt>
                <c:pt idx="269">
                  <c:v>4.2935843718715585</c:v>
                </c:pt>
                <c:pt idx="270">
                  <c:v>4.183125403912701</c:v>
                </c:pt>
                <c:pt idx="271">
                  <c:v>4.0619696080983276</c:v>
                </c:pt>
                <c:pt idx="272">
                  <c:v>3.8918640580806882</c:v>
                </c:pt>
                <c:pt idx="273">
                  <c:v>3.7225426421790808</c:v>
                </c:pt>
                <c:pt idx="274">
                  <c:v>3.6228693737105315</c:v>
                </c:pt>
                <c:pt idx="275">
                  <c:v>3.4834820419593084</c:v>
                </c:pt>
                <c:pt idx="276">
                  <c:v>3.3945186227462338</c:v>
                </c:pt>
                <c:pt idx="277">
                  <c:v>3.4103224757159563</c:v>
                </c:pt>
                <c:pt idx="278">
                  <c:v>3.4051786941315192</c:v>
                </c:pt>
                <c:pt idx="279">
                  <c:v>3.381169206138138</c:v>
                </c:pt>
                <c:pt idx="280">
                  <c:v>3.3843928941529144</c:v>
                </c:pt>
                <c:pt idx="281">
                  <c:v>3.4335762636929994</c:v>
                </c:pt>
                <c:pt idx="282">
                  <c:v>3.4263814941602524</c:v>
                </c:pt>
                <c:pt idx="283">
                  <c:v>3.4499362997880492</c:v>
                </c:pt>
                <c:pt idx="284">
                  <c:v>3.4931614259707162</c:v>
                </c:pt>
                <c:pt idx="285">
                  <c:v>3.4870544247416109</c:v>
                </c:pt>
                <c:pt idx="286">
                  <c:v>3.5359977386687467</c:v>
                </c:pt>
                <c:pt idx="287">
                  <c:v>3.5654131894914149</c:v>
                </c:pt>
                <c:pt idx="288">
                  <c:v>3.5261076010804975</c:v>
                </c:pt>
                <c:pt idx="289">
                  <c:v>3.5167311734585769</c:v>
                </c:pt>
                <c:pt idx="290">
                  <c:v>3.4553960521403293</c:v>
                </c:pt>
                <c:pt idx="291">
                  <c:v>3.4338359075898772</c:v>
                </c:pt>
                <c:pt idx="292">
                  <c:v>3.4694468279211983</c:v>
                </c:pt>
                <c:pt idx="293">
                  <c:v>3.4406209994174892</c:v>
                </c:pt>
                <c:pt idx="294">
                  <c:v>3.4507238484317946</c:v>
                </c:pt>
                <c:pt idx="295">
                  <c:v>3.5166603416300863</c:v>
                </c:pt>
                <c:pt idx="296">
                  <c:v>3.55872519847233</c:v>
                </c:pt>
                <c:pt idx="297">
                  <c:v>3.6200203709711958</c:v>
                </c:pt>
                <c:pt idx="298">
                  <c:v>3.6698009198191572</c:v>
                </c:pt>
                <c:pt idx="299">
                  <c:v>3.6959005379237251</c:v>
                </c:pt>
                <c:pt idx="300">
                  <c:v>3.7491296455306866</c:v>
                </c:pt>
                <c:pt idx="301">
                  <c:v>3.7276821218501905</c:v>
                </c:pt>
                <c:pt idx="302">
                  <c:v>3.7391049941973074</c:v>
                </c:pt>
                <c:pt idx="303">
                  <c:v>3.7246707943355983</c:v>
                </c:pt>
                <c:pt idx="304">
                  <c:v>3.6344747900306862</c:v>
                </c:pt>
                <c:pt idx="305">
                  <c:v>3.5399057427173299</c:v>
                </c:pt>
                <c:pt idx="306">
                  <c:v>3.5207849789663355</c:v>
                </c:pt>
                <c:pt idx="307">
                  <c:v>3.448954046415897</c:v>
                </c:pt>
                <c:pt idx="308">
                  <c:v>3.4135146951321365</c:v>
                </c:pt>
                <c:pt idx="309">
                  <c:v>3.3577334430272741</c:v>
                </c:pt>
                <c:pt idx="310">
                  <c:v>3.224312281250695</c:v>
                </c:pt>
                <c:pt idx="311">
                  <c:v>3.1102781064300777</c:v>
                </c:pt>
                <c:pt idx="312">
                  <c:v>3.0488740578667382</c:v>
                </c:pt>
                <c:pt idx="313">
                  <c:v>2.9967975313311213</c:v>
                </c:pt>
                <c:pt idx="314">
                  <c:v>2.9352856281933222</c:v>
                </c:pt>
                <c:pt idx="315">
                  <c:v>2.9522601584560526</c:v>
                </c:pt>
                <c:pt idx="316">
                  <c:v>2.9524024925486292</c:v>
                </c:pt>
                <c:pt idx="317">
                  <c:v>2.9975939161876477</c:v>
                </c:pt>
                <c:pt idx="318">
                  <c:v>2.9839855661347556</c:v>
                </c:pt>
                <c:pt idx="319">
                  <c:v>2.9681569629480395</c:v>
                </c:pt>
                <c:pt idx="320">
                  <c:v>3.0190240023409389</c:v>
                </c:pt>
                <c:pt idx="321">
                  <c:v>3.0459234801171546</c:v>
                </c:pt>
                <c:pt idx="322">
                  <c:v>3.0391761145014633</c:v>
                </c:pt>
                <c:pt idx="323">
                  <c:v>3.0286097732877741</c:v>
                </c:pt>
                <c:pt idx="324">
                  <c:v>2.984941233485241</c:v>
                </c:pt>
                <c:pt idx="325">
                  <c:v>2.95447994832438</c:v>
                </c:pt>
                <c:pt idx="326">
                  <c:v>2.939611960357853</c:v>
                </c:pt>
                <c:pt idx="327">
                  <c:v>2.9903987252597366</c:v>
                </c:pt>
                <c:pt idx="328">
                  <c:v>3.0174728285591046</c:v>
                </c:pt>
                <c:pt idx="329">
                  <c:v>2.88364362594417</c:v>
                </c:pt>
                <c:pt idx="330">
                  <c:v>2.8238784128309047</c:v>
                </c:pt>
                <c:pt idx="331">
                  <c:v>2.740579765045315</c:v>
                </c:pt>
                <c:pt idx="332">
                  <c:v>2.6328602940956087</c:v>
                </c:pt>
                <c:pt idx="333">
                  <c:v>2.4811734939099304</c:v>
                </c:pt>
                <c:pt idx="334">
                  <c:v>2.370077040259388</c:v>
                </c:pt>
                <c:pt idx="335">
                  <c:v>2.3215879974450067</c:v>
                </c:pt>
                <c:pt idx="336">
                  <c:v>2.2820138868031394</c:v>
                </c:pt>
                <c:pt idx="337">
                  <c:v>2.2781356094024612</c:v>
                </c:pt>
                <c:pt idx="338">
                  <c:v>2.2470971416500674</c:v>
                </c:pt>
                <c:pt idx="339">
                  <c:v>2.2564630966935231</c:v>
                </c:pt>
                <c:pt idx="340">
                  <c:v>2.2772823781848017</c:v>
                </c:pt>
                <c:pt idx="341">
                  <c:v>2.2749027340385251</c:v>
                </c:pt>
                <c:pt idx="342">
                  <c:v>2.2986031286902313</c:v>
                </c:pt>
                <c:pt idx="343">
                  <c:v>2.4084398355183367</c:v>
                </c:pt>
                <c:pt idx="344">
                  <c:v>2.6049664675562498</c:v>
                </c:pt>
                <c:pt idx="345">
                  <c:v>2.8011604979047435</c:v>
                </c:pt>
                <c:pt idx="346">
                  <c:v>2.9666931606335396</c:v>
                </c:pt>
                <c:pt idx="347">
                  <c:v>3.1966770543569405</c:v>
                </c:pt>
                <c:pt idx="348">
                  <c:v>3.3636129700136705</c:v>
                </c:pt>
                <c:pt idx="349">
                  <c:v>3.5052478371216598</c:v>
                </c:pt>
                <c:pt idx="350">
                  <c:v>3.6262468629554103</c:v>
                </c:pt>
                <c:pt idx="351">
                  <c:v>3.7201459093610998</c:v>
                </c:pt>
                <c:pt idx="352">
                  <c:v>3.7523347996033487</c:v>
                </c:pt>
                <c:pt idx="353">
                  <c:v>3.792306370949392</c:v>
                </c:pt>
                <c:pt idx="354">
                  <c:v>3.920883595038839</c:v>
                </c:pt>
                <c:pt idx="355">
                  <c:v>4.0202972621808506</c:v>
                </c:pt>
                <c:pt idx="356">
                  <c:v>4.0470363543576502</c:v>
                </c:pt>
                <c:pt idx="357">
                  <c:v>4.1000606407141635</c:v>
                </c:pt>
                <c:pt idx="358">
                  <c:v>4.1627011702601715</c:v>
                </c:pt>
                <c:pt idx="359">
                  <c:v>4.1733177449136685</c:v>
                </c:pt>
                <c:pt idx="360">
                  <c:v>4.1779671446064324</c:v>
                </c:pt>
                <c:pt idx="361">
                  <c:v>4.1347128799540158</c:v>
                </c:pt>
                <c:pt idx="362">
                  <c:v>4.1077799066261846</c:v>
                </c:pt>
                <c:pt idx="363">
                  <c:v>4.1106236516742563</c:v>
                </c:pt>
                <c:pt idx="364">
                  <c:v>4.1073257740937876</c:v>
                </c:pt>
                <c:pt idx="365">
                  <c:v>4.1558111348630291</c:v>
                </c:pt>
                <c:pt idx="366">
                  <c:v>4.202554387411487</c:v>
                </c:pt>
                <c:pt idx="367">
                  <c:v>4.2603200823476595</c:v>
                </c:pt>
                <c:pt idx="368">
                  <c:v>4.2428752311285551</c:v>
                </c:pt>
                <c:pt idx="369">
                  <c:v>4.2158964094969038</c:v>
                </c:pt>
                <c:pt idx="370">
                  <c:v>4.1616454149134956</c:v>
                </c:pt>
                <c:pt idx="371">
                  <c:v>4.142321278035106</c:v>
                </c:pt>
                <c:pt idx="372">
                  <c:v>4.1326531085280998</c:v>
                </c:pt>
                <c:pt idx="373">
                  <c:v>4.1230892686937182</c:v>
                </c:pt>
                <c:pt idx="374">
                  <c:v>4.117700086852687</c:v>
                </c:pt>
                <c:pt idx="375">
                  <c:v>4.0921535382483825</c:v>
                </c:pt>
                <c:pt idx="376">
                  <c:v>4.0165649524368847</c:v>
                </c:pt>
                <c:pt idx="377">
                  <c:v>3.9041774296117948</c:v>
                </c:pt>
                <c:pt idx="378">
                  <c:v>3.841270359762893</c:v>
                </c:pt>
                <c:pt idx="379">
                  <c:v>3.7889439886253804</c:v>
                </c:pt>
                <c:pt idx="380">
                  <c:v>3.7176059344739438</c:v>
                </c:pt>
                <c:pt idx="381">
                  <c:v>3.6527975404514024</c:v>
                </c:pt>
                <c:pt idx="382">
                  <c:v>3.6118472318748913</c:v>
                </c:pt>
                <c:pt idx="383">
                  <c:v>3.5003674909859179</c:v>
                </c:pt>
                <c:pt idx="384">
                  <c:v>3.4020069669657316</c:v>
                </c:pt>
                <c:pt idx="385">
                  <c:v>3.3105003298308429</c:v>
                </c:pt>
                <c:pt idx="386">
                  <c:v>3.2950537563515265</c:v>
                </c:pt>
                <c:pt idx="387">
                  <c:v>3.3304893530271555</c:v>
                </c:pt>
                <c:pt idx="388">
                  <c:v>3.3895600996258843</c:v>
                </c:pt>
                <c:pt idx="389">
                  <c:v>3.4396634025707877</c:v>
                </c:pt>
                <c:pt idx="390">
                  <c:v>3.497290598940848</c:v>
                </c:pt>
                <c:pt idx="391">
                  <c:v>3.5946944942376211</c:v>
                </c:pt>
                <c:pt idx="392">
                  <c:v>3.6819953019000011</c:v>
                </c:pt>
                <c:pt idx="393">
                  <c:v>3.8168523803927412</c:v>
                </c:pt>
                <c:pt idx="394">
                  <c:v>3.9092152169812699</c:v>
                </c:pt>
                <c:pt idx="395">
                  <c:v>4.0016524594387715</c:v>
                </c:pt>
                <c:pt idx="396">
                  <c:v>3.9797256930674973</c:v>
                </c:pt>
                <c:pt idx="397">
                  <c:v>3.9051996748974789</c:v>
                </c:pt>
                <c:pt idx="398">
                  <c:v>3.8839493898178019</c:v>
                </c:pt>
                <c:pt idx="399">
                  <c:v>3.8427595678120063</c:v>
                </c:pt>
                <c:pt idx="400">
                  <c:v>3.7900474238914286</c:v>
                </c:pt>
                <c:pt idx="401">
                  <c:v>3.8056027636007075</c:v>
                </c:pt>
                <c:pt idx="402">
                  <c:v>3.7681069680199046</c:v>
                </c:pt>
                <c:pt idx="403">
                  <c:v>3.7697968833385165</c:v>
                </c:pt>
                <c:pt idx="404">
                  <c:v>3.7868088918337519</c:v>
                </c:pt>
                <c:pt idx="405">
                  <c:v>3.8064347383507688</c:v>
                </c:pt>
                <c:pt idx="406">
                  <c:v>3.8070854213358185</c:v>
                </c:pt>
                <c:pt idx="407">
                  <c:v>3.7777946599636119</c:v>
                </c:pt>
                <c:pt idx="408">
                  <c:v>3.7904435465391106</c:v>
                </c:pt>
                <c:pt idx="409">
                  <c:v>3.8245873380484512</c:v>
                </c:pt>
                <c:pt idx="410">
                  <c:v>3.8663257891185698</c:v>
                </c:pt>
                <c:pt idx="411">
                  <c:v>3.9044013358539615</c:v>
                </c:pt>
                <c:pt idx="412">
                  <c:v>3.9269159016243118</c:v>
                </c:pt>
                <c:pt idx="413">
                  <c:v>3.9441304770813304</c:v>
                </c:pt>
                <c:pt idx="414">
                  <c:v>3.9334989383257533</c:v>
                </c:pt>
                <c:pt idx="415">
                  <c:v>3.945378577864127</c:v>
                </c:pt>
                <c:pt idx="416">
                  <c:v>3.9510018470368777</c:v>
                </c:pt>
                <c:pt idx="417">
                  <c:v>3.9563347933003978</c:v>
                </c:pt>
                <c:pt idx="418">
                  <c:v>3.9501465683309482</c:v>
                </c:pt>
                <c:pt idx="419">
                  <c:v>3.9387530658491654</c:v>
                </c:pt>
                <c:pt idx="420">
                  <c:v>3.900477665535016</c:v>
                </c:pt>
                <c:pt idx="421">
                  <c:v>3.8214467131709222</c:v>
                </c:pt>
                <c:pt idx="422">
                  <c:v>3.6992370395999492</c:v>
                </c:pt>
                <c:pt idx="423">
                  <c:v>3.5548235467749705</c:v>
                </c:pt>
                <c:pt idx="424">
                  <c:v>3.4771835537421825</c:v>
                </c:pt>
                <c:pt idx="425">
                  <c:v>3.3608418424366295</c:v>
                </c:pt>
                <c:pt idx="426">
                  <c:v>3.2460158844931377</c:v>
                </c:pt>
                <c:pt idx="427">
                  <c:v>3.1337186326368931</c:v>
                </c:pt>
                <c:pt idx="428">
                  <c:v>3.0514932908777812</c:v>
                </c:pt>
                <c:pt idx="429">
                  <c:v>2.9806669058611113</c:v>
                </c:pt>
                <c:pt idx="430">
                  <c:v>2.91859839053271</c:v>
                </c:pt>
                <c:pt idx="431">
                  <c:v>2.8607066768438925</c:v>
                </c:pt>
                <c:pt idx="432">
                  <c:v>2.7709452690546712</c:v>
                </c:pt>
                <c:pt idx="433">
                  <c:v>2.7023176979880876</c:v>
                </c:pt>
                <c:pt idx="434">
                  <c:v>2.6553059625466351</c:v>
                </c:pt>
                <c:pt idx="435">
                  <c:v>2.5918461300976299</c:v>
                </c:pt>
                <c:pt idx="436">
                  <c:v>2.5261686154667147</c:v>
                </c:pt>
                <c:pt idx="437">
                  <c:v>2.4474183227318376</c:v>
                </c:pt>
                <c:pt idx="438">
                  <c:v>2.3862962720015028</c:v>
                </c:pt>
                <c:pt idx="439">
                  <c:v>2.3450405591091679</c:v>
                </c:pt>
                <c:pt idx="440">
                  <c:v>2.311680810096064</c:v>
                </c:pt>
                <c:pt idx="441">
                  <c:v>2.2973301540643112</c:v>
                </c:pt>
                <c:pt idx="442">
                  <c:v>2.3159007831504739</c:v>
                </c:pt>
                <c:pt idx="443">
                  <c:v>2.3774922936590737</c:v>
                </c:pt>
                <c:pt idx="444">
                  <c:v>2.4682123446551016</c:v>
                </c:pt>
                <c:pt idx="445">
                  <c:v>2.5667061091492651</c:v>
                </c:pt>
                <c:pt idx="446">
                  <c:v>2.6603080181042071</c:v>
                </c:pt>
                <c:pt idx="447">
                  <c:v>2.7606925080911373</c:v>
                </c:pt>
                <c:pt idx="448">
                  <c:v>2.8399072154542444</c:v>
                </c:pt>
                <c:pt idx="449">
                  <c:v>2.8907852525365874</c:v>
                </c:pt>
                <c:pt idx="450">
                  <c:v>2.9526057356278863</c:v>
                </c:pt>
                <c:pt idx="451">
                  <c:v>3.0348114713377288</c:v>
                </c:pt>
                <c:pt idx="452">
                  <c:v>3.1018144704229087</c:v>
                </c:pt>
                <c:pt idx="453">
                  <c:v>3.1308087533163622</c:v>
                </c:pt>
                <c:pt idx="454">
                  <c:v>3.140685668569104</c:v>
                </c:pt>
                <c:pt idx="455">
                  <c:v>3.1511440028677882</c:v>
                </c:pt>
                <c:pt idx="456">
                  <c:v>3.1824548950323064</c:v>
                </c:pt>
                <c:pt idx="457">
                  <c:v>3.1907083990557381</c:v>
                </c:pt>
                <c:pt idx="458">
                  <c:v>3.2071159160902054</c:v>
                </c:pt>
                <c:pt idx="459">
                  <c:v>3.2482759617098931</c:v>
                </c:pt>
                <c:pt idx="460">
                  <c:v>3.2617321749873049</c:v>
                </c:pt>
                <c:pt idx="461">
                  <c:v>3.2880219416398315</c:v>
                </c:pt>
                <c:pt idx="462">
                  <c:v>3.2806454943458538</c:v>
                </c:pt>
                <c:pt idx="463">
                  <c:v>3.2526540061273534</c:v>
                </c:pt>
                <c:pt idx="464">
                  <c:v>3.2222817591903921</c:v>
                </c:pt>
                <c:pt idx="465">
                  <c:v>3.2219626829052297</c:v>
                </c:pt>
                <c:pt idx="466">
                  <c:v>3.2016516559425376</c:v>
                </c:pt>
                <c:pt idx="467">
                  <c:v>3.1793488927180764</c:v>
                </c:pt>
                <c:pt idx="468">
                  <c:v>3.1441438044225016</c:v>
                </c:pt>
                <c:pt idx="469">
                  <c:v>3.1335117176360856</c:v>
                </c:pt>
                <c:pt idx="470">
                  <c:v>3.0967003290336796</c:v>
                </c:pt>
                <c:pt idx="471">
                  <c:v>3.0740935913622431</c:v>
                </c:pt>
                <c:pt idx="472">
                  <c:v>3.0355618136134526</c:v>
                </c:pt>
                <c:pt idx="473">
                  <c:v>2.9907719072687469</c:v>
                </c:pt>
                <c:pt idx="474">
                  <c:v>2.989846093021518</c:v>
                </c:pt>
                <c:pt idx="475">
                  <c:v>2.9783698634533446</c:v>
                </c:pt>
                <c:pt idx="476">
                  <c:v>2.9696741854403967</c:v>
                </c:pt>
                <c:pt idx="477">
                  <c:v>2.9477722796702128</c:v>
                </c:pt>
                <c:pt idx="478">
                  <c:v>2.9386139338040493</c:v>
                </c:pt>
                <c:pt idx="479">
                  <c:v>2.9390047589841011</c:v>
                </c:pt>
                <c:pt idx="480">
                  <c:v>2.9259479902626033</c:v>
                </c:pt>
                <c:pt idx="481">
                  <c:v>2.8855099698285804</c:v>
                </c:pt>
                <c:pt idx="482">
                  <c:v>2.8442468808129195</c:v>
                </c:pt>
                <c:pt idx="483">
                  <c:v>2.8135141794196574</c:v>
                </c:pt>
                <c:pt idx="484">
                  <c:v>2.7708529936634938</c:v>
                </c:pt>
                <c:pt idx="485">
                  <c:v>2.7247130395187931</c:v>
                </c:pt>
                <c:pt idx="486">
                  <c:v>2.6814541741109323</c:v>
                </c:pt>
                <c:pt idx="487">
                  <c:v>2.6724386169501573</c:v>
                </c:pt>
                <c:pt idx="488">
                  <c:v>2.6815419211994618</c:v>
                </c:pt>
                <c:pt idx="489">
                  <c:v>2.6528341422556947</c:v>
                </c:pt>
                <c:pt idx="490">
                  <c:v>2.6604835120191366</c:v>
                </c:pt>
                <c:pt idx="491">
                  <c:v>2.6625688205987799</c:v>
                </c:pt>
                <c:pt idx="492">
                  <c:v>2.7029939723748613</c:v>
                </c:pt>
                <c:pt idx="493">
                  <c:v>2.7930471648995558</c:v>
                </c:pt>
                <c:pt idx="494">
                  <c:v>2.8516265072229228</c:v>
                </c:pt>
                <c:pt idx="495">
                  <c:v>2.8645323412618686</c:v>
                </c:pt>
                <c:pt idx="496">
                  <c:v>2.8274687363803119</c:v>
                </c:pt>
                <c:pt idx="497">
                  <c:v>2.7933791012725937</c:v>
                </c:pt>
                <c:pt idx="498">
                  <c:v>2.7435912206991482</c:v>
                </c:pt>
                <c:pt idx="499">
                  <c:v>2.6809998704277125</c:v>
                </c:pt>
                <c:pt idx="500">
                  <c:v>2.6097547477453116</c:v>
                </c:pt>
                <c:pt idx="501">
                  <c:v>2.4631112161714164</c:v>
                </c:pt>
                <c:pt idx="502">
                  <c:v>2.3287254304437726</c:v>
                </c:pt>
                <c:pt idx="503">
                  <c:v>2.2048251673508386</c:v>
                </c:pt>
                <c:pt idx="504">
                  <c:v>2.1161679436732688</c:v>
                </c:pt>
                <c:pt idx="505">
                  <c:v>2.1021531304872245</c:v>
                </c:pt>
                <c:pt idx="506">
                  <c:v>2.0906421791723089</c:v>
                </c:pt>
                <c:pt idx="507">
                  <c:v>2.1202664717092126</c:v>
                </c:pt>
                <c:pt idx="508">
                  <c:v>2.1017763879878912</c:v>
                </c:pt>
                <c:pt idx="509">
                  <c:v>2.105848824194509</c:v>
                </c:pt>
                <c:pt idx="510">
                  <c:v>2.1191473088907409</c:v>
                </c:pt>
                <c:pt idx="511">
                  <c:v>2.1199930987014071</c:v>
                </c:pt>
                <c:pt idx="512">
                  <c:v>2.0945486419666248</c:v>
                </c:pt>
                <c:pt idx="513">
                  <c:v>2.1087581768131005</c:v>
                </c:pt>
                <c:pt idx="514">
                  <c:v>2.0930002942812611</c:v>
                </c:pt>
                <c:pt idx="515">
                  <c:v>2.0798334249961403</c:v>
                </c:pt>
                <c:pt idx="516">
                  <c:v>2.1196706943565196</c:v>
                </c:pt>
                <c:pt idx="517">
                  <c:v>2.1616540133484783</c:v>
                </c:pt>
                <c:pt idx="518">
                  <c:v>2.1952768115248866</c:v>
                </c:pt>
                <c:pt idx="519">
                  <c:v>2.2360836920386422</c:v>
                </c:pt>
                <c:pt idx="520">
                  <c:v>2.2865939319198989</c:v>
                </c:pt>
                <c:pt idx="521">
                  <c:v>2.3029465666401689</c:v>
                </c:pt>
                <c:pt idx="522">
                  <c:v>2.2899652880419734</c:v>
                </c:pt>
                <c:pt idx="523">
                  <c:v>2.2545673741902204</c:v>
                </c:pt>
                <c:pt idx="524">
                  <c:v>2.2038594726920229</c:v>
                </c:pt>
                <c:pt idx="525">
                  <c:v>2.1340442368148809</c:v>
                </c:pt>
                <c:pt idx="526">
                  <c:v>2.097351008116898</c:v>
                </c:pt>
                <c:pt idx="527">
                  <c:v>2.0434600391343145</c:v>
                </c:pt>
                <c:pt idx="528">
                  <c:v>1.9830113181518243</c:v>
                </c:pt>
                <c:pt idx="529">
                  <c:v>1.9377024292801084</c:v>
                </c:pt>
                <c:pt idx="530">
                  <c:v>1.8940853251127685</c:v>
                </c:pt>
                <c:pt idx="531">
                  <c:v>1.8732164920678966</c:v>
                </c:pt>
                <c:pt idx="532">
                  <c:v>1.8595578769117571</c:v>
                </c:pt>
                <c:pt idx="533">
                  <c:v>1.7865960694479879</c:v>
                </c:pt>
                <c:pt idx="534">
                  <c:v>1.7647138279636299</c:v>
                </c:pt>
                <c:pt idx="535">
                  <c:v>1.7468264043745532</c:v>
                </c:pt>
                <c:pt idx="536">
                  <c:v>1.6738706675072477</c:v>
                </c:pt>
                <c:pt idx="537">
                  <c:v>1.6267243646965801</c:v>
                </c:pt>
                <c:pt idx="538">
                  <c:v>1.5905939370146003</c:v>
                </c:pt>
                <c:pt idx="539">
                  <c:v>1.5466643360006884</c:v>
                </c:pt>
                <c:pt idx="540">
                  <c:v>1.5054351552023943</c:v>
                </c:pt>
                <c:pt idx="541">
                  <c:v>1.4050077138302668</c:v>
                </c:pt>
                <c:pt idx="542">
                  <c:v>1.331547685119864</c:v>
                </c:pt>
                <c:pt idx="543">
                  <c:v>1.301287149173546</c:v>
                </c:pt>
                <c:pt idx="544">
                  <c:v>1.2981121355479368</c:v>
                </c:pt>
                <c:pt idx="545">
                  <c:v>1.3307158372660386</c:v>
                </c:pt>
                <c:pt idx="546">
                  <c:v>1.3572095790581973</c:v>
                </c:pt>
                <c:pt idx="547">
                  <c:v>1.3821751130769464</c:v>
                </c:pt>
                <c:pt idx="548">
                  <c:v>1.4242835001732437</c:v>
                </c:pt>
                <c:pt idx="549">
                  <c:v>1.5004843831294878</c:v>
                </c:pt>
                <c:pt idx="550">
                  <c:v>1.6006003886193283</c:v>
                </c:pt>
                <c:pt idx="551">
                  <c:v>1.7295465120532572</c:v>
                </c:pt>
                <c:pt idx="552">
                  <c:v>1.8634799993943054</c:v>
                </c:pt>
                <c:pt idx="553">
                  <c:v>1.9989296643216139</c:v>
                </c:pt>
                <c:pt idx="554">
                  <c:v>2.0903707113331293</c:v>
                </c:pt>
                <c:pt idx="555">
                  <c:v>2.1330842417719929</c:v>
                </c:pt>
                <c:pt idx="556">
                  <c:v>2.1597024644698521</c:v>
                </c:pt>
                <c:pt idx="557">
                  <c:v>2.1989969499794562</c:v>
                </c:pt>
                <c:pt idx="558">
                  <c:v>2.1635902685822286</c:v>
                </c:pt>
                <c:pt idx="559">
                  <c:v>2.0865106470769748</c:v>
                </c:pt>
                <c:pt idx="560">
                  <c:v>2.0103636405552745</c:v>
                </c:pt>
                <c:pt idx="561">
                  <c:v>1.8885036235878503</c:v>
                </c:pt>
                <c:pt idx="562">
                  <c:v>1.7804213935974549</c:v>
                </c:pt>
                <c:pt idx="563">
                  <c:v>1.6531052343886508</c:v>
                </c:pt>
                <c:pt idx="564">
                  <c:v>1.5303418450031183</c:v>
                </c:pt>
                <c:pt idx="565">
                  <c:v>1.4389020211660704</c:v>
                </c:pt>
                <c:pt idx="566">
                  <c:v>1.3972379984900729</c:v>
                </c:pt>
                <c:pt idx="567">
                  <c:v>1.3425470932031194</c:v>
                </c:pt>
                <c:pt idx="568">
                  <c:v>1.3378472964447168</c:v>
                </c:pt>
                <c:pt idx="569">
                  <c:v>1.2844989999514054</c:v>
                </c:pt>
                <c:pt idx="570">
                  <c:v>1.2884930109999719</c:v>
                </c:pt>
                <c:pt idx="571">
                  <c:v>1.3026438154527833</c:v>
                </c:pt>
                <c:pt idx="572">
                  <c:v>1.3177166183156921</c:v>
                </c:pt>
                <c:pt idx="573">
                  <c:v>1.3439360857038278</c:v>
                </c:pt>
                <c:pt idx="574">
                  <c:v>1.3999898893962832</c:v>
                </c:pt>
                <c:pt idx="575">
                  <c:v>1.4511608076448279</c:v>
                </c:pt>
                <c:pt idx="576">
                  <c:v>1.4871005978090091</c:v>
                </c:pt>
                <c:pt idx="577">
                  <c:v>1.5003320379890335</c:v>
                </c:pt>
                <c:pt idx="578">
                  <c:v>1.473241287566744</c:v>
                </c:pt>
                <c:pt idx="579">
                  <c:v>1.4478222898630593</c:v>
                </c:pt>
                <c:pt idx="580">
                  <c:v>1.4534152546189369</c:v>
                </c:pt>
                <c:pt idx="581">
                  <c:v>1.4466212692961486</c:v>
                </c:pt>
                <c:pt idx="582">
                  <c:v>1.4363378859478</c:v>
                </c:pt>
                <c:pt idx="583">
                  <c:v>1.4277590096521959</c:v>
                </c:pt>
                <c:pt idx="584">
                  <c:v>1.4207002965419639</c:v>
                </c:pt>
                <c:pt idx="585">
                  <c:v>1.4229341879184725</c:v>
                </c:pt>
                <c:pt idx="586">
                  <c:v>1.351956930398599</c:v>
                </c:pt>
                <c:pt idx="587">
                  <c:v>1.3207791260941169</c:v>
                </c:pt>
                <c:pt idx="588">
                  <c:v>1.2655732843936693</c:v>
                </c:pt>
                <c:pt idx="589">
                  <c:v>1.2710208414636135</c:v>
                </c:pt>
                <c:pt idx="590">
                  <c:v>1.3193791191287814</c:v>
                </c:pt>
                <c:pt idx="591">
                  <c:v>1.307986842094343</c:v>
                </c:pt>
                <c:pt idx="592">
                  <c:v>1.3045348896430113</c:v>
                </c:pt>
                <c:pt idx="593">
                  <c:v>1.3006138332102368</c:v>
                </c:pt>
                <c:pt idx="594">
                  <c:v>1.2868216062108346</c:v>
                </c:pt>
                <c:pt idx="595">
                  <c:v>1.2446742209005857</c:v>
                </c:pt>
                <c:pt idx="596">
                  <c:v>1.205710910372509</c:v>
                </c:pt>
                <c:pt idx="597">
                  <c:v>1.1564802040067155</c:v>
                </c:pt>
                <c:pt idx="598">
                  <c:v>1.0955244838365301</c:v>
                </c:pt>
                <c:pt idx="599">
                  <c:v>0.99191477894596836</c:v>
                </c:pt>
                <c:pt idx="600">
                  <c:v>0.90762066159123356</c:v>
                </c:pt>
                <c:pt idx="601">
                  <c:v>0.87132793316520663</c:v>
                </c:pt>
                <c:pt idx="602">
                  <c:v>0.86270670115064929</c:v>
                </c:pt>
                <c:pt idx="603">
                  <c:v>0.78084131710921389</c:v>
                </c:pt>
                <c:pt idx="604">
                  <c:v>0.72960946317038045</c:v>
                </c:pt>
                <c:pt idx="605">
                  <c:v>0.65058607448299388</c:v>
                </c:pt>
                <c:pt idx="606">
                  <c:v>0.61706980720327453</c:v>
                </c:pt>
                <c:pt idx="607">
                  <c:v>0.56867506467445073</c:v>
                </c:pt>
                <c:pt idx="608">
                  <c:v>0.52850461097008405</c:v>
                </c:pt>
                <c:pt idx="609">
                  <c:v>0.48871652590214937</c:v>
                </c:pt>
                <c:pt idx="610">
                  <c:v>0.43473729468958566</c:v>
                </c:pt>
                <c:pt idx="611">
                  <c:v>0.40306812184739943</c:v>
                </c:pt>
                <c:pt idx="612">
                  <c:v>0.34987870937813326</c:v>
                </c:pt>
                <c:pt idx="613">
                  <c:v>0.28583771709518024</c:v>
                </c:pt>
                <c:pt idx="614">
                  <c:v>0.20009369492288892</c:v>
                </c:pt>
                <c:pt idx="615">
                  <c:v>0.14459418948799496</c:v>
                </c:pt>
                <c:pt idx="616">
                  <c:v>0.16259457483434397</c:v>
                </c:pt>
                <c:pt idx="617">
                  <c:v>0.14144443562155243</c:v>
                </c:pt>
                <c:pt idx="618">
                  <c:v>0.11220606613542798</c:v>
                </c:pt>
                <c:pt idx="619">
                  <c:v>7.3657451629722037E-2</c:v>
                </c:pt>
                <c:pt idx="620">
                  <c:v>1.0510870393486457E-2</c:v>
                </c:pt>
                <c:pt idx="621">
                  <c:v>-3.421699456257251E-2</c:v>
                </c:pt>
                <c:pt idx="622">
                  <c:v>-0.10171944006737663</c:v>
                </c:pt>
                <c:pt idx="623">
                  <c:v>-0.18614290886422083</c:v>
                </c:pt>
                <c:pt idx="624">
                  <c:v>-0.29302535498202287</c:v>
                </c:pt>
                <c:pt idx="625">
                  <c:v>-0.37323337911184168</c:v>
                </c:pt>
                <c:pt idx="626">
                  <c:v>-0.52646148334036602</c:v>
                </c:pt>
                <c:pt idx="627">
                  <c:v>-0.61579223825743101</c:v>
                </c:pt>
                <c:pt idx="628">
                  <c:v>-0.70196315625423378</c:v>
                </c:pt>
                <c:pt idx="629">
                  <c:v>-0.78103857368924323</c:v>
                </c:pt>
                <c:pt idx="630">
                  <c:v>-0.8511895163629648</c:v>
                </c:pt>
                <c:pt idx="631">
                  <c:v>-0.91582331245680015</c:v>
                </c:pt>
                <c:pt idx="632">
                  <c:v>-0.98479123581572381</c:v>
                </c:pt>
                <c:pt idx="633">
                  <c:v>-1.0611489670093821</c:v>
                </c:pt>
                <c:pt idx="634">
                  <c:v>-1.1145221666636125</c:v>
                </c:pt>
                <c:pt idx="635">
                  <c:v>-1.1942317817192014</c:v>
                </c:pt>
                <c:pt idx="636">
                  <c:v>-1.3039598853926264</c:v>
                </c:pt>
                <c:pt idx="637">
                  <c:v>-1.4220253800510367</c:v>
                </c:pt>
                <c:pt idx="638">
                  <c:v>-1.5350343582217674</c:v>
                </c:pt>
                <c:pt idx="639">
                  <c:v>-1.5556079866914723</c:v>
                </c:pt>
                <c:pt idx="640">
                  <c:v>-1.4932530059209292</c:v>
                </c:pt>
                <c:pt idx="641">
                  <c:v>-1.4152333763939788</c:v>
                </c:pt>
                <c:pt idx="642">
                  <c:v>-1.4048473959750551</c:v>
                </c:pt>
                <c:pt idx="643">
                  <c:v>-1.4229196773112891</c:v>
                </c:pt>
                <c:pt idx="644">
                  <c:v>-1.429787632925466</c:v>
                </c:pt>
                <c:pt idx="645">
                  <c:v>-1.3941230184431952</c:v>
                </c:pt>
                <c:pt idx="646">
                  <c:v>-1.3949240052204135</c:v>
                </c:pt>
                <c:pt idx="647">
                  <c:v>-1.3715709843756234</c:v>
                </c:pt>
                <c:pt idx="648">
                  <c:v>-1.2936726237340836</c:v>
                </c:pt>
                <c:pt idx="649">
                  <c:v>-1.2238686555648177</c:v>
                </c:pt>
                <c:pt idx="650">
                  <c:v>-1.1430874303252299</c:v>
                </c:pt>
                <c:pt idx="651">
                  <c:v>-1.0844024694172285</c:v>
                </c:pt>
                <c:pt idx="652">
                  <c:v>-1.0253651640811425</c:v>
                </c:pt>
                <c:pt idx="653">
                  <c:v>-1.0015158563517035</c:v>
                </c:pt>
                <c:pt idx="654">
                  <c:v>-0.9308932703050381</c:v>
                </c:pt>
                <c:pt idx="655">
                  <c:v>-0.88177743846656154</c:v>
                </c:pt>
                <c:pt idx="656">
                  <c:v>-0.87330687768195059</c:v>
                </c:pt>
                <c:pt idx="657">
                  <c:v>-0.89286702956235242</c:v>
                </c:pt>
                <c:pt idx="658">
                  <c:v>-0.93679703999988595</c:v>
                </c:pt>
                <c:pt idx="659">
                  <c:v>-0.99072266649141727</c:v>
                </c:pt>
                <c:pt idx="660">
                  <c:v>-1.0344114674565856</c:v>
                </c:pt>
                <c:pt idx="661">
                  <c:v>-1.0616613278992564</c:v>
                </c:pt>
                <c:pt idx="662">
                  <c:v>-1.0977452450598579</c:v>
                </c:pt>
                <c:pt idx="663">
                  <c:v>-1.1445403960322502</c:v>
                </c:pt>
                <c:pt idx="664">
                  <c:v>-1.2089351098233621</c:v>
                </c:pt>
                <c:pt idx="665">
                  <c:v>-1.2847427898938495</c:v>
                </c:pt>
                <c:pt idx="666">
                  <c:v>-1.358771238956225</c:v>
                </c:pt>
                <c:pt idx="667">
                  <c:v>-1.4506244320913095</c:v>
                </c:pt>
                <c:pt idx="668">
                  <c:v>-1.5607908175822292</c:v>
                </c:pt>
                <c:pt idx="669">
                  <c:v>-1.6772529284339452</c:v>
                </c:pt>
                <c:pt idx="670">
                  <c:v>-1.759487541283838</c:v>
                </c:pt>
                <c:pt idx="671">
                  <c:v>-1.8540299359405679</c:v>
                </c:pt>
                <c:pt idx="672">
                  <c:v>-1.8766325652730784</c:v>
                </c:pt>
                <c:pt idx="673">
                  <c:v>-1.9084325106666122</c:v>
                </c:pt>
                <c:pt idx="674">
                  <c:v>-1.8962747382145493</c:v>
                </c:pt>
                <c:pt idx="675">
                  <c:v>-1.9234681146189985</c:v>
                </c:pt>
                <c:pt idx="676">
                  <c:v>-1.954979154916995</c:v>
                </c:pt>
                <c:pt idx="677">
                  <c:v>-1.9729928178115745</c:v>
                </c:pt>
                <c:pt idx="678">
                  <c:v>-2.0149719949924871</c:v>
                </c:pt>
                <c:pt idx="679">
                  <c:v>-2.0064575820278936</c:v>
                </c:pt>
                <c:pt idx="680">
                  <c:v>-1.9871390737953638</c:v>
                </c:pt>
                <c:pt idx="681">
                  <c:v>-1.9902629733213091</c:v>
                </c:pt>
                <c:pt idx="682">
                  <c:v>-1.9661037184170982</c:v>
                </c:pt>
                <c:pt idx="683">
                  <c:v>-1.9512843569263185</c:v>
                </c:pt>
                <c:pt idx="684">
                  <c:v>-1.9556593126032293</c:v>
                </c:pt>
                <c:pt idx="685">
                  <c:v>-1.9393833119508512</c:v>
                </c:pt>
                <c:pt idx="686">
                  <c:v>-1.8809878817995909</c:v>
                </c:pt>
                <c:pt idx="687">
                  <c:v>-1.7802777475873139</c:v>
                </c:pt>
                <c:pt idx="688">
                  <c:v>-1.6979920056849191</c:v>
                </c:pt>
                <c:pt idx="689">
                  <c:v>-1.6755677375968843</c:v>
                </c:pt>
                <c:pt idx="690">
                  <c:v>-1.6454017292498326</c:v>
                </c:pt>
                <c:pt idx="691">
                  <c:v>-1.681231249290996</c:v>
                </c:pt>
                <c:pt idx="692">
                  <c:v>-1.7294593614071145</c:v>
                </c:pt>
                <c:pt idx="693">
                  <c:v>-1.7586898595953895</c:v>
                </c:pt>
                <c:pt idx="694">
                  <c:v>-1.8023414638288273</c:v>
                </c:pt>
                <c:pt idx="695">
                  <c:v>-1.8677686173796246</c:v>
                </c:pt>
                <c:pt idx="696">
                  <c:v>-1.9524885551649462</c:v>
                </c:pt>
                <c:pt idx="697">
                  <c:v>-2.0129589059524</c:v>
                </c:pt>
                <c:pt idx="698">
                  <c:v>-2.0287951934488535</c:v>
                </c:pt>
                <c:pt idx="699">
                  <c:v>-2.02571789840432</c:v>
                </c:pt>
                <c:pt idx="700">
                  <c:v>-2.0371746852600419</c:v>
                </c:pt>
                <c:pt idx="701">
                  <c:v>-2.0435834527359535</c:v>
                </c:pt>
                <c:pt idx="702">
                  <c:v>-2.0915913142291589</c:v>
                </c:pt>
                <c:pt idx="703">
                  <c:v>-2.1436061345674142</c:v>
                </c:pt>
                <c:pt idx="704">
                  <c:v>-2.2243976042870712</c:v>
                </c:pt>
                <c:pt idx="705">
                  <c:v>-2.2747427704861902</c:v>
                </c:pt>
                <c:pt idx="706">
                  <c:v>-2.3280646446048729</c:v>
                </c:pt>
                <c:pt idx="707">
                  <c:v>-2.4103876154358699</c:v>
                </c:pt>
                <c:pt idx="708">
                  <c:v>-2.5388075476839909</c:v>
                </c:pt>
                <c:pt idx="709">
                  <c:v>-2.6706346996134638</c:v>
                </c:pt>
                <c:pt idx="710">
                  <c:v>-2.7299414551691701</c:v>
                </c:pt>
                <c:pt idx="711">
                  <c:v>-2.7518276120669336</c:v>
                </c:pt>
                <c:pt idx="712">
                  <c:v>-2.7753866833881462</c:v>
                </c:pt>
                <c:pt idx="713">
                  <c:v>-2.7902411161144314</c:v>
                </c:pt>
                <c:pt idx="714">
                  <c:v>-2.7604544246475879</c:v>
                </c:pt>
                <c:pt idx="715">
                  <c:v>-2.7010280372908984</c:v>
                </c:pt>
                <c:pt idx="716">
                  <c:v>-2.6881634428675474</c:v>
                </c:pt>
                <c:pt idx="717">
                  <c:v>-2.7094549725036212</c:v>
                </c:pt>
                <c:pt idx="718">
                  <c:v>-2.6633079693281045</c:v>
                </c:pt>
                <c:pt idx="719">
                  <c:v>-2.6298969407387447</c:v>
                </c:pt>
                <c:pt idx="720">
                  <c:v>-2.5878845488732516</c:v>
                </c:pt>
                <c:pt idx="721">
                  <c:v>-2.5352369093977716</c:v>
                </c:pt>
                <c:pt idx="722">
                  <c:v>-2.4977587880007031</c:v>
                </c:pt>
                <c:pt idx="723">
                  <c:v>-2.5011878326043315</c:v>
                </c:pt>
                <c:pt idx="724">
                  <c:v>-2.5078572399061163</c:v>
                </c:pt>
                <c:pt idx="725">
                  <c:v>-2.4710696436488009</c:v>
                </c:pt>
                <c:pt idx="726">
                  <c:v>-2.436469134840038</c:v>
                </c:pt>
                <c:pt idx="727">
                  <c:v>-2.3734362732154026</c:v>
                </c:pt>
                <c:pt idx="728">
                  <c:v>-2.2833872710380194</c:v>
                </c:pt>
                <c:pt idx="729">
                  <c:v>-2.126228206581259</c:v>
                </c:pt>
                <c:pt idx="730">
                  <c:v>-2.0371364596507502</c:v>
                </c:pt>
                <c:pt idx="731">
                  <c:v>-1.9233528990606725</c:v>
                </c:pt>
                <c:pt idx="732">
                  <c:v>-1.8425418535736393</c:v>
                </c:pt>
                <c:pt idx="733">
                  <c:v>-1.8089070145505057</c:v>
                </c:pt>
                <c:pt idx="734">
                  <c:v>-1.7413875807205801</c:v>
                </c:pt>
                <c:pt idx="735">
                  <c:v>-1.6606910683884706</c:v>
                </c:pt>
                <c:pt idx="736">
                  <c:v>-1.6189464710859505</c:v>
                </c:pt>
                <c:pt idx="737">
                  <c:v>-1.5698086872185959</c:v>
                </c:pt>
                <c:pt idx="738">
                  <c:v>-1.5645380701348652</c:v>
                </c:pt>
                <c:pt idx="739">
                  <c:v>-1.580935282550469</c:v>
                </c:pt>
                <c:pt idx="740">
                  <c:v>-1.5580101057456337</c:v>
                </c:pt>
                <c:pt idx="741">
                  <c:v>-1.6218711017388951</c:v>
                </c:pt>
                <c:pt idx="742">
                  <c:v>-1.7267533759167828</c:v>
                </c:pt>
                <c:pt idx="743">
                  <c:v>-1.8337265022044895</c:v>
                </c:pt>
                <c:pt idx="744">
                  <c:v>-1.9451474978547656</c:v>
                </c:pt>
                <c:pt idx="745">
                  <c:v>-1.9836364083550968</c:v>
                </c:pt>
                <c:pt idx="746">
                  <c:v>-2.044957787608094</c:v>
                </c:pt>
                <c:pt idx="747">
                  <c:v>-2.0914275794813437</c:v>
                </c:pt>
                <c:pt idx="748">
                  <c:v>-2.1683358996854811</c:v>
                </c:pt>
                <c:pt idx="749">
                  <c:v>-2.1891051145884894</c:v>
                </c:pt>
                <c:pt idx="750">
                  <c:v>-2.2106011451995538</c:v>
                </c:pt>
                <c:pt idx="751">
                  <c:v>-2.1844058473282626</c:v>
                </c:pt>
                <c:pt idx="752">
                  <c:v>-2.1528130434215402</c:v>
                </c:pt>
                <c:pt idx="753">
                  <c:v>-2.099052381592224</c:v>
                </c:pt>
                <c:pt idx="754">
                  <c:v>-2.0332082403773724</c:v>
                </c:pt>
                <c:pt idx="755">
                  <c:v>-2.0090297546280822</c:v>
                </c:pt>
                <c:pt idx="756">
                  <c:v>-1.9407463066339621</c:v>
                </c:pt>
                <c:pt idx="757">
                  <c:v>-1.829733630937378</c:v>
                </c:pt>
                <c:pt idx="758">
                  <c:v>-1.719010577140792</c:v>
                </c:pt>
                <c:pt idx="759">
                  <c:v>-1.6278500413667252</c:v>
                </c:pt>
                <c:pt idx="760">
                  <c:v>-1.5800429595375993</c:v>
                </c:pt>
                <c:pt idx="761">
                  <c:v>-1.4441185941485599</c:v>
                </c:pt>
                <c:pt idx="762">
                  <c:v>-1.2909890766023109</c:v>
                </c:pt>
                <c:pt idx="763">
                  <c:v>-1.1463996167485035</c:v>
                </c:pt>
                <c:pt idx="764">
                  <c:v>-1.0876078800670879</c:v>
                </c:pt>
                <c:pt idx="765">
                  <c:v>-1.0267960954381923</c:v>
                </c:pt>
                <c:pt idx="766">
                  <c:v>-0.92263672177824962</c:v>
                </c:pt>
                <c:pt idx="767">
                  <c:v>-0.88969459311297827</c:v>
                </c:pt>
                <c:pt idx="768">
                  <c:v>-0.81706957552759707</c:v>
                </c:pt>
                <c:pt idx="769">
                  <c:v>-0.73759683304237078</c:v>
                </c:pt>
                <c:pt idx="770">
                  <c:v>-0.68966836392450548</c:v>
                </c:pt>
                <c:pt idx="771">
                  <c:v>-0.69380869875748807</c:v>
                </c:pt>
                <c:pt idx="772">
                  <c:v>-0.75992511599800994</c:v>
                </c:pt>
                <c:pt idx="773">
                  <c:v>-0.82130488757623332</c:v>
                </c:pt>
                <c:pt idx="774">
                  <c:v>-0.80953114048593844</c:v>
                </c:pt>
                <c:pt idx="775">
                  <c:v>-0.86357578972331839</c:v>
                </c:pt>
                <c:pt idx="776">
                  <c:v>-0.90451100368177983</c:v>
                </c:pt>
                <c:pt idx="777">
                  <c:v>-0.91907715876246532</c:v>
                </c:pt>
                <c:pt idx="778">
                  <c:v>-0.92210699223750159</c:v>
                </c:pt>
                <c:pt idx="779">
                  <c:v>-0.97924214559998157</c:v>
                </c:pt>
                <c:pt idx="780">
                  <c:v>-1.0194107371602574</c:v>
                </c:pt>
                <c:pt idx="781">
                  <c:v>-1.0521091402495775</c:v>
                </c:pt>
                <c:pt idx="782">
                  <c:v>-1.0794272851576943</c:v>
                </c:pt>
                <c:pt idx="783">
                  <c:v>-1.1121508918056706</c:v>
                </c:pt>
                <c:pt idx="784">
                  <c:v>-1.1355537561385913</c:v>
                </c:pt>
                <c:pt idx="785">
                  <c:v>-1.1498210902336137</c:v>
                </c:pt>
                <c:pt idx="786">
                  <c:v>-1.1488984454059616</c:v>
                </c:pt>
                <c:pt idx="787">
                  <c:v>-1.1752634828128379</c:v>
                </c:pt>
                <c:pt idx="788">
                  <c:v>-1.2073596199759096</c:v>
                </c:pt>
                <c:pt idx="789">
                  <c:v>-1.3111222264932731</c:v>
                </c:pt>
                <c:pt idx="790">
                  <c:v>-1.407202564071097</c:v>
                </c:pt>
                <c:pt idx="791">
                  <c:v>-1.5116339847662945</c:v>
                </c:pt>
                <c:pt idx="792">
                  <c:v>-1.5566459188971911</c:v>
                </c:pt>
                <c:pt idx="793">
                  <c:v>-1.5797382636927986</c:v>
                </c:pt>
                <c:pt idx="794">
                  <c:v>-1.5323563822702528</c:v>
                </c:pt>
                <c:pt idx="795">
                  <c:v>-1.4296327535679076</c:v>
                </c:pt>
                <c:pt idx="796">
                  <c:v>-1.3081822477292033</c:v>
                </c:pt>
                <c:pt idx="797">
                  <c:v>-1.2006950312665619</c:v>
                </c:pt>
                <c:pt idx="798">
                  <c:v>-1.1067552530818396</c:v>
                </c:pt>
                <c:pt idx="799">
                  <c:v>-1.0194038761318294</c:v>
                </c:pt>
                <c:pt idx="800">
                  <c:v>-0.97274090370645028</c:v>
                </c:pt>
                <c:pt idx="801">
                  <c:v>-0.99600020076011853</c:v>
                </c:pt>
                <c:pt idx="802">
                  <c:v>-1.0601077397187733</c:v>
                </c:pt>
                <c:pt idx="803">
                  <c:v>-1.1208062604579494</c:v>
                </c:pt>
                <c:pt idx="804">
                  <c:v>-1.2488230346578191</c:v>
                </c:pt>
                <c:pt idx="805">
                  <c:v>-1.2905221511297325</c:v>
                </c:pt>
                <c:pt idx="806">
                  <c:v>-1.3095966749405554</c:v>
                </c:pt>
                <c:pt idx="807">
                  <c:v>-1.2970853960501871</c:v>
                </c:pt>
                <c:pt idx="808">
                  <c:v>-1.2662323344432187</c:v>
                </c:pt>
                <c:pt idx="809">
                  <c:v>-1.2678960961098797</c:v>
                </c:pt>
                <c:pt idx="810">
                  <c:v>-1.2397736832228017</c:v>
                </c:pt>
                <c:pt idx="811">
                  <c:v>-1.2510790717134901</c:v>
                </c:pt>
                <c:pt idx="812">
                  <c:v>-1.2717072026790324</c:v>
                </c:pt>
                <c:pt idx="813">
                  <c:v>-1.2493734614423468</c:v>
                </c:pt>
                <c:pt idx="814">
                  <c:v>-1.1594981961437223</c:v>
                </c:pt>
                <c:pt idx="815">
                  <c:v>-1.0829110172830054</c:v>
                </c:pt>
                <c:pt idx="816">
                  <c:v>-0.97588012717920813</c:v>
                </c:pt>
                <c:pt idx="817">
                  <c:v>-0.84328904469443433</c:v>
                </c:pt>
                <c:pt idx="818">
                  <c:v>-0.65571674830271298</c:v>
                </c:pt>
                <c:pt idx="819">
                  <c:v>-0.50658468859466677</c:v>
                </c:pt>
                <c:pt idx="820">
                  <c:v>-0.37182468972896426</c:v>
                </c:pt>
                <c:pt idx="821">
                  <c:v>-0.25876707490921769</c:v>
                </c:pt>
                <c:pt idx="822">
                  <c:v>-0.15284140895225531</c:v>
                </c:pt>
                <c:pt idx="823">
                  <c:v>-4.7559053976033494E-2</c:v>
                </c:pt>
                <c:pt idx="824">
                  <c:v>5.6281352566933777E-2</c:v>
                </c:pt>
                <c:pt idx="825">
                  <c:v>0.1604440107338497</c:v>
                </c:pt>
                <c:pt idx="826">
                  <c:v>0.27705449784837843</c:v>
                </c:pt>
                <c:pt idx="827">
                  <c:v>0.37580390521251356</c:v>
                </c:pt>
                <c:pt idx="828">
                  <c:v>0.46702246126495822</c:v>
                </c:pt>
                <c:pt idx="829">
                  <c:v>0.54076717696824383</c:v>
                </c:pt>
                <c:pt idx="830">
                  <c:v>0.56958389624638772</c:v>
                </c:pt>
                <c:pt idx="831">
                  <c:v>0.56456756756977611</c:v>
                </c:pt>
                <c:pt idx="832">
                  <c:v>0.53639328453317736</c:v>
                </c:pt>
                <c:pt idx="833">
                  <c:v>0.50755201928410176</c:v>
                </c:pt>
                <c:pt idx="834">
                  <c:v>0.44587759966445961</c:v>
                </c:pt>
                <c:pt idx="835">
                  <c:v>0.34865759254587747</c:v>
                </c:pt>
                <c:pt idx="836">
                  <c:v>0.23393713731032584</c:v>
                </c:pt>
                <c:pt idx="837">
                  <c:v>0.13293022186746109</c:v>
                </c:pt>
                <c:pt idx="838">
                  <c:v>1.2939194851258801E-2</c:v>
                </c:pt>
                <c:pt idx="839">
                  <c:v>-0.11989738336054483</c:v>
                </c:pt>
                <c:pt idx="840">
                  <c:v>-0.2178055253100778</c:v>
                </c:pt>
                <c:pt idx="841">
                  <c:v>-0.34623756562659036</c:v>
                </c:pt>
                <c:pt idx="842">
                  <c:v>-0.44376385854036327</c:v>
                </c:pt>
                <c:pt idx="843">
                  <c:v>-0.53602765814772979</c:v>
                </c:pt>
                <c:pt idx="844">
                  <c:v>-0.57208565949996248</c:v>
                </c:pt>
                <c:pt idx="845">
                  <c:v>-0.59050103697055989</c:v>
                </c:pt>
                <c:pt idx="846">
                  <c:v>-0.53181699789269821</c:v>
                </c:pt>
                <c:pt idx="847">
                  <c:v>-0.45997413268030513</c:v>
                </c:pt>
                <c:pt idx="848">
                  <c:v>-0.4010202694094766</c:v>
                </c:pt>
                <c:pt idx="849">
                  <c:v>-0.3350248036530224</c:v>
                </c:pt>
                <c:pt idx="850">
                  <c:v>-0.24841032527521312</c:v>
                </c:pt>
                <c:pt idx="851">
                  <c:v>-0.16726847790946589</c:v>
                </c:pt>
                <c:pt idx="852">
                  <c:v>-0.10913925096892901</c:v>
                </c:pt>
                <c:pt idx="853">
                  <c:v>-5.6016710077895271E-2</c:v>
                </c:pt>
                <c:pt idx="854">
                  <c:v>-3.9530930308018707E-2</c:v>
                </c:pt>
                <c:pt idx="855">
                  <c:v>3.4088818143180856E-2</c:v>
                </c:pt>
                <c:pt idx="856">
                  <c:v>6.3540113586582472E-2</c:v>
                </c:pt>
                <c:pt idx="857">
                  <c:v>9.806748463523221E-2</c:v>
                </c:pt>
                <c:pt idx="858">
                  <c:v>0.10124726052163148</c:v>
                </c:pt>
                <c:pt idx="859">
                  <c:v>0.11364150255210263</c:v>
                </c:pt>
                <c:pt idx="860">
                  <c:v>0.12898163119714739</c:v>
                </c:pt>
                <c:pt idx="861">
                  <c:v>4.7600685693732991E-2</c:v>
                </c:pt>
                <c:pt idx="862">
                  <c:v>-3.2476025200723624E-3</c:v>
                </c:pt>
                <c:pt idx="863">
                  <c:v>-5.4691999554492124E-2</c:v>
                </c:pt>
                <c:pt idx="864">
                  <c:v>-0.12007539608739269</c:v>
                </c:pt>
                <c:pt idx="865">
                  <c:v>-0.1463712872918865</c:v>
                </c:pt>
                <c:pt idx="866">
                  <c:v>-0.1503545224331363</c:v>
                </c:pt>
                <c:pt idx="867">
                  <c:v>-0.17144578748290401</c:v>
                </c:pt>
                <c:pt idx="868">
                  <c:v>-0.22204073838463581</c:v>
                </c:pt>
                <c:pt idx="869">
                  <c:v>-0.25900818067511655</c:v>
                </c:pt>
                <c:pt idx="870">
                  <c:v>-0.27416499785582171</c:v>
                </c:pt>
                <c:pt idx="871">
                  <c:v>-0.28481932757399409</c:v>
                </c:pt>
                <c:pt idx="872">
                  <c:v>-0.31468733424711193</c:v>
                </c:pt>
                <c:pt idx="873">
                  <c:v>-0.32185839822759471</c:v>
                </c:pt>
                <c:pt idx="874">
                  <c:v>-0.36547825632624859</c:v>
                </c:pt>
                <c:pt idx="875">
                  <c:v>-0.40135388303463143</c:v>
                </c:pt>
                <c:pt idx="876">
                  <c:v>-0.44151376594592728</c:v>
                </c:pt>
                <c:pt idx="877">
                  <c:v>-0.44069635885405284</c:v>
                </c:pt>
                <c:pt idx="878">
                  <c:v>-0.40408916255622596</c:v>
                </c:pt>
                <c:pt idx="879">
                  <c:v>-0.31981484818226763</c:v>
                </c:pt>
                <c:pt idx="880">
                  <c:v>-0.23989713558884757</c:v>
                </c:pt>
                <c:pt idx="881">
                  <c:v>-0.16204732619747977</c:v>
                </c:pt>
                <c:pt idx="882">
                  <c:v>-0.10483441323001519</c:v>
                </c:pt>
                <c:pt idx="883">
                  <c:v>-3.2995055453198086E-2</c:v>
                </c:pt>
                <c:pt idx="884">
                  <c:v>2.8268504684731986E-2</c:v>
                </c:pt>
                <c:pt idx="885">
                  <c:v>7.7588392977581286E-2</c:v>
                </c:pt>
                <c:pt idx="886">
                  <c:v>0.12520763514992456</c:v>
                </c:pt>
                <c:pt idx="887">
                  <c:v>0.17686915653831969</c:v>
                </c:pt>
                <c:pt idx="888">
                  <c:v>0.20522296854974834</c:v>
                </c:pt>
                <c:pt idx="889">
                  <c:v>0.21703327298475775</c:v>
                </c:pt>
                <c:pt idx="890">
                  <c:v>0.24226997773534892</c:v>
                </c:pt>
                <c:pt idx="891">
                  <c:v>0.23742863414344925</c:v>
                </c:pt>
                <c:pt idx="892">
                  <c:v>0.23123282290085986</c:v>
                </c:pt>
                <c:pt idx="893">
                  <c:v>0.21320314170591531</c:v>
                </c:pt>
                <c:pt idx="894">
                  <c:v>0.19563998683726849</c:v>
                </c:pt>
                <c:pt idx="895">
                  <c:v>0.18118992177155041</c:v>
                </c:pt>
                <c:pt idx="896">
                  <c:v>0.18809120775730559</c:v>
                </c:pt>
                <c:pt idx="897">
                  <c:v>0.21971064076892924</c:v>
                </c:pt>
                <c:pt idx="898">
                  <c:v>0.26930939317618929</c:v>
                </c:pt>
                <c:pt idx="899">
                  <c:v>0.32993062791242328</c:v>
                </c:pt>
                <c:pt idx="900">
                  <c:v>0.40115259256747476</c:v>
                </c:pt>
                <c:pt idx="901">
                  <c:v>0.45361117554738906</c:v>
                </c:pt>
                <c:pt idx="902">
                  <c:v>0.53785525418147961</c:v>
                </c:pt>
                <c:pt idx="903">
                  <c:v>0.63897489232142501</c:v>
                </c:pt>
                <c:pt idx="904">
                  <c:v>0.74083941227809103</c:v>
                </c:pt>
                <c:pt idx="905">
                  <c:v>0.8514304686435481</c:v>
                </c:pt>
                <c:pt idx="906">
                  <c:v>0.95363246057976925</c:v>
                </c:pt>
                <c:pt idx="907">
                  <c:v>1.0529700140327642</c:v>
                </c:pt>
                <c:pt idx="908">
                  <c:v>1.1229945407652222</c:v>
                </c:pt>
                <c:pt idx="909">
                  <c:v>1.1946534707251262</c:v>
                </c:pt>
                <c:pt idx="910">
                  <c:v>1.2376087952470542</c:v>
                </c:pt>
                <c:pt idx="911">
                  <c:v>1.2984734826206688</c:v>
                </c:pt>
                <c:pt idx="912">
                  <c:v>1.3327354535041964</c:v>
                </c:pt>
                <c:pt idx="913">
                  <c:v>1.3730817465090004</c:v>
                </c:pt>
                <c:pt idx="914">
                  <c:v>1.4075170897153253</c:v>
                </c:pt>
                <c:pt idx="915">
                  <c:v>1.4137062214051999</c:v>
                </c:pt>
                <c:pt idx="916">
                  <c:v>1.3819431143387604</c:v>
                </c:pt>
                <c:pt idx="917">
                  <c:v>1.3870956989353083</c:v>
                </c:pt>
                <c:pt idx="918">
                  <c:v>1.4086561061407636</c:v>
                </c:pt>
                <c:pt idx="919">
                  <c:v>1.3559421886719611</c:v>
                </c:pt>
                <c:pt idx="920">
                  <c:v>1.2929520766899467</c:v>
                </c:pt>
                <c:pt idx="921">
                  <c:v>1.214065181416309</c:v>
                </c:pt>
                <c:pt idx="922">
                  <c:v>1.135262379248994</c:v>
                </c:pt>
                <c:pt idx="923">
                  <c:v>1.0567010361365334</c:v>
                </c:pt>
                <c:pt idx="924">
                  <c:v>1.0186755639861316</c:v>
                </c:pt>
                <c:pt idx="925">
                  <c:v>0.98209679554087204</c:v>
                </c:pt>
                <c:pt idx="926">
                  <c:v>0.91279094105236758</c:v>
                </c:pt>
                <c:pt idx="927">
                  <c:v>0.90452823667901605</c:v>
                </c:pt>
                <c:pt idx="928">
                  <c:v>0.9268473730929756</c:v>
                </c:pt>
                <c:pt idx="929">
                  <c:v>0.96967454967936517</c:v>
                </c:pt>
                <c:pt idx="930">
                  <c:v>0.97394645334037833</c:v>
                </c:pt>
                <c:pt idx="931">
                  <c:v>0.99525503786069536</c:v>
                </c:pt>
                <c:pt idx="932">
                  <c:v>1.0864786523055652</c:v>
                </c:pt>
                <c:pt idx="933">
                  <c:v>1.1680261664719254</c:v>
                </c:pt>
                <c:pt idx="934">
                  <c:v>1.2513077092583524</c:v>
                </c:pt>
                <c:pt idx="935">
                  <c:v>1.3231769053213844</c:v>
                </c:pt>
                <c:pt idx="936">
                  <c:v>1.3823156401521794</c:v>
                </c:pt>
                <c:pt idx="937">
                  <c:v>1.4291231210465294</c:v>
                </c:pt>
                <c:pt idx="938">
                  <c:v>1.4363183908291182</c:v>
                </c:pt>
                <c:pt idx="939">
                  <c:v>1.4002730389436742</c:v>
                </c:pt>
                <c:pt idx="940">
                  <c:v>1.3686896377459907</c:v>
                </c:pt>
                <c:pt idx="941">
                  <c:v>1.3363674865919815</c:v>
                </c:pt>
                <c:pt idx="942">
                  <c:v>1.296532076850724</c:v>
                </c:pt>
                <c:pt idx="943">
                  <c:v>1.2576442317240675</c:v>
                </c:pt>
                <c:pt idx="944">
                  <c:v>1.2773891395702044</c:v>
                </c:pt>
                <c:pt idx="945">
                  <c:v>1.269788372032562</c:v>
                </c:pt>
                <c:pt idx="946">
                  <c:v>1.3108506685716925</c:v>
                </c:pt>
                <c:pt idx="947">
                  <c:v>1.3894816303790409</c:v>
                </c:pt>
                <c:pt idx="948">
                  <c:v>1.456025935370781</c:v>
                </c:pt>
                <c:pt idx="949">
                  <c:v>1.566495855082787</c:v>
                </c:pt>
                <c:pt idx="950">
                  <c:v>1.6675985444455272</c:v>
                </c:pt>
                <c:pt idx="951">
                  <c:v>1.7706000727663709</c:v>
                </c:pt>
                <c:pt idx="952">
                  <c:v>1.8617402627019461</c:v>
                </c:pt>
                <c:pt idx="953">
                  <c:v>1.9392920337586337</c:v>
                </c:pt>
                <c:pt idx="954">
                  <c:v>1.9877382122548104</c:v>
                </c:pt>
                <c:pt idx="955">
                  <c:v>2.0344749420255757</c:v>
                </c:pt>
                <c:pt idx="956">
                  <c:v>2.0896601592021145</c:v>
                </c:pt>
                <c:pt idx="957">
                  <c:v>2.1469333510924371</c:v>
                </c:pt>
                <c:pt idx="958">
                  <c:v>2.2024408744609856</c:v>
                </c:pt>
                <c:pt idx="959">
                  <c:v>2.2468746466767908</c:v>
                </c:pt>
                <c:pt idx="960">
                  <c:v>2.2522908248397613</c:v>
                </c:pt>
                <c:pt idx="961">
                  <c:v>2.2348380874158496</c:v>
                </c:pt>
                <c:pt idx="962">
                  <c:v>2.2063355050152111</c:v>
                </c:pt>
                <c:pt idx="963">
                  <c:v>2.1701227669294743</c:v>
                </c:pt>
                <c:pt idx="964">
                  <c:v>2.1329949859540851</c:v>
                </c:pt>
                <c:pt idx="965">
                  <c:v>2.0901368427929996</c:v>
                </c:pt>
                <c:pt idx="966">
                  <c:v>2.0536844248467947</c:v>
                </c:pt>
                <c:pt idx="967">
                  <c:v>2.0507570295160908</c:v>
                </c:pt>
                <c:pt idx="968">
                  <c:v>1.9929305858931592</c:v>
                </c:pt>
                <c:pt idx="969">
                  <c:v>1.9642507467346464</c:v>
                </c:pt>
                <c:pt idx="970">
                  <c:v>1.9349085691960808</c:v>
                </c:pt>
                <c:pt idx="971">
                  <c:v>1.928438349483627</c:v>
                </c:pt>
                <c:pt idx="972">
                  <c:v>1.9422008151694368</c:v>
                </c:pt>
                <c:pt idx="973">
                  <c:v>1.9621533494914656</c:v>
                </c:pt>
                <c:pt idx="974">
                  <c:v>2.0045911125926676</c:v>
                </c:pt>
                <c:pt idx="975">
                  <c:v>2.0331542453274491</c:v>
                </c:pt>
                <c:pt idx="976">
                  <c:v>2.0647141264626518</c:v>
                </c:pt>
                <c:pt idx="977">
                  <c:v>2.1100378759106588</c:v>
                </c:pt>
                <c:pt idx="978">
                  <c:v>2.1517623776387915</c:v>
                </c:pt>
                <c:pt idx="979">
                  <c:v>2.1837314491802964</c:v>
                </c:pt>
                <c:pt idx="980">
                  <c:v>2.1972296561381262</c:v>
                </c:pt>
                <c:pt idx="981">
                  <c:v>2.254921113985632</c:v>
                </c:pt>
                <c:pt idx="982">
                  <c:v>2.3299016253128539</c:v>
                </c:pt>
                <c:pt idx="983">
                  <c:v>2.4008406613933957</c:v>
                </c:pt>
                <c:pt idx="984">
                  <c:v>2.4885701396978068</c:v>
                </c:pt>
                <c:pt idx="985">
                  <c:v>2.52906804171438</c:v>
                </c:pt>
                <c:pt idx="986">
                  <c:v>2.6106589018589172</c:v>
                </c:pt>
                <c:pt idx="987">
                  <c:v>2.7249006347200639</c:v>
                </c:pt>
                <c:pt idx="988">
                  <c:v>2.8435787908650929</c:v>
                </c:pt>
                <c:pt idx="989">
                  <c:v>2.9347160897697897</c:v>
                </c:pt>
                <c:pt idx="990">
                  <c:v>3.0100492417695146</c:v>
                </c:pt>
                <c:pt idx="991">
                  <c:v>3.1016084808689701</c:v>
                </c:pt>
                <c:pt idx="992">
                  <c:v>3.2085911102026228</c:v>
                </c:pt>
                <c:pt idx="993">
                  <c:v>3.250625890621218</c:v>
                </c:pt>
                <c:pt idx="994">
                  <c:v>3.2352189423863829</c:v>
                </c:pt>
                <c:pt idx="995">
                  <c:v>3.2589878922881477</c:v>
                </c:pt>
                <c:pt idx="996">
                  <c:v>3.2706155450793135</c:v>
                </c:pt>
                <c:pt idx="997">
                  <c:v>3.2900762688905312</c:v>
                </c:pt>
                <c:pt idx="998">
                  <c:v>3.2959740290906958</c:v>
                </c:pt>
                <c:pt idx="999">
                  <c:v>3.3220949605728345</c:v>
                </c:pt>
                <c:pt idx="1000">
                  <c:v>3.381350513988183</c:v>
                </c:pt>
                <c:pt idx="1001">
                  <c:v>3.4617968052671335</c:v>
                </c:pt>
                <c:pt idx="1002">
                  <c:v>3.543249687178518</c:v>
                </c:pt>
                <c:pt idx="1003">
                  <c:v>3.575908998202828</c:v>
                </c:pt>
                <c:pt idx="1004">
                  <c:v>3.5735692594168755</c:v>
                </c:pt>
                <c:pt idx="1005">
                  <c:v>3.4806515593932663</c:v>
                </c:pt>
                <c:pt idx="1006">
                  <c:v>3.4270020862669623</c:v>
                </c:pt>
                <c:pt idx="1007">
                  <c:v>3.3312584586760314</c:v>
                </c:pt>
                <c:pt idx="1008">
                  <c:v>3.2675966967840968</c:v>
                </c:pt>
                <c:pt idx="1009">
                  <c:v>3.2359677885643974</c:v>
                </c:pt>
                <c:pt idx="1010">
                  <c:v>3.1947972439667911</c:v>
                </c:pt>
                <c:pt idx="1011">
                  <c:v>3.1526965150472268</c:v>
                </c:pt>
                <c:pt idx="1012">
                  <c:v>3.1013724307783548</c:v>
                </c:pt>
                <c:pt idx="1013">
                  <c:v>3.0414971304291498</c:v>
                </c:pt>
                <c:pt idx="1014">
                  <c:v>3.0186598052939493</c:v>
                </c:pt>
                <c:pt idx="1015">
                  <c:v>3.0052041416927002</c:v>
                </c:pt>
                <c:pt idx="1016">
                  <c:v>3.0005111356389587</c:v>
                </c:pt>
                <c:pt idx="1017">
                  <c:v>2.9625529131686119</c:v>
                </c:pt>
                <c:pt idx="1018">
                  <c:v>2.9134735328344066</c:v>
                </c:pt>
                <c:pt idx="1019">
                  <c:v>2.8440543044918307</c:v>
                </c:pt>
                <c:pt idx="1020">
                  <c:v>2.8023023942409568</c:v>
                </c:pt>
                <c:pt idx="1021">
                  <c:v>2.8228692613688469</c:v>
                </c:pt>
                <c:pt idx="1022">
                  <c:v>2.8670064114441849</c:v>
                </c:pt>
                <c:pt idx="1023">
                  <c:v>2.9136546548539868</c:v>
                </c:pt>
                <c:pt idx="1024">
                  <c:v>2.9852385650526561</c:v>
                </c:pt>
                <c:pt idx="1025">
                  <c:v>2.9994693718958416</c:v>
                </c:pt>
                <c:pt idx="1026">
                  <c:v>3.0499006757850298</c:v>
                </c:pt>
                <c:pt idx="1027">
                  <c:v>3.1752566036508165</c:v>
                </c:pt>
                <c:pt idx="1028">
                  <c:v>3.2904511600818775</c:v>
                </c:pt>
                <c:pt idx="1029">
                  <c:v>3.3807885699391997</c:v>
                </c:pt>
                <c:pt idx="1030">
                  <c:v>3.5017325341015928</c:v>
                </c:pt>
                <c:pt idx="1031">
                  <c:v>3.5438763758444214</c:v>
                </c:pt>
                <c:pt idx="1032">
                  <c:v>3.4929175104408832</c:v>
                </c:pt>
                <c:pt idx="1033">
                  <c:v>3.3737827769039459</c:v>
                </c:pt>
                <c:pt idx="1034">
                  <c:v>3.2444210966164162</c:v>
                </c:pt>
                <c:pt idx="1035">
                  <c:v>3.1047624201285933</c:v>
                </c:pt>
                <c:pt idx="1036">
                  <c:v>2.9250514357662221</c:v>
                </c:pt>
                <c:pt idx="1037">
                  <c:v>2.7572462625936098</c:v>
                </c:pt>
                <c:pt idx="1038">
                  <c:v>2.597076532081843</c:v>
                </c:pt>
                <c:pt idx="1039">
                  <c:v>2.5179939979777362</c:v>
                </c:pt>
                <c:pt idx="1040">
                  <c:v>2.4701771071852043</c:v>
                </c:pt>
                <c:pt idx="1041">
                  <c:v>2.4196545928788682</c:v>
                </c:pt>
                <c:pt idx="1042">
                  <c:v>2.4047786591480622</c:v>
                </c:pt>
                <c:pt idx="1043">
                  <c:v>2.4707948477779134</c:v>
                </c:pt>
                <c:pt idx="1044">
                  <c:v>2.4998728866828985</c:v>
                </c:pt>
                <c:pt idx="1045">
                  <c:v>2.5444515798717777</c:v>
                </c:pt>
                <c:pt idx="1046">
                  <c:v>2.560826294793372</c:v>
                </c:pt>
                <c:pt idx="1047">
                  <c:v>2.5782125673566512</c:v>
                </c:pt>
                <c:pt idx="1048">
                  <c:v>2.6139504705075458</c:v>
                </c:pt>
                <c:pt idx="1049">
                  <c:v>2.6258714512579422</c:v>
                </c:pt>
                <c:pt idx="1050">
                  <c:v>2.6055650652532516</c:v>
                </c:pt>
                <c:pt idx="1051">
                  <c:v>2.5948557505473735</c:v>
                </c:pt>
                <c:pt idx="1052">
                  <c:v>2.5633701403035749</c:v>
                </c:pt>
                <c:pt idx="1053">
                  <c:v>2.523555057635769</c:v>
                </c:pt>
                <c:pt idx="1054">
                  <c:v>2.4982779192964717</c:v>
                </c:pt>
                <c:pt idx="1055">
                  <c:v>2.4579446180319504</c:v>
                </c:pt>
                <c:pt idx="1056">
                  <c:v>2.4390016895855422</c:v>
                </c:pt>
                <c:pt idx="1057">
                  <c:v>2.4066273539956624</c:v>
                </c:pt>
                <c:pt idx="1058">
                  <c:v>2.3534438482068074</c:v>
                </c:pt>
                <c:pt idx="1059">
                  <c:v>2.2408283770496529</c:v>
                </c:pt>
                <c:pt idx="1060">
                  <c:v>2.0984300130498372</c:v>
                </c:pt>
                <c:pt idx="1061">
                  <c:v>1.9901680824309997</c:v>
                </c:pt>
                <c:pt idx="1062">
                  <c:v>1.9007149810896253</c:v>
                </c:pt>
                <c:pt idx="1063">
                  <c:v>1.8179057374493477</c:v>
                </c:pt>
                <c:pt idx="1064">
                  <c:v>1.7906445694971351</c:v>
                </c:pt>
                <c:pt idx="1065">
                  <c:v>1.7667725294713723</c:v>
                </c:pt>
                <c:pt idx="1066">
                  <c:v>1.7423228656616505</c:v>
                </c:pt>
                <c:pt idx="1067">
                  <c:v>1.6685197362466462</c:v>
                </c:pt>
                <c:pt idx="1068">
                  <c:v>1.57463938837642</c:v>
                </c:pt>
                <c:pt idx="1069">
                  <c:v>1.5051099038342022</c:v>
                </c:pt>
                <c:pt idx="1070">
                  <c:v>1.421278783709518</c:v>
                </c:pt>
                <c:pt idx="1071">
                  <c:v>1.3117192212164144</c:v>
                </c:pt>
                <c:pt idx="1072">
                  <c:v>1.2118349804507422</c:v>
                </c:pt>
                <c:pt idx="1073">
                  <c:v>1.1440644724825413</c:v>
                </c:pt>
                <c:pt idx="1074">
                  <c:v>1.0628764783251532</c:v>
                </c:pt>
                <c:pt idx="1075">
                  <c:v>0.98683946857605431</c:v>
                </c:pt>
                <c:pt idx="1076">
                  <c:v>0.9265911369471258</c:v>
                </c:pt>
                <c:pt idx="1077">
                  <c:v>0.83067720366930098</c:v>
                </c:pt>
                <c:pt idx="1078">
                  <c:v>0.7584632773191905</c:v>
                </c:pt>
                <c:pt idx="1079">
                  <c:v>0.67076601498466493</c:v>
                </c:pt>
                <c:pt idx="1080">
                  <c:v>0.61969479016620255</c:v>
                </c:pt>
                <c:pt idx="1081">
                  <c:v>0.6094093887760561</c:v>
                </c:pt>
                <c:pt idx="1082">
                  <c:v>0.61010820888867245</c:v>
                </c:pt>
                <c:pt idx="1083">
                  <c:v>0.60407506055123927</c:v>
                </c:pt>
                <c:pt idx="1084">
                  <c:v>0.59201823871483028</c:v>
                </c:pt>
                <c:pt idx="1085">
                  <c:v>0.63280650901307522</c:v>
                </c:pt>
                <c:pt idx="1086">
                  <c:v>0.70616787049203067</c:v>
                </c:pt>
                <c:pt idx="1087">
                  <c:v>0.79090253030410929</c:v>
                </c:pt>
                <c:pt idx="1088">
                  <c:v>0.82427674489937808</c:v>
                </c:pt>
                <c:pt idx="1089">
                  <c:v>0.83960952984192627</c:v>
                </c:pt>
                <c:pt idx="1090">
                  <c:v>0.82563496422354754</c:v>
                </c:pt>
                <c:pt idx="1091">
                  <c:v>0.84464710684196231</c:v>
                </c:pt>
                <c:pt idx="1092">
                  <c:v>0.82885975112886545</c:v>
                </c:pt>
                <c:pt idx="1093">
                  <c:v>0.81123432908133308</c:v>
                </c:pt>
                <c:pt idx="1094">
                  <c:v>0.75194240648410871</c:v>
                </c:pt>
                <c:pt idx="1095">
                  <c:v>0.6889431985034985</c:v>
                </c:pt>
                <c:pt idx="1096">
                  <c:v>0.61500379248274428</c:v>
                </c:pt>
                <c:pt idx="1097">
                  <c:v>0.56220258952324387</c:v>
                </c:pt>
                <c:pt idx="1098">
                  <c:v>0.49198948877774162</c:v>
                </c:pt>
                <c:pt idx="1099">
                  <c:v>0.46207534337109435</c:v>
                </c:pt>
                <c:pt idx="1100">
                  <c:v>0.42110608859652765</c:v>
                </c:pt>
                <c:pt idx="1101">
                  <c:v>0.37791782562158677</c:v>
                </c:pt>
                <c:pt idx="1102">
                  <c:v>0.37059039565722807</c:v>
                </c:pt>
                <c:pt idx="1103">
                  <c:v>0.35398690195951787</c:v>
                </c:pt>
                <c:pt idx="1104">
                  <c:v>0.3232825371195055</c:v>
                </c:pt>
                <c:pt idx="1105">
                  <c:v>0.30894280541763341</c:v>
                </c:pt>
                <c:pt idx="1106">
                  <c:v>0.23313072369373414</c:v>
                </c:pt>
                <c:pt idx="1107">
                  <c:v>0.1744425241508136</c:v>
                </c:pt>
                <c:pt idx="1108">
                  <c:v>0.11418201350994236</c:v>
                </c:pt>
                <c:pt idx="1109">
                  <c:v>2.6628919010961191E-2</c:v>
                </c:pt>
                <c:pt idx="1110">
                  <c:v>-6.1570102373066135E-2</c:v>
                </c:pt>
                <c:pt idx="1111">
                  <c:v>-0.15939803645931966</c:v>
                </c:pt>
                <c:pt idx="1112">
                  <c:v>-0.22009948739458074</c:v>
                </c:pt>
                <c:pt idx="1113">
                  <c:v>-0.22235338717629924</c:v>
                </c:pt>
                <c:pt idx="1114">
                  <c:v>-0.24862017305601672</c:v>
                </c:pt>
                <c:pt idx="1115">
                  <c:v>-0.29964594885947871</c:v>
                </c:pt>
                <c:pt idx="1116">
                  <c:v>-0.37188556980901444</c:v>
                </c:pt>
                <c:pt idx="1117">
                  <c:v>-0.41440338433574492</c:v>
                </c:pt>
                <c:pt idx="1118">
                  <c:v>-0.43963885495186056</c:v>
                </c:pt>
                <c:pt idx="1119">
                  <c:v>-0.45227472286921944</c:v>
                </c:pt>
                <c:pt idx="1120">
                  <c:v>-0.48785731081957329</c:v>
                </c:pt>
                <c:pt idx="1121">
                  <c:v>-0.50777633680387868</c:v>
                </c:pt>
                <c:pt idx="1122">
                  <c:v>-0.49134393455717817</c:v>
                </c:pt>
                <c:pt idx="1123">
                  <c:v>-0.43384878592102838</c:v>
                </c:pt>
                <c:pt idx="1124">
                  <c:v>-0.3413021102570335</c:v>
                </c:pt>
                <c:pt idx="1125">
                  <c:v>-0.27505273061646951</c:v>
                </c:pt>
                <c:pt idx="1126">
                  <c:v>-0.23363365665970562</c:v>
                </c:pt>
                <c:pt idx="1127">
                  <c:v>-0.15661452938224965</c:v>
                </c:pt>
                <c:pt idx="1128">
                  <c:v>-0.12816670189593499</c:v>
                </c:pt>
                <c:pt idx="1129">
                  <c:v>-0.13733733148104313</c:v>
                </c:pt>
                <c:pt idx="1130">
                  <c:v>-0.11520026977186684</c:v>
                </c:pt>
                <c:pt idx="1131">
                  <c:v>-0.11556715156279324</c:v>
                </c:pt>
                <c:pt idx="1132">
                  <c:v>-9.4384840775913942E-2</c:v>
                </c:pt>
                <c:pt idx="1133">
                  <c:v>-6.5311527029208546E-2</c:v>
                </c:pt>
                <c:pt idx="1134">
                  <c:v>-5.8221405967552646E-2</c:v>
                </c:pt>
                <c:pt idx="1135">
                  <c:v>-8.2916522517803987E-2</c:v>
                </c:pt>
                <c:pt idx="1136">
                  <c:v>-0.12022886913013932</c:v>
                </c:pt>
                <c:pt idx="1137">
                  <c:v>-0.11678144467219301</c:v>
                </c:pt>
                <c:pt idx="1138">
                  <c:v>-0.12559672721480619</c:v>
                </c:pt>
                <c:pt idx="1139">
                  <c:v>-0.12652381366825119</c:v>
                </c:pt>
                <c:pt idx="1140">
                  <c:v>-0.11799073763650428</c:v>
                </c:pt>
                <c:pt idx="1141">
                  <c:v>-0.12581551552337045</c:v>
                </c:pt>
                <c:pt idx="1142">
                  <c:v>-0.14290840772306884</c:v>
                </c:pt>
                <c:pt idx="1143">
                  <c:v>-0.21908471658289425</c:v>
                </c:pt>
                <c:pt idx="1144">
                  <c:v>-0.27532115038506544</c:v>
                </c:pt>
                <c:pt idx="1145">
                  <c:v>-0.33716154645108931</c:v>
                </c:pt>
                <c:pt idx="1146">
                  <c:v>-0.39975907566968866</c:v>
                </c:pt>
                <c:pt idx="1147">
                  <c:v>-0.46676743266360959</c:v>
                </c:pt>
                <c:pt idx="1148">
                  <c:v>-0.52254579843385451</c:v>
                </c:pt>
                <c:pt idx="1149">
                  <c:v>-0.59750159346293252</c:v>
                </c:pt>
                <c:pt idx="1150">
                  <c:v>-0.64704627013602023</c:v>
                </c:pt>
                <c:pt idx="1151">
                  <c:v>-0.65337714263843272</c:v>
                </c:pt>
                <c:pt idx="1152">
                  <c:v>-0.66157548259906274</c:v>
                </c:pt>
                <c:pt idx="1153">
                  <c:v>-0.64357128099775884</c:v>
                </c:pt>
                <c:pt idx="1154">
                  <c:v>-0.60237571527267453</c:v>
                </c:pt>
                <c:pt idx="1155">
                  <c:v>-0.57253195024248127</c:v>
                </c:pt>
                <c:pt idx="1156">
                  <c:v>-0.52158511979085054</c:v>
                </c:pt>
                <c:pt idx="1157">
                  <c:v>-0.47731838017437711</c:v>
                </c:pt>
                <c:pt idx="1158">
                  <c:v>-0.40540865090902917</c:v>
                </c:pt>
                <c:pt idx="1159">
                  <c:v>-0.39497459752912512</c:v>
                </c:pt>
                <c:pt idx="1160">
                  <c:v>-0.39635087638668304</c:v>
                </c:pt>
                <c:pt idx="1161">
                  <c:v>-0.39515441751601155</c:v>
                </c:pt>
                <c:pt idx="1162">
                  <c:v>-0.36125431256675822</c:v>
                </c:pt>
                <c:pt idx="1163">
                  <c:v>-0.29926761089117065</c:v>
                </c:pt>
                <c:pt idx="1164">
                  <c:v>-0.23671786104451431</c:v>
                </c:pt>
                <c:pt idx="1165">
                  <c:v>-0.18090272199096602</c:v>
                </c:pt>
                <c:pt idx="1166">
                  <c:v>-4.5984702156394247E-2</c:v>
                </c:pt>
                <c:pt idx="1167">
                  <c:v>9.3750836006052204E-2</c:v>
                </c:pt>
                <c:pt idx="1168">
                  <c:v>0.26339432898817178</c:v>
                </c:pt>
                <c:pt idx="1169">
                  <c:v>0.41512710888488458</c:v>
                </c:pt>
                <c:pt idx="1170">
                  <c:v>0.49237627178762439</c:v>
                </c:pt>
                <c:pt idx="1171">
                  <c:v>0.53106895213905814</c:v>
                </c:pt>
                <c:pt idx="1172">
                  <c:v>0.57930453538235871</c:v>
                </c:pt>
                <c:pt idx="1173">
                  <c:v>0.61430404844059849</c:v>
                </c:pt>
                <c:pt idx="1174">
                  <c:v>0.68855066449898861</c:v>
                </c:pt>
                <c:pt idx="1175">
                  <c:v>0.7771419253232108</c:v>
                </c:pt>
                <c:pt idx="1176">
                  <c:v>0.88503235879701703</c:v>
                </c:pt>
                <c:pt idx="1177">
                  <c:v>0.99726429432352093</c:v>
                </c:pt>
                <c:pt idx="1178">
                  <c:v>1.0912782703946733</c:v>
                </c:pt>
                <c:pt idx="1179">
                  <c:v>1.1646948487502453</c:v>
                </c:pt>
                <c:pt idx="1180">
                  <c:v>1.2335958170237296</c:v>
                </c:pt>
                <c:pt idx="1181">
                  <c:v>1.225975616815461</c:v>
                </c:pt>
                <c:pt idx="1182">
                  <c:v>1.1509288714703514</c:v>
                </c:pt>
                <c:pt idx="1183">
                  <c:v>1.1036642972925401</c:v>
                </c:pt>
                <c:pt idx="1184">
                  <c:v>1.0722640129654957</c:v>
                </c:pt>
                <c:pt idx="1185">
                  <c:v>1.0855710472009208</c:v>
                </c:pt>
                <c:pt idx="1186">
                  <c:v>1.1556995785612469</c:v>
                </c:pt>
                <c:pt idx="1187">
                  <c:v>1.3075901758162078</c:v>
                </c:pt>
                <c:pt idx="1188">
                  <c:v>1.4177717105994716</c:v>
                </c:pt>
                <c:pt idx="1189">
                  <c:v>1.5103871822785853</c:v>
                </c:pt>
                <c:pt idx="1190">
                  <c:v>1.5591166700317227</c:v>
                </c:pt>
                <c:pt idx="1191">
                  <c:v>1.5928131602562088</c:v>
                </c:pt>
                <c:pt idx="1192">
                  <c:v>1.6769981222486074</c:v>
                </c:pt>
                <c:pt idx="1193">
                  <c:v>1.7805947418469226</c:v>
                </c:pt>
                <c:pt idx="1194">
                  <c:v>1.8618069642830664</c:v>
                </c:pt>
                <c:pt idx="1195">
                  <c:v>1.8915961525819465</c:v>
                </c:pt>
                <c:pt idx="1196">
                  <c:v>1.8854934464221249</c:v>
                </c:pt>
                <c:pt idx="1197">
                  <c:v>1.8577005526936168</c:v>
                </c:pt>
                <c:pt idx="1198">
                  <c:v>1.8500824135599734</c:v>
                </c:pt>
                <c:pt idx="1199">
                  <c:v>1.80919622505413</c:v>
                </c:pt>
                <c:pt idx="1200">
                  <c:v>1.7853080197295366</c:v>
                </c:pt>
                <c:pt idx="1201">
                  <c:v>1.8213455288787768</c:v>
                </c:pt>
                <c:pt idx="1202">
                  <c:v>1.8890795890805061</c:v>
                </c:pt>
                <c:pt idx="1203">
                  <c:v>1.900227881208153</c:v>
                </c:pt>
                <c:pt idx="1204">
                  <c:v>1.9361172010816001</c:v>
                </c:pt>
                <c:pt idx="1205">
                  <c:v>1.943018213978529</c:v>
                </c:pt>
                <c:pt idx="1206">
                  <c:v>1.9401762773912998</c:v>
                </c:pt>
                <c:pt idx="1207">
                  <c:v>1.8838796413621455</c:v>
                </c:pt>
                <c:pt idx="1208">
                  <c:v>1.8268294647224057</c:v>
                </c:pt>
                <c:pt idx="1209">
                  <c:v>1.713953161594127</c:v>
                </c:pt>
                <c:pt idx="1210">
                  <c:v>1.6414004643769298</c:v>
                </c:pt>
                <c:pt idx="1211">
                  <c:v>1.5579429825612077</c:v>
                </c:pt>
                <c:pt idx="1212">
                  <c:v>1.5075548258901379</c:v>
                </c:pt>
                <c:pt idx="1213">
                  <c:v>1.4810523941591387</c:v>
                </c:pt>
                <c:pt idx="1214">
                  <c:v>1.4453903605744916</c:v>
                </c:pt>
                <c:pt idx="1215">
                  <c:v>1.4313117164000142</c:v>
                </c:pt>
                <c:pt idx="1216">
                  <c:v>1.3506006638929855</c:v>
                </c:pt>
                <c:pt idx="1217">
                  <c:v>1.2379471686243055</c:v>
                </c:pt>
                <c:pt idx="1218">
                  <c:v>1.1749327931012479</c:v>
                </c:pt>
                <c:pt idx="1219">
                  <c:v>1.1887528325651293</c:v>
                </c:pt>
                <c:pt idx="1220">
                  <c:v>1.2449300008843498</c:v>
                </c:pt>
                <c:pt idx="1221">
                  <c:v>1.2886754167881476</c:v>
                </c:pt>
                <c:pt idx="1222">
                  <c:v>1.3029489335910498</c:v>
                </c:pt>
                <c:pt idx="1223">
                  <c:v>1.3004613911718872</c:v>
                </c:pt>
                <c:pt idx="1224">
                  <c:v>1.2598589245994702</c:v>
                </c:pt>
                <c:pt idx="1225">
                  <c:v>1.2310696340223872</c:v>
                </c:pt>
                <c:pt idx="1226">
                  <c:v>1.1794272326776447</c:v>
                </c:pt>
                <c:pt idx="1227">
                  <c:v>1.2145833593807636</c:v>
                </c:pt>
                <c:pt idx="1228">
                  <c:v>1.3947395208381845</c:v>
                </c:pt>
                <c:pt idx="1229">
                  <c:v>1.63681740787853</c:v>
                </c:pt>
                <c:pt idx="1230">
                  <c:v>1.727668627655004</c:v>
                </c:pt>
                <c:pt idx="1231">
                  <c:v>1.8399382628079688</c:v>
                </c:pt>
                <c:pt idx="1232">
                  <c:v>1.856259995606286</c:v>
                </c:pt>
                <c:pt idx="1233">
                  <c:v>1.8272800296440241</c:v>
                </c:pt>
                <c:pt idx="1234">
                  <c:v>1.8176241427998476</c:v>
                </c:pt>
                <c:pt idx="1235">
                  <c:v>1.8516148785269329</c:v>
                </c:pt>
                <c:pt idx="1236">
                  <c:v>1.8663162581945241</c:v>
                </c:pt>
                <c:pt idx="1237">
                  <c:v>1.8522093957364072</c:v>
                </c:pt>
                <c:pt idx="1238">
                  <c:v>1.8479295524542758</c:v>
                </c:pt>
                <c:pt idx="1239">
                  <c:v>1.9308602321199686</c:v>
                </c:pt>
                <c:pt idx="1240">
                  <c:v>1.9543012744239463</c:v>
                </c:pt>
                <c:pt idx="1241">
                  <c:v>1.9328991760638337</c:v>
                </c:pt>
                <c:pt idx="1242">
                  <c:v>1.8626456220840641</c:v>
                </c:pt>
                <c:pt idx="1243">
                  <c:v>1.7642866109837592</c:v>
                </c:pt>
                <c:pt idx="1244">
                  <c:v>1.6889220176097766</c:v>
                </c:pt>
                <c:pt idx="1245">
                  <c:v>1.6073995940384158</c:v>
                </c:pt>
                <c:pt idx="1246">
                  <c:v>1.4624963416896781</c:v>
                </c:pt>
                <c:pt idx="1247">
                  <c:v>1.3042808903696774</c:v>
                </c:pt>
                <c:pt idx="1248">
                  <c:v>1.1322947168434827</c:v>
                </c:pt>
                <c:pt idx="1249">
                  <c:v>0.90180272419324869</c:v>
                </c:pt>
                <c:pt idx="1250">
                  <c:v>0.66261113813979322</c:v>
                </c:pt>
                <c:pt idx="1251">
                  <c:v>0.49780782740803792</c:v>
                </c:pt>
                <c:pt idx="1252">
                  <c:v>0.41866139879288522</c:v>
                </c:pt>
                <c:pt idx="1253">
                  <c:v>0.32682847532811415</c:v>
                </c:pt>
                <c:pt idx="1254">
                  <c:v>0.23154206483201889</c:v>
                </c:pt>
                <c:pt idx="1255">
                  <c:v>0.16918575952372134</c:v>
                </c:pt>
                <c:pt idx="1256">
                  <c:v>0.1215311723040931</c:v>
                </c:pt>
                <c:pt idx="1257">
                  <c:v>0.1372072879324723</c:v>
                </c:pt>
                <c:pt idx="1258">
                  <c:v>0.11044559211259126</c:v>
                </c:pt>
                <c:pt idx="1259">
                  <c:v>0.1259821570044789</c:v>
                </c:pt>
                <c:pt idx="1260">
                  <c:v>0.24560687433419803</c:v>
                </c:pt>
                <c:pt idx="1261">
                  <c:v>0.32534440000768039</c:v>
                </c:pt>
                <c:pt idx="1262">
                  <c:v>0.43954500305330135</c:v>
                </c:pt>
                <c:pt idx="1263">
                  <c:v>0.507342183075838</c:v>
                </c:pt>
                <c:pt idx="1264">
                  <c:v>0.55625568280666648</c:v>
                </c:pt>
                <c:pt idx="1265">
                  <c:v>0.59516082282388583</c:v>
                </c:pt>
                <c:pt idx="1266">
                  <c:v>0.64075599191927379</c:v>
                </c:pt>
                <c:pt idx="1267">
                  <c:v>0.7133537697511958</c:v>
                </c:pt>
                <c:pt idx="1268">
                  <c:v>0.80232968420223272</c:v>
                </c:pt>
                <c:pt idx="1269">
                  <c:v>0.81251965667379955</c:v>
                </c:pt>
                <c:pt idx="1270">
                  <c:v>0.80147260076622984</c:v>
                </c:pt>
                <c:pt idx="1271">
                  <c:v>0.82636332440656157</c:v>
                </c:pt>
                <c:pt idx="1272">
                  <c:v>0.8365663607305468</c:v>
                </c:pt>
                <c:pt idx="1273">
                  <c:v>0.81723352522160042</c:v>
                </c:pt>
                <c:pt idx="1274">
                  <c:v>0.78731116303534221</c:v>
                </c:pt>
                <c:pt idx="1275">
                  <c:v>0.81736767236999086</c:v>
                </c:pt>
                <c:pt idx="1276">
                  <c:v>0.84563180189577891</c:v>
                </c:pt>
                <c:pt idx="1277">
                  <c:v>0.89806511225147068</c:v>
                </c:pt>
                <c:pt idx="1278">
                  <c:v>0.93421249118313865</c:v>
                </c:pt>
                <c:pt idx="1279">
                  <c:v>0.94509231499282986</c:v>
                </c:pt>
                <c:pt idx="1280">
                  <c:v>0.96108997072840974</c:v>
                </c:pt>
                <c:pt idx="1281">
                  <c:v>0.92242660175678859</c:v>
                </c:pt>
                <c:pt idx="1282">
                  <c:v>0.8338111955992269</c:v>
                </c:pt>
                <c:pt idx="1283">
                  <c:v>0.68837017701486702</c:v>
                </c:pt>
                <c:pt idx="1284">
                  <c:v>0.57611347749051256</c:v>
                </c:pt>
                <c:pt idx="1285">
                  <c:v>0.4561249967085656</c:v>
                </c:pt>
                <c:pt idx="1286">
                  <c:v>0.33681160412901001</c:v>
                </c:pt>
                <c:pt idx="1287">
                  <c:v>0.26790514674395993</c:v>
                </c:pt>
                <c:pt idx="1288">
                  <c:v>0.17935796196374393</c:v>
                </c:pt>
                <c:pt idx="1289">
                  <c:v>8.5690278091792943E-2</c:v>
                </c:pt>
                <c:pt idx="1290">
                  <c:v>7.6306659993965187E-3</c:v>
                </c:pt>
                <c:pt idx="1291">
                  <c:v>-3.0297297455380342E-2</c:v>
                </c:pt>
                <c:pt idx="1292">
                  <c:v>-0.12257730314066442</c:v>
                </c:pt>
                <c:pt idx="1293">
                  <c:v>-0.19008494958558597</c:v>
                </c:pt>
                <c:pt idx="1294">
                  <c:v>-0.23496763442456658</c:v>
                </c:pt>
                <c:pt idx="1295">
                  <c:v>-0.24075335317422611</c:v>
                </c:pt>
                <c:pt idx="1296">
                  <c:v>-0.21710006993907038</c:v>
                </c:pt>
                <c:pt idx="1297">
                  <c:v>-0.18666056617097196</c:v>
                </c:pt>
                <c:pt idx="1298">
                  <c:v>-0.11530095132687887</c:v>
                </c:pt>
                <c:pt idx="1299">
                  <c:v>-6.951915491776782E-2</c:v>
                </c:pt>
                <c:pt idx="1300">
                  <c:v>-1.1282742430069867E-2</c:v>
                </c:pt>
                <c:pt idx="1301">
                  <c:v>-1.7730419702740405E-2</c:v>
                </c:pt>
                <c:pt idx="1302">
                  <c:v>-5.8730386993887058E-2</c:v>
                </c:pt>
                <c:pt idx="1303">
                  <c:v>-0.10392271922101474</c:v>
                </c:pt>
                <c:pt idx="1304">
                  <c:v>-0.16596671367262447</c:v>
                </c:pt>
                <c:pt idx="1305">
                  <c:v>-0.19953611444581271</c:v>
                </c:pt>
                <c:pt idx="1306">
                  <c:v>-0.22264719909114714</c:v>
                </c:pt>
                <c:pt idx="1307">
                  <c:v>-0.16194292503271734</c:v>
                </c:pt>
                <c:pt idx="1308">
                  <c:v>-5.537414631992682E-2</c:v>
                </c:pt>
                <c:pt idx="1309">
                  <c:v>1.4659847192395846E-2</c:v>
                </c:pt>
                <c:pt idx="1310">
                  <c:v>7.5685055513116148E-2</c:v>
                </c:pt>
                <c:pt idx="1311">
                  <c:v>0.10491242101911867</c:v>
                </c:pt>
                <c:pt idx="1312">
                  <c:v>8.6526013415529901E-2</c:v>
                </c:pt>
                <c:pt idx="1313">
                  <c:v>9.6356190493004812E-2</c:v>
                </c:pt>
                <c:pt idx="1314">
                  <c:v>9.0440729421754212E-2</c:v>
                </c:pt>
                <c:pt idx="1315">
                  <c:v>8.4880523411345415E-2</c:v>
                </c:pt>
                <c:pt idx="1316">
                  <c:v>9.541959100439576E-2</c:v>
                </c:pt>
                <c:pt idx="1317">
                  <c:v>9.2466402080940202E-2</c:v>
                </c:pt>
                <c:pt idx="1318">
                  <c:v>0.10656743368602822</c:v>
                </c:pt>
                <c:pt idx="1319">
                  <c:v>9.8147157029558868E-2</c:v>
                </c:pt>
                <c:pt idx="1320">
                  <c:v>0.10578471770241657</c:v>
                </c:pt>
                <c:pt idx="1321">
                  <c:v>0.17814719800733636</c:v>
                </c:pt>
                <c:pt idx="1322">
                  <c:v>0.2268486565057575</c:v>
                </c:pt>
                <c:pt idx="1323">
                  <c:v>0.29169916367250787</c:v>
                </c:pt>
                <c:pt idx="1324">
                  <c:v>0.22367482790933416</c:v>
                </c:pt>
                <c:pt idx="1325">
                  <c:v>0.14927575962252398</c:v>
                </c:pt>
                <c:pt idx="1326">
                  <c:v>3.8609403188749281E-2</c:v>
                </c:pt>
                <c:pt idx="1327">
                  <c:v>-7.2323882078234356E-2</c:v>
                </c:pt>
                <c:pt idx="1328">
                  <c:v>-0.14259245456711955</c:v>
                </c:pt>
                <c:pt idx="1329">
                  <c:v>-0.21041111094055137</c:v>
                </c:pt>
                <c:pt idx="1330">
                  <c:v>-0.26225236254294193</c:v>
                </c:pt>
                <c:pt idx="1331">
                  <c:v>-0.27737905530514556</c:v>
                </c:pt>
                <c:pt idx="1332">
                  <c:v>-0.21397160731007209</c:v>
                </c:pt>
                <c:pt idx="1333">
                  <c:v>-0.18206284867872929</c:v>
                </c:pt>
                <c:pt idx="1334">
                  <c:v>-0.14948951617566678</c:v>
                </c:pt>
                <c:pt idx="1335">
                  <c:v>-0.14473775600653938</c:v>
                </c:pt>
                <c:pt idx="1336">
                  <c:v>-0.11325601681620148</c:v>
                </c:pt>
                <c:pt idx="1337">
                  <c:v>-9.8418881344530015E-2</c:v>
                </c:pt>
                <c:pt idx="1338">
                  <c:v>-8.7210601687916667E-2</c:v>
                </c:pt>
                <c:pt idx="1339">
                  <c:v>-6.6973196034617294E-2</c:v>
                </c:pt>
                <c:pt idx="1340">
                  <c:v>-4.6625746997904602E-2</c:v>
                </c:pt>
                <c:pt idx="1341">
                  <c:v>-3.6714911380629718E-2</c:v>
                </c:pt>
                <c:pt idx="1342">
                  <c:v>-9.7606640019871002E-2</c:v>
                </c:pt>
                <c:pt idx="1343">
                  <c:v>-0.19725851399797767</c:v>
                </c:pt>
                <c:pt idx="1344">
                  <c:v>-0.28509666710142678</c:v>
                </c:pt>
                <c:pt idx="1345">
                  <c:v>-0.36068620639862647</c:v>
                </c:pt>
                <c:pt idx="1346">
                  <c:v>-0.46052698597510749</c:v>
                </c:pt>
                <c:pt idx="1347">
                  <c:v>-0.56541231370577005</c:v>
                </c:pt>
                <c:pt idx="1348">
                  <c:v>-0.67175997016140077</c:v>
                </c:pt>
                <c:pt idx="1349">
                  <c:v>-0.7824146525150899</c:v>
                </c:pt>
                <c:pt idx="1350">
                  <c:v>-0.9019400098254583</c:v>
                </c:pt>
                <c:pt idx="1351">
                  <c:v>-0.98587148254530144</c:v>
                </c:pt>
                <c:pt idx="1352">
                  <c:v>-1.0159399876633048</c:v>
                </c:pt>
                <c:pt idx="1353">
                  <c:v>-1.0331938962933724</c:v>
                </c:pt>
                <c:pt idx="1354">
                  <c:v>-1.0311621718569148</c:v>
                </c:pt>
                <c:pt idx="1355">
                  <c:v>-1.005869099575919</c:v>
                </c:pt>
                <c:pt idx="1356">
                  <c:v>-0.97011795805586021</c:v>
                </c:pt>
                <c:pt idx="1357">
                  <c:v>-0.90034829642299863</c:v>
                </c:pt>
                <c:pt idx="1358">
                  <c:v>-0.86552502821126209</c:v>
                </c:pt>
                <c:pt idx="1359">
                  <c:v>-0.84618108427111405</c:v>
                </c:pt>
                <c:pt idx="1360">
                  <c:v>-0.80520821109017782</c:v>
                </c:pt>
                <c:pt idx="1361">
                  <c:v>-0.80304725302623159</c:v>
                </c:pt>
                <c:pt idx="1362">
                  <c:v>-0.80159162309112109</c:v>
                </c:pt>
                <c:pt idx="1363">
                  <c:v>-0.80490183434446139</c:v>
                </c:pt>
                <c:pt idx="1364">
                  <c:v>-0.77304681264256714</c:v>
                </c:pt>
                <c:pt idx="1365">
                  <c:v>-0.73345580327647109</c:v>
                </c:pt>
                <c:pt idx="1366">
                  <c:v>-0.67374159341617013</c:v>
                </c:pt>
                <c:pt idx="1367">
                  <c:v>-0.6479340991884035</c:v>
                </c:pt>
                <c:pt idx="1368">
                  <c:v>-0.5982532005949126</c:v>
                </c:pt>
                <c:pt idx="1369">
                  <c:v>-0.54206075703907364</c:v>
                </c:pt>
                <c:pt idx="1370">
                  <c:v>-0.50659018554213042</c:v>
                </c:pt>
                <c:pt idx="1371">
                  <c:v>-0.39405498030223973</c:v>
                </c:pt>
                <c:pt idx="1372">
                  <c:v>-0.28808169114160737</c:v>
                </c:pt>
                <c:pt idx="1373">
                  <c:v>-0.19746184749957754</c:v>
                </c:pt>
                <c:pt idx="1374">
                  <c:v>-0.11002891335146411</c:v>
                </c:pt>
                <c:pt idx="1375">
                  <c:v>-6.7048923378371914E-2</c:v>
                </c:pt>
                <c:pt idx="1376">
                  <c:v>-2.1932639589641111E-2</c:v>
                </c:pt>
                <c:pt idx="1377">
                  <c:v>1.2185165074280562E-2</c:v>
                </c:pt>
                <c:pt idx="1378">
                  <c:v>5.1861547433340715E-3</c:v>
                </c:pt>
                <c:pt idx="1379">
                  <c:v>2.2603409068167983E-3</c:v>
                </c:pt>
                <c:pt idx="1380">
                  <c:v>1.247988275843964E-2</c:v>
                </c:pt>
                <c:pt idx="1381">
                  <c:v>2.9660705680172254E-2</c:v>
                </c:pt>
                <c:pt idx="1382">
                  <c:v>0.10723682405711799</c:v>
                </c:pt>
                <c:pt idx="1383">
                  <c:v>0.16380244604109551</c:v>
                </c:pt>
                <c:pt idx="1384">
                  <c:v>0.1644626321198733</c:v>
                </c:pt>
                <c:pt idx="1385">
                  <c:v>0.1553865428425501</c:v>
                </c:pt>
                <c:pt idx="1386">
                  <c:v>0.16758991596856609</c:v>
                </c:pt>
                <c:pt idx="1387">
                  <c:v>0.14851019591632364</c:v>
                </c:pt>
                <c:pt idx="1388">
                  <c:v>5.1279991615161363E-2</c:v>
                </c:pt>
                <c:pt idx="1389">
                  <c:v>-2.2110939710769495E-2</c:v>
                </c:pt>
                <c:pt idx="1390">
                  <c:v>-8.56358748938984E-2</c:v>
                </c:pt>
                <c:pt idx="1391">
                  <c:v>-0.13283790745978125</c:v>
                </c:pt>
                <c:pt idx="1392">
                  <c:v>-0.15479695601673873</c:v>
                </c:pt>
                <c:pt idx="1393">
                  <c:v>-0.16370955433469345</c:v>
                </c:pt>
                <c:pt idx="1394">
                  <c:v>-0.1671611919035263</c:v>
                </c:pt>
                <c:pt idx="1395">
                  <c:v>-0.1439540668937265</c:v>
                </c:pt>
                <c:pt idx="1396">
                  <c:v>-0.12238139338667697</c:v>
                </c:pt>
                <c:pt idx="1397">
                  <c:v>-8.2061275424333766E-2</c:v>
                </c:pt>
                <c:pt idx="1398">
                  <c:v>-2.8549584136698211E-2</c:v>
                </c:pt>
                <c:pt idx="1399">
                  <c:v>3.7035138969545252E-2</c:v>
                </c:pt>
                <c:pt idx="1400">
                  <c:v>9.6590466913139661E-2</c:v>
                </c:pt>
                <c:pt idx="1401">
                  <c:v>0.12699465555636116</c:v>
                </c:pt>
                <c:pt idx="1402">
                  <c:v>7.1472114803894329E-2</c:v>
                </c:pt>
                <c:pt idx="1403">
                  <c:v>-2.0457994559242007E-2</c:v>
                </c:pt>
                <c:pt idx="1404">
                  <c:v>-0.11504853174490888</c:v>
                </c:pt>
                <c:pt idx="1405">
                  <c:v>-0.22242414544640973</c:v>
                </c:pt>
                <c:pt idx="1406">
                  <c:v>-0.32209962002578674</c:v>
                </c:pt>
                <c:pt idx="1407">
                  <c:v>-0.37627849830001575</c:v>
                </c:pt>
                <c:pt idx="1408">
                  <c:v>-0.4336253018313071</c:v>
                </c:pt>
                <c:pt idx="1409">
                  <c:v>-0.4488730665575702</c:v>
                </c:pt>
                <c:pt idx="1410">
                  <c:v>-0.57815290526794605</c:v>
                </c:pt>
                <c:pt idx="1411">
                  <c:v>-0.72817393655186979</c:v>
                </c:pt>
                <c:pt idx="1412">
                  <c:v>-0.90471801329638257</c:v>
                </c:pt>
                <c:pt idx="1413">
                  <c:v>-0.97178221619931393</c:v>
                </c:pt>
                <c:pt idx="1414">
                  <c:v>-1.1242028730038245</c:v>
                </c:pt>
                <c:pt idx="1415">
                  <c:v>-1.2667509210720718</c:v>
                </c:pt>
                <c:pt idx="1416">
                  <c:v>-1.3654097028865553</c:v>
                </c:pt>
                <c:pt idx="1417">
                  <c:v>-1.4460642791524339</c:v>
                </c:pt>
                <c:pt idx="1418">
                  <c:v>-1.5457560506020123</c:v>
                </c:pt>
                <c:pt idx="1419">
                  <c:v>-1.6619897078504069</c:v>
                </c:pt>
                <c:pt idx="1420">
                  <c:v>-1.7701835306631228</c:v>
                </c:pt>
                <c:pt idx="1421">
                  <c:v>-1.8794399248317304</c:v>
                </c:pt>
                <c:pt idx="1422">
                  <c:v>-1.9425318388207908</c:v>
                </c:pt>
                <c:pt idx="1423">
                  <c:v>-2.0207831769214963</c:v>
                </c:pt>
                <c:pt idx="1424">
                  <c:v>-2.1213139150685207</c:v>
                </c:pt>
                <c:pt idx="1425">
                  <c:v>-2.2551510052857631</c:v>
                </c:pt>
                <c:pt idx="1426">
                  <c:v>-2.3715152480389037</c:v>
                </c:pt>
                <c:pt idx="1427">
                  <c:v>-2.3969533203097946</c:v>
                </c:pt>
                <c:pt idx="1428">
                  <c:v>-2.3704610593513236</c:v>
                </c:pt>
                <c:pt idx="1429">
                  <c:v>-2.3089858570664386</c:v>
                </c:pt>
                <c:pt idx="1430">
                  <c:v>-2.205622521599742</c:v>
                </c:pt>
                <c:pt idx="1431">
                  <c:v>-2.1271625237035314</c:v>
                </c:pt>
                <c:pt idx="1432">
                  <c:v>-2.0619994388058669</c:v>
                </c:pt>
                <c:pt idx="1433">
                  <c:v>-1.9309630360391674</c:v>
                </c:pt>
                <c:pt idx="1434">
                  <c:v>-1.7881506131653713</c:v>
                </c:pt>
                <c:pt idx="1435">
                  <c:v>-1.6268789534440165</c:v>
                </c:pt>
                <c:pt idx="1436">
                  <c:v>-1.5077476680675588</c:v>
                </c:pt>
                <c:pt idx="1437">
                  <c:v>-1.452218340232468</c:v>
                </c:pt>
                <c:pt idx="1438">
                  <c:v>-1.3784454455601751</c:v>
                </c:pt>
                <c:pt idx="1439">
                  <c:v>-1.2926846574466111</c:v>
                </c:pt>
                <c:pt idx="1440">
                  <c:v>-1.1593901518536796</c:v>
                </c:pt>
                <c:pt idx="1441">
                  <c:v>-1.1460161526777202</c:v>
                </c:pt>
                <c:pt idx="1442">
                  <c:v>-1.0482206414247996</c:v>
                </c:pt>
                <c:pt idx="1443">
                  <c:v>-1.0082842231821021</c:v>
                </c:pt>
                <c:pt idx="1444">
                  <c:v>-0.99237621019909117</c:v>
                </c:pt>
                <c:pt idx="1445">
                  <c:v>-1.0145608533388919</c:v>
                </c:pt>
                <c:pt idx="1446">
                  <c:v>-1.0325207399890592</c:v>
                </c:pt>
                <c:pt idx="1447">
                  <c:v>-1.0162034968711695</c:v>
                </c:pt>
                <c:pt idx="1448">
                  <c:v>-0.96687736616486675</c:v>
                </c:pt>
                <c:pt idx="1449">
                  <c:v>-0.97073324874508105</c:v>
                </c:pt>
                <c:pt idx="1450">
                  <c:v>-0.968281531050873</c:v>
                </c:pt>
                <c:pt idx="1451">
                  <c:v>-0.96343678601036054</c:v>
                </c:pt>
                <c:pt idx="1452">
                  <c:v>-0.96025770234815644</c:v>
                </c:pt>
                <c:pt idx="1453">
                  <c:v>-0.96658144931067425</c:v>
                </c:pt>
                <c:pt idx="1454">
                  <c:v>-0.9971092670969065</c:v>
                </c:pt>
                <c:pt idx="1455">
                  <c:v>-1.037576646746587</c:v>
                </c:pt>
                <c:pt idx="1456">
                  <c:v>-1.0895244402720385</c:v>
                </c:pt>
                <c:pt idx="1457">
                  <c:v>-1.1350461850618556</c:v>
                </c:pt>
                <c:pt idx="1458">
                  <c:v>-1.2176801453096175</c:v>
                </c:pt>
                <c:pt idx="1459">
                  <c:v>-1.2833111013748608</c:v>
                </c:pt>
                <c:pt idx="1460">
                  <c:v>-1.4018878111864963</c:v>
                </c:pt>
                <c:pt idx="1461">
                  <c:v>-1.5053227124240283</c:v>
                </c:pt>
                <c:pt idx="1462">
                  <c:v>-1.6113501314789827</c:v>
                </c:pt>
                <c:pt idx="1463">
                  <c:v>-1.6420129935460734</c:v>
                </c:pt>
                <c:pt idx="1464">
                  <c:v>-1.6723076796328176</c:v>
                </c:pt>
                <c:pt idx="1465">
                  <c:v>-1.6769183843454618</c:v>
                </c:pt>
                <c:pt idx="1466">
                  <c:v>-1.6425030603407389</c:v>
                </c:pt>
                <c:pt idx="1467">
                  <c:v>-1.5422470299576438</c:v>
                </c:pt>
                <c:pt idx="1468">
                  <c:v>-1.4254855645650288</c:v>
                </c:pt>
                <c:pt idx="1469">
                  <c:v>-1.3023314978085165</c:v>
                </c:pt>
                <c:pt idx="1470">
                  <c:v>-1.2414521594332504</c:v>
                </c:pt>
                <c:pt idx="1471">
                  <c:v>-1.2080624728670601</c:v>
                </c:pt>
                <c:pt idx="1472">
                  <c:v>-1.2135538366084591</c:v>
                </c:pt>
                <c:pt idx="1473">
                  <c:v>-1.2592397791869285</c:v>
                </c:pt>
                <c:pt idx="1474">
                  <c:v>-1.2902371586313306</c:v>
                </c:pt>
                <c:pt idx="1475">
                  <c:v>-1.2857419870648887</c:v>
                </c:pt>
                <c:pt idx="1476">
                  <c:v>-1.2468083000369516</c:v>
                </c:pt>
                <c:pt idx="1477">
                  <c:v>-1.2660989195369072</c:v>
                </c:pt>
                <c:pt idx="1478">
                  <c:v>-1.3169223210699847</c:v>
                </c:pt>
                <c:pt idx="1479">
                  <c:v>-1.3313445921736138</c:v>
                </c:pt>
                <c:pt idx="1480">
                  <c:v>-1.3391243003884719</c:v>
                </c:pt>
                <c:pt idx="1481">
                  <c:v>-1.3268480600187536</c:v>
                </c:pt>
                <c:pt idx="1482">
                  <c:v>-1.2865533171711026</c:v>
                </c:pt>
                <c:pt idx="1483">
                  <c:v>-1.2042054073222175</c:v>
                </c:pt>
                <c:pt idx="1484">
                  <c:v>-1.0989259583732982</c:v>
                </c:pt>
                <c:pt idx="1485">
                  <c:v>-0.97671940208017805</c:v>
                </c:pt>
                <c:pt idx="1486">
                  <c:v>-0.8740495446265113</c:v>
                </c:pt>
                <c:pt idx="1487">
                  <c:v>-0.75539740766263452</c:v>
                </c:pt>
                <c:pt idx="1488">
                  <c:v>-0.60454974853352028</c:v>
                </c:pt>
                <c:pt idx="1489">
                  <c:v>-0.57358102485098195</c:v>
                </c:pt>
                <c:pt idx="1490">
                  <c:v>-0.49046446375088071</c:v>
                </c:pt>
                <c:pt idx="1491">
                  <c:v>-0.41567221610559502</c:v>
                </c:pt>
                <c:pt idx="1492">
                  <c:v>-0.41406148138219934</c:v>
                </c:pt>
                <c:pt idx="1493">
                  <c:v>-0.40915615997691457</c:v>
                </c:pt>
                <c:pt idx="1494">
                  <c:v>-0.35498013169651282</c:v>
                </c:pt>
                <c:pt idx="1495">
                  <c:v>-0.32744186895171912</c:v>
                </c:pt>
                <c:pt idx="1496">
                  <c:v>-0.36545789056997541</c:v>
                </c:pt>
                <c:pt idx="1497">
                  <c:v>-0.47879826880250187</c:v>
                </c:pt>
                <c:pt idx="1498">
                  <c:v>-0.63163949905129224</c:v>
                </c:pt>
                <c:pt idx="1499">
                  <c:v>-0.81276441299840196</c:v>
                </c:pt>
                <c:pt idx="1500">
                  <c:v>-0.99267997181066803</c:v>
                </c:pt>
                <c:pt idx="1501">
                  <c:v>-1.1700109587723868</c:v>
                </c:pt>
                <c:pt idx="1502">
                  <c:v>-1.3203887289745291</c:v>
                </c:pt>
                <c:pt idx="1503">
                  <c:v>-1.379491225134112</c:v>
                </c:pt>
                <c:pt idx="1504">
                  <c:v>-1.4381319699989703</c:v>
                </c:pt>
                <c:pt idx="1505">
                  <c:v>-1.4485835616858584</c:v>
                </c:pt>
                <c:pt idx="1506">
                  <c:v>-1.4659577259272956</c:v>
                </c:pt>
                <c:pt idx="1507">
                  <c:v>-1.4067419136707291</c:v>
                </c:pt>
                <c:pt idx="1508">
                  <c:v>-1.3919926583148923</c:v>
                </c:pt>
                <c:pt idx="1509">
                  <c:v>-1.4189271056088817</c:v>
                </c:pt>
                <c:pt idx="1510">
                  <c:v>-1.509136603070826</c:v>
                </c:pt>
                <c:pt idx="1511">
                  <c:v>-1.5575680971084249</c:v>
                </c:pt>
                <c:pt idx="1512">
                  <c:v>-1.5569070659304505</c:v>
                </c:pt>
                <c:pt idx="1513">
                  <c:v>-1.5593663486302882</c:v>
                </c:pt>
                <c:pt idx="1514">
                  <c:v>-1.5467846329713031</c:v>
                </c:pt>
                <c:pt idx="1515">
                  <c:v>-1.5575892471263508</c:v>
                </c:pt>
                <c:pt idx="1516">
                  <c:v>-1.5427799195293574</c:v>
                </c:pt>
                <c:pt idx="1517">
                  <c:v>-1.4915397804527506</c:v>
                </c:pt>
                <c:pt idx="1518">
                  <c:v>-1.4387649499182968</c:v>
                </c:pt>
                <c:pt idx="1519">
                  <c:v>-1.4384914455621332</c:v>
                </c:pt>
                <c:pt idx="1520">
                  <c:v>-1.4734928828743912</c:v>
                </c:pt>
                <c:pt idx="1521">
                  <c:v>-1.4930514842394838</c:v>
                </c:pt>
                <c:pt idx="1522">
                  <c:v>-1.5002944254713753</c:v>
                </c:pt>
                <c:pt idx="1523">
                  <c:v>-1.5119615707133278</c:v>
                </c:pt>
                <c:pt idx="1524">
                  <c:v>-1.4648345324671743</c:v>
                </c:pt>
                <c:pt idx="1525">
                  <c:v>-1.4282112003004515</c:v>
                </c:pt>
                <c:pt idx="1526">
                  <c:v>-1.3810621139080923</c:v>
                </c:pt>
                <c:pt idx="1527">
                  <c:v>-1.3910561846195026</c:v>
                </c:pt>
                <c:pt idx="1528">
                  <c:v>-1.3833734048655493</c:v>
                </c:pt>
                <c:pt idx="1529">
                  <c:v>-1.4007878430266165</c:v>
                </c:pt>
                <c:pt idx="1530">
                  <c:v>-1.4010174457203479</c:v>
                </c:pt>
                <c:pt idx="1531">
                  <c:v>-1.4001534687082151</c:v>
                </c:pt>
                <c:pt idx="1532">
                  <c:v>-1.4170474892931655</c:v>
                </c:pt>
                <c:pt idx="1533">
                  <c:v>-1.3940420400664513</c:v>
                </c:pt>
                <c:pt idx="1534">
                  <c:v>-1.4073405807964612</c:v>
                </c:pt>
                <c:pt idx="1535">
                  <c:v>-1.4041967666627542</c:v>
                </c:pt>
                <c:pt idx="1536">
                  <c:v>-1.4675818506787837</c:v>
                </c:pt>
                <c:pt idx="1537">
                  <c:v>-1.5332195315419552</c:v>
                </c:pt>
                <c:pt idx="1538">
                  <c:v>-1.5558623434609578</c:v>
                </c:pt>
                <c:pt idx="1539">
                  <c:v>-1.6058326294685799</c:v>
                </c:pt>
                <c:pt idx="1540">
                  <c:v>-1.6510818205171747</c:v>
                </c:pt>
                <c:pt idx="1541">
                  <c:v>-1.6277721942970127</c:v>
                </c:pt>
                <c:pt idx="1542">
                  <c:v>-1.5865520652847001</c:v>
                </c:pt>
                <c:pt idx="1543">
                  <c:v>-1.572241529554971</c:v>
                </c:pt>
                <c:pt idx="1544">
                  <c:v>-1.6202763775205757</c:v>
                </c:pt>
                <c:pt idx="1545">
                  <c:v>-1.6813498162703451</c:v>
                </c:pt>
                <c:pt idx="1546">
                  <c:v>-1.7090753021257781</c:v>
                </c:pt>
                <c:pt idx="1547">
                  <c:v>-1.7689652008962191</c:v>
                </c:pt>
                <c:pt idx="1548">
                  <c:v>-1.7930532946670326</c:v>
                </c:pt>
                <c:pt idx="1549">
                  <c:v>-1.8382348646844839</c:v>
                </c:pt>
                <c:pt idx="1550">
                  <c:v>-1.8855249857404528</c:v>
                </c:pt>
                <c:pt idx="1551">
                  <c:v>-1.9714657539157656</c:v>
                </c:pt>
                <c:pt idx="1552">
                  <c:v>-1.9743133209662154</c:v>
                </c:pt>
                <c:pt idx="1553">
                  <c:v>-1.9350398172571606</c:v>
                </c:pt>
                <c:pt idx="1554">
                  <c:v>-1.9242236577102423</c:v>
                </c:pt>
                <c:pt idx="1555">
                  <c:v>-1.8950834763020779</c:v>
                </c:pt>
                <c:pt idx="1556">
                  <c:v>-1.9189067137991402</c:v>
                </c:pt>
                <c:pt idx="1557">
                  <c:v>-1.9591614525214944</c:v>
                </c:pt>
                <c:pt idx="1558">
                  <c:v>-1.9227581888157204</c:v>
                </c:pt>
                <c:pt idx="1559">
                  <c:v>-1.8937014134359003</c:v>
                </c:pt>
                <c:pt idx="1560">
                  <c:v>-1.8855294550119861</c:v>
                </c:pt>
                <c:pt idx="1561">
                  <c:v>-1.8340606204518761</c:v>
                </c:pt>
                <c:pt idx="1562">
                  <c:v>-1.7943456644815865</c:v>
                </c:pt>
                <c:pt idx="1563">
                  <c:v>-1.705789093929643</c:v>
                </c:pt>
                <c:pt idx="1564">
                  <c:v>-1.632823495098088</c:v>
                </c:pt>
                <c:pt idx="1565">
                  <c:v>-1.5875838731244616</c:v>
                </c:pt>
                <c:pt idx="1566">
                  <c:v>-1.5125363920598143</c:v>
                </c:pt>
                <c:pt idx="1567">
                  <c:v>-1.4575372146420831</c:v>
                </c:pt>
                <c:pt idx="1568">
                  <c:v>-1.4306466420609345</c:v>
                </c:pt>
                <c:pt idx="1569">
                  <c:v>-1.4787642733313029</c:v>
                </c:pt>
                <c:pt idx="1570">
                  <c:v>-1.5754441849362331</c:v>
                </c:pt>
                <c:pt idx="1571">
                  <c:v>-1.7354266117514561</c:v>
                </c:pt>
                <c:pt idx="1572">
                  <c:v>-1.8520050536898136</c:v>
                </c:pt>
                <c:pt idx="1573">
                  <c:v>-2.0494688273943424</c:v>
                </c:pt>
                <c:pt idx="1574">
                  <c:v>-2.2495641153249744</c:v>
                </c:pt>
                <c:pt idx="1575">
                  <c:v>-2.4255088269239975</c:v>
                </c:pt>
                <c:pt idx="1576">
                  <c:v>-2.7013691140078864</c:v>
                </c:pt>
                <c:pt idx="1577">
                  <c:v>-3.0494743791169068</c:v>
                </c:pt>
                <c:pt idx="1578">
                  <c:v>-3.2171596287408639</c:v>
                </c:pt>
                <c:pt idx="1579">
                  <c:v>-3.3668884456629562</c:v>
                </c:pt>
                <c:pt idx="1580">
                  <c:v>-3.3401608511264462</c:v>
                </c:pt>
                <c:pt idx="1581">
                  <c:v>-3.3267024441190425</c:v>
                </c:pt>
                <c:pt idx="1582">
                  <c:v>-3.2869578788170219</c:v>
                </c:pt>
                <c:pt idx="1583">
                  <c:v>-3.2379808055818007</c:v>
                </c:pt>
                <c:pt idx="1584">
                  <c:v>-3.1881113875214684</c:v>
                </c:pt>
                <c:pt idx="1585">
                  <c:v>-3.1493172370645368</c:v>
                </c:pt>
                <c:pt idx="1586">
                  <c:v>-3.1280325324861393</c:v>
                </c:pt>
                <c:pt idx="1587">
                  <c:v>-3.1678659248763954</c:v>
                </c:pt>
                <c:pt idx="1588">
                  <c:v>-3.2423333891792017</c:v>
                </c:pt>
                <c:pt idx="1589">
                  <c:v>-3.2896203771257326</c:v>
                </c:pt>
                <c:pt idx="1590">
                  <c:v>-3.2459272755477886</c:v>
                </c:pt>
                <c:pt idx="1591">
                  <c:v>-3.1350834249891664</c:v>
                </c:pt>
                <c:pt idx="1592">
                  <c:v>-3.1063932046654825</c:v>
                </c:pt>
                <c:pt idx="1593">
                  <c:v>-3.102415150218933</c:v>
                </c:pt>
                <c:pt idx="1594">
                  <c:v>-3.0705424360654501</c:v>
                </c:pt>
                <c:pt idx="1595">
                  <c:v>-3.0283030843674794</c:v>
                </c:pt>
                <c:pt idx="1596">
                  <c:v>-2.8535266396352066</c:v>
                </c:pt>
                <c:pt idx="1597">
                  <c:v>-2.6133593057078381</c:v>
                </c:pt>
                <c:pt idx="1598">
                  <c:v>-2.4754148894769408</c:v>
                </c:pt>
                <c:pt idx="1599">
                  <c:v>-2.4066891597907798</c:v>
                </c:pt>
                <c:pt idx="1600">
                  <c:v>-2.3246308809469198</c:v>
                </c:pt>
                <c:pt idx="1601">
                  <c:v>-2.3125907293873982</c:v>
                </c:pt>
                <c:pt idx="1602">
                  <c:v>-2.230916930632866</c:v>
                </c:pt>
                <c:pt idx="1603">
                  <c:v>-2.1926344915588549</c:v>
                </c:pt>
                <c:pt idx="1604">
                  <c:v>-2.2009670410969302</c:v>
                </c:pt>
                <c:pt idx="1605">
                  <c:v>-2.1962874193402646</c:v>
                </c:pt>
                <c:pt idx="1606">
                  <c:v>-2.217665240412606</c:v>
                </c:pt>
                <c:pt idx="1607">
                  <c:v>-2.2131360310841286</c:v>
                </c:pt>
                <c:pt idx="1608">
                  <c:v>-2.1838354030297848</c:v>
                </c:pt>
                <c:pt idx="1609">
                  <c:v>-2.0580156859665957</c:v>
                </c:pt>
                <c:pt idx="1610">
                  <c:v>-1.9454815268208303</c:v>
                </c:pt>
                <c:pt idx="1611">
                  <c:v>-1.841499804057509</c:v>
                </c:pt>
                <c:pt idx="1612">
                  <c:v>-1.7363479769406074</c:v>
                </c:pt>
                <c:pt idx="1613">
                  <c:v>-1.5908096256208806</c:v>
                </c:pt>
                <c:pt idx="1614">
                  <c:v>-1.4368974707541444</c:v>
                </c:pt>
                <c:pt idx="1615">
                  <c:v>-1.321373088618077</c:v>
                </c:pt>
                <c:pt idx="1616">
                  <c:v>-1.1987742720851817</c:v>
                </c:pt>
                <c:pt idx="1617">
                  <c:v>-1.0890265671629056</c:v>
                </c:pt>
                <c:pt idx="1618">
                  <c:v>-0.97801773953131599</c:v>
                </c:pt>
                <c:pt idx="1619">
                  <c:v>-0.84314761943772454</c:v>
                </c:pt>
                <c:pt idx="1620">
                  <c:v>-0.71212258632781678</c:v>
                </c:pt>
                <c:pt idx="1621">
                  <c:v>-0.63906359117982026</c:v>
                </c:pt>
                <c:pt idx="1622">
                  <c:v>-0.54012289832824534</c:v>
                </c:pt>
                <c:pt idx="1623">
                  <c:v>-0.52583778425676275</c:v>
                </c:pt>
                <c:pt idx="1624">
                  <c:v>-0.47848706976261118</c:v>
                </c:pt>
                <c:pt idx="1625">
                  <c:v>-0.55984911694196626</c:v>
                </c:pt>
                <c:pt idx="1626">
                  <c:v>-0.59321511865314136</c:v>
                </c:pt>
                <c:pt idx="1627">
                  <c:v>-0.57794771306880877</c:v>
                </c:pt>
                <c:pt idx="1628">
                  <c:v>-0.59816676897759657</c:v>
                </c:pt>
                <c:pt idx="1629">
                  <c:v>-0.64649559814086932</c:v>
                </c:pt>
                <c:pt idx="1630">
                  <c:v>-0.69833696351496932</c:v>
                </c:pt>
                <c:pt idx="1631">
                  <c:v>-0.76993606554361527</c:v>
                </c:pt>
                <c:pt idx="1632">
                  <c:v>-0.8333537868116252</c:v>
                </c:pt>
                <c:pt idx="1633">
                  <c:v>-0.9139280936955021</c:v>
                </c:pt>
                <c:pt idx="1634">
                  <c:v>-0.96354290135324128</c:v>
                </c:pt>
                <c:pt idx="1635">
                  <c:v>-1.0059651555243931</c:v>
                </c:pt>
                <c:pt idx="1636">
                  <c:v>-1.0351600600132245</c:v>
                </c:pt>
                <c:pt idx="1637">
                  <c:v>-1.0582455767902532</c:v>
                </c:pt>
                <c:pt idx="1638">
                  <c:v>-1.1025741662258375</c:v>
                </c:pt>
                <c:pt idx="1639">
                  <c:v>-1.0863398013741401</c:v>
                </c:pt>
                <c:pt idx="1640">
                  <c:v>-1.107925881761217</c:v>
                </c:pt>
                <c:pt idx="1641">
                  <c:v>-1.1564834975443543</c:v>
                </c:pt>
                <c:pt idx="1642">
                  <c:v>-1.187718324074172</c:v>
                </c:pt>
                <c:pt idx="1643">
                  <c:v>-1.1972061419359306</c:v>
                </c:pt>
                <c:pt idx="1644">
                  <c:v>-1.2964501121715246</c:v>
                </c:pt>
                <c:pt idx="1645">
                  <c:v>-1.3203177295028254</c:v>
                </c:pt>
                <c:pt idx="1646">
                  <c:v>-1.3746945036670586</c:v>
                </c:pt>
                <c:pt idx="1647">
                  <c:v>-1.3561912383325616</c:v>
                </c:pt>
                <c:pt idx="1648">
                  <c:v>-1.3687010964290189</c:v>
                </c:pt>
                <c:pt idx="1649">
                  <c:v>-1.3954420012691306</c:v>
                </c:pt>
                <c:pt idx="1650">
                  <c:v>-1.4538787909975177</c:v>
                </c:pt>
                <c:pt idx="1651">
                  <c:v>-1.5320512861724758</c:v>
                </c:pt>
                <c:pt idx="1652">
                  <c:v>-1.596826641694969</c:v>
                </c:pt>
                <c:pt idx="1653">
                  <c:v>-1.6161030334126387</c:v>
                </c:pt>
                <c:pt idx="1654">
                  <c:v>-1.6174271345747799</c:v>
                </c:pt>
                <c:pt idx="1655">
                  <c:v>-1.6708802079856833</c:v>
                </c:pt>
                <c:pt idx="1656">
                  <c:v>-1.7242186358163556</c:v>
                </c:pt>
                <c:pt idx="1657">
                  <c:v>-1.7702574416704029</c:v>
                </c:pt>
                <c:pt idx="1658">
                  <c:v>-1.8092361395945831</c:v>
                </c:pt>
                <c:pt idx="1659">
                  <c:v>-1.7444819393447346</c:v>
                </c:pt>
                <c:pt idx="1660">
                  <c:v>-1.6491030816731682</c:v>
                </c:pt>
                <c:pt idx="1661">
                  <c:v>-1.6021510616522394</c:v>
                </c:pt>
                <c:pt idx="1662">
                  <c:v>-1.5958621913349347</c:v>
                </c:pt>
                <c:pt idx="1663">
                  <c:v>-1.5689235630522467</c:v>
                </c:pt>
                <c:pt idx="1664">
                  <c:v>-1.4942413796206329</c:v>
                </c:pt>
                <c:pt idx="1665">
                  <c:v>-1.5451840219796409</c:v>
                </c:pt>
                <c:pt idx="1666">
                  <c:v>-1.5487372303701432</c:v>
                </c:pt>
                <c:pt idx="1667">
                  <c:v>-1.5185079054990926</c:v>
                </c:pt>
                <c:pt idx="1668">
                  <c:v>-1.4745885026674108</c:v>
                </c:pt>
                <c:pt idx="1669">
                  <c:v>-1.4078680931366947</c:v>
                </c:pt>
                <c:pt idx="1670">
                  <c:v>-1.3912225386338817</c:v>
                </c:pt>
                <c:pt idx="1671">
                  <c:v>-1.4040118576490515</c:v>
                </c:pt>
                <c:pt idx="1672">
                  <c:v>-1.4726652205623521</c:v>
                </c:pt>
                <c:pt idx="1673">
                  <c:v>-1.5836289689593597</c:v>
                </c:pt>
                <c:pt idx="1674">
                  <c:v>-1.6903905553026131</c:v>
                </c:pt>
                <c:pt idx="1675">
                  <c:v>-1.7750547858419055</c:v>
                </c:pt>
                <c:pt idx="1676">
                  <c:v>-1.8889901416667283</c:v>
                </c:pt>
                <c:pt idx="1677">
                  <c:v>-1.9965570129602888</c:v>
                </c:pt>
                <c:pt idx="1678">
                  <c:v>-2.0339713732302598</c:v>
                </c:pt>
                <c:pt idx="1679">
                  <c:v>-2.0951214505164986</c:v>
                </c:pt>
                <c:pt idx="1680">
                  <c:v>-2.2145050035225302</c:v>
                </c:pt>
                <c:pt idx="1681">
                  <c:v>-2.3494114476618075</c:v>
                </c:pt>
                <c:pt idx="1682">
                  <c:v>-2.5503340616987424</c:v>
                </c:pt>
                <c:pt idx="1683">
                  <c:v>-2.6765941020054838</c:v>
                </c:pt>
                <c:pt idx="1684">
                  <c:v>-2.7092631828651257</c:v>
                </c:pt>
                <c:pt idx="1685">
                  <c:v>-2.8232211347648817</c:v>
                </c:pt>
                <c:pt idx="1686">
                  <c:v>-2.9190683240983732</c:v>
                </c:pt>
                <c:pt idx="1687">
                  <c:v>-2.8853332395031903</c:v>
                </c:pt>
                <c:pt idx="1688">
                  <c:v>-2.7620923026592297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F83-4795-BA60-923C16EBFD6F}"/>
            </c:ext>
          </c:extLst>
        </c:ser>
        <c:ser>
          <c:idx val="3"/>
          <c:order val="3"/>
          <c:tx>
            <c:v>30ema</c:v>
          </c:tx>
          <c:spPr>
            <a:ln w="381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Main!$AP$3:$AP$1691</c:f>
              <c:numCache>
                <c:formatCode>0.00</c:formatCode>
                <c:ptCount val="168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-1.3836371666600575</c:v>
                </c:pt>
                <c:pt idx="30">
                  <c:v>-1.46729039951526</c:v>
                </c:pt>
                <c:pt idx="31">
                  <c:v>-1.5965577630642471</c:v>
                </c:pt>
                <c:pt idx="32">
                  <c:v>-1.7360056450103196</c:v>
                </c:pt>
                <c:pt idx="33">
                  <c:v>-1.7912746882090964</c:v>
                </c:pt>
                <c:pt idx="34">
                  <c:v>-1.7858743259684744</c:v>
                </c:pt>
                <c:pt idx="35">
                  <c:v>-1.8474518965257689</c:v>
                </c:pt>
                <c:pt idx="36">
                  <c:v>-1.9186920173954822</c:v>
                </c:pt>
                <c:pt idx="37">
                  <c:v>-1.9244802670794603</c:v>
                </c:pt>
                <c:pt idx="38">
                  <c:v>-1.8713574606815682</c:v>
                </c:pt>
                <c:pt idx="39">
                  <c:v>-1.8102708934469207</c:v>
                </c:pt>
                <c:pt idx="40">
                  <c:v>-1.7275770960261165</c:v>
                </c:pt>
                <c:pt idx="41">
                  <c:v>-1.6526804970580871</c:v>
                </c:pt>
                <c:pt idx="42">
                  <c:v>-1.717814850336413</c:v>
                </c:pt>
                <c:pt idx="43">
                  <c:v>-1.8712786710112794</c:v>
                </c:pt>
                <c:pt idx="44">
                  <c:v>-1.9382309048598385</c:v>
                </c:pt>
                <c:pt idx="45">
                  <c:v>-1.9786394451379403</c:v>
                </c:pt>
                <c:pt idx="46">
                  <c:v>-1.9807028495061572</c:v>
                </c:pt>
                <c:pt idx="47">
                  <c:v>-1.9408311762498507</c:v>
                </c:pt>
                <c:pt idx="48">
                  <c:v>-1.9102033004832939</c:v>
                </c:pt>
                <c:pt idx="49">
                  <c:v>-1.905055731893484</c:v>
                </c:pt>
                <c:pt idx="50">
                  <c:v>-1.8960294848924328</c:v>
                </c:pt>
                <c:pt idx="51">
                  <c:v>-1.914597720398737</c:v>
                </c:pt>
                <c:pt idx="52">
                  <c:v>-1.9613210923900923</c:v>
                </c:pt>
                <c:pt idx="53">
                  <c:v>-2.0582062523973406</c:v>
                </c:pt>
                <c:pt idx="54">
                  <c:v>-2.2036957660248269</c:v>
                </c:pt>
                <c:pt idx="55">
                  <c:v>-2.313732496176482</c:v>
                </c:pt>
                <c:pt idx="56">
                  <c:v>-2.4858226049391043</c:v>
                </c:pt>
                <c:pt idx="57">
                  <c:v>-2.5749906174796537</c:v>
                </c:pt>
                <c:pt idx="58">
                  <c:v>-2.7025091406167907</c:v>
                </c:pt>
                <c:pt idx="59">
                  <c:v>-2.8322485737600114</c:v>
                </c:pt>
                <c:pt idx="60">
                  <c:v>-2.9529874103251013</c:v>
                </c:pt>
                <c:pt idx="61">
                  <c:v>-3.0494788798463515</c:v>
                </c:pt>
                <c:pt idx="62">
                  <c:v>-3.0831781482408118</c:v>
                </c:pt>
                <c:pt idx="63">
                  <c:v>-3.0483757138552248</c:v>
                </c:pt>
                <c:pt idx="64">
                  <c:v>-2.9923120753378631</c:v>
                </c:pt>
                <c:pt idx="65">
                  <c:v>-2.899304903708817</c:v>
                </c:pt>
                <c:pt idx="66">
                  <c:v>-2.8156065886768356</c:v>
                </c:pt>
                <c:pt idx="67">
                  <c:v>-2.7624286789290649</c:v>
                </c:pt>
                <c:pt idx="68">
                  <c:v>-2.5799239230504778</c:v>
                </c:pt>
                <c:pt idx="69">
                  <c:v>-2.3937164153276056</c:v>
                </c:pt>
                <c:pt idx="70">
                  <c:v>-2.1714725821292529</c:v>
                </c:pt>
                <c:pt idx="71">
                  <c:v>-1.9036290066842687</c:v>
                </c:pt>
                <c:pt idx="72">
                  <c:v>-1.6579160084996201</c:v>
                </c:pt>
                <c:pt idx="73">
                  <c:v>-1.3706091779451817</c:v>
                </c:pt>
                <c:pt idx="74">
                  <c:v>-1.1466137724855594</c:v>
                </c:pt>
                <c:pt idx="75">
                  <c:v>-0.9547868506731515</c:v>
                </c:pt>
                <c:pt idx="76">
                  <c:v>-0.69436005624675345</c:v>
                </c:pt>
                <c:pt idx="77">
                  <c:v>-0.4465056614947216</c:v>
                </c:pt>
                <c:pt idx="78">
                  <c:v>-0.25959548962850687</c:v>
                </c:pt>
                <c:pt idx="79">
                  <c:v>-0.11859455973050721</c:v>
                </c:pt>
                <c:pt idx="80">
                  <c:v>3.3857495822337949E-2</c:v>
                </c:pt>
                <c:pt idx="81">
                  <c:v>0.16700373931401646</c:v>
                </c:pt>
                <c:pt idx="82">
                  <c:v>0.31677264791321924</c:v>
                </c:pt>
                <c:pt idx="83">
                  <c:v>0.43130154851092939</c:v>
                </c:pt>
                <c:pt idx="84">
                  <c:v>0.56334064639841919</c:v>
                </c:pt>
                <c:pt idx="85">
                  <c:v>0.65770699803802279</c:v>
                </c:pt>
                <c:pt idx="86">
                  <c:v>0.71899016382707048</c:v>
                </c:pt>
                <c:pt idx="87">
                  <c:v>0.83055659325256692</c:v>
                </c:pt>
                <c:pt idx="88">
                  <c:v>0.98087489978360098</c:v>
                </c:pt>
                <c:pt idx="89">
                  <c:v>1.1402985701647168</c:v>
                </c:pt>
                <c:pt idx="90">
                  <c:v>1.3046529066245189</c:v>
                </c:pt>
                <c:pt idx="91">
                  <c:v>1.4462344279075841</c:v>
                </c:pt>
                <c:pt idx="92">
                  <c:v>1.5410787285764298</c:v>
                </c:pt>
                <c:pt idx="93">
                  <c:v>1.5819358234924181</c:v>
                </c:pt>
                <c:pt idx="94">
                  <c:v>1.5366879974543766</c:v>
                </c:pt>
                <c:pt idx="95">
                  <c:v>1.4530376230784368</c:v>
                </c:pt>
                <c:pt idx="96">
                  <c:v>1.3999264074907374</c:v>
                </c:pt>
                <c:pt idx="97">
                  <c:v>1.3069381111892826</c:v>
                </c:pt>
                <c:pt idx="98">
                  <c:v>1.2998544465583399</c:v>
                </c:pt>
                <c:pt idx="99">
                  <c:v>1.3291938212539209</c:v>
                </c:pt>
                <c:pt idx="100">
                  <c:v>1.3364852866246142</c:v>
                </c:pt>
                <c:pt idx="101">
                  <c:v>1.2936568425167607</c:v>
                </c:pt>
                <c:pt idx="102">
                  <c:v>1.2402900808669748</c:v>
                </c:pt>
                <c:pt idx="103">
                  <c:v>1.2329609146199758</c:v>
                </c:pt>
                <c:pt idx="104">
                  <c:v>1.2377293388269848</c:v>
                </c:pt>
                <c:pt idx="105">
                  <c:v>1.248856870011452</c:v>
                </c:pt>
                <c:pt idx="106">
                  <c:v>1.253320899219923</c:v>
                </c:pt>
                <c:pt idx="107">
                  <c:v>1.266310284787914</c:v>
                </c:pt>
                <c:pt idx="108">
                  <c:v>1.2718047677239079</c:v>
                </c:pt>
                <c:pt idx="109">
                  <c:v>1.2398149270617296</c:v>
                </c:pt>
                <c:pt idx="110">
                  <c:v>1.2271110288741491</c:v>
                </c:pt>
                <c:pt idx="111">
                  <c:v>1.1878998932021936</c:v>
                </c:pt>
                <c:pt idx="112">
                  <c:v>1.1528057912052374</c:v>
                </c:pt>
                <c:pt idx="113">
                  <c:v>1.1675027909435856</c:v>
                </c:pt>
                <c:pt idx="114">
                  <c:v>1.1818646988070058</c:v>
                </c:pt>
                <c:pt idx="115">
                  <c:v>1.1905043470311181</c:v>
                </c:pt>
                <c:pt idx="116">
                  <c:v>1.1951614044766612</c:v>
                </c:pt>
                <c:pt idx="117">
                  <c:v>1.1772659714689737</c:v>
                </c:pt>
                <c:pt idx="118">
                  <c:v>1.1447162353448836</c:v>
                </c:pt>
                <c:pt idx="119">
                  <c:v>1.0984551984253534</c:v>
                </c:pt>
                <c:pt idx="120">
                  <c:v>1.0160313027127874</c:v>
                </c:pt>
                <c:pt idx="121">
                  <c:v>0.93154745076985235</c:v>
                </c:pt>
                <c:pt idx="122">
                  <c:v>0.81909074456131148</c:v>
                </c:pt>
                <c:pt idx="123">
                  <c:v>0.70230653458754921</c:v>
                </c:pt>
                <c:pt idx="124">
                  <c:v>0.64788883639861594</c:v>
                </c:pt>
                <c:pt idx="125">
                  <c:v>0.59206628995172361</c:v>
                </c:pt>
                <c:pt idx="126">
                  <c:v>0.52810801435082855</c:v>
                </c:pt>
                <c:pt idx="127">
                  <c:v>0.50074748378767475</c:v>
                </c:pt>
                <c:pt idx="128">
                  <c:v>0.47615746475112164</c:v>
                </c:pt>
                <c:pt idx="129">
                  <c:v>0.46472861533492432</c:v>
                </c:pt>
                <c:pt idx="130">
                  <c:v>0.47010588215391302</c:v>
                </c:pt>
                <c:pt idx="131">
                  <c:v>0.49861435914569835</c:v>
                </c:pt>
                <c:pt idx="132">
                  <c:v>0.51789858582745563</c:v>
                </c:pt>
                <c:pt idx="133">
                  <c:v>0.51582316976391773</c:v>
                </c:pt>
                <c:pt idx="134">
                  <c:v>0.5072469683228169</c:v>
                </c:pt>
                <c:pt idx="135">
                  <c:v>0.52982863188888718</c:v>
                </c:pt>
                <c:pt idx="136">
                  <c:v>0.55860911973698002</c:v>
                </c:pt>
                <c:pt idx="137">
                  <c:v>0.58357196413987822</c:v>
                </c:pt>
                <c:pt idx="138">
                  <c:v>0.64672507905251841</c:v>
                </c:pt>
                <c:pt idx="139">
                  <c:v>0.75316753276018422</c:v>
                </c:pt>
                <c:pt idx="140">
                  <c:v>0.8221681652107381</c:v>
                </c:pt>
                <c:pt idx="141">
                  <c:v>0.8936897732381478</c:v>
                </c:pt>
                <c:pt idx="142">
                  <c:v>0.95670036930933955</c:v>
                </c:pt>
                <c:pt idx="143">
                  <c:v>1.0740968898872798</c:v>
                </c:pt>
                <c:pt idx="144">
                  <c:v>1.1885661463497683</c:v>
                </c:pt>
                <c:pt idx="145">
                  <c:v>1.349610989511425</c:v>
                </c:pt>
                <c:pt idx="146">
                  <c:v>1.3741536135759616</c:v>
                </c:pt>
                <c:pt idx="147">
                  <c:v>1.4534164536467642</c:v>
                </c:pt>
                <c:pt idx="148">
                  <c:v>1.4861193193495921</c:v>
                </c:pt>
                <c:pt idx="149">
                  <c:v>1.5278610443186222</c:v>
                </c:pt>
                <c:pt idx="150">
                  <c:v>1.5554029385814747</c:v>
                </c:pt>
                <c:pt idx="151">
                  <c:v>1.5851718592755257</c:v>
                </c:pt>
                <c:pt idx="152">
                  <c:v>1.6709588486577789</c:v>
                </c:pt>
                <c:pt idx="153">
                  <c:v>1.7998740219018365</c:v>
                </c:pt>
                <c:pt idx="154">
                  <c:v>1.9294440990571391</c:v>
                </c:pt>
                <c:pt idx="155">
                  <c:v>2.0077746212203662</c:v>
                </c:pt>
                <c:pt idx="156">
                  <c:v>2.045328903904553</c:v>
                </c:pt>
                <c:pt idx="157">
                  <c:v>2.1192575786369643</c:v>
                </c:pt>
                <c:pt idx="158">
                  <c:v>2.1960139087712069</c:v>
                </c:pt>
                <c:pt idx="159">
                  <c:v>2.2996900356080325</c:v>
                </c:pt>
                <c:pt idx="160">
                  <c:v>2.3988848318498364</c:v>
                </c:pt>
                <c:pt idx="161">
                  <c:v>2.5439340426677077</c:v>
                </c:pt>
                <c:pt idx="162">
                  <c:v>2.6470315205555393</c:v>
                </c:pt>
                <c:pt idx="163">
                  <c:v>2.7046685206703232</c:v>
                </c:pt>
                <c:pt idx="164">
                  <c:v>2.7816137215798422</c:v>
                </c:pt>
                <c:pt idx="165">
                  <c:v>2.8915999235982803</c:v>
                </c:pt>
                <c:pt idx="166">
                  <c:v>2.9418115463289274</c:v>
                </c:pt>
                <c:pt idx="167">
                  <c:v>2.9929802567215829</c:v>
                </c:pt>
                <c:pt idx="168">
                  <c:v>2.9486438422193988</c:v>
                </c:pt>
                <c:pt idx="169">
                  <c:v>2.895758325838734</c:v>
                </c:pt>
                <c:pt idx="170">
                  <c:v>2.8422207358635325</c:v>
                </c:pt>
                <c:pt idx="171">
                  <c:v>2.8441901959709019</c:v>
                </c:pt>
                <c:pt idx="172">
                  <c:v>2.8846978783376085</c:v>
                </c:pt>
                <c:pt idx="173">
                  <c:v>2.9314678274990094</c:v>
                </c:pt>
                <c:pt idx="174">
                  <c:v>2.9891842913855688</c:v>
                </c:pt>
                <c:pt idx="175">
                  <c:v>3.0297104154249657</c:v>
                </c:pt>
                <c:pt idx="176">
                  <c:v>3.129007807428664</c:v>
                </c:pt>
                <c:pt idx="177">
                  <c:v>3.2267754004864129</c:v>
                </c:pt>
                <c:pt idx="178">
                  <c:v>3.3369760795567389</c:v>
                </c:pt>
                <c:pt idx="179">
                  <c:v>3.4892743470382661</c:v>
                </c:pt>
                <c:pt idx="180">
                  <c:v>3.5950598824699407</c:v>
                </c:pt>
                <c:pt idx="181">
                  <c:v>3.670099027970759</c:v>
                </c:pt>
                <c:pt idx="182">
                  <c:v>3.7016517125245088</c:v>
                </c:pt>
                <c:pt idx="183">
                  <c:v>3.7576110872858508</c:v>
                </c:pt>
                <c:pt idx="184">
                  <c:v>3.8538099084881767</c:v>
                </c:pt>
                <c:pt idx="185">
                  <c:v>3.9338921842042671</c:v>
                </c:pt>
                <c:pt idx="186">
                  <c:v>3.9511029422617794</c:v>
                </c:pt>
                <c:pt idx="187">
                  <c:v>4.0179085834376629</c:v>
                </c:pt>
                <c:pt idx="188">
                  <c:v>4.098777078830822</c:v>
                </c:pt>
                <c:pt idx="189">
                  <c:v>4.1388717960848291</c:v>
                </c:pt>
                <c:pt idx="190">
                  <c:v>4.1517440103134717</c:v>
                </c:pt>
                <c:pt idx="191">
                  <c:v>4.1628581441458827</c:v>
                </c:pt>
                <c:pt idx="192">
                  <c:v>4.1510582042109823</c:v>
                </c:pt>
                <c:pt idx="193">
                  <c:v>4.1584457840652096</c:v>
                </c:pt>
                <c:pt idx="194">
                  <c:v>4.1509564618731876</c:v>
                </c:pt>
                <c:pt idx="195">
                  <c:v>4.1256146713793926</c:v>
                </c:pt>
                <c:pt idx="196">
                  <c:v>4.0625038346347981</c:v>
                </c:pt>
                <c:pt idx="197">
                  <c:v>3.9706175633062948</c:v>
                </c:pt>
                <c:pt idx="198">
                  <c:v>3.8941072826690188</c:v>
                </c:pt>
                <c:pt idx="199">
                  <c:v>3.8196513302613146</c:v>
                </c:pt>
                <c:pt idx="200">
                  <c:v>3.8083967171228021</c:v>
                </c:pt>
                <c:pt idx="201">
                  <c:v>3.8247439563991992</c:v>
                </c:pt>
                <c:pt idx="202">
                  <c:v>3.8640867278677971</c:v>
                </c:pt>
                <c:pt idx="203">
                  <c:v>3.9271386173716554</c:v>
                </c:pt>
                <c:pt idx="204">
                  <c:v>4.0146964099042819</c:v>
                </c:pt>
                <c:pt idx="205">
                  <c:v>4.1237395332372486</c:v>
                </c:pt>
                <c:pt idx="206">
                  <c:v>4.2906044377548795</c:v>
                </c:pt>
                <c:pt idx="207">
                  <c:v>4.4449755009602079</c:v>
                </c:pt>
                <c:pt idx="208">
                  <c:v>4.5965470957268142</c:v>
                </c:pt>
                <c:pt idx="209">
                  <c:v>4.736301415123533</c:v>
                </c:pt>
                <c:pt idx="210">
                  <c:v>4.7972195019433048</c:v>
                </c:pt>
                <c:pt idx="211">
                  <c:v>4.8275487539848925</c:v>
                </c:pt>
                <c:pt idx="212">
                  <c:v>4.8373107916585543</c:v>
                </c:pt>
                <c:pt idx="213">
                  <c:v>4.8970360932342194</c:v>
                </c:pt>
                <c:pt idx="214">
                  <c:v>4.9484293670726078</c:v>
                </c:pt>
                <c:pt idx="215">
                  <c:v>4.9760379342022016</c:v>
                </c:pt>
                <c:pt idx="216">
                  <c:v>4.9867226267116358</c:v>
                </c:pt>
                <c:pt idx="217">
                  <c:v>4.9650355234980692</c:v>
                </c:pt>
                <c:pt idx="218">
                  <c:v>4.9818873701874873</c:v>
                </c:pt>
                <c:pt idx="219">
                  <c:v>4.9857121642775475</c:v>
                </c:pt>
                <c:pt idx="220">
                  <c:v>4.9526338480745924</c:v>
                </c:pt>
                <c:pt idx="221">
                  <c:v>4.8936547049443009</c:v>
                </c:pt>
                <c:pt idx="222">
                  <c:v>4.8457218003586622</c:v>
                </c:pt>
                <c:pt idx="223">
                  <c:v>4.7912432856152742</c:v>
                </c:pt>
                <c:pt idx="224">
                  <c:v>4.7113142226534324</c:v>
                </c:pt>
                <c:pt idx="225">
                  <c:v>4.5887085371360596</c:v>
                </c:pt>
                <c:pt idx="226">
                  <c:v>4.4812021810387925</c:v>
                </c:pt>
                <c:pt idx="227">
                  <c:v>4.3761787830815813</c:v>
                </c:pt>
                <c:pt idx="228">
                  <c:v>4.2580105992363366</c:v>
                </c:pt>
                <c:pt idx="229">
                  <c:v>4.1297033228368054</c:v>
                </c:pt>
                <c:pt idx="230">
                  <c:v>4.0386741118031058</c:v>
                </c:pt>
                <c:pt idx="231">
                  <c:v>3.9739954514284714</c:v>
                </c:pt>
                <c:pt idx="232">
                  <c:v>3.9179146137271172</c:v>
                </c:pt>
                <c:pt idx="233">
                  <c:v>3.8952792409181525</c:v>
                </c:pt>
                <c:pt idx="234">
                  <c:v>3.8618778802424383</c:v>
                </c:pt>
                <c:pt idx="235">
                  <c:v>3.8216438860954267</c:v>
                </c:pt>
                <c:pt idx="236">
                  <c:v>3.8160190923507429</c:v>
                </c:pt>
                <c:pt idx="237">
                  <c:v>3.859403399569707</c:v>
                </c:pt>
                <c:pt idx="238">
                  <c:v>3.9544919551451398</c:v>
                </c:pt>
                <c:pt idx="239">
                  <c:v>3.9983003493223448</c:v>
                </c:pt>
                <c:pt idx="240">
                  <c:v>4.0405852904241648</c:v>
                </c:pt>
                <c:pt idx="241">
                  <c:v>4.0712899194390202</c:v>
                </c:pt>
                <c:pt idx="242">
                  <c:v>4.1255061315239629</c:v>
                </c:pt>
                <c:pt idx="243">
                  <c:v>4.1903031386264198</c:v>
                </c:pt>
                <c:pt idx="244">
                  <c:v>4.2133664446195604</c:v>
                </c:pt>
                <c:pt idx="245">
                  <c:v>4.2474257432762812</c:v>
                </c:pt>
                <c:pt idx="246">
                  <c:v>4.2874770588177569</c:v>
                </c:pt>
                <c:pt idx="247">
                  <c:v>4.2914535528528885</c:v>
                </c:pt>
                <c:pt idx="248">
                  <c:v>4.2944456521291476</c:v>
                </c:pt>
                <c:pt idx="249">
                  <c:v>4.3052755814142669</c:v>
                </c:pt>
                <c:pt idx="250">
                  <c:v>4.2956835894044199</c:v>
                </c:pt>
                <c:pt idx="251">
                  <c:v>4.2790556422222981</c:v>
                </c:pt>
                <c:pt idx="252">
                  <c:v>4.2564141392100385</c:v>
                </c:pt>
                <c:pt idx="253">
                  <c:v>4.2438581716678705</c:v>
                </c:pt>
                <c:pt idx="254">
                  <c:v>4.2399107548818442</c:v>
                </c:pt>
                <c:pt idx="255">
                  <c:v>4.2193021795781949</c:v>
                </c:pt>
                <c:pt idx="256">
                  <c:v>4.2048800610964197</c:v>
                </c:pt>
                <c:pt idx="257">
                  <c:v>4.1856736001093413</c:v>
                </c:pt>
                <c:pt idx="258">
                  <c:v>4.1693891276204855</c:v>
                </c:pt>
                <c:pt idx="259">
                  <c:v>4.1796272910838939</c:v>
                </c:pt>
                <c:pt idx="260">
                  <c:v>4.2132025019773396</c:v>
                </c:pt>
                <c:pt idx="261">
                  <c:v>4.2572726261730045</c:v>
                </c:pt>
                <c:pt idx="262">
                  <c:v>4.2887421811450457</c:v>
                </c:pt>
                <c:pt idx="263">
                  <c:v>4.3400765503109247</c:v>
                </c:pt>
                <c:pt idx="264">
                  <c:v>4.3673740651667341</c:v>
                </c:pt>
                <c:pt idx="265">
                  <c:v>4.3554031283084358</c:v>
                </c:pt>
                <c:pt idx="266">
                  <c:v>4.3573102356067155</c:v>
                </c:pt>
                <c:pt idx="267">
                  <c:v>4.3389078071259588</c:v>
                </c:pt>
                <c:pt idx="268">
                  <c:v>4.3145908075787718</c:v>
                </c:pt>
                <c:pt idx="269">
                  <c:v>4.2917502727712211</c:v>
                </c:pt>
                <c:pt idx="270">
                  <c:v>4.2348575215086068</c:v>
                </c:pt>
                <c:pt idx="271">
                  <c:v>4.1689879418885498</c:v>
                </c:pt>
                <c:pt idx="272">
                  <c:v>4.0742871203445929</c:v>
                </c:pt>
                <c:pt idx="273">
                  <c:v>3.9751261919912535</c:v>
                </c:pt>
                <c:pt idx="274">
                  <c:v>3.9073862115034754</c:v>
                </c:pt>
                <c:pt idx="275">
                  <c:v>3.8170884378387835</c:v>
                </c:pt>
                <c:pt idx="276">
                  <c:v>3.7496488410914246</c:v>
                </c:pt>
                <c:pt idx="277">
                  <c:v>3.734894041440624</c:v>
                </c:pt>
                <c:pt idx="278">
                  <c:v>3.7112990854148071</c:v>
                </c:pt>
                <c:pt idx="279">
                  <c:v>3.679157388948334</c:v>
                </c:pt>
                <c:pt idx="280">
                  <c:v>3.6615961838714322</c:v>
                </c:pt>
                <c:pt idx="281">
                  <c:v>3.6690970655877009</c:v>
                </c:pt>
                <c:pt idx="282">
                  <c:v>3.6501887457066253</c:v>
                </c:pt>
                <c:pt idx="283">
                  <c:v>3.6479068872212062</c:v>
                </c:pt>
                <c:pt idx="284">
                  <c:v>3.6574443338036695</c:v>
                </c:pt>
                <c:pt idx="285">
                  <c:v>3.6436934358897473</c:v>
                </c:pt>
                <c:pt idx="286">
                  <c:v>3.6588487584877445</c:v>
                </c:pt>
                <c:pt idx="287">
                  <c:v>3.6661050544078964</c:v>
                </c:pt>
                <c:pt idx="288">
                  <c:v>3.6393220497495853</c:v>
                </c:pt>
                <c:pt idx="289">
                  <c:v>3.6271784452563951</c:v>
                </c:pt>
                <c:pt idx="290">
                  <c:v>3.5883959780084083</c:v>
                </c:pt>
                <c:pt idx="291">
                  <c:v>3.5686875210876536</c:v>
                </c:pt>
                <c:pt idx="292">
                  <c:v>3.5783672468394472</c:v>
                </c:pt>
                <c:pt idx="293">
                  <c:v>3.556462276068614</c:v>
                </c:pt>
                <c:pt idx="294">
                  <c:v>3.5542030190017315</c:v>
                </c:pt>
                <c:pt idx="295">
                  <c:v>3.5815586819060155</c:v>
                </c:pt>
                <c:pt idx="296">
                  <c:v>3.5990825860648554</c:v>
                </c:pt>
                <c:pt idx="297">
                  <c:v>3.6281151017034619</c:v>
                </c:pt>
                <c:pt idx="298">
                  <c:v>3.6532860475132312</c:v>
                </c:pt>
                <c:pt idx="299">
                  <c:v>3.6678222937804872</c:v>
                </c:pt>
                <c:pt idx="300">
                  <c:v>3.6971068811997734</c:v>
                </c:pt>
                <c:pt idx="301">
                  <c:v>3.689393498934415</c:v>
                </c:pt>
                <c:pt idx="302">
                  <c:v>3.6977594087210419</c:v>
                </c:pt>
                <c:pt idx="303">
                  <c:v>3.6929769562424997</c:v>
                </c:pt>
                <c:pt idx="304">
                  <c:v>3.6484689435750028</c:v>
                </c:pt>
                <c:pt idx="305">
                  <c:v>3.5987562640878314</c:v>
                </c:pt>
                <c:pt idx="306">
                  <c:v>3.5850906749666409</c:v>
                </c:pt>
                <c:pt idx="307">
                  <c:v>3.5438678906825243</c:v>
                </c:pt>
                <c:pt idx="308">
                  <c:v>3.5194531387769299</c:v>
                </c:pt>
                <c:pt idx="309">
                  <c:v>3.4838280768102403</c:v>
                </c:pt>
                <c:pt idx="310">
                  <c:v>3.4068304040363309</c:v>
                </c:pt>
                <c:pt idx="311">
                  <c:v>3.3361986929814553</c:v>
                </c:pt>
                <c:pt idx="312">
                  <c:v>3.2899307591067397</c:v>
                </c:pt>
                <c:pt idx="313">
                  <c:v>3.2475005066212601</c:v>
                </c:pt>
                <c:pt idx="314">
                  <c:v>3.1995780420798066</c:v>
                </c:pt>
                <c:pt idx="315">
                  <c:v>3.191287966480798</c:v>
                </c:pt>
                <c:pt idx="316">
                  <c:v>3.1759402803334349</c:v>
                </c:pt>
                <c:pt idx="317">
                  <c:v>3.184843093322296</c:v>
                </c:pt>
                <c:pt idx="318">
                  <c:v>3.1657388367056649</c:v>
                </c:pt>
                <c:pt idx="319">
                  <c:v>3.1458432176047206</c:v>
                </c:pt>
                <c:pt idx="320">
                  <c:v>3.1606335440877218</c:v>
                </c:pt>
                <c:pt idx="321">
                  <c:v>3.1653810460530734</c:v>
                </c:pt>
                <c:pt idx="322">
                  <c:v>3.1541915950297543</c:v>
                </c:pt>
                <c:pt idx="323">
                  <c:v>3.1413176459821539</c:v>
                </c:pt>
                <c:pt idx="324">
                  <c:v>3.1115075691360476</c:v>
                </c:pt>
                <c:pt idx="325">
                  <c:v>3.0876200454626481</c:v>
                </c:pt>
                <c:pt idx="326">
                  <c:v>3.0713565615355205</c:v>
                </c:pt>
                <c:pt idx="327">
                  <c:v>3.0890694336669662</c:v>
                </c:pt>
                <c:pt idx="328">
                  <c:v>3.0966773122468192</c:v>
                </c:pt>
                <c:pt idx="329">
                  <c:v>3.0224942087237747</c:v>
                </c:pt>
                <c:pt idx="330">
                  <c:v>2.9826895450021151</c:v>
                </c:pt>
                <c:pt idx="331">
                  <c:v>2.9294508150372169</c:v>
                </c:pt>
                <c:pt idx="332">
                  <c:v>2.8616684397088585</c:v>
                </c:pt>
                <c:pt idx="333">
                  <c:v>2.7686166624766861</c:v>
                </c:pt>
                <c:pt idx="334">
                  <c:v>2.6927318368140352</c:v>
                </c:pt>
                <c:pt idx="335">
                  <c:v>2.6468887955837324</c:v>
                </c:pt>
                <c:pt idx="336">
                  <c:v>2.6054762998886574</c:v>
                </c:pt>
                <c:pt idx="337">
                  <c:v>2.582606065547306</c:v>
                </c:pt>
                <c:pt idx="338">
                  <c:v>2.5469429559883388</c:v>
                </c:pt>
                <c:pt idx="339">
                  <c:v>2.5324321060534598</c:v>
                </c:pt>
                <c:pt idx="340">
                  <c:v>2.5253730894450919</c:v>
                </c:pt>
                <c:pt idx="341">
                  <c:v>2.5081390336753824</c:v>
                </c:pt>
                <c:pt idx="342">
                  <c:v>2.5053239922287238</c:v>
                </c:pt>
                <c:pt idx="343">
                  <c:v>2.5486770755246178</c:v>
                </c:pt>
                <c:pt idx="344">
                  <c:v>2.6410626120599097</c:v>
                </c:pt>
                <c:pt idx="345">
                  <c:v>2.7399952635621219</c:v>
                </c:pt>
                <c:pt idx="346">
                  <c:v>2.8293776207345731</c:v>
                </c:pt>
                <c:pt idx="347">
                  <c:v>2.9569380523272293</c:v>
                </c:pt>
                <c:pt idx="348">
                  <c:v>3.0585655573132646</c:v>
                </c:pt>
                <c:pt idx="349">
                  <c:v>3.1513479024464468</c:v>
                </c:pt>
                <c:pt idx="350">
                  <c:v>3.2366312664042027</c:v>
                </c:pt>
                <c:pt idx="351">
                  <c:v>3.3102317804556041</c:v>
                </c:pt>
                <c:pt idx="352">
                  <c:v>3.3532914740584099</c:v>
                </c:pt>
                <c:pt idx="353">
                  <c:v>3.3996666931753965</c:v>
                </c:pt>
                <c:pt idx="354">
                  <c:v>3.4913607235295627</c:v>
                </c:pt>
                <c:pt idx="355">
                  <c:v>3.570382156345393</c:v>
                </c:pt>
                <c:pt idx="356">
                  <c:v>3.6132097591357066</c:v>
                </c:pt>
                <c:pt idx="357">
                  <c:v>3.6685659453340329</c:v>
                </c:pt>
                <c:pt idx="358">
                  <c:v>3.7287349086726262</c:v>
                </c:pt>
                <c:pt idx="359">
                  <c:v>3.7622122544026597</c:v>
                </c:pt>
                <c:pt idx="360">
                  <c:v>3.7911348794383453</c:v>
                </c:pt>
                <c:pt idx="361">
                  <c:v>3.7937670180156848</c:v>
                </c:pt>
                <c:pt idx="362">
                  <c:v>3.8018626357779874</c:v>
                </c:pt>
                <c:pt idx="363">
                  <c:v>3.8230669732768758</c:v>
                </c:pt>
                <c:pt idx="364">
                  <c:v>3.8399168866803359</c:v>
                </c:pt>
                <c:pt idx="365">
                  <c:v>3.8821937752975866</c:v>
                </c:pt>
                <c:pt idx="366">
                  <c:v>3.9239720578752064</c:v>
                </c:pt>
                <c:pt idx="367">
                  <c:v>3.9717596636187977</c:v>
                </c:pt>
                <c:pt idx="368">
                  <c:v>3.9813726706495096</c:v>
                </c:pt>
                <c:pt idx="369">
                  <c:v>3.984319250483435</c:v>
                </c:pt>
                <c:pt idx="370">
                  <c:v>3.9712591990219002</c:v>
                </c:pt>
                <c:pt idx="371">
                  <c:v>3.9735684326260601</c:v>
                </c:pt>
                <c:pt idx="372">
                  <c:v>3.9794656900036727</c:v>
                </c:pt>
                <c:pt idx="373">
                  <c:v>3.984412573864923</c:v>
                </c:pt>
                <c:pt idx="374">
                  <c:v>3.9905779441939906</c:v>
                </c:pt>
                <c:pt idx="375">
                  <c:v>3.9855940573439428</c:v>
                </c:pt>
                <c:pt idx="376">
                  <c:v>3.9534553989189405</c:v>
                </c:pt>
                <c:pt idx="377">
                  <c:v>3.8995205196232776</c:v>
                </c:pt>
                <c:pt idx="378">
                  <c:v>3.8673528003456843</c:v>
                </c:pt>
                <c:pt idx="379">
                  <c:v>3.8386629029467882</c:v>
                </c:pt>
                <c:pt idx="380">
                  <c:v>3.7986355902027302</c:v>
                </c:pt>
                <c:pt idx="381">
                  <c:v>3.7599583767892391</c:v>
                </c:pt>
                <c:pt idx="382">
                  <c:v>3.731909131308599</c:v>
                </c:pt>
                <c:pt idx="383">
                  <c:v>3.6666252715314704</c:v>
                </c:pt>
                <c:pt idx="384">
                  <c:v>3.6051322410342426</c:v>
                </c:pt>
                <c:pt idx="385">
                  <c:v>3.5447981525731058</c:v>
                </c:pt>
                <c:pt idx="386">
                  <c:v>3.5217097389875063</c:v>
                </c:pt>
                <c:pt idx="387">
                  <c:v>3.5253761125855103</c:v>
                </c:pt>
                <c:pt idx="388">
                  <c:v>3.5432909005359283</c:v>
                </c:pt>
                <c:pt idx="389">
                  <c:v>3.5592325536100691</c:v>
                </c:pt>
                <c:pt idx="390">
                  <c:v>3.581261483927566</c:v>
                </c:pt>
                <c:pt idx="391">
                  <c:v>3.626116985694499</c:v>
                </c:pt>
                <c:pt idx="392">
                  <c:v>3.6691482095552841</c:v>
                </c:pt>
                <c:pt idx="393">
                  <c:v>3.739580707638293</c:v>
                </c:pt>
                <c:pt idx="394">
                  <c:v>3.7922371183133046</c:v>
                </c:pt>
                <c:pt idx="395">
                  <c:v>3.8474936369151096</c:v>
                </c:pt>
                <c:pt idx="396">
                  <c:v>3.8461223266927531</c:v>
                </c:pt>
                <c:pt idx="397">
                  <c:v>3.8162768570807919</c:v>
                </c:pt>
                <c:pt idx="398">
                  <c:v>3.8110459239955836</c:v>
                </c:pt>
                <c:pt idx="399">
                  <c:v>3.7944901104327355</c:v>
                </c:pt>
                <c:pt idx="400">
                  <c:v>3.7703980011433584</c:v>
                </c:pt>
                <c:pt idx="401">
                  <c:v>3.7796942682673782</c:v>
                </c:pt>
                <c:pt idx="402">
                  <c:v>3.7620131154084691</c:v>
                </c:pt>
                <c:pt idx="403">
                  <c:v>3.7632784815478453</c:v>
                </c:pt>
                <c:pt idx="404">
                  <c:v>3.7724794150802685</c:v>
                </c:pt>
                <c:pt idx="405">
                  <c:v>3.7835333666215343</c:v>
                </c:pt>
                <c:pt idx="406">
                  <c:v>3.7853467108544141</c:v>
                </c:pt>
                <c:pt idx="407">
                  <c:v>3.7716313959836887</c:v>
                </c:pt>
                <c:pt idx="408">
                  <c:v>3.7785574835052316</c:v>
                </c:pt>
                <c:pt idx="409">
                  <c:v>3.7969469283509478</c:v>
                </c:pt>
                <c:pt idx="410">
                  <c:v>3.8202726069482678</c:v>
                </c:pt>
                <c:pt idx="411">
                  <c:v>3.8428956750807477</c:v>
                </c:pt>
                <c:pt idx="412">
                  <c:v>3.8584842032701685</c:v>
                </c:pt>
                <c:pt idx="413">
                  <c:v>3.8717840937224457</c:v>
                </c:pt>
                <c:pt idx="414">
                  <c:v>3.8709643565169145</c:v>
                </c:pt>
                <c:pt idx="415">
                  <c:v>3.8811302725243881</c:v>
                </c:pt>
                <c:pt idx="416">
                  <c:v>3.8881776569580491</c:v>
                </c:pt>
                <c:pt idx="417">
                  <c:v>3.8949833189055969</c:v>
                </c:pt>
                <c:pt idx="418">
                  <c:v>3.8957475559790939</c:v>
                </c:pt>
                <c:pt idx="419">
                  <c:v>3.8933766522692612</c:v>
                </c:pt>
                <c:pt idx="420">
                  <c:v>3.8765491174993718</c:v>
                </c:pt>
                <c:pt idx="421">
                  <c:v>3.8373027258298809</c:v>
                </c:pt>
                <c:pt idx="422">
                  <c:v>3.7732037967184779</c:v>
                </c:pt>
                <c:pt idx="423">
                  <c:v>3.6938957515753583</c:v>
                </c:pt>
                <c:pt idx="424">
                  <c:v>3.6448510967971202</c:v>
                </c:pt>
                <c:pt idx="425">
                  <c:v>3.5739865010874841</c:v>
                </c:pt>
                <c:pt idx="426">
                  <c:v>3.5009702222359493</c:v>
                </c:pt>
                <c:pt idx="427">
                  <c:v>3.4265616833589965</c:v>
                </c:pt>
                <c:pt idx="428">
                  <c:v>3.3652296972431901</c:v>
                </c:pt>
                <c:pt idx="429">
                  <c:v>3.3084330852110115</c:v>
                </c:pt>
                <c:pt idx="430">
                  <c:v>3.2552515173415206</c:v>
                </c:pt>
                <c:pt idx="431">
                  <c:v>3.2036523666112404</c:v>
                </c:pt>
                <c:pt idx="432">
                  <c:v>3.1351983697027812</c:v>
                </c:pt>
                <c:pt idx="433">
                  <c:v>3.0762774878201502</c:v>
                </c:pt>
                <c:pt idx="434">
                  <c:v>3.0278869282482996</c:v>
                </c:pt>
                <c:pt idx="435">
                  <c:v>2.9710959846809639</c:v>
                </c:pt>
                <c:pt idx="436">
                  <c:v>2.9127301800596315</c:v>
                </c:pt>
                <c:pt idx="437">
                  <c:v>2.847145411900152</c:v>
                </c:pt>
                <c:pt idx="438">
                  <c:v>2.7898097025446043</c:v>
                </c:pt>
                <c:pt idx="439">
                  <c:v>2.7424833068231993</c:v>
                </c:pt>
                <c:pt idx="440">
                  <c:v>2.6996239042542407</c:v>
                </c:pt>
                <c:pt idx="441">
                  <c:v>2.6671885273244214</c:v>
                </c:pt>
                <c:pt idx="442">
                  <c:v>2.652911537610176</c:v>
                </c:pt>
                <c:pt idx="443">
                  <c:v>2.6629580750043114</c:v>
                </c:pt>
                <c:pt idx="444">
                  <c:v>2.6913641799477297</c:v>
                </c:pt>
                <c:pt idx="445">
                  <c:v>2.7278027787000316</c:v>
                </c:pt>
                <c:pt idx="446">
                  <c:v>2.765720107867049</c:v>
                </c:pt>
                <c:pt idx="447">
                  <c:v>2.8107306775530234</c:v>
                </c:pt>
                <c:pt idx="448">
                  <c:v>2.8483874188074085</c:v>
                </c:pt>
                <c:pt idx="449">
                  <c:v>2.8740999409561558</c:v>
                </c:pt>
                <c:pt idx="450">
                  <c:v>2.9070837587826608</c:v>
                </c:pt>
                <c:pt idx="451">
                  <c:v>2.9524494273325943</c:v>
                </c:pt>
                <c:pt idx="452">
                  <c:v>2.9923453006672123</c:v>
                </c:pt>
                <c:pt idx="453">
                  <c:v>3.0143726189190398</c:v>
                </c:pt>
                <c:pt idx="454">
                  <c:v>3.0269823903009279</c:v>
                </c:pt>
                <c:pt idx="455">
                  <c:v>3.03971593563368</c:v>
                </c:pt>
                <c:pt idx="456">
                  <c:v>3.0630653036691804</c:v>
                </c:pt>
                <c:pt idx="457">
                  <c:v>3.0750277309950245</c:v>
                </c:pt>
                <c:pt idx="458">
                  <c:v>3.0909593957909247</c:v>
                </c:pt>
                <c:pt idx="459">
                  <c:v>3.1196972593558785</c:v>
                </c:pt>
                <c:pt idx="460">
                  <c:v>3.1349378018444796</c:v>
                </c:pt>
                <c:pt idx="461">
                  <c:v>3.1566869958033852</c:v>
                </c:pt>
                <c:pt idx="462">
                  <c:v>3.1613530195120711</c:v>
                </c:pt>
                <c:pt idx="463">
                  <c:v>3.1546020884853472</c:v>
                </c:pt>
                <c:pt idx="464">
                  <c:v>3.1452520202367227</c:v>
                </c:pt>
                <c:pt idx="465">
                  <c:v>3.1500569962801017</c:v>
                </c:pt>
                <c:pt idx="466">
                  <c:v>3.1442129621461397</c:v>
                </c:pt>
                <c:pt idx="467">
                  <c:v>3.1364075807268308</c:v>
                </c:pt>
                <c:pt idx="468">
                  <c:v>3.121007619799518</c:v>
                </c:pt>
                <c:pt idx="469">
                  <c:v>3.1170127482080119</c:v>
                </c:pt>
                <c:pt idx="470">
                  <c:v>3.0990777714730977</c:v>
                </c:pt>
                <c:pt idx="471">
                  <c:v>3.0872563944530391</c:v>
                </c:pt>
                <c:pt idx="472">
                  <c:v>3.0665198121897408</c:v>
                </c:pt>
                <c:pt idx="473">
                  <c:v>3.0414051509423903</c:v>
                </c:pt>
                <c:pt idx="474">
                  <c:v>3.0376606504487471</c:v>
                </c:pt>
                <c:pt idx="475">
                  <c:v>3.0286526250311594</c:v>
                </c:pt>
                <c:pt idx="476">
                  <c:v>3.0209204840194568</c:v>
                </c:pt>
                <c:pt idx="477">
                  <c:v>3.0063100617781324</c:v>
                </c:pt>
                <c:pt idx="478">
                  <c:v>2.9978065424854079</c:v>
                </c:pt>
                <c:pt idx="479">
                  <c:v>2.9941893807279274</c:v>
                </c:pt>
                <c:pt idx="480">
                  <c:v>2.9838901051462625</c:v>
                </c:pt>
                <c:pt idx="481">
                  <c:v>2.9592806678329824</c:v>
                </c:pt>
                <c:pt idx="482">
                  <c:v>2.9332241897600992</c:v>
                </c:pt>
                <c:pt idx="483">
                  <c:v>2.9116216787863394</c:v>
                </c:pt>
                <c:pt idx="484">
                  <c:v>2.8832734861788563</c:v>
                </c:pt>
                <c:pt idx="485">
                  <c:v>2.8522063812967291</c:v>
                </c:pt>
                <c:pt idx="486">
                  <c:v>2.8216538480682893</c:v>
                </c:pt>
                <c:pt idx="487">
                  <c:v>2.8079555170203179</c:v>
                </c:pt>
                <c:pt idx="488">
                  <c:v>2.8039109708218843</c:v>
                </c:pt>
                <c:pt idx="489">
                  <c:v>2.7811992752623644</c:v>
                </c:pt>
                <c:pt idx="490">
                  <c:v>2.7768657155914527</c:v>
                </c:pt>
                <c:pt idx="491">
                  <c:v>2.7704334746278936</c:v>
                </c:pt>
                <c:pt idx="492">
                  <c:v>2.7843390591556059</c:v>
                </c:pt>
                <c:pt idx="493">
                  <c:v>2.825570056150239</c:v>
                </c:pt>
                <c:pt idx="494">
                  <c:v>2.8537063043654811</c:v>
                </c:pt>
                <c:pt idx="495">
                  <c:v>2.8602331995376753</c:v>
                </c:pt>
                <c:pt idx="496">
                  <c:v>2.8413809610003682</c:v>
                </c:pt>
                <c:pt idx="497">
                  <c:v>2.8228887477434781</c:v>
                </c:pt>
                <c:pt idx="498">
                  <c:v>2.7952879289655139</c:v>
                </c:pt>
                <c:pt idx="499">
                  <c:v>2.7596474444211365</c:v>
                </c:pt>
                <c:pt idx="500">
                  <c:v>2.7178017311661278</c:v>
                </c:pt>
                <c:pt idx="501">
                  <c:v>2.6351439740040647</c:v>
                </c:pt>
                <c:pt idx="502">
                  <c:v>2.55468468086511</c:v>
                </c:pt>
                <c:pt idx="503">
                  <c:v>2.4761581418222192</c:v>
                </c:pt>
                <c:pt idx="504">
                  <c:v>2.4128942215711264</c:v>
                </c:pt>
                <c:pt idx="505">
                  <c:v>2.3865171387720161</c:v>
                </c:pt>
                <c:pt idx="506">
                  <c:v>2.3622299375588476</c:v>
                </c:pt>
                <c:pt idx="507">
                  <c:v>2.3599981041336018</c:v>
                </c:pt>
                <c:pt idx="508">
                  <c:v>2.33498827818554</c:v>
                </c:pt>
                <c:pt idx="509">
                  <c:v>2.3220442523439466</c:v>
                </c:pt>
                <c:pt idx="510">
                  <c:v>2.3149598942420386</c:v>
                </c:pt>
                <c:pt idx="511">
                  <c:v>2.3027633608958471</c:v>
                </c:pt>
                <c:pt idx="512">
                  <c:v>2.2778391082459954</c:v>
                </c:pt>
                <c:pt idx="513">
                  <c:v>2.2733478703422816</c:v>
                </c:pt>
                <c:pt idx="514">
                  <c:v>2.2545960797755789</c:v>
                </c:pt>
                <c:pt idx="515">
                  <c:v>2.2373747417255605</c:v>
                </c:pt>
                <c:pt idx="516">
                  <c:v>2.2477719570903099</c:v>
                </c:pt>
                <c:pt idx="517">
                  <c:v>2.261176169296883</c:v>
                </c:pt>
                <c:pt idx="518">
                  <c:v>2.2721090873267453</c:v>
                </c:pt>
                <c:pt idx="519">
                  <c:v>2.2882137820563062</c:v>
                </c:pt>
                <c:pt idx="520">
                  <c:v>2.3109203516712991</c:v>
                </c:pt>
                <c:pt idx="521">
                  <c:v>2.3177909747687675</c:v>
                </c:pt>
                <c:pt idx="522">
                  <c:v>2.3101332562581769</c:v>
                </c:pt>
                <c:pt idx="523">
                  <c:v>2.2905622059981621</c:v>
                </c:pt>
                <c:pt idx="524">
                  <c:v>2.2620681386566446</c:v>
                </c:pt>
                <c:pt idx="525">
                  <c:v>2.2222790707223377</c:v>
                </c:pt>
                <c:pt idx="526">
                  <c:v>2.1976480601745108</c:v>
                </c:pt>
                <c:pt idx="527">
                  <c:v>2.1633625889539769</c:v>
                </c:pt>
                <c:pt idx="528">
                  <c:v>2.1244276007165843</c:v>
                </c:pt>
                <c:pt idx="529">
                  <c:v>2.0919187366173273</c:v>
                </c:pt>
                <c:pt idx="530">
                  <c:v>2.0594572436704928</c:v>
                </c:pt>
                <c:pt idx="531">
                  <c:v>2.0380170770307062</c:v>
                </c:pt>
                <c:pt idx="532">
                  <c:v>2.0203351734041304</c:v>
                </c:pt>
                <c:pt idx="533">
                  <c:v>1.9723047375200966</c:v>
                </c:pt>
                <c:pt idx="534">
                  <c:v>1.9490294730073887</c:v>
                </c:pt>
                <c:pt idx="535">
                  <c:v>1.9279059224424617</c:v>
                </c:pt>
                <c:pt idx="536">
                  <c:v>1.8785687990226974</c:v>
                </c:pt>
                <c:pt idx="537">
                  <c:v>1.8410288923129692</c:v>
                </c:pt>
                <c:pt idx="538">
                  <c:v>1.808554831082503</c:v>
                </c:pt>
                <c:pt idx="539">
                  <c:v>1.7718194954580386</c:v>
                </c:pt>
                <c:pt idx="540">
                  <c:v>1.7360137789519934</c:v>
                </c:pt>
                <c:pt idx="541">
                  <c:v>1.6693042205825341</c:v>
                </c:pt>
                <c:pt idx="542">
                  <c:v>1.6143379795221799</c:v>
                </c:pt>
                <c:pt idx="543">
                  <c:v>1.5804751032658666</c:v>
                </c:pt>
                <c:pt idx="544">
                  <c:v>1.5608242604854026</c:v>
                </c:pt>
                <c:pt idx="545">
                  <c:v>1.5607028081503929</c:v>
                </c:pt>
                <c:pt idx="546">
                  <c:v>1.5595391283731617</c:v>
                </c:pt>
                <c:pt idx="547">
                  <c:v>1.5593710459754215</c:v>
                </c:pt>
                <c:pt idx="548">
                  <c:v>1.5696724113865121</c:v>
                </c:pt>
                <c:pt idx="549">
                  <c:v>1.5996219696082337</c:v>
                </c:pt>
                <c:pt idx="550">
                  <c:v>1.644898773314039</c:v>
                </c:pt>
                <c:pt idx="551">
                  <c:v>1.7085936509125372</c:v>
                </c:pt>
                <c:pt idx="552">
                  <c:v>1.7790724096137698</c:v>
                </c:pt>
                <c:pt idx="553">
                  <c:v>1.8544275650459636</c:v>
                </c:pt>
                <c:pt idx="554">
                  <c:v>1.9109456602309813</c:v>
                </c:pt>
                <c:pt idx="555">
                  <c:v>1.9445671631092432</c:v>
                </c:pt>
                <c:pt idx="556">
                  <c:v>1.9704679928025093</c:v>
                </c:pt>
                <c:pt idx="557">
                  <c:v>2.0029576931731015</c:v>
                </c:pt>
                <c:pt idx="558">
                  <c:v>1.9973309709555878</c:v>
                </c:pt>
                <c:pt idx="559">
                  <c:v>1.9682743467997565</c:v>
                </c:pt>
                <c:pt idx="560">
                  <c:v>1.9366008144193447</c:v>
                </c:pt>
                <c:pt idx="561">
                  <c:v>1.8784642137997667</c:v>
                </c:pt>
                <c:pt idx="562">
                  <c:v>1.8233275408878262</c:v>
                </c:pt>
                <c:pt idx="563">
                  <c:v>1.75484783630971</c:v>
                </c:pt>
                <c:pt idx="564">
                  <c:v>1.6849220481158185</c:v>
                </c:pt>
                <c:pt idx="565">
                  <c:v>1.6277543839991035</c:v>
                </c:pt>
                <c:pt idx="566">
                  <c:v>1.5940663488867803</c:v>
                </c:pt>
                <c:pt idx="567">
                  <c:v>1.5531401816163071</c:v>
                </c:pt>
                <c:pt idx="568">
                  <c:v>1.5371278291982162</c:v>
                </c:pt>
                <c:pt idx="569">
                  <c:v>1.4967364159917655</c:v>
                </c:pt>
                <c:pt idx="570">
                  <c:v>1.4851051045303574</c:v>
                </c:pt>
                <c:pt idx="571">
                  <c:v>1.4797240943427512</c:v>
                </c:pt>
                <c:pt idx="572">
                  <c:v>1.4760790713758674</c:v>
                </c:pt>
                <c:pt idx="573">
                  <c:v>1.4793947672497327</c:v>
                </c:pt>
                <c:pt idx="574">
                  <c:v>1.4995864929267482</c:v>
                </c:pt>
                <c:pt idx="575">
                  <c:v>1.5195717021175801</c:v>
                </c:pt>
                <c:pt idx="576">
                  <c:v>1.5337076651395605</c:v>
                </c:pt>
                <c:pt idx="577">
                  <c:v>1.5375298879853441</c:v>
                </c:pt>
                <c:pt idx="578">
                  <c:v>1.5211477038966585</c:v>
                </c:pt>
                <c:pt idx="579">
                  <c:v>1.504937484673472</c:v>
                </c:pt>
                <c:pt idx="580">
                  <c:v>1.5041393248822854</c:v>
                </c:pt>
                <c:pt idx="581">
                  <c:v>1.4973602311503078</c:v>
                </c:pt>
                <c:pt idx="582">
                  <c:v>1.4887791970444402</c:v>
                </c:pt>
                <c:pt idx="583">
                  <c:v>1.4809680795307969</c:v>
                </c:pt>
                <c:pt idx="584">
                  <c:v>1.4738920295462514</c:v>
                </c:pt>
                <c:pt idx="585">
                  <c:v>1.4716132810306244</c:v>
                </c:pt>
                <c:pt idx="586">
                  <c:v>1.4318392711421637</c:v>
                </c:pt>
                <c:pt idx="587">
                  <c:v>1.4105938017757496</c:v>
                </c:pt>
                <c:pt idx="588">
                  <c:v>1.3763059689186392</c:v>
                </c:pt>
                <c:pt idx="589">
                  <c:v>1.3719735671144189</c:v>
                </c:pt>
                <c:pt idx="590">
                  <c:v>1.3904195990931631</c:v>
                </c:pt>
                <c:pt idx="591">
                  <c:v>1.3799564574002672</c:v>
                </c:pt>
                <c:pt idx="592">
                  <c:v>1.3735316035346814</c:v>
                </c:pt>
                <c:pt idx="593">
                  <c:v>1.3670564315763676</c:v>
                </c:pt>
                <c:pt idx="594">
                  <c:v>1.355651243553055</c:v>
                </c:pt>
                <c:pt idx="595">
                  <c:v>1.3294571325966542</c:v>
                </c:pt>
                <c:pt idx="596">
                  <c:v>1.3038771715695134</c:v>
                </c:pt>
                <c:pt idx="597">
                  <c:v>1.2721344675615553</c:v>
                </c:pt>
                <c:pt idx="598">
                  <c:v>1.2332118853088896</c:v>
                </c:pt>
                <c:pt idx="599">
                  <c:v>1.1708528504316733</c:v>
                </c:pt>
                <c:pt idx="600">
                  <c:v>1.1158018175075712</c:v>
                </c:pt>
                <c:pt idx="601">
                  <c:v>1.0836390443898583</c:v>
                </c:pt>
                <c:pt idx="602">
                  <c:v>1.0654918852065609</c:v>
                </c:pt>
                <c:pt idx="603">
                  <c:v>1.0101558686654388</c:v>
                </c:pt>
                <c:pt idx="604">
                  <c:v>0.96891913427402643</c:v>
                </c:pt>
                <c:pt idx="605">
                  <c:v>0.91269353552546273</c:v>
                </c:pt>
                <c:pt idx="606">
                  <c:v>0.87848465815254506</c:v>
                </c:pt>
                <c:pt idx="607">
                  <c:v>0.83664125226997343</c:v>
                </c:pt>
                <c:pt idx="608">
                  <c:v>0.7986199737389762</c:v>
                </c:pt>
                <c:pt idx="609">
                  <c:v>0.76065739029946855</c:v>
                </c:pt>
                <c:pt idx="610">
                  <c:v>0.71525257003509257</c:v>
                </c:pt>
                <c:pt idx="611">
                  <c:v>0.68080943080393153</c:v>
                </c:pt>
                <c:pt idx="612">
                  <c:v>0.63543803669356624</c:v>
                </c:pt>
                <c:pt idx="613">
                  <c:v>0.58396143891427232</c:v>
                </c:pt>
                <c:pt idx="614">
                  <c:v>0.520472671224116</c:v>
                </c:pt>
                <c:pt idx="615">
                  <c:v>0.47115815381893028</c:v>
                </c:pt>
                <c:pt idx="616">
                  <c:v>0.45938003242795328</c:v>
                </c:pt>
                <c:pt idx="617">
                  <c:v>0.42931638266692485</c:v>
                </c:pt>
                <c:pt idx="618">
                  <c:v>0.39565322763890115</c:v>
                </c:pt>
                <c:pt idx="619">
                  <c:v>0.35747025489379658</c:v>
                </c:pt>
                <c:pt idx="620">
                  <c:v>0.30656796759354116</c:v>
                </c:pt>
                <c:pt idx="621">
                  <c:v>0.26438216005492654</c:v>
                </c:pt>
                <c:pt idx="622">
                  <c:v>0.21027772659325353</c:v>
                </c:pt>
                <c:pt idx="623">
                  <c:v>0.1465754738812933</c:v>
                </c:pt>
                <c:pt idx="624">
                  <c:v>6.9944638288523597E-2</c:v>
                </c:pt>
                <c:pt idx="625">
                  <c:v>5.1295294943883088E-3</c:v>
                </c:pt>
                <c:pt idx="626">
                  <c:v>-9.8366453888477784E-2</c:v>
                </c:pt>
                <c:pt idx="627">
                  <c:v>-0.17209168413289128</c:v>
                </c:pt>
                <c:pt idx="628">
                  <c:v>-0.24519283884895332</c:v>
                </c:pt>
                <c:pt idx="629">
                  <c:v>-0.31547501026091179</c:v>
                </c:pt>
                <c:pt idx="630">
                  <c:v>-0.3817183073459508</c:v>
                </c:pt>
                <c:pt idx="631">
                  <c:v>-0.44536615107289901</c:v>
                </c:pt>
                <c:pt idx="632">
                  <c:v>-0.51131457354098231</c:v>
                </c:pt>
                <c:pt idx="633">
                  <c:v>-0.58127189688446668</c:v>
                </c:pt>
                <c:pt idx="634">
                  <c:v>-0.6397791657463221</c:v>
                </c:pt>
                <c:pt idx="635">
                  <c:v>-0.71154819293096738</c:v>
                </c:pt>
                <c:pt idx="636">
                  <c:v>-0.79932292958745998</c:v>
                </c:pt>
                <c:pt idx="637">
                  <c:v>-0.89281718204374705</c:v>
                </c:pt>
                <c:pt idx="638">
                  <c:v>-0.98528686097104623</c:v>
                </c:pt>
                <c:pt idx="639">
                  <c:v>-1.0313730883909407</c:v>
                </c:pt>
                <c:pt idx="640">
                  <c:v>-1.0330114788513398</c:v>
                </c:pt>
                <c:pt idx="641">
                  <c:v>-1.0224362847128874</c:v>
                </c:pt>
                <c:pt idx="642">
                  <c:v>-1.0424175265406099</c:v>
                </c:pt>
                <c:pt idx="643">
                  <c:v>-1.0751277278389531</c:v>
                </c:pt>
                <c:pt idx="644">
                  <c:v>-1.1011106694122272</c:v>
                </c:pt>
                <c:pt idx="645">
                  <c:v>-1.1039080918415867</c:v>
                </c:pt>
                <c:pt idx="646">
                  <c:v>-1.1230450480234808</c:v>
                </c:pt>
                <c:pt idx="647">
                  <c:v>-1.12853245385823</c:v>
                </c:pt>
                <c:pt idx="648">
                  <c:v>-1.1040067535604929</c:v>
                </c:pt>
                <c:pt idx="649">
                  <c:v>-1.0802154067746519</c:v>
                </c:pt>
                <c:pt idx="650">
                  <c:v>-1.047789822701972</c:v>
                </c:pt>
                <c:pt idx="651">
                  <c:v>-1.0236490433703105</c:v>
                </c:pt>
                <c:pt idx="652">
                  <c:v>-0.99709775197406736</c:v>
                </c:pt>
                <c:pt idx="653">
                  <c:v>-0.98661213586255536</c:v>
                </c:pt>
                <c:pt idx="654">
                  <c:v>-0.95112329922486671</c:v>
                </c:pt>
                <c:pt idx="655">
                  <c:v>-0.92446802931340599</c:v>
                </c:pt>
                <c:pt idx="656">
                  <c:v>-0.91734189530542332</c:v>
                </c:pt>
                <c:pt idx="657">
                  <c:v>-0.92459648868734223</c:v>
                </c:pt>
                <c:pt idx="658">
                  <c:v>-0.94522298058252163</c:v>
                </c:pt>
                <c:pt idx="659">
                  <c:v>-0.97251195292765813</c:v>
                </c:pt>
                <c:pt idx="660">
                  <c:v>-0.99623589623637476</c:v>
                </c:pt>
                <c:pt idx="661">
                  <c:v>-1.0127632804145412</c:v>
                </c:pt>
                <c:pt idx="662">
                  <c:v>-1.034541950399672</c:v>
                </c:pt>
                <c:pt idx="663">
                  <c:v>-1.0627719182989832</c:v>
                </c:pt>
                <c:pt idx="664">
                  <c:v>-1.1012832852707357</c:v>
                </c:pt>
                <c:pt idx="665">
                  <c:v>-1.1473551088266405</c:v>
                </c:pt>
                <c:pt idx="666">
                  <c:v>-1.1944270619599446</c:v>
                </c:pt>
                <c:pt idx="667">
                  <c:v>-1.2524380117713614</c:v>
                </c:pt>
                <c:pt idx="668">
                  <c:v>-1.3220843023679618</c:v>
                </c:pt>
                <c:pt idx="669">
                  <c:v>-1.3975941992729939</c:v>
                </c:pt>
                <c:pt idx="670">
                  <c:v>-1.4580803690768709</c:v>
                </c:pt>
                <c:pt idx="671">
                  <c:v>-1.5263220677517615</c:v>
                </c:pt>
                <c:pt idx="672">
                  <c:v>-1.5591303840645931</c:v>
                </c:pt>
                <c:pt idx="673">
                  <c:v>-1.5960272707972873</c:v>
                </c:pt>
                <c:pt idx="674">
                  <c:v>-1.6099074682329533</c:v>
                </c:pt>
                <c:pt idx="675">
                  <c:v>-1.642418067021159</c:v>
                </c:pt>
                <c:pt idx="676">
                  <c:v>-1.6768140908909535</c:v>
                </c:pt>
                <c:pt idx="677">
                  <c:v>-1.7040575984511264</c:v>
                </c:pt>
                <c:pt idx="678">
                  <c:v>-1.7430749298580781</c:v>
                </c:pt>
                <c:pt idx="679">
                  <c:v>-1.7562221402721208</c:v>
                </c:pt>
                <c:pt idx="680">
                  <c:v>-1.7623955193621554</c:v>
                </c:pt>
                <c:pt idx="681">
                  <c:v>-1.7785074387583342</c:v>
                </c:pt>
                <c:pt idx="682">
                  <c:v>-1.7796997932957077</c:v>
                </c:pt>
                <c:pt idx="683">
                  <c:v>-1.7840771502760402</c:v>
                </c:pt>
                <c:pt idx="684">
                  <c:v>-1.7971227536351089</c:v>
                </c:pt>
                <c:pt idx="685">
                  <c:v>-1.7989504022640828</c:v>
                </c:pt>
                <c:pt idx="686">
                  <c:v>-1.7778710131335465</c:v>
                </c:pt>
                <c:pt idx="687">
                  <c:v>-1.7325442902282451</c:v>
                </c:pt>
                <c:pt idx="688">
                  <c:v>-1.6931538077856587</c:v>
                </c:pt>
                <c:pt idx="689">
                  <c:v>-1.6818921337982382</c:v>
                </c:pt>
                <c:pt idx="690">
                  <c:v>-1.6659145555416079</c:v>
                </c:pt>
                <c:pt idx="691">
                  <c:v>-1.6830838028988682</c:v>
                </c:pt>
                <c:pt idx="692">
                  <c:v>-1.7078562121453893</c:v>
                </c:pt>
                <c:pt idx="693">
                  <c:v>-1.7243366724529974</c:v>
                </c:pt>
                <c:pt idx="694">
                  <c:v>-1.7490828673568617</c:v>
                </c:pt>
                <c:pt idx="695">
                  <c:v>-1.7862877592844968</c:v>
                </c:pt>
                <c:pt idx="696">
                  <c:v>-1.8352710083411226</c:v>
                </c:pt>
                <c:pt idx="697">
                  <c:v>-1.8740439343490873</c:v>
                </c:pt>
                <c:pt idx="698">
                  <c:v>-1.8911797583216643</c:v>
                </c:pt>
                <c:pt idx="699">
                  <c:v>-1.8984698921778531</c:v>
                </c:pt>
                <c:pt idx="700">
                  <c:v>-1.9125926212792881</c:v>
                </c:pt>
                <c:pt idx="701">
                  <c:v>-1.9239379247494846</c:v>
                </c:pt>
                <c:pt idx="702">
                  <c:v>-1.9564352421644595</c:v>
                </c:pt>
                <c:pt idx="703">
                  <c:v>-1.9920013476335399</c:v>
                </c:pt>
                <c:pt idx="704">
                  <c:v>-2.0434811247103872</c:v>
                </c:pt>
                <c:pt idx="705">
                  <c:v>-2.0811377575600414</c:v>
                </c:pt>
                <c:pt idx="706">
                  <c:v>-2.121149370842339</c:v>
                </c:pt>
                <c:pt idx="707">
                  <c:v>-2.1769880186107589</c:v>
                </c:pt>
                <c:pt idx="708">
                  <c:v>-2.2583273124694738</c:v>
                </c:pt>
                <c:pt idx="709">
                  <c:v>-2.3444626318662674</c:v>
                </c:pt>
                <c:pt idx="710">
                  <c:v>-2.3961159294270962</c:v>
                </c:pt>
                <c:pt idx="711">
                  <c:v>-2.4289491410996238</c:v>
                </c:pt>
                <c:pt idx="712">
                  <c:v>-2.4619395308762053</c:v>
                </c:pt>
                <c:pt idx="713">
                  <c:v>-2.4898287318002197</c:v>
                </c:pt>
                <c:pt idx="714">
                  <c:v>-2.493836399708572</c:v>
                </c:pt>
                <c:pt idx="715">
                  <c:v>-2.4803658788108622</c:v>
                </c:pt>
                <c:pt idx="716">
                  <c:v>-2.4879623564297804</c:v>
                </c:pt>
                <c:pt idx="717">
                  <c:v>-2.5118677321411584</c:v>
                </c:pt>
                <c:pt idx="718">
                  <c:v>-2.5007974879449222</c:v>
                </c:pt>
                <c:pt idx="719">
                  <c:v>-2.4940376332783614</c:v>
                </c:pt>
                <c:pt idx="720">
                  <c:v>-2.4811189347323253</c:v>
                </c:pt>
                <c:pt idx="721">
                  <c:v>-2.4608340636572987</c:v>
                </c:pt>
                <c:pt idx="722">
                  <c:v>-2.4462907007259389</c:v>
                </c:pt>
                <c:pt idx="723">
                  <c:v>-2.4513810519584416</c:v>
                </c:pt>
                <c:pt idx="724">
                  <c:v>-2.4580366673816783</c:v>
                </c:pt>
                <c:pt idx="725">
                  <c:v>-2.4422637514117373</c:v>
                </c:pt>
                <c:pt idx="726">
                  <c:v>-2.4262638689450897</c:v>
                </c:pt>
                <c:pt idx="727">
                  <c:v>-2.3943891833255977</c:v>
                </c:pt>
                <c:pt idx="728">
                  <c:v>-2.3465604783237102</c:v>
                </c:pt>
                <c:pt idx="729">
                  <c:v>-2.2613704316824346</c:v>
                </c:pt>
                <c:pt idx="730">
                  <c:v>-2.2066687413246768</c:v>
                </c:pt>
                <c:pt idx="731">
                  <c:v>-2.1370041757508353</c:v>
                </c:pt>
                <c:pt idx="732">
                  <c:v>-2.0815112957130015</c:v>
                </c:pt>
                <c:pt idx="733">
                  <c:v>-2.0487339954340062</c:v>
                </c:pt>
                <c:pt idx="734">
                  <c:v>-1.9984125469486576</c:v>
                </c:pt>
                <c:pt idx="735">
                  <c:v>-1.9401804782464027</c:v>
                </c:pt>
                <c:pt idx="736">
                  <c:v>-1.9006033048091067</c:v>
                </c:pt>
                <c:pt idx="737">
                  <c:v>-1.8570704593470426</c:v>
                </c:pt>
                <c:pt idx="738">
                  <c:v>-1.83581712329554</c:v>
                </c:pt>
                <c:pt idx="739">
                  <c:v>-1.8267783262738728</c:v>
                </c:pt>
                <c:pt idx="740">
                  <c:v>-1.7990851354247059</c:v>
                </c:pt>
                <c:pt idx="741">
                  <c:v>-1.8164924217645138</c:v>
                </c:pt>
                <c:pt idx="742">
                  <c:v>-1.8580689942417707</c:v>
                </c:pt>
                <c:pt idx="743">
                  <c:v>-1.9048089550144589</c:v>
                </c:pt>
                <c:pt idx="744">
                  <c:v>-1.9577306009752486</c:v>
                </c:pt>
                <c:pt idx="745">
                  <c:v>-1.9767840319999046</c:v>
                </c:pt>
                <c:pt idx="746">
                  <c:v>-2.0088758649275933</c:v>
                </c:pt>
                <c:pt idx="747">
                  <c:v>-2.0351881396157543</c:v>
                </c:pt>
                <c:pt idx="748">
                  <c:v>-2.0785111074543794</c:v>
                </c:pt>
                <c:pt idx="749">
                  <c:v>-2.0950258501289065</c:v>
                </c:pt>
                <c:pt idx="750">
                  <c:v>-2.1121902055707196</c:v>
                </c:pt>
                <c:pt idx="751">
                  <c:v>-2.1050191447099782</c:v>
                </c:pt>
                <c:pt idx="752">
                  <c:v>-2.0938349041528497</c:v>
                </c:pt>
                <c:pt idx="753">
                  <c:v>-2.0698925070324727</c:v>
                </c:pt>
                <c:pt idx="754">
                  <c:v>-2.0377897163770498</c:v>
                </c:pt>
                <c:pt idx="755">
                  <c:v>-2.0250149188290503</c:v>
                </c:pt>
                <c:pt idx="756">
                  <c:v>-1.9887405479804099</c:v>
                </c:pt>
                <c:pt idx="757">
                  <c:v>-1.9283472804372408</c:v>
                </c:pt>
                <c:pt idx="758">
                  <c:v>-1.8648377268970764</c:v>
                </c:pt>
                <c:pt idx="759">
                  <c:v>-1.8083789245777977</c:v>
                </c:pt>
                <c:pt idx="760">
                  <c:v>-1.7720572769749541</c:v>
                </c:pt>
                <c:pt idx="761">
                  <c:v>-1.6895147453265884</c:v>
                </c:pt>
                <c:pt idx="762">
                  <c:v>-1.5946481458718773</c:v>
                </c:pt>
                <c:pt idx="763">
                  <c:v>-1.5004304201880048</c:v>
                </c:pt>
                <c:pt idx="764">
                  <c:v>-1.4472456010337578</c:v>
                </c:pt>
                <c:pt idx="765">
                  <c:v>-1.3926564398726071</c:v>
                </c:pt>
                <c:pt idx="766">
                  <c:v>-1.3152928699555777</c:v>
                </c:pt>
                <c:pt idx="767">
                  <c:v>-1.2729578262459327</c:v>
                </c:pt>
                <c:pt idx="768">
                  <c:v>-1.2107472859997388</c:v>
                </c:pt>
                <c:pt idx="769">
                  <c:v>-1.144330534364</c:v>
                </c:pt>
                <c:pt idx="770">
                  <c:v>-1.0933523760243515</c:v>
                </c:pt>
                <c:pt idx="771">
                  <c:v>-1.0694451932220301</c:v>
                </c:pt>
                <c:pt idx="772">
                  <c:v>-1.0793351831226516</c:v>
                </c:pt>
                <c:pt idx="773">
                  <c:v>-1.0904079641227258</c:v>
                </c:pt>
                <c:pt idx="774">
                  <c:v>-1.0669697026215097</c:v>
                </c:pt>
                <c:pt idx="775">
                  <c:v>-1.0782547756385077</c:v>
                </c:pt>
                <c:pt idx="776">
                  <c:v>-1.0855323708483466</c:v>
                </c:pt>
                <c:pt idx="777">
                  <c:v>-1.0813715884921478</c:v>
                </c:pt>
                <c:pt idx="778">
                  <c:v>-1.0724647651418646</c:v>
                </c:pt>
                <c:pt idx="779">
                  <c:v>-1.0922533750770567</c:v>
                </c:pt>
                <c:pt idx="780">
                  <c:v>-1.105694504303194</c:v>
                </c:pt>
                <c:pt idx="781">
                  <c:v>-1.1170044047916858</c:v>
                </c:pt>
                <c:pt idx="782">
                  <c:v>-1.1269173012254168</c:v>
                </c:pt>
                <c:pt idx="783">
                  <c:v>-1.1407430326522612</c:v>
                </c:pt>
                <c:pt idx="784">
                  <c:v>-1.1509772761243111</c:v>
                </c:pt>
                <c:pt idx="785">
                  <c:v>-1.1573459956581473</c:v>
                </c:pt>
                <c:pt idx="786">
                  <c:v>-1.1563843141068086</c:v>
                </c:pt>
                <c:pt idx="787">
                  <c:v>-1.1695091160780451</c:v>
                </c:pt>
                <c:pt idx="788">
                  <c:v>-1.1864461137580042</c:v>
                </c:pt>
                <c:pt idx="789">
                  <c:v>-1.2413502659100568</c:v>
                </c:pt>
                <c:pt idx="790">
                  <c:v>-1.2954415343749477</c:v>
                </c:pt>
                <c:pt idx="791">
                  <c:v>-1.3565520114883496</c:v>
                </c:pt>
                <c:pt idx="792">
                  <c:v>-1.3897892660899702</c:v>
                </c:pt>
                <c:pt idx="793">
                  <c:v>-1.4124728410042982</c:v>
                </c:pt>
                <c:pt idx="794">
                  <c:v>-1.3988089939919197</c:v>
                </c:pt>
                <c:pt idx="795">
                  <c:v>-1.3544063074538277</c:v>
                </c:pt>
                <c:pt idx="796">
                  <c:v>-1.2965754945121792</c:v>
                </c:pt>
                <c:pt idx="797">
                  <c:v>-1.2418470442873981</c:v>
                </c:pt>
                <c:pt idx="798">
                  <c:v>-1.1907070289003909</c:v>
                </c:pt>
                <c:pt idx="799">
                  <c:v>-1.140206203647576</c:v>
                </c:pt>
                <c:pt idx="800">
                  <c:v>-1.1083283902979775</c:v>
                </c:pt>
                <c:pt idx="801">
                  <c:v>-1.1115856089971916</c:v>
                </c:pt>
                <c:pt idx="802">
                  <c:v>-1.137216247928299</c:v>
                </c:pt>
                <c:pt idx="803">
                  <c:v>-1.1635697742317754</c:v>
                </c:pt>
                <c:pt idx="804">
                  <c:v>-1.2268840116398485</c:v>
                </c:pt>
                <c:pt idx="805">
                  <c:v>-1.2498215571103826</c:v>
                </c:pt>
                <c:pt idx="806">
                  <c:v>-1.262292317401088</c:v>
                </c:pt>
                <c:pt idx="807">
                  <c:v>-1.2588867771698959</c:v>
                </c:pt>
                <c:pt idx="808">
                  <c:v>-1.2454270433650279</c:v>
                </c:pt>
                <c:pt idx="809">
                  <c:v>-1.2476280359077039</c:v>
                </c:pt>
                <c:pt idx="810">
                  <c:v>-1.2344208589467718</c:v>
                </c:pt>
                <c:pt idx="811">
                  <c:v>-1.2406012416694516</c:v>
                </c:pt>
                <c:pt idx="812">
                  <c:v>-1.251924007977089</c:v>
                </c:pt>
                <c:pt idx="813">
                  <c:v>-1.2416732508679573</c:v>
                </c:pt>
                <c:pt idx="814">
                  <c:v>-1.1957828049444341</c:v>
                </c:pt>
                <c:pt idx="815">
                  <c:v>-1.1539129959324053</c:v>
                </c:pt>
                <c:pt idx="816">
                  <c:v>-1.0940904733853229</c:v>
                </c:pt>
                <c:pt idx="817">
                  <c:v>-1.0180298923476259</c:v>
                </c:pt>
                <c:pt idx="818">
                  <c:v>-0.9099447814581445</c:v>
                </c:pt>
                <c:pt idx="819">
                  <c:v>-0.81657158721170575</c:v>
                </c:pt>
                <c:pt idx="820">
                  <c:v>-0.72701888466056652</c:v>
                </c:pt>
                <c:pt idx="821">
                  <c:v>-0.64575081282252944</c:v>
                </c:pt>
                <c:pt idx="822">
                  <c:v>-0.56611280859227076</c:v>
                </c:pt>
                <c:pt idx="823">
                  <c:v>-0.48511085766002626</c:v>
                </c:pt>
                <c:pt idx="824">
                  <c:v>-0.40328666049694689</c:v>
                </c:pt>
                <c:pt idx="825">
                  <c:v>-0.31987573930990121</c:v>
                </c:pt>
                <c:pt idx="826">
                  <c:v>-0.22870131047377346</c:v>
                </c:pt>
                <c:pt idx="827">
                  <c:v>-0.14510446742633909</c:v>
                </c:pt>
                <c:pt idx="828">
                  <c:v>-6.4416930583861012E-2</c:v>
                </c:pt>
                <c:pt idx="829">
                  <c:v>7.9312705435650582E-3</c:v>
                </c:pt>
                <c:pt idx="830">
                  <c:v>5.7180926069360552E-2</c:v>
                </c:pt>
                <c:pt idx="831">
                  <c:v>8.7650109344466015E-2</c:v>
                </c:pt>
                <c:pt idx="832">
                  <c:v>0.10387741217882218</c:v>
                </c:pt>
                <c:pt idx="833">
                  <c:v>0.1168958476860319</c:v>
                </c:pt>
                <c:pt idx="834">
                  <c:v>0.11026751314673724</c:v>
                </c:pt>
                <c:pt idx="835">
                  <c:v>8.1741708602805968E-2</c:v>
                </c:pt>
                <c:pt idx="836">
                  <c:v>3.9751530671106511E-2</c:v>
                </c:pt>
                <c:pt idx="837">
                  <c:v>1.4703280635176147E-4</c:v>
                </c:pt>
                <c:pt idx="838">
                  <c:v>-5.3217162488390757E-2</c:v>
                </c:pt>
                <c:pt idx="839">
                  <c:v>-0.11750982496289267</c:v>
                </c:pt>
                <c:pt idx="840">
                  <c:v>-0.1681970955431453</c:v>
                </c:pt>
                <c:pt idx="841">
                  <c:v>-0.23768514407856683</c:v>
                </c:pt>
                <c:pt idx="842">
                  <c:v>-0.29502467729522536</c:v>
                </c:pt>
                <c:pt idx="843">
                  <c:v>-0.35224077910839124</c:v>
                </c:pt>
                <c:pt idx="844">
                  <c:v>-0.38270857845401712</c:v>
                </c:pt>
                <c:pt idx="845">
                  <c:v>-0.40443116560309611</c:v>
                </c:pt>
                <c:pt idx="846">
                  <c:v>-0.38614713713500393</c:v>
                </c:pt>
                <c:pt idx="847">
                  <c:v>-0.35846500417103938</c:v>
                </c:pt>
                <c:pt idx="848">
                  <c:v>-0.33458617980604832</c:v>
                </c:pt>
                <c:pt idx="849">
                  <c:v>-0.30481007422874473</c:v>
                </c:pt>
                <c:pt idx="850">
                  <c:v>-0.26205516470628049</c:v>
                </c:pt>
                <c:pt idx="851">
                  <c:v>-0.21929518932840664</c:v>
                </c:pt>
                <c:pt idx="852">
                  <c:v>-0.18593644565464951</c:v>
                </c:pt>
                <c:pt idx="853">
                  <c:v>-0.15356370231181143</c:v>
                </c:pt>
                <c:pt idx="854">
                  <c:v>-0.13876155841549348</c:v>
                </c:pt>
                <c:pt idx="855">
                  <c:v>-9.4362292885359855E-2</c:v>
                </c:pt>
                <c:pt idx="856">
                  <c:v>-7.0874455815956403E-2</c:v>
                </c:pt>
                <c:pt idx="857">
                  <c:v>-4.43819695068121E-2</c:v>
                </c:pt>
                <c:pt idx="858">
                  <c:v>-3.3550507491764456E-2</c:v>
                </c:pt>
                <c:pt idx="859">
                  <c:v>-1.8456849152592512E-2</c:v>
                </c:pt>
                <c:pt idx="860">
                  <c:v>-2.0168890967826297E-3</c:v>
                </c:pt>
                <c:pt idx="861">
                  <c:v>-3.5568440305388124E-2</c:v>
                </c:pt>
                <c:pt idx="862">
                  <c:v>-5.6446968028699203E-2</c:v>
                </c:pt>
                <c:pt idx="863">
                  <c:v>-7.9566697755585086E-2</c:v>
                </c:pt>
                <c:pt idx="864">
                  <c:v>-0.11170814769507617</c:v>
                </c:pt>
                <c:pt idx="865">
                  <c:v>-0.12582004305173855</c:v>
                </c:pt>
                <c:pt idx="866">
                  <c:v>-0.12920179307561896</c:v>
                </c:pt>
                <c:pt idx="867">
                  <c:v>-0.14145229951146795</c:v>
                </c:pt>
                <c:pt idx="868">
                  <c:v>-0.16950088629761573</c:v>
                </c:pt>
                <c:pt idx="869">
                  <c:v>-0.19197052438863935</c:v>
                </c:pt>
                <c:pt idx="870">
                  <c:v>-0.20411840785522764</c:v>
                </c:pt>
                <c:pt idx="871">
                  <c:v>-0.2141365515807743</c:v>
                </c:pt>
                <c:pt idx="872">
                  <c:v>-0.23411247605678476</c:v>
                </c:pt>
                <c:pt idx="873">
                  <c:v>-0.24301204831705506</c:v>
                </c:pt>
                <c:pt idx="874">
                  <c:v>-0.27061238474929838</c:v>
                </c:pt>
                <c:pt idx="875">
                  <c:v>-0.29524921605536375</c:v>
                </c:pt>
                <c:pt idx="876">
                  <c:v>-0.32282235994372727</c:v>
                </c:pt>
                <c:pt idx="877">
                  <c:v>-0.33005798247709534</c:v>
                </c:pt>
                <c:pt idx="878">
                  <c:v>-0.31830190544447229</c:v>
                </c:pt>
                <c:pt idx="879">
                  <c:v>-0.28034014687157471</c:v>
                </c:pt>
                <c:pt idx="880">
                  <c:v>-0.24163905013372522</c:v>
                </c:pt>
                <c:pt idx="881">
                  <c:v>-0.2013461217675433</c:v>
                </c:pt>
                <c:pt idx="882">
                  <c:v>-0.16928147019917039</c:v>
                </c:pt>
                <c:pt idx="883">
                  <c:v>-0.12804521734860963</c:v>
                </c:pt>
                <c:pt idx="884">
                  <c:v>-9.0293046832554652E-2</c:v>
                </c:pt>
                <c:pt idx="885">
                  <c:v>-5.7188488260936518E-2</c:v>
                </c:pt>
                <c:pt idx="886">
                  <c:v>-2.3915532221113044E-2</c:v>
                </c:pt>
                <c:pt idx="887">
                  <c:v>1.2369328325867516E-2</c:v>
                </c:pt>
                <c:pt idx="888">
                  <c:v>3.761644602289211E-2</c:v>
                </c:pt>
                <c:pt idx="889">
                  <c:v>5.452541105559737E-2</c:v>
                </c:pt>
                <c:pt idx="890">
                  <c:v>7.8035185244880581E-2</c:v>
                </c:pt>
                <c:pt idx="891">
                  <c:v>8.6132220325865816E-2</c:v>
                </c:pt>
                <c:pt idx="892">
                  <c:v>9.2695441221147645E-2</c:v>
                </c:pt>
                <c:pt idx="893">
                  <c:v>9.232769490631898E-2</c:v>
                </c:pt>
                <c:pt idx="894">
                  <c:v>9.1061256703120388E-2</c:v>
                </c:pt>
                <c:pt idx="895">
                  <c:v>9.0350173452049654E-2</c:v>
                </c:pt>
                <c:pt idx="896">
                  <c:v>9.977275643305239E-2</c:v>
                </c:pt>
                <c:pt idx="897">
                  <c:v>0.12179042839545513</c:v>
                </c:pt>
                <c:pt idx="898">
                  <c:v>0.15370721753297478</c:v>
                </c:pt>
                <c:pt idx="899">
                  <c:v>0.19245380163188358</c:v>
                </c:pt>
                <c:pt idx="900">
                  <c:v>0.23808299798807403</c:v>
                </c:pt>
                <c:pt idx="901">
                  <c:v>0.27567901466024924</c:v>
                </c:pt>
                <c:pt idx="902">
                  <c:v>0.33063932368991794</c:v>
                </c:pt>
                <c:pt idx="903">
                  <c:v>0.39619887437450668</c:v>
                </c:pt>
                <c:pt idx="904">
                  <c:v>0.46443707938097423</c:v>
                </c:pt>
                <c:pt idx="905">
                  <c:v>0.53934874285328227</c:v>
                </c:pt>
                <c:pt idx="906">
                  <c:v>0.6122324629358652</c:v>
                </c:pt>
                <c:pt idx="907">
                  <c:v>0.68552926456605001</c:v>
                </c:pt>
                <c:pt idx="908">
                  <c:v>0.74537681058710659</c:v>
                </c:pt>
                <c:pt idx="909">
                  <c:v>0.80672449896499987</c:v>
                </c:pt>
                <c:pt idx="910">
                  <c:v>0.85392266463826116</c:v>
                </c:pt>
                <c:pt idx="911">
                  <c:v>0.91009064074133916</c:v>
                </c:pt>
                <c:pt idx="912">
                  <c:v>0.95283119615731027</c:v>
                </c:pt>
                <c:pt idx="913">
                  <c:v>0.99816504140797591</c:v>
                </c:pt>
                <c:pt idx="914">
                  <c:v>1.0401262962951776</c:v>
                </c:pt>
                <c:pt idx="915">
                  <c:v>1.0670233186783482</c:v>
                </c:pt>
                <c:pt idx="916">
                  <c:v>1.0729960958522409</c:v>
                </c:pt>
                <c:pt idx="917">
                  <c:v>1.0955875600624927</c:v>
                </c:pt>
                <c:pt idx="918">
                  <c:v>1.1255224888700062</c:v>
                </c:pt>
                <c:pt idx="919">
                  <c:v>1.1165819906455119</c:v>
                </c:pt>
                <c:pt idx="920">
                  <c:v>1.0995135585274689</c:v>
                </c:pt>
                <c:pt idx="921">
                  <c:v>1.0712776460096223</c:v>
                </c:pt>
                <c:pt idx="922">
                  <c:v>1.0398173310462782</c:v>
                </c:pt>
                <c:pt idx="923">
                  <c:v>1.0054272860980866</c:v>
                </c:pt>
                <c:pt idx="924">
                  <c:v>0.98910921982939204</c:v>
                </c:pt>
                <c:pt idx="925">
                  <c:v>0.97213736154517683</c:v>
                </c:pt>
                <c:pt idx="926">
                  <c:v>0.9370091420669614</c:v>
                </c:pt>
                <c:pt idx="927">
                  <c:v>0.93118205587332237</c:v>
                </c:pt>
                <c:pt idx="928">
                  <c:v>0.94098200891315276</c:v>
                </c:pt>
                <c:pt idx="929">
                  <c:v>0.96217444613063285</c:v>
                </c:pt>
                <c:pt idx="930">
                  <c:v>0.96486317728139659</c:v>
                </c:pt>
                <c:pt idx="931">
                  <c:v>0.97644717419891391</c:v>
                </c:pt>
                <c:pt idx="932">
                  <c:v>1.024743740600252</c:v>
                </c:pt>
                <c:pt idx="933">
                  <c:v>1.0708156776993614</c:v>
                </c:pt>
                <c:pt idx="934">
                  <c:v>1.1200713442196182</c:v>
                </c:pt>
                <c:pt idx="935">
                  <c:v>1.1656319850933594</c:v>
                </c:pt>
                <c:pt idx="936">
                  <c:v>1.206319391472352</c:v>
                </c:pt>
                <c:pt idx="937">
                  <c:v>1.2418326879778119</c:v>
                </c:pt>
                <c:pt idx="938">
                  <c:v>1.257629629353904</c:v>
                </c:pt>
                <c:pt idx="939">
                  <c:v>1.2505538839598178</c:v>
                </c:pt>
                <c:pt idx="940">
                  <c:v>1.2439120739857783</c:v>
                </c:pt>
                <c:pt idx="941">
                  <c:v>1.2352798387940453</c:v>
                </c:pt>
                <c:pt idx="942">
                  <c:v>1.2212414110435859</c:v>
                </c:pt>
                <c:pt idx="943">
                  <c:v>1.2060277274819011</c:v>
                </c:pt>
                <c:pt idx="944">
                  <c:v>1.2195487447084343</c:v>
                </c:pt>
                <c:pt idx="945">
                  <c:v>1.2193574062929911</c:v>
                </c:pt>
                <c:pt idx="946">
                  <c:v>1.2438044603609015</c:v>
                </c:pt>
                <c:pt idx="947">
                  <c:v>1.2887137444041001</c:v>
                </c:pt>
                <c:pt idx="948">
                  <c:v>1.3295603460756396</c:v>
                </c:pt>
                <c:pt idx="949">
                  <c:v>1.3947361491073291</c:v>
                </c:pt>
                <c:pt idx="950">
                  <c:v>1.4579994536800633</c:v>
                </c:pt>
                <c:pt idx="951">
                  <c:v>1.5246840547982707</c:v>
                </c:pt>
                <c:pt idx="952">
                  <c:v>1.5875897023758645</c:v>
                </c:pt>
                <c:pt idx="953">
                  <c:v>1.6453035558455151</c:v>
                </c:pt>
                <c:pt idx="954">
                  <c:v>1.6892750336443882</c:v>
                </c:pt>
                <c:pt idx="955">
                  <c:v>1.7326529056944882</c:v>
                </c:pt>
                <c:pt idx="956">
                  <c:v>1.7806079878714818</c:v>
                </c:pt>
                <c:pt idx="957">
                  <c:v>1.8301071947394312</c:v>
                </c:pt>
                <c:pt idx="958">
                  <c:v>1.879196636242747</c:v>
                </c:pt>
                <c:pt idx="959">
                  <c:v>1.922984663077888</c:v>
                </c:pt>
                <c:pt idx="960">
                  <c:v>1.946676237845802</c:v>
                </c:pt>
                <c:pt idx="961">
                  <c:v>1.957385443497587</c:v>
                </c:pt>
                <c:pt idx="962">
                  <c:v>1.9605746038016616</c:v>
                </c:pt>
                <c:pt idx="963">
                  <c:v>1.9577397003518331</c:v>
                </c:pt>
                <c:pt idx="964">
                  <c:v>1.9522791080147059</c:v>
                </c:pt>
                <c:pt idx="965">
                  <c:v>1.9418178649599123</c:v>
                </c:pt>
                <c:pt idx="966">
                  <c:v>1.9325726800736831</c:v>
                </c:pt>
                <c:pt idx="967">
                  <c:v>1.9388754273077144</c:v>
                </c:pt>
                <c:pt idx="968">
                  <c:v>1.9162476888060969</c:v>
                </c:pt>
                <c:pt idx="969">
                  <c:v>1.9063924748589329</c:v>
                </c:pt>
                <c:pt idx="970">
                  <c:v>1.8949809168955256</c:v>
                </c:pt>
                <c:pt idx="971">
                  <c:v>1.8942174262246176</c:v>
                </c:pt>
                <c:pt idx="972">
                  <c:v>1.9035284358211009</c:v>
                </c:pt>
                <c:pt idx="973">
                  <c:v>1.9163215102678473</c:v>
                </c:pt>
                <c:pt idx="974">
                  <c:v>1.9411817647216045</c:v>
                </c:pt>
                <c:pt idx="975">
                  <c:v>1.9600149524473671</c:v>
                </c:pt>
                <c:pt idx="976">
                  <c:v>1.9810225874126384</c:v>
                </c:pt>
                <c:pt idx="977">
                  <c:v>2.0098149444858042</c:v>
                </c:pt>
                <c:pt idx="978">
                  <c:v>2.0378161667599928</c:v>
                </c:pt>
                <c:pt idx="979">
                  <c:v>2.0616677011606921</c:v>
                </c:pt>
                <c:pt idx="980">
                  <c:v>2.07650959817245</c:v>
                </c:pt>
                <c:pt idx="981">
                  <c:v>2.1140742253173355</c:v>
                </c:pt>
                <c:pt idx="982">
                  <c:v>2.1618607401099856</c:v>
                </c:pt>
                <c:pt idx="983">
                  <c:v>2.2093157835839992</c:v>
                </c:pt>
                <c:pt idx="984">
                  <c:v>2.2669519580513984</c:v>
                </c:pt>
                <c:pt idx="985">
                  <c:v>2.3021520482306883</c:v>
                </c:pt>
                <c:pt idx="986">
                  <c:v>2.3589032014332685</c:v>
                </c:pt>
                <c:pt idx="987">
                  <c:v>2.4341089797116444</c:v>
                </c:pt>
                <c:pt idx="988">
                  <c:v>2.514122973528977</c:v>
                </c:pt>
                <c:pt idx="989">
                  <c:v>2.5824167934369568</c:v>
                </c:pt>
                <c:pt idx="990">
                  <c:v>2.6440274071357073</c:v>
                </c:pt>
                <c:pt idx="991">
                  <c:v>2.7148981005182526</c:v>
                </c:pt>
                <c:pt idx="992">
                  <c:v>2.7950639982614747</c:v>
                </c:pt>
                <c:pt idx="993">
                  <c:v>2.8434385373124367</c:v>
                </c:pt>
                <c:pt idx="994">
                  <c:v>2.8617567158563144</c:v>
                </c:pt>
                <c:pt idx="995">
                  <c:v>2.8981188981623913</c:v>
                </c:pt>
                <c:pt idx="996">
                  <c:v>2.927402137933687</c:v>
                </c:pt>
                <c:pt idx="997">
                  <c:v>2.9595891829424206</c:v>
                </c:pt>
                <c:pt idx="998">
                  <c:v>2.983954935687545</c:v>
                </c:pt>
                <c:pt idx="999">
                  <c:v>3.0175669708656265</c:v>
                </c:pt>
                <c:pt idx="1000">
                  <c:v>3.0677974493836913</c:v>
                </c:pt>
                <c:pt idx="1001">
                  <c:v>3.1295473458247294</c:v>
                </c:pt>
                <c:pt idx="1002">
                  <c:v>3.1930229919365667</c:v>
                </c:pt>
                <c:pt idx="1003">
                  <c:v>3.2324746811905301</c:v>
                </c:pt>
                <c:pt idx="1004">
                  <c:v>3.2534241267856707</c:v>
                </c:pt>
                <c:pt idx="1005">
                  <c:v>3.2261211288787246</c:v>
                </c:pt>
                <c:pt idx="1006">
                  <c:v>3.2148523963306026</c:v>
                </c:pt>
                <c:pt idx="1007">
                  <c:v>3.1791234072473071</c:v>
                </c:pt>
                <c:pt idx="1008">
                  <c:v>3.1560808882984848</c:v>
                </c:pt>
                <c:pt idx="1009">
                  <c:v>3.1469508587970663</c:v>
                </c:pt>
                <c:pt idx="1010">
                  <c:v>3.1314445731832912</c:v>
                </c:pt>
                <c:pt idx="1011">
                  <c:v>3.1138024337914838</c:v>
                </c:pt>
                <c:pt idx="1012">
                  <c:v>3.0898218794111463</c:v>
                </c:pt>
                <c:pt idx="1013">
                  <c:v>3.0596636954481511</c:v>
                </c:pt>
                <c:pt idx="1014">
                  <c:v>3.0467046524739185</c:v>
                </c:pt>
                <c:pt idx="1015">
                  <c:v>3.0379504488616633</c:v>
                </c:pt>
                <c:pt idx="1016">
                  <c:v>3.0334155872101221</c:v>
                </c:pt>
                <c:pt idx="1017">
                  <c:v>3.0117013787369653</c:v>
                </c:pt>
                <c:pt idx="1018">
                  <c:v>2.9831992169149011</c:v>
                </c:pt>
                <c:pt idx="1019">
                  <c:v>2.9428715065393463</c:v>
                </c:pt>
                <c:pt idx="1020">
                  <c:v>2.9149468301487333</c:v>
                </c:pt>
                <c:pt idx="1021">
                  <c:v>2.9182946044142399</c:v>
                </c:pt>
                <c:pt idx="1022">
                  <c:v>2.9349185952243895</c:v>
                </c:pt>
                <c:pt idx="1023">
                  <c:v>2.9546136767404034</c:v>
                </c:pt>
                <c:pt idx="1024">
                  <c:v>2.9889176934954316</c:v>
                </c:pt>
                <c:pt idx="1025">
                  <c:v>2.996025262934316</c:v>
                </c:pt>
                <c:pt idx="1026">
                  <c:v>3.0222765235843183</c:v>
                </c:pt>
                <c:pt idx="1027">
                  <c:v>3.0887585606892864</c:v>
                </c:pt>
                <c:pt idx="1028">
                  <c:v>3.1537943345221908</c:v>
                </c:pt>
                <c:pt idx="1029">
                  <c:v>3.2092366638394982</c:v>
                </c:pt>
                <c:pt idx="1030">
                  <c:v>3.2827272199297468</c:v>
                </c:pt>
                <c:pt idx="1031">
                  <c:v>3.3186082552919709</c:v>
                </c:pt>
                <c:pt idx="1032">
                  <c:v>3.3068403325386901</c:v>
                </c:pt>
                <c:pt idx="1033">
                  <c:v>3.2573564170294445</c:v>
                </c:pt>
                <c:pt idx="1034">
                  <c:v>3.1981004762277845</c:v>
                </c:pt>
                <c:pt idx="1035">
                  <c:v>3.1290070058075297</c:v>
                </c:pt>
                <c:pt idx="1036">
                  <c:v>3.0346887825444391</c:v>
                </c:pt>
                <c:pt idx="1037">
                  <c:v>2.9410062836954642</c:v>
                </c:pt>
                <c:pt idx="1038">
                  <c:v>2.8464825504570137</c:v>
                </c:pt>
                <c:pt idx="1039">
                  <c:v>2.7895750477984316</c:v>
                </c:pt>
                <c:pt idx="1040">
                  <c:v>2.7473740041751449</c:v>
                </c:pt>
                <c:pt idx="1041">
                  <c:v>2.7034141969854271</c:v>
                </c:pt>
                <c:pt idx="1042">
                  <c:v>2.6774292244723297</c:v>
                </c:pt>
                <c:pt idx="1043">
                  <c:v>2.6939117369700418</c:v>
                </c:pt>
                <c:pt idx="1044">
                  <c:v>2.6945251190376394</c:v>
                </c:pt>
                <c:pt idx="1045">
                  <c:v>2.7049752682735297</c:v>
                </c:pt>
                <c:pt idx="1046">
                  <c:v>2.7030703670458522</c:v>
                </c:pt>
                <c:pt idx="1047">
                  <c:v>2.7028668901589978</c:v>
                </c:pt>
                <c:pt idx="1048">
                  <c:v>2.7132700451528571</c:v>
                </c:pt>
                <c:pt idx="1049">
                  <c:v>2.7130150949178802</c:v>
                </c:pt>
                <c:pt idx="1050">
                  <c:v>2.6969122090019151</c:v>
                </c:pt>
                <c:pt idx="1051">
                  <c:v>2.6854914566538062</c:v>
                </c:pt>
                <c:pt idx="1052">
                  <c:v>2.6633933541985275</c:v>
                </c:pt>
                <c:pt idx="1053">
                  <c:v>2.6363905235380503</c:v>
                </c:pt>
                <c:pt idx="1054">
                  <c:v>2.6160645511111693</c:v>
                </c:pt>
                <c:pt idx="1055">
                  <c:v>2.5876482258253071</c:v>
                </c:pt>
                <c:pt idx="1056">
                  <c:v>2.5695032558017834</c:v>
                </c:pt>
                <c:pt idx="1057">
                  <c:v>2.5443744654188625</c:v>
                </c:pt>
                <c:pt idx="1058">
                  <c:v>2.50803800362957</c:v>
                </c:pt>
                <c:pt idx="1059">
                  <c:v>2.4399400730050544</c:v>
                </c:pt>
                <c:pt idx="1060">
                  <c:v>2.3535982273306075</c:v>
                </c:pt>
                <c:pt idx="1061">
                  <c:v>2.2812586364124483</c:v>
                </c:pt>
                <c:pt idx="1062">
                  <c:v>2.2163092580439039</c:v>
                </c:pt>
                <c:pt idx="1063">
                  <c:v>2.1532080821680006</c:v>
                </c:pt>
                <c:pt idx="1064">
                  <c:v>2.1175053925979137</c:v>
                </c:pt>
                <c:pt idx="1065">
                  <c:v>2.0840965446426312</c:v>
                </c:pt>
                <c:pt idx="1066">
                  <c:v>2.0510048462136616</c:v>
                </c:pt>
                <c:pt idx="1067">
                  <c:v>1.9929979419638522</c:v>
                </c:pt>
                <c:pt idx="1068">
                  <c:v>1.9236094910813353</c:v>
                </c:pt>
                <c:pt idx="1069">
                  <c:v>1.8652091053366477</c:v>
                </c:pt>
                <c:pt idx="1070">
                  <c:v>1.7987092238850404</c:v>
                </c:pt>
                <c:pt idx="1071">
                  <c:v>1.717812001941792</c:v>
                </c:pt>
                <c:pt idx="1072">
                  <c:v>1.6400593111772273</c:v>
                </c:pt>
                <c:pt idx="1073">
                  <c:v>1.5774536083080601</c:v>
                </c:pt>
                <c:pt idx="1074">
                  <c:v>1.5075895380445361</c:v>
                </c:pt>
                <c:pt idx="1075">
                  <c:v>1.4396534646437507</c:v>
                </c:pt>
                <c:pt idx="1076">
                  <c:v>1.379343745347033</c:v>
                </c:pt>
                <c:pt idx="1077">
                  <c:v>1.3006299340810648</c:v>
                </c:pt>
                <c:pt idx="1078">
                  <c:v>1.2330386991641198</c:v>
                </c:pt>
                <c:pt idx="1079">
                  <c:v>1.1571578268724336</c:v>
                </c:pt>
                <c:pt idx="1080">
                  <c:v>1.0994183681346614</c:v>
                </c:pt>
                <c:pt idx="1081">
                  <c:v>1.0631598656127499</c:v>
                </c:pt>
                <c:pt idx="1082">
                  <c:v>1.0342463226491523</c:v>
                </c:pt>
                <c:pt idx="1083">
                  <c:v>1.0037686903614138</c:v>
                </c:pt>
                <c:pt idx="1084">
                  <c:v>0.97175912878067539</c:v>
                </c:pt>
                <c:pt idx="1085">
                  <c:v>0.96831172699487644</c:v>
                </c:pt>
                <c:pt idx="1086">
                  <c:v>0.98453015756583406</c:v>
                </c:pt>
                <c:pt idx="1087">
                  <c:v>1.0103053183027906</c:v>
                </c:pt>
                <c:pt idx="1088">
                  <c:v>1.0133757008036597</c:v>
                </c:pt>
                <c:pt idx="1089">
                  <c:v>1.0090894636188923</c:v>
                </c:pt>
                <c:pt idx="1090">
                  <c:v>0.99094259531411844</c:v>
                </c:pt>
                <c:pt idx="1091">
                  <c:v>0.99009030562745703</c:v>
                </c:pt>
                <c:pt idx="1092">
                  <c:v>0.97255856082163328</c:v>
                </c:pt>
                <c:pt idx="1093">
                  <c:v>0.95419067784917999</c:v>
                </c:pt>
                <c:pt idx="1094">
                  <c:v>0.91436540497526775</c:v>
                </c:pt>
                <c:pt idx="1095">
                  <c:v>0.87137078159874903</c:v>
                </c:pt>
                <c:pt idx="1096">
                  <c:v>0.82143898603350496</c:v>
                </c:pt>
                <c:pt idx="1097">
                  <c:v>0.78086835266403631</c:v>
                </c:pt>
                <c:pt idx="1098">
                  <c:v>0.73052186433469368</c:v>
                </c:pt>
                <c:pt idx="1099">
                  <c:v>0.69969311989533045</c:v>
                </c:pt>
                <c:pt idx="1100">
                  <c:v>0.66321751894560332</c:v>
                </c:pt>
                <c:pt idx="1101">
                  <c:v>0.62530671029085483</c:v>
                </c:pt>
                <c:pt idx="1102">
                  <c:v>0.60556423774994272</c:v>
                </c:pt>
                <c:pt idx="1103">
                  <c:v>0.58183508989998167</c:v>
                </c:pt>
                <c:pt idx="1104">
                  <c:v>0.55128779269607442</c:v>
                </c:pt>
                <c:pt idx="1105">
                  <c:v>0.52917662436113599</c:v>
                </c:pt>
                <c:pt idx="1106">
                  <c:v>0.47583917450728463</c:v>
                </c:pt>
                <c:pt idx="1107">
                  <c:v>0.42988988114232241</c:v>
                </c:pt>
                <c:pt idx="1108">
                  <c:v>0.38230720745725927</c:v>
                </c:pt>
                <c:pt idx="1109">
                  <c:v>0.31982011391279697</c:v>
                </c:pt>
                <c:pt idx="1110">
                  <c:v>0.25538247739834186</c:v>
                </c:pt>
                <c:pt idx="1111">
                  <c:v>0.1844420869169589</c:v>
                </c:pt>
                <c:pt idx="1112">
                  <c:v>0.13092907202287071</c:v>
                </c:pt>
                <c:pt idx="1113">
                  <c:v>0.10711876507634172</c:v>
                </c:pt>
                <c:pt idx="1114">
                  <c:v>7.2305446412446184E-2</c:v>
                </c:pt>
                <c:pt idx="1115">
                  <c:v>2.5264683451403681E-2</c:v>
                </c:pt>
                <c:pt idx="1116">
                  <c:v>-3.2982258478091053E-2</c:v>
                </c:pt>
                <c:pt idx="1117">
                  <c:v>-7.6791666706785722E-2</c:v>
                </c:pt>
                <c:pt idx="1118">
                  <c:v>-0.11159782687181052</c:v>
                </c:pt>
                <c:pt idx="1119">
                  <c:v>-0.13928350244722479</c:v>
                </c:pt>
                <c:pt idx="1120">
                  <c:v>-0.17784169109398776</c:v>
                </c:pt>
                <c:pt idx="1121">
                  <c:v>-0.20812348642302189</c:v>
                </c:pt>
                <c:pt idx="1122">
                  <c:v>-0.21897468851381241</c:v>
                </c:pt>
                <c:pt idx="1123">
                  <c:v>-0.20687198251085545</c:v>
                </c:pt>
                <c:pt idx="1124">
                  <c:v>-0.17374962109783701</c:v>
                </c:pt>
                <c:pt idx="1125">
                  <c:v>-0.15036623090652637</c:v>
                </c:pt>
                <c:pt idx="1126">
                  <c:v>-0.13703293465206393</c:v>
                </c:pt>
                <c:pt idx="1127">
                  <c:v>-0.1035134316706442</c:v>
                </c:pt>
                <c:pt idx="1128">
                  <c:v>-9.2256559272004712E-2</c:v>
                </c:pt>
                <c:pt idx="1129">
                  <c:v>-9.9306570840056022E-2</c:v>
                </c:pt>
                <c:pt idx="1130">
                  <c:v>-9.0334588063770663E-2</c:v>
                </c:pt>
                <c:pt idx="1131">
                  <c:v>-9.2128183937029207E-2</c:v>
                </c:pt>
                <c:pt idx="1132">
                  <c:v>-8.270756982933436E-2</c:v>
                </c:pt>
                <c:pt idx="1133">
                  <c:v>-6.8455360859846381E-2</c:v>
                </c:pt>
                <c:pt idx="1134">
                  <c:v>-6.4593115548627997E-2</c:v>
                </c:pt>
                <c:pt idx="1135">
                  <c:v>-7.6927904117720616E-2</c:v>
                </c:pt>
                <c:pt idx="1136">
                  <c:v>-9.6572251943447471E-2</c:v>
                </c:pt>
                <c:pt idx="1137">
                  <c:v>-9.6319169461068208E-2</c:v>
                </c:pt>
                <c:pt idx="1138">
                  <c:v>-0.10218913949668308</c:v>
                </c:pt>
                <c:pt idx="1139">
                  <c:v>-0.10417780268027554</c:v>
                </c:pt>
                <c:pt idx="1140">
                  <c:v>-0.10121531253408203</c:v>
                </c:pt>
                <c:pt idx="1141">
                  <c:v>-0.10633619306294342</c:v>
                </c:pt>
                <c:pt idx="1142">
                  <c:v>-0.11641506145378305</c:v>
                </c:pt>
                <c:pt idx="1143">
                  <c:v>-0.15744111417300172</c:v>
                </c:pt>
                <c:pt idx="1144">
                  <c:v>-0.1904433769360509</c:v>
                </c:pt>
                <c:pt idx="1145">
                  <c:v>-0.22783698609587061</c:v>
                </c:pt>
                <c:pt idx="1146">
                  <c:v>-0.26719858571548438</c:v>
                </c:pt>
                <c:pt idx="1147">
                  <c:v>-0.3103358338384245</c:v>
                </c:pt>
                <c:pt idx="1148">
                  <c:v>-0.34921702899888551</c:v>
                </c:pt>
                <c:pt idx="1149">
                  <c:v>-0.39908639220324643</c:v>
                </c:pt>
                <c:pt idx="1150">
                  <c:v>-0.43745881895449723</c:v>
                </c:pt>
                <c:pt idx="1151">
                  <c:v>-0.45424813709648582</c:v>
                </c:pt>
                <c:pt idx="1152">
                  <c:v>-0.4713265709820979</c:v>
                </c:pt>
                <c:pt idx="1153">
                  <c:v>-0.47430820316316458</c:v>
                </c:pt>
                <c:pt idx="1154">
                  <c:v>-0.46396617426212722</c:v>
                </c:pt>
                <c:pt idx="1155">
                  <c:v>-0.45749258850528862</c:v>
                </c:pt>
                <c:pt idx="1156">
                  <c:v>-0.43861934451329815</c:v>
                </c:pt>
                <c:pt idx="1157">
                  <c:v>-0.4211246256968959</c:v>
                </c:pt>
                <c:pt idx="1158">
                  <c:v>-0.38763533023590868</c:v>
                </c:pt>
                <c:pt idx="1159">
                  <c:v>-0.38339667821228862</c:v>
                </c:pt>
                <c:pt idx="1160">
                  <c:v>-0.38485397822372736</c:v>
                </c:pt>
                <c:pt idx="1161">
                  <c:v>-0.38497818643002313</c:v>
                </c:pt>
                <c:pt idx="1162">
                  <c:v>-0.36813788910692391</c:v>
                </c:pt>
                <c:pt idx="1163">
                  <c:v>-0.3357006510459648</c:v>
                </c:pt>
                <c:pt idx="1164">
                  <c:v>-0.30106639046996192</c:v>
                </c:pt>
                <c:pt idx="1165">
                  <c:v>-0.26810705873745655</c:v>
                </c:pt>
                <c:pt idx="1166">
                  <c:v>-0.19284586548435562</c:v>
                </c:pt>
                <c:pt idx="1167">
                  <c:v>-0.111249383637418</c:v>
                </c:pt>
                <c:pt idx="1168">
                  <c:v>-1.0465631153519506E-2</c:v>
                </c:pt>
                <c:pt idx="1169">
                  <c:v>8.5516446221667194E-2</c:v>
                </c:pt>
                <c:pt idx="1170">
                  <c:v>0.14665218595619212</c:v>
                </c:pt>
                <c:pt idx="1171">
                  <c:v>0.18892738135250839</c:v>
                </c:pt>
                <c:pt idx="1172">
                  <c:v>0.23589681598044099</c:v>
                </c:pt>
                <c:pt idx="1173">
                  <c:v>0.27611641752030136</c:v>
                </c:pt>
                <c:pt idx="1174">
                  <c:v>0.33625580844852193</c:v>
                </c:pt>
                <c:pt idx="1175">
                  <c:v>0.40470903055460222</c:v>
                </c:pt>
                <c:pt idx="1176">
                  <c:v>0.48442234426808983</c:v>
                </c:pt>
                <c:pt idx="1177">
                  <c:v>0.56819431192879688</c:v>
                </c:pt>
                <c:pt idx="1178">
                  <c:v>0.64439958876518033</c:v>
                </c:pt>
                <c:pt idx="1179">
                  <c:v>0.7111228989893138</c:v>
                </c:pt>
                <c:pt idx="1180">
                  <c:v>0.77594739550214009</c:v>
                </c:pt>
                <c:pt idx="1181">
                  <c:v>0.80154009355732991</c:v>
                </c:pt>
                <c:pt idx="1182">
                  <c:v>0.79018922649263679</c:v>
                </c:pt>
                <c:pt idx="1183">
                  <c:v>0.78906813304458689</c:v>
                </c:pt>
                <c:pt idx="1184">
                  <c:v>0.79315806140791578</c:v>
                </c:pt>
                <c:pt idx="1185">
                  <c:v>0.81803304369443075</c:v>
                </c:pt>
                <c:pt idx="1186">
                  <c:v>0.87148893107437275</c:v>
                </c:pt>
                <c:pt idx="1187">
                  <c:v>0.96822024885028002</c:v>
                </c:pt>
                <c:pt idx="1188">
                  <c:v>1.046982971768476</c:v>
                </c:pt>
                <c:pt idx="1189">
                  <c:v>1.1187063596564699</c:v>
                </c:pt>
                <c:pt idx="1190">
                  <c:v>1.1691267935046774</c:v>
                </c:pt>
                <c:pt idx="1191">
                  <c:v>1.2116791675900278</c:v>
                </c:pt>
                <c:pt idx="1192">
                  <c:v>1.2797187604032776</c:v>
                </c:pt>
                <c:pt idx="1193">
                  <c:v>1.3588189099924293</c:v>
                </c:pt>
                <c:pt idx="1194">
                  <c:v>1.4279462397565355</c:v>
                </c:pt>
                <c:pt idx="1195">
                  <c:v>1.4713123191705724</c:v>
                </c:pt>
                <c:pt idx="1196">
                  <c:v>1.4952776213726888</c:v>
                </c:pt>
                <c:pt idx="1197">
                  <c:v>1.5061081165482613</c:v>
                </c:pt>
                <c:pt idx="1198">
                  <c:v>1.5248595567467265</c:v>
                </c:pt>
                <c:pt idx="1199">
                  <c:v>1.5247391276348878</c:v>
                </c:pt>
                <c:pt idx="1200">
                  <c:v>1.530761802139565</c:v>
                </c:pt>
                <c:pt idx="1201">
                  <c:v>1.5657841434804614</c:v>
                </c:pt>
                <c:pt idx="1202">
                  <c:v>1.6172314897393096</c:v>
                </c:pt>
                <c:pt idx="1203">
                  <c:v>1.6405240340207532</c:v>
                </c:pt>
                <c:pt idx="1204">
                  <c:v>1.6758026408707518</c:v>
                </c:pt>
                <c:pt idx="1205">
                  <c:v>1.696158941734383</c:v>
                </c:pt>
                <c:pt idx="1206">
                  <c:v>1.7106185404147904</c:v>
                </c:pt>
                <c:pt idx="1207">
                  <c:v>1.6963723887208082</c:v>
                </c:pt>
                <c:pt idx="1208">
                  <c:v>1.6790243783674805</c:v>
                </c:pt>
                <c:pt idx="1209">
                  <c:v>1.6303014532919125</c:v>
                </c:pt>
                <c:pt idx="1210">
                  <c:v>1.5982517842960828</c:v>
                </c:pt>
                <c:pt idx="1211">
                  <c:v>1.5579607407835068</c:v>
                </c:pt>
                <c:pt idx="1212">
                  <c:v>1.5319528045518389</c:v>
                </c:pt>
                <c:pt idx="1213">
                  <c:v>1.5167000669705684</c:v>
                </c:pt>
                <c:pt idx="1214">
                  <c:v>1.4959940062293682</c:v>
                </c:pt>
                <c:pt idx="1215">
                  <c:v>1.4854628579035167</c:v>
                </c:pt>
                <c:pt idx="1216">
                  <c:v>1.4403119184480504</c:v>
                </c:pt>
                <c:pt idx="1217">
                  <c:v>1.3763803560800181</c:v>
                </c:pt>
                <c:pt idx="1218">
                  <c:v>1.3349256340387168</c:v>
                </c:pt>
                <c:pt idx="1219">
                  <c:v>1.331736438862819</c:v>
                </c:pt>
                <c:pt idx="1220">
                  <c:v>1.3515063575890174</c:v>
                </c:pt>
                <c:pt idx="1221">
                  <c:v>1.367208742784225</c:v>
                </c:pt>
                <c:pt idx="1222">
                  <c:v>1.3695090530053311</c:v>
                </c:pt>
                <c:pt idx="1223">
                  <c:v>1.3639309588912938</c:v>
                </c:pt>
                <c:pt idx="1224">
                  <c:v>1.3388800362913749</c:v>
                </c:pt>
                <c:pt idx="1225">
                  <c:v>1.3189229113682415</c:v>
                </c:pt>
                <c:pt idx="1226">
                  <c:v>1.2866008153615449</c:v>
                </c:pt>
                <c:pt idx="1227">
                  <c:v>1.2978314883254838</c:v>
                </c:pt>
                <c:pt idx="1228">
                  <c:v>1.3854444665651386</c:v>
                </c:pt>
                <c:pt idx="1229">
                  <c:v>1.5109875730551909</c:v>
                </c:pt>
                <c:pt idx="1230">
                  <c:v>1.5659965790574575</c:v>
                </c:pt>
                <c:pt idx="1231">
                  <c:v>1.6343726519491519</c:v>
                </c:pt>
                <c:pt idx="1232">
                  <c:v>1.6560590695778847</c:v>
                </c:pt>
                <c:pt idx="1233">
                  <c:v>1.654017856566937</c:v>
                </c:pt>
                <c:pt idx="1234">
                  <c:v>1.6602123777491096</c:v>
                </c:pt>
                <c:pt idx="1235">
                  <c:v>1.6879115810308785</c:v>
                </c:pt>
                <c:pt idx="1236">
                  <c:v>1.7060608929558323</c:v>
                </c:pt>
                <c:pt idx="1237">
                  <c:v>1.7091189875089781</c:v>
                </c:pt>
                <c:pt idx="1238">
                  <c:v>1.716141675378035</c:v>
                </c:pt>
                <c:pt idx="1239">
                  <c:v>1.7674470505007307</c:v>
                </c:pt>
                <c:pt idx="1240">
                  <c:v>1.7900884388911216</c:v>
                </c:pt>
                <c:pt idx="1241">
                  <c:v>1.7896365710622135</c:v>
                </c:pt>
                <c:pt idx="1242">
                  <c:v>1.7626194209437274</c:v>
                </c:pt>
                <c:pt idx="1243">
                  <c:v>1.7183067830300434</c:v>
                </c:pt>
                <c:pt idx="1244">
                  <c:v>1.6823753688985501</c:v>
                </c:pt>
                <c:pt idx="1245">
                  <c:v>1.6407216437463144</c:v>
                </c:pt>
                <c:pt idx="1246">
                  <c:v>1.5637830586819403</c:v>
                </c:pt>
                <c:pt idx="1247">
                  <c:v>1.4755888440011491</c:v>
                </c:pt>
                <c:pt idx="1248">
                  <c:v>1.3757696606565668</c:v>
                </c:pt>
                <c:pt idx="1249">
                  <c:v>1.2410979906556019</c:v>
                </c:pt>
                <c:pt idx="1250">
                  <c:v>1.0957542516304408</c:v>
                </c:pt>
                <c:pt idx="1251">
                  <c:v>0.98274976135013825</c:v>
                </c:pt>
                <c:pt idx="1252">
                  <c:v>0.91061341535895624</c:v>
                </c:pt>
                <c:pt idx="1253">
                  <c:v>0.83147693766319886</c:v>
                </c:pt>
                <c:pt idx="1254">
                  <c:v>0.74973888951456369</c:v>
                </c:pt>
                <c:pt idx="1255">
                  <c:v>0.68412293679527825</c:v>
                </c:pt>
                <c:pt idx="1256">
                  <c:v>0.62630526743859549</c:v>
                </c:pt>
                <c:pt idx="1257">
                  <c:v>0.60183009517359753</c:v>
                </c:pt>
                <c:pt idx="1258">
                  <c:v>0.55804194202519919</c:v>
                </c:pt>
                <c:pt idx="1259">
                  <c:v>0.53718363036213423</c:v>
                </c:pt>
                <c:pt idx="1260">
                  <c:v>0.57239629263826963</c:v>
                </c:pt>
                <c:pt idx="1261">
                  <c:v>0.59246795632109461</c:v>
                </c:pt>
                <c:pt idx="1262">
                  <c:v>0.6341764252276465</c:v>
                </c:pt>
                <c:pt idx="1263">
                  <c:v>0.65661165219577211</c:v>
                </c:pt>
                <c:pt idx="1264">
                  <c:v>0.67222704114588139</c:v>
                </c:pt>
                <c:pt idx="1265">
                  <c:v>0.68482509029417427</c:v>
                </c:pt>
                <c:pt idx="1266">
                  <c:v>0.70257328934532359</c:v>
                </c:pt>
                <c:pt idx="1267">
                  <c:v>0.73605489742463504</c:v>
                </c:pt>
                <c:pt idx="1268">
                  <c:v>0.7805133611623678</c:v>
                </c:pt>
                <c:pt idx="1269">
                  <c:v>0.78718020650510334</c:v>
                </c:pt>
                <c:pt idx="1270">
                  <c:v>0.78311330346691876</c:v>
                </c:pt>
                <c:pt idx="1271">
                  <c:v>0.79714459936511017</c:v>
                </c:pt>
                <c:pt idx="1272">
                  <c:v>0.80429576166403494</c:v>
                </c:pt>
                <c:pt idx="1273">
                  <c:v>0.79639949811532151</c:v>
                </c:pt>
                <c:pt idx="1274">
                  <c:v>0.78229982905830309</c:v>
                </c:pt>
                <c:pt idx="1275">
                  <c:v>0.79813617800373726</c:v>
                </c:pt>
                <c:pt idx="1276">
                  <c:v>0.81396485739551527</c:v>
                </c:pt>
                <c:pt idx="1277">
                  <c:v>0.84307023980492168</c:v>
                </c:pt>
                <c:pt idx="1278">
                  <c:v>0.86527500779846322</c:v>
                </c:pt>
                <c:pt idx="1279">
                  <c:v>0.87533798030570231</c:v>
                </c:pt>
                <c:pt idx="1280">
                  <c:v>0.88809511453613887</c:v>
                </c:pt>
                <c:pt idx="1281">
                  <c:v>0.87284917288577135</c:v>
                </c:pt>
                <c:pt idx="1282">
                  <c:v>0.83031073286064383</c:v>
                </c:pt>
                <c:pt idx="1283">
                  <c:v>0.75547023699378602</c:v>
                </c:pt>
                <c:pt idx="1284">
                  <c:v>0.69320225917612444</c:v>
                </c:pt>
                <c:pt idx="1285">
                  <c:v>0.62371860576056393</c:v>
                </c:pt>
                <c:pt idx="1286">
                  <c:v>0.55132500900647086</c:v>
                </c:pt>
                <c:pt idx="1287">
                  <c:v>0.50192081133177013</c:v>
                </c:pt>
                <c:pt idx="1288">
                  <c:v>0.44112125372986444</c:v>
                </c:pt>
                <c:pt idx="1289">
                  <c:v>0.37588868839168843</c:v>
                </c:pt>
                <c:pt idx="1290">
                  <c:v>0.31687737826013579</c:v>
                </c:pt>
                <c:pt idx="1291">
                  <c:v>0.27735025439568711</c:v>
                </c:pt>
                <c:pt idx="1292">
                  <c:v>0.20987363521289101</c:v>
                </c:pt>
                <c:pt idx="1293">
                  <c:v>0.15358253134754085</c:v>
                </c:pt>
                <c:pt idx="1294">
                  <c:v>0.10824517911238138</c:v>
                </c:pt>
                <c:pt idx="1295">
                  <c:v>8.3116239529528207E-2</c:v>
                </c:pt>
                <c:pt idx="1296">
                  <c:v>7.442957328291476E-2</c:v>
                </c:pt>
                <c:pt idx="1297">
                  <c:v>7.1331920826321366E-2</c:v>
                </c:pt>
                <c:pt idx="1298">
                  <c:v>9.151801319764083E-2</c:v>
                </c:pt>
                <c:pt idx="1299">
                  <c:v>0.10180416847172913</c:v>
                </c:pt>
                <c:pt idx="1300">
                  <c:v>0.12080855405315408</c:v>
                </c:pt>
                <c:pt idx="1301">
                  <c:v>0.10895870149414838</c:v>
                </c:pt>
                <c:pt idx="1302">
                  <c:v>7.9623936363434705E-2</c:v>
                </c:pt>
                <c:pt idx="1303">
                  <c:v>4.7372776287670629E-2</c:v>
                </c:pt>
                <c:pt idx="1304">
                  <c:v>5.5890697636988215E-3</c:v>
                </c:pt>
                <c:pt idx="1305">
                  <c:v>-2.2805187631257894E-2</c:v>
                </c:pt>
                <c:pt idx="1306">
                  <c:v>-4.6135484662046949E-2</c:v>
                </c:pt>
                <c:pt idx="1307">
                  <c:v>-2.6192098982154171E-2</c:v>
                </c:pt>
                <c:pt idx="1308">
                  <c:v>2.0053023834088475E-2</c:v>
                </c:pt>
                <c:pt idx="1309">
                  <c:v>5.1333332088576607E-2</c:v>
                </c:pt>
                <c:pt idx="1310">
                  <c:v>8.046418251887219E-2</c:v>
                </c:pt>
                <c:pt idx="1311">
                  <c:v>9.5240943618373111E-2</c:v>
                </c:pt>
                <c:pt idx="1312">
                  <c:v>8.6375151139149592E-2</c:v>
                </c:pt>
                <c:pt idx="1313">
                  <c:v>9.1458523971161179E-2</c:v>
                </c:pt>
                <c:pt idx="1314">
                  <c:v>8.8721361258376596E-2</c:v>
                </c:pt>
                <c:pt idx="1315">
                  <c:v>8.5962504489351263E-2</c:v>
                </c:pt>
                <c:pt idx="1316">
                  <c:v>9.1332218016215577E-2</c:v>
                </c:pt>
                <c:pt idx="1317">
                  <c:v>9.0071692958185637E-2</c:v>
                </c:pt>
                <c:pt idx="1318">
                  <c:v>9.750414211711847E-2</c:v>
                </c:pt>
                <c:pt idx="1319">
                  <c:v>9.3742921363386536E-2</c:v>
                </c:pt>
                <c:pt idx="1320">
                  <c:v>9.7969032398808081E-2</c:v>
                </c:pt>
                <c:pt idx="1321">
                  <c:v>0.13582164709190273</c:v>
                </c:pt>
                <c:pt idx="1322">
                  <c:v>0.16368856444047067</c:v>
                </c:pt>
                <c:pt idx="1323">
                  <c:v>0.20123463859526355</c:v>
                </c:pt>
                <c:pt idx="1324">
                  <c:v>0.17196172498054452</c:v>
                </c:pt>
                <c:pt idx="1325">
                  <c:v>0.13689853508598376</c:v>
                </c:pt>
                <c:pt idx="1326">
                  <c:v>8.0578946251554262E-2</c:v>
                </c:pt>
                <c:pt idx="1327">
                  <c:v>2.0615344625833358E-2</c:v>
                </c:pt>
                <c:pt idx="1328">
                  <c:v>-2.164838483320854E-2</c:v>
                </c:pt>
                <c:pt idx="1329">
                  <c:v>-6.4454405524909553E-2</c:v>
                </c:pt>
                <c:pt idx="1330">
                  <c:v>-0.10062774218521704</c:v>
                </c:pt>
                <c:pt idx="1331">
                  <c:v>-0.11886246234362699</c:v>
                </c:pt>
                <c:pt idx="1332">
                  <c:v>-9.6362914537235445E-2</c:v>
                </c:pt>
                <c:pt idx="1333">
                  <c:v>-8.7481535422531856E-2</c:v>
                </c:pt>
                <c:pt idx="1334">
                  <c:v>-7.6771513050383294E-2</c:v>
                </c:pt>
                <c:pt idx="1335">
                  <c:v>-7.9010475745368097E-2</c:v>
                </c:pt>
                <c:pt idx="1336">
                  <c:v>-6.7002305857527325E-2</c:v>
                </c:pt>
                <c:pt idx="1337">
                  <c:v>-6.2328539869482315E-2</c:v>
                </c:pt>
                <c:pt idx="1338">
                  <c:v>-5.8872030464459151E-2</c:v>
                </c:pt>
                <c:pt idx="1339">
                  <c:v>-5.0255212786850287E-2</c:v>
                </c:pt>
                <c:pt idx="1340">
                  <c:v>-4.0831883170983546E-2</c:v>
                </c:pt>
                <c:pt idx="1341">
                  <c:v>-3.6090410841223677E-2</c:v>
                </c:pt>
                <c:pt idx="1342">
                  <c:v>-6.7558690173696992E-2</c:v>
                </c:pt>
                <c:pt idx="1343">
                  <c:v>-0.12093049286215038</c:v>
                </c:pt>
                <c:pt idx="1344">
                  <c:v>-0.17119070227914523</c:v>
                </c:pt>
                <c:pt idx="1345">
                  <c:v>-0.21755342996946</c:v>
                </c:pt>
                <c:pt idx="1346">
                  <c:v>-0.27831852758500936</c:v>
                </c:pt>
                <c:pt idx="1347">
                  <c:v>-0.34420827469697052</c:v>
                </c:pt>
                <c:pt idx="1348">
                  <c:v>-0.41336861602947672</c:v>
                </c:pt>
                <c:pt idx="1349">
                  <c:v>-0.48715112009150496</c:v>
                </c:pt>
                <c:pt idx="1350">
                  <c:v>-0.56789088724676517</c:v>
                </c:pt>
                <c:pt idx="1351">
                  <c:v>-0.63276191333305165</c:v>
                </c:pt>
                <c:pt idx="1352">
                  <c:v>-0.67106240431087594</c:v>
                </c:pt>
                <c:pt idx="1353">
                  <c:v>-0.70221781414268059</c:v>
                </c:pt>
                <c:pt idx="1354">
                  <c:v>-0.72252247779810197</c:v>
                </c:pt>
                <c:pt idx="1355">
                  <c:v>-0.72938022720525331</c:v>
                </c:pt>
                <c:pt idx="1356">
                  <c:v>-0.72876601689623377</c:v>
                </c:pt>
                <c:pt idx="1357">
                  <c:v>-0.70832696193473288</c:v>
                </c:pt>
                <c:pt idx="1358">
                  <c:v>-0.70274213540533759</c:v>
                </c:pt>
                <c:pt idx="1359">
                  <c:v>-0.70326028645596605</c:v>
                </c:pt>
                <c:pt idx="1360">
                  <c:v>-0.69133369370549247</c:v>
                </c:pt>
                <c:pt idx="1361">
                  <c:v>-0.69756510356827406</c:v>
                </c:pt>
                <c:pt idx="1362">
                  <c:v>-0.70361911066356908</c:v>
                </c:pt>
                <c:pt idx="1363">
                  <c:v>-0.71164841404771584</c:v>
                </c:pt>
                <c:pt idx="1364">
                  <c:v>-0.70122346222072174</c:v>
                </c:pt>
                <c:pt idx="1365">
                  <c:v>-0.68542315741382354</c:v>
                </c:pt>
                <c:pt idx="1366">
                  <c:v>-0.65770180044480686</c:v>
                </c:pt>
                <c:pt idx="1367">
                  <c:v>-0.64541662877701533</c:v>
                </c:pt>
                <c:pt idx="1368">
                  <c:v>-0.61993729211014181</c:v>
                </c:pt>
                <c:pt idx="1369">
                  <c:v>-0.58953576695130705</c:v>
                </c:pt>
                <c:pt idx="1370">
                  <c:v>-0.56816547134564388</c:v>
                </c:pt>
                <c:pt idx="1371">
                  <c:v>-0.50611018568611876</c:v>
                </c:pt>
                <c:pt idx="1372">
                  <c:v>-0.44418492641715507</c:v>
                </c:pt>
                <c:pt idx="1373">
                  <c:v>-0.38734221774542699</c:v>
                </c:pt>
                <c:pt idx="1374">
                  <c:v>-0.32996519558860399</c:v>
                </c:pt>
                <c:pt idx="1375">
                  <c:v>-0.29359253739364416</c:v>
                </c:pt>
                <c:pt idx="1376">
                  <c:v>-0.25569099646944299</c:v>
                </c:pt>
                <c:pt idx="1377">
                  <c:v>-0.22300062265065751</c:v>
                </c:pt>
                <c:pt idx="1378">
                  <c:v>-0.21143973845211778</c:v>
                </c:pt>
                <c:pt idx="1379">
                  <c:v>-0.19897397183900076</c:v>
                </c:pt>
                <c:pt idx="1380">
                  <c:v>-0.18071651070617495</c:v>
                </c:pt>
                <c:pt idx="1381">
                  <c:v>-0.15938470574885394</c:v>
                </c:pt>
                <c:pt idx="1382">
                  <c:v>-0.10714894068791253</c:v>
                </c:pt>
                <c:pt idx="1383">
                  <c:v>-6.4122441293277016E-2</c:v>
                </c:pt>
                <c:pt idx="1384">
                  <c:v>-4.9076868650399924E-2</c:v>
                </c:pt>
                <c:pt idx="1385">
                  <c:v>-3.9984559840613637E-2</c:v>
                </c:pt>
                <c:pt idx="1386">
                  <c:v>-2.1081457408917405E-2</c:v>
                </c:pt>
                <c:pt idx="1387">
                  <c:v>-1.8756708185721026E-2</c:v>
                </c:pt>
                <c:pt idx="1388">
                  <c:v>-5.8148626270059969E-2</c:v>
                </c:pt>
                <c:pt idx="1389">
                  <c:v>-8.8967905800526131E-2</c:v>
                </c:pt>
                <c:pt idx="1390">
                  <c:v>-0.11744161646989869</c:v>
                </c:pt>
                <c:pt idx="1391">
                  <c:v>-0.13975197253125757</c:v>
                </c:pt>
                <c:pt idx="1392">
                  <c:v>-0.1506396062979791</c:v>
                </c:pt>
                <c:pt idx="1393">
                  <c:v>-0.15550787315361764</c:v>
                </c:pt>
                <c:pt idx="1394">
                  <c:v>-0.15781850423308466</c:v>
                </c:pt>
                <c:pt idx="1395">
                  <c:v>-0.14644338730353909</c:v>
                </c:pt>
                <c:pt idx="1396">
                  <c:v>-0.13514850288636435</c:v>
                </c:pt>
                <c:pt idx="1397">
                  <c:v>-0.11351443493807836</c:v>
                </c:pt>
                <c:pt idx="1398">
                  <c:v>-8.386626140163779E-2</c:v>
                </c:pt>
                <c:pt idx="1399">
                  <c:v>-4.6447263845838617E-2</c:v>
                </c:pt>
                <c:pt idx="1400">
                  <c:v>-1.0323068596539323E-2</c:v>
                </c:pt>
                <c:pt idx="1401">
                  <c:v>1.2267063316715579E-2</c:v>
                </c:pt>
                <c:pt idx="1402">
                  <c:v>-8.9879517658708157E-3</c:v>
                </c:pt>
                <c:pt idx="1403">
                  <c:v>-5.1244778110085362E-2</c:v>
                </c:pt>
                <c:pt idx="1404">
                  <c:v>-9.8079456428439668E-2</c:v>
                </c:pt>
                <c:pt idx="1405">
                  <c:v>-0.15459390706898651</c:v>
                </c:pt>
                <c:pt idx="1406">
                  <c:v>-0.21041545771495035</c:v>
                </c:pt>
                <c:pt idx="1407">
                  <c:v>-0.24558417955396125</c:v>
                </c:pt>
                <c:pt idx="1408">
                  <c:v>-0.28361442129566355</c:v>
                </c:pt>
                <c:pt idx="1409">
                  <c:v>-0.30116235667280866</c:v>
                </c:pt>
                <c:pt idx="1410">
                  <c:v>-0.37741715793524533</c:v>
                </c:pt>
                <c:pt idx="1411">
                  <c:v>-0.46779806100647703</c:v>
                </c:pt>
                <c:pt idx="1412">
                  <c:v>-0.57571602807108957</c:v>
                </c:pt>
                <c:pt idx="1413">
                  <c:v>-0.63155574474520215</c:v>
                </c:pt>
                <c:pt idx="1414">
                  <c:v>-0.7321745657703761</c:v>
                </c:pt>
                <c:pt idx="1415">
                  <c:v>-0.83103990072388756</c:v>
                </c:pt>
                <c:pt idx="1416">
                  <c:v>-0.91007095071511679</c:v>
                </c:pt>
                <c:pt idx="1417">
                  <c:v>-0.98107581279888889</c:v>
                </c:pt>
                <c:pt idx="1418">
                  <c:v>-1.0625288862150293</c:v>
                </c:pt>
                <c:pt idx="1419">
                  <c:v>-1.1536963973359415</c:v>
                </c:pt>
                <c:pt idx="1420">
                  <c:v>-1.2423314872079541</c:v>
                </c:pt>
                <c:pt idx="1421">
                  <c:v>-1.332776854743698</c:v>
                </c:pt>
                <c:pt idx="1422">
                  <c:v>-1.4006090084211509</c:v>
                </c:pt>
                <c:pt idx="1423">
                  <c:v>-1.4759595590795564</c:v>
                </c:pt>
                <c:pt idx="1424">
                  <c:v>-1.5629963025000815</c:v>
                </c:pt>
                <c:pt idx="1425">
                  <c:v>-1.66809400148759</c:v>
                </c:pt>
                <c:pt idx="1426">
                  <c:v>-1.7660276108955448</c:v>
                </c:pt>
                <c:pt idx="1427">
                  <c:v>-1.8182206570446087</c:v>
                </c:pt>
                <c:pt idx="1428">
                  <c:v>-1.8418848232121843</c:v>
                </c:pt>
                <c:pt idx="1429">
                  <c:v>-1.8442573792031558</c:v>
                </c:pt>
                <c:pt idx="1430">
                  <c:v>-1.8208910433405565</c:v>
                </c:pt>
                <c:pt idx="1431">
                  <c:v>-1.8052169462495566</c:v>
                </c:pt>
                <c:pt idx="1432">
                  <c:v>-1.7923550687187606</c:v>
                </c:pt>
                <c:pt idx="1433">
                  <c:v>-1.7421197879415677</c:v>
                </c:pt>
                <c:pt idx="1434">
                  <c:v>-1.6805935856904215</c:v>
                </c:pt>
                <c:pt idx="1435">
                  <c:v>-1.6042957630906869</c:v>
                </c:pt>
                <c:pt idx="1436">
                  <c:v>-1.5442656280804721</c:v>
                </c:pt>
                <c:pt idx="1437">
                  <c:v>-1.513249332422818</c:v>
                </c:pt>
                <c:pt idx="1438">
                  <c:v>-1.471235516321612</c:v>
                </c:pt>
                <c:pt idx="1439">
                  <c:v>-1.4209854275687122</c:v>
                </c:pt>
                <c:pt idx="1440">
                  <c:v>-1.3439107943515798</c:v>
                </c:pt>
                <c:pt idx="1441">
                  <c:v>-1.325103527518962</c:v>
                </c:pt>
                <c:pt idx="1442">
                  <c:v>-1.2630744007535037</c:v>
                </c:pt>
                <c:pt idx="1443">
                  <c:v>-1.2286005229941308</c:v>
                </c:pt>
                <c:pt idx="1444">
                  <c:v>-1.2061759808214783</c:v>
                </c:pt>
                <c:pt idx="1445">
                  <c:v>-1.203832585627673</c:v>
                </c:pt>
                <c:pt idx="1446">
                  <c:v>-1.2008911250413865</c:v>
                </c:pt>
                <c:pt idx="1447">
                  <c:v>-1.1816067166545836</c:v>
                </c:pt>
                <c:pt idx="1448">
                  <c:v>-1.1454768930782071</c:v>
                </c:pt>
                <c:pt idx="1449">
                  <c:v>-1.1359444758993926</c:v>
                </c:pt>
                <c:pt idx="1450">
                  <c:v>-1.1240202843698459</c:v>
                </c:pt>
                <c:pt idx="1451">
                  <c:v>-1.1114721092960993</c:v>
                </c:pt>
                <c:pt idx="1452">
                  <c:v>-1.1002806259036237</c:v>
                </c:pt>
                <c:pt idx="1453">
                  <c:v>-1.0945107583000546</c:v>
                </c:pt>
                <c:pt idx="1454">
                  <c:v>-1.1020135475452468</c:v>
                </c:pt>
                <c:pt idx="1455">
                  <c:v>-1.1161319189484149</c:v>
                </c:pt>
                <c:pt idx="1456">
                  <c:v>-1.1378756012711109</c:v>
                </c:pt>
                <c:pt idx="1457">
                  <c:v>-1.1582512656143023</c:v>
                </c:pt>
                <c:pt idx="1458">
                  <c:v>-1.1994039495775055</c:v>
                </c:pt>
                <c:pt idx="1459">
                  <c:v>-1.2344571008197029</c:v>
                </c:pt>
                <c:pt idx="1460">
                  <c:v>-1.2988098543066864</c:v>
                </c:pt>
                <c:pt idx="1461">
                  <c:v>-1.3588458005505617</c:v>
                </c:pt>
                <c:pt idx="1462">
                  <c:v>-1.4230197530868911</c:v>
                </c:pt>
                <c:pt idx="1463">
                  <c:v>-1.4509960934048793</c:v>
                </c:pt>
                <c:pt idx="1464">
                  <c:v>-1.4789557313942436</c:v>
                </c:pt>
                <c:pt idx="1465">
                  <c:v>-1.4938097691968069</c:v>
                </c:pt>
                <c:pt idx="1466">
                  <c:v>-1.4878604803652504</c:v>
                </c:pt>
                <c:pt idx="1467">
                  <c:v>-1.4460923730691684</c:v>
                </c:pt>
                <c:pt idx="1468">
                  <c:v>-1.392031917181914</c:v>
                </c:pt>
                <c:pt idx="1469">
                  <c:v>-1.3306268277193989</c:v>
                </c:pt>
                <c:pt idx="1470">
                  <c:v>-1.297379728563721</c:v>
                </c:pt>
                <c:pt idx="1471">
                  <c:v>-1.276538111682431</c:v>
                </c:pt>
                <c:pt idx="1472">
                  <c:v>-1.2749545807866776</c:v>
                </c:pt>
                <c:pt idx="1473">
                  <c:v>-1.294573083783422</c:v>
                </c:pt>
                <c:pt idx="1474">
                  <c:v>-1.3082921632001139</c:v>
                </c:pt>
                <c:pt idx="1475">
                  <c:v>-1.3048072356452547</c:v>
                </c:pt>
                <c:pt idx="1476">
                  <c:v>-1.2834824133998441</c:v>
                </c:pt>
                <c:pt idx="1477">
                  <c:v>-1.2910727903441508</c:v>
                </c:pt>
                <c:pt idx="1478">
                  <c:v>-1.315693005922046</c:v>
                </c:pt>
                <c:pt idx="1479">
                  <c:v>-1.3232160694044313</c:v>
                </c:pt>
                <c:pt idx="1480">
                  <c:v>-1.3277558235004343</c:v>
                </c:pt>
                <c:pt idx="1481">
                  <c:v>-1.322153149560453</c:v>
                </c:pt>
                <c:pt idx="1482">
                  <c:v>-1.3016587603783301</c:v>
                </c:pt>
                <c:pt idx="1483">
                  <c:v>-1.2581820686365039</c:v>
                </c:pt>
                <c:pt idx="1484">
                  <c:v>-1.2003619232877529</c:v>
                </c:pt>
                <c:pt idx="1485">
                  <c:v>-1.1307433158516618</c:v>
                </c:pt>
                <c:pt idx="1486">
                  <c:v>-1.067815394987093</c:v>
                </c:pt>
                <c:pt idx="1487">
                  <c:v>-0.99407455975666759</c:v>
                </c:pt>
                <c:pt idx="1488">
                  <c:v>-0.90081917749041296</c:v>
                </c:pt>
                <c:pt idx="1489">
                  <c:v>-0.86572116339898075</c:v>
                </c:pt>
                <c:pt idx="1490">
                  <c:v>-0.80397454227970278</c:v>
                </c:pt>
                <c:pt idx="1491">
                  <c:v>-0.74514563520285715</c:v>
                </c:pt>
                <c:pt idx="1492">
                  <c:v>-0.72305793862966838</c:v>
                </c:pt>
                <c:pt idx="1493">
                  <c:v>-0.70059090453355577</c:v>
                </c:pt>
                <c:pt idx="1494">
                  <c:v>-0.65382684190130713</c:v>
                </c:pt>
                <c:pt idx="1495">
                  <c:v>-0.62033311208433017</c:v>
                </c:pt>
                <c:pt idx="1496">
                  <c:v>-0.62105807529810042</c:v>
                </c:pt>
                <c:pt idx="1497">
                  <c:v>-0.6630660005324287</c:v>
                </c:pt>
                <c:pt idx="1498">
                  <c:v>-0.73006355603309936</c:v>
                </c:pt>
                <c:pt idx="1499">
                  <c:v>-0.81719744342632983</c:v>
                </c:pt>
                <c:pt idx="1500">
                  <c:v>-0.90977108472118162</c:v>
                </c:pt>
                <c:pt idx="1501">
                  <c:v>-1.0066457158684874</c:v>
                </c:pt>
                <c:pt idx="1502">
                  <c:v>-1.0947997419666189</c:v>
                </c:pt>
                <c:pt idx="1503">
                  <c:v>-1.1398583843075591</c:v>
                </c:pt>
                <c:pt idx="1504">
                  <c:v>-1.1855847584846828</c:v>
                </c:pt>
                <c:pt idx="1505">
                  <c:v>-1.2072724968723856</c:v>
                </c:pt>
                <c:pt idx="1506">
                  <c:v>-1.2318082632430289</c:v>
                </c:pt>
                <c:pt idx="1507">
                  <c:v>-1.2163516803160441</c:v>
                </c:pt>
                <c:pt idx="1508">
                  <c:v>-1.2210224022843015</c:v>
                </c:pt>
                <c:pt idx="1509">
                  <c:v>-1.2459543915993019</c:v>
                </c:pt>
                <c:pt idx="1510">
                  <c:v>-1.3036736621609233</c:v>
                </c:pt>
                <c:pt idx="1511">
                  <c:v>-1.3419262359164519</c:v>
                </c:pt>
                <c:pt idx="1512">
                  <c:v>-1.3554974366756893</c:v>
                </c:pt>
                <c:pt idx="1513">
                  <c:v>-1.3697609135049451</c:v>
                </c:pt>
                <c:pt idx="1514">
                  <c:v>-1.3754997334954913</c:v>
                </c:pt>
                <c:pt idx="1515">
                  <c:v>-1.3921269472191169</c:v>
                </c:pt>
                <c:pt idx="1516">
                  <c:v>-1.3951584103888774</c:v>
                </c:pt>
                <c:pt idx="1517">
                  <c:v>-1.3782358553261438</c:v>
                </c:pt>
                <c:pt idx="1518">
                  <c:v>-1.3583071637681423</c:v>
                </c:pt>
                <c:pt idx="1519">
                  <c:v>-1.3633568251423904</c:v>
                </c:pt>
                <c:pt idx="1520">
                  <c:v>-1.3862694779757974</c:v>
                </c:pt>
                <c:pt idx="1521">
                  <c:v>-1.4019915564157546</c:v>
                </c:pt>
                <c:pt idx="1522">
                  <c:v>-1.4116046827176167</c:v>
                </c:pt>
                <c:pt idx="1523">
                  <c:v>-1.4233483539878993</c:v>
                </c:pt>
                <c:pt idx="1524">
                  <c:v>-1.4047417030689446</c:v>
                </c:pt>
                <c:pt idx="1525">
                  <c:v>-1.3897162948150379</c:v>
                </c:pt>
                <c:pt idx="1526">
                  <c:v>-1.3678648247728791</c:v>
                </c:pt>
                <c:pt idx="1527">
                  <c:v>-1.3738744928262014</c:v>
                </c:pt>
                <c:pt idx="1528">
                  <c:v>-1.3710176833914709</c:v>
                </c:pt>
                <c:pt idx="1529">
                  <c:v>-1.380802923827769</c:v>
                </c:pt>
                <c:pt idx="1530">
                  <c:v>-1.3822107780696207</c:v>
                </c:pt>
                <c:pt idx="1531">
                  <c:v>-1.3829781878472764</c:v>
                </c:pt>
                <c:pt idx="1532">
                  <c:v>-1.3928057649789245</c:v>
                </c:pt>
                <c:pt idx="1533">
                  <c:v>-1.3824959669467005</c:v>
                </c:pt>
                <c:pt idx="1534">
                  <c:v>-1.390104637847335</c:v>
                </c:pt>
                <c:pt idx="1535">
                  <c:v>-1.389594020420204</c:v>
                </c:pt>
                <c:pt idx="1536">
                  <c:v>-1.4232510151538031</c:v>
                </c:pt>
                <c:pt idx="1537">
                  <c:v>-1.4599885817622131</c:v>
                </c:pt>
                <c:pt idx="1538">
                  <c:v>-1.476399771770714</c:v>
                </c:pt>
                <c:pt idx="1539">
                  <c:v>-1.5073175046578897</c:v>
                </c:pt>
                <c:pt idx="1540">
                  <c:v>-1.5370277403481769</c:v>
                </c:pt>
                <c:pt idx="1541">
                  <c:v>-1.532355293277706</c:v>
                </c:pt>
                <c:pt idx="1542">
                  <c:v>-1.5172363170790484</c:v>
                </c:pt>
                <c:pt idx="1543">
                  <c:v>-1.5143222178769724</c:v>
                </c:pt>
                <c:pt idx="1544">
                  <c:v>-1.5428511272578005</c:v>
                </c:pt>
                <c:pt idx="1545">
                  <c:v>-1.5793680795326992</c:v>
                </c:pt>
                <c:pt idx="1546">
                  <c:v>-1.6002574746024483</c:v>
                </c:pt>
                <c:pt idx="1547">
                  <c:v>-1.6381888950983747</c:v>
                </c:pt>
                <c:pt idx="1548">
                  <c:v>-1.6590586406444621</c:v>
                </c:pt>
                <c:pt idx="1549">
                  <c:v>-1.6910229770420222</c:v>
                </c:pt>
                <c:pt idx="1550">
                  <c:v>-1.7249283225962295</c:v>
                </c:pt>
                <c:pt idx="1551">
                  <c:v>-1.7796459231476314</c:v>
                </c:pt>
                <c:pt idx="1552">
                  <c:v>-1.7934911081264531</c:v>
                </c:pt>
                <c:pt idx="1553">
                  <c:v>-1.7848868618791838</c:v>
                </c:pt>
                <c:pt idx="1554">
                  <c:v>-1.7889916153632246</c:v>
                </c:pt>
                <c:pt idx="1555">
                  <c:v>-1.7826761696265603</c:v>
                </c:pt>
                <c:pt idx="1556">
                  <c:v>-1.8022241184428196</c:v>
                </c:pt>
                <c:pt idx="1557">
                  <c:v>-1.8305286671612166</c:v>
                </c:pt>
                <c:pt idx="1558">
                  <c:v>-1.820038775271803</c:v>
                </c:pt>
                <c:pt idx="1559">
                  <c:v>-1.8116687888527938</c:v>
                </c:pt>
                <c:pt idx="1560">
                  <c:v>-1.8127434312522646</c:v>
                </c:pt>
                <c:pt idx="1561">
                  <c:v>-1.7908747439799317</c:v>
                </c:pt>
                <c:pt idx="1562">
                  <c:v>-1.7731628877676497</c:v>
                </c:pt>
                <c:pt idx="1563">
                  <c:v>-1.7288229014643199</c:v>
                </c:pt>
                <c:pt idx="1564">
                  <c:v>-1.6896771854522479</c:v>
                </c:pt>
                <c:pt idx="1565">
                  <c:v>-1.6626597231204303</c:v>
                </c:pt>
                <c:pt idx="1566">
                  <c:v>-1.6190819361195823</c:v>
                </c:pt>
                <c:pt idx="1567">
                  <c:v>-1.5838213578356068</c:v>
                </c:pt>
                <c:pt idx="1568">
                  <c:v>-1.5617949885554321</c:v>
                </c:pt>
                <c:pt idx="1569">
                  <c:v>-1.5781687113727516</c:v>
                </c:pt>
                <c:pt idx="1570">
                  <c:v>-1.6216548310371384</c:v>
                </c:pt>
                <c:pt idx="1571">
                  <c:v>-1.7012450741610661</c:v>
                </c:pt>
                <c:pt idx="1572">
                  <c:v>-1.7636198530705662</c:v>
                </c:pt>
                <c:pt idx="1573">
                  <c:v>-1.8712389105064038</c:v>
                </c:pt>
                <c:pt idx="1574">
                  <c:v>-1.9860126021407907</c:v>
                </c:pt>
                <c:pt idx="1575">
                  <c:v>-2.0938260993005566</c:v>
                </c:pt>
                <c:pt idx="1576">
                  <c:v>-2.2576044879647217</c:v>
                </c:pt>
                <c:pt idx="1577">
                  <c:v>-2.4659016974431305</c:v>
                </c:pt>
                <c:pt idx="1578">
                  <c:v>-2.5900987734860617</c:v>
                </c:pt>
                <c:pt idx="1579">
                  <c:v>-2.7078337019139034</c:v>
                </c:pt>
                <c:pt idx="1580">
                  <c:v>-2.7365584752982239</c:v>
                </c:pt>
                <c:pt idx="1581">
                  <c:v>-2.7685542894768687</c:v>
                </c:pt>
                <c:pt idx="1582">
                  <c:v>-2.7840505238140305</c:v>
                </c:pt>
                <c:pt idx="1583">
                  <c:v>-2.791217670208948</c:v>
                </c:pt>
                <c:pt idx="1584">
                  <c:v>-2.794302043814767</c:v>
                </c:pt>
                <c:pt idx="1585">
                  <c:v>-2.7996863109148475</c:v>
                </c:pt>
                <c:pt idx="1586">
                  <c:v>-2.8112574908840418</c:v>
                </c:pt>
                <c:pt idx="1587">
                  <c:v>-2.8522537606081806</c:v>
                </c:pt>
                <c:pt idx="1588">
                  <c:v>-2.9110506560075784</c:v>
                </c:pt>
                <c:pt idx="1589">
                  <c:v>-2.9568299228942796</c:v>
                </c:pt>
                <c:pt idx="1590">
                  <c:v>-2.9557489965464026</c:v>
                </c:pt>
                <c:pt idx="1591">
                  <c:v>-2.9172604465162353</c:v>
                </c:pt>
                <c:pt idx="1592">
                  <c:v>-2.9165056862506522</c:v>
                </c:pt>
                <c:pt idx="1593">
                  <c:v>-2.9267033044985515</c:v>
                </c:pt>
                <c:pt idx="1594">
                  <c:v>-2.9215891194980688</c:v>
                </c:pt>
                <c:pt idx="1595">
                  <c:v>-2.9093980551744312</c:v>
                </c:pt>
                <c:pt idx="1596">
                  <c:v>-2.8268621500992612</c:v>
                </c:pt>
                <c:pt idx="1597">
                  <c:v>-2.7046251061068096</c:v>
                </c:pt>
                <c:pt idx="1598">
                  <c:v>-2.6275398718973806</c:v>
                </c:pt>
                <c:pt idx="1599">
                  <c:v>-2.5822540125483657</c:v>
                </c:pt>
                <c:pt idx="1600">
                  <c:v>-2.5285745878058838</c:v>
                </c:pt>
                <c:pt idx="1601">
                  <c:v>-2.5092026575261976</c:v>
                </c:pt>
                <c:pt idx="1602">
                  <c:v>-2.4543637982890969</c:v>
                </c:pt>
                <c:pt idx="1603">
                  <c:v>-2.4201891931117863</c:v>
                </c:pt>
                <c:pt idx="1604">
                  <c:v>-2.40980891535383</c:v>
                </c:pt>
                <c:pt idx="1605">
                  <c:v>-2.3939199573983321</c:v>
                </c:pt>
                <c:pt idx="1606">
                  <c:v>-2.3922031851738588</c:v>
                </c:pt>
                <c:pt idx="1607">
                  <c:v>-2.3786050161810151</c:v>
                </c:pt>
                <c:pt idx="1608">
                  <c:v>-2.3528066929854261</c:v>
                </c:pt>
                <c:pt idx="1609">
                  <c:v>-2.2769661106330936</c:v>
                </c:pt>
                <c:pt idx="1610">
                  <c:v>-2.2047581301277632</c:v>
                </c:pt>
                <c:pt idx="1611">
                  <c:v>-2.1343626213914084</c:v>
                </c:pt>
                <c:pt idx="1612">
                  <c:v>-2.0611963353095302</c:v>
                </c:pt>
                <c:pt idx="1613">
                  <c:v>-1.9651218082819988</c:v>
                </c:pt>
                <c:pt idx="1614">
                  <c:v>-1.8615341036629662</c:v>
                </c:pt>
                <c:pt idx="1615">
                  <c:v>-1.774512704308298</c:v>
                </c:pt>
                <c:pt idx="1616">
                  <c:v>-1.6820010818596927</c:v>
                </c:pt>
                <c:pt idx="1617">
                  <c:v>-1.5941811819143559</c:v>
                </c:pt>
                <c:pt idx="1618">
                  <c:v>-1.5042956828302161</c:v>
                </c:pt>
                <c:pt idx="1619">
                  <c:v>-1.4007318825690784</c:v>
                </c:pt>
                <c:pt idx="1620">
                  <c:v>-1.297132880761942</c:v>
                </c:pt>
                <c:pt idx="1621">
                  <c:v>-1.2216824126575487</c:v>
                </c:pt>
                <c:pt idx="1622">
                  <c:v>-1.1330279375420438</c:v>
                </c:pt>
                <c:pt idx="1623">
                  <c:v>-1.0874030374268402</c:v>
                </c:pt>
                <c:pt idx="1624">
                  <c:v>-1.0267339426446924</c:v>
                </c:pt>
                <c:pt idx="1625">
                  <c:v>-1.0333564913255155</c:v>
                </c:pt>
                <c:pt idx="1626">
                  <c:v>-1.0200287906355705</c:v>
                </c:pt>
                <c:pt idx="1627">
                  <c:v>-0.9846124734318874</c:v>
                </c:pt>
                <c:pt idx="1628">
                  <c:v>-0.96881167903880516</c:v>
                </c:pt>
                <c:pt idx="1629">
                  <c:v>-0.9698430160223519</c:v>
                </c:pt>
                <c:pt idx="1630">
                  <c:v>-0.97573872602953371</c:v>
                </c:pt>
                <c:pt idx="1631">
                  <c:v>-0.99479621336595969</c:v>
                </c:pt>
                <c:pt idx="1632">
                  <c:v>-1.0130208341609104</c:v>
                </c:pt>
                <c:pt idx="1633">
                  <c:v>-1.0430161507881188</c:v>
                </c:pt>
                <c:pt idx="1634">
                  <c:v>-1.0602955317022671</c:v>
                </c:pt>
                <c:pt idx="1635">
                  <c:v>-1.0759487835100212</c:v>
                </c:pt>
                <c:pt idx="1636">
                  <c:v>-1.0865020485374421</c:v>
                </c:pt>
                <c:pt idx="1637">
                  <c:v>-1.0951047676143462</c:v>
                </c:pt>
                <c:pt idx="1638">
                  <c:v>-1.1156060272698676</c:v>
                </c:pt>
                <c:pt idx="1639">
                  <c:v>-1.1063862350209897</c:v>
                </c:pt>
                <c:pt idx="1640">
                  <c:v>-1.1162341195016197</c:v>
                </c:pt>
                <c:pt idx="1641">
                  <c:v>-1.1407600994064389</c:v>
                </c:pt>
                <c:pt idx="1642">
                  <c:v>-1.1578957129791134</c:v>
                </c:pt>
                <c:pt idx="1643">
                  <c:v>-1.1647166906558315</c:v>
                </c:pt>
                <c:pt idx="1644">
                  <c:v>-1.2180354786019509</c:v>
                </c:pt>
                <c:pt idx="1645">
                  <c:v>-1.2354132574548529</c:v>
                </c:pt>
                <c:pt idx="1646">
                  <c:v>-1.2689563971556168</c:v>
                </c:pt>
                <c:pt idx="1647">
                  <c:v>-1.2662281380482276</c:v>
                </c:pt>
                <c:pt idx="1648">
                  <c:v>-1.278488909987324</c:v>
                </c:pt>
                <c:pt idx="1649">
                  <c:v>-1.2981108083849102</c:v>
                </c:pt>
                <c:pt idx="1650">
                  <c:v>-1.3345511639146728</c:v>
                </c:pt>
                <c:pt idx="1651">
                  <c:v>-1.3825968147845122</c:v>
                </c:pt>
                <c:pt idx="1652">
                  <c:v>-1.4256714803050226</c:v>
                </c:pt>
                <c:pt idx="1653">
                  <c:v>-1.4466628541844617</c:v>
                </c:pt>
                <c:pt idx="1654">
                  <c:v>-1.4582778857022236</c:v>
                </c:pt>
                <c:pt idx="1655">
                  <c:v>-1.4961342622286613</c:v>
                </c:pt>
                <c:pt idx="1656">
                  <c:v>-1.5349377053513968</c:v>
                </c:pt>
                <c:pt idx="1657">
                  <c:v>-1.5709113425963865</c:v>
                </c:pt>
                <c:pt idx="1658">
                  <c:v>-1.6038904188846097</c:v>
                </c:pt>
                <c:pt idx="1659">
                  <c:v>-1.5837170071885573</c:v>
                </c:pt>
                <c:pt idx="1660">
                  <c:v>-1.5448611407875024</c:v>
                </c:pt>
                <c:pt idx="1661">
                  <c:v>-1.5273531266402918</c:v>
                </c:pt>
                <c:pt idx="1662">
                  <c:v>-1.5289329313160023</c:v>
                </c:pt>
                <c:pt idx="1663">
                  <c:v>-1.5193471399455138</c:v>
                </c:pt>
                <c:pt idx="1664">
                  <c:v>-1.4839999757941478</c:v>
                </c:pt>
                <c:pt idx="1665">
                  <c:v>-1.5109536882263124</c:v>
                </c:pt>
                <c:pt idx="1666">
                  <c:v>-1.5149960108635605</c:v>
                </c:pt>
                <c:pt idx="1667">
                  <c:v>-1.5015706315434432</c:v>
                </c:pt>
                <c:pt idx="1668">
                  <c:v>-1.4799952800145524</c:v>
                </c:pt>
                <c:pt idx="1669">
                  <c:v>-1.4452101152666252</c:v>
                </c:pt>
                <c:pt idx="1670">
                  <c:v>-1.4342096986116295</c:v>
                </c:pt>
                <c:pt idx="1671">
                  <c:v>-1.4380372722983141</c:v>
                </c:pt>
                <c:pt idx="1672">
                  <c:v>-1.4712760780181298</c:v>
                </c:pt>
                <c:pt idx="1673">
                  <c:v>-1.5286373121936319</c:v>
                </c:pt>
                <c:pt idx="1674">
                  <c:v>-1.5872879152589066</c:v>
                </c:pt>
                <c:pt idx="1675">
                  <c:v>-1.6376373658626515</c:v>
                </c:pt>
                <c:pt idx="1676">
                  <c:v>-1.7053083508031572</c:v>
                </c:pt>
                <c:pt idx="1677">
                  <c:v>-1.7726771741071607</c:v>
                </c:pt>
                <c:pt idx="1678">
                  <c:v>-1.8064316722370251</c:v>
                </c:pt>
                <c:pt idx="1679">
                  <c:v>-1.8526729831585182</c:v>
                </c:pt>
                <c:pt idx="1680">
                  <c:v>-1.9299321374427916</c:v>
                </c:pt>
                <c:pt idx="1681">
                  <c:v>-2.0179208096488535</c:v>
                </c:pt>
                <c:pt idx="1682">
                  <c:v>-2.143009296765527</c:v>
                </c:pt>
                <c:pt idx="1683">
                  <c:v>-2.2344547862743753</c:v>
                </c:pt>
                <c:pt idx="1684">
                  <c:v>-2.2798413645071656</c:v>
                </c:pt>
                <c:pt idx="1685">
                  <c:v>-2.3663630053817468</c:v>
                </c:pt>
                <c:pt idx="1686">
                  <c:v>-2.4453072404818164</c:v>
                </c:pt>
                <c:pt idx="1687">
                  <c:v>-2.458460815117629</c:v>
                </c:pt>
                <c:pt idx="1688">
                  <c:v>-2.4223927460617505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F83-4795-BA60-923C16EBFD6F}"/>
            </c:ext>
          </c:extLst>
        </c:ser>
        <c:ser>
          <c:idx val="4"/>
          <c:order val="4"/>
          <c:tx>
            <c:v>long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Main!$BA$3:$BA$1691</c:f>
              <c:numCache>
                <c:formatCode>General</c:formatCode>
                <c:ptCount val="168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2.111038888968503</c:v>
                </c:pt>
                <c:pt idx="501">
                  <c:v>1.436606495154152</c:v>
                </c:pt>
                <c:pt idx="502">
                  <c:v>1.3880249303502654</c:v>
                </c:pt>
                <c:pt idx="503">
                  <c:v>1.3375233257002979</c:v>
                </c:pt>
                <c:pt idx="504">
                  <c:v>1.4955673779302803</c:v>
                </c:pt>
                <c:pt idx="505">
                  <c:v>2.0040494381849134</c:v>
                </c:pt>
                <c:pt idx="506">
                  <c:v>2.0100655199679007</c:v>
                </c:pt>
                <c:pt idx="507">
                  <c:v>2.3276365194675384</c:v>
                </c:pt>
                <c:pt idx="508">
                  <c:v>1.9723458019386422</c:v>
                </c:pt>
                <c:pt idx="509">
                  <c:v>2.1343558776408358</c:v>
                </c:pt>
                <c:pt idx="510">
                  <c:v>2.2122367017643656</c:v>
                </c:pt>
                <c:pt idx="511">
                  <c:v>2.1259136273760717</c:v>
                </c:pt>
                <c:pt idx="512">
                  <c:v>1.9164374448231485</c:v>
                </c:pt>
                <c:pt idx="513">
                  <c:v>2.2082249207384299</c:v>
                </c:pt>
                <c:pt idx="514">
                  <c:v>1.9826951165583866</c:v>
                </c:pt>
                <c:pt idx="515">
                  <c:v>1.9876653400002953</c:v>
                </c:pt>
                <c:pt idx="516">
                  <c:v>2.3985315798791746</c:v>
                </c:pt>
                <c:pt idx="517">
                  <c:v>2.4555372462921898</c:v>
                </c:pt>
                <c:pt idx="518">
                  <c:v>2.4306363987597441</c:v>
                </c:pt>
                <c:pt idx="519">
                  <c:v>2.5217318556349317</c:v>
                </c:pt>
                <c:pt idx="520">
                  <c:v>2.6401656110886944</c:v>
                </c:pt>
                <c:pt idx="521">
                  <c:v>2.4174150096820584</c:v>
                </c:pt>
                <c:pt idx="522">
                  <c:v>2.1990963378546069</c:v>
                </c:pt>
                <c:pt idx="523">
                  <c:v>2.006781977227948</c:v>
                </c:pt>
                <c:pt idx="524">
                  <c:v>1.8489041622046409</c:v>
                </c:pt>
                <c:pt idx="525">
                  <c:v>1.6453375856748862</c:v>
                </c:pt>
                <c:pt idx="526">
                  <c:v>1.8404984072310167</c:v>
                </c:pt>
                <c:pt idx="527">
                  <c:v>1.6662232562562314</c:v>
                </c:pt>
                <c:pt idx="528">
                  <c:v>1.5598702712743933</c:v>
                </c:pt>
                <c:pt idx="529">
                  <c:v>1.6205402071780965</c:v>
                </c:pt>
                <c:pt idx="530">
                  <c:v>1.5887655959413891</c:v>
                </c:pt>
                <c:pt idx="531">
                  <c:v>1.727134660753795</c:v>
                </c:pt>
                <c:pt idx="532">
                  <c:v>1.7639475708187806</c:v>
                </c:pt>
                <c:pt idx="533">
                  <c:v>1.2758634172016037</c:v>
                </c:pt>
                <c:pt idx="534">
                  <c:v>1.6115381375731239</c:v>
                </c:pt>
                <c:pt idx="535">
                  <c:v>1.6216144392510174</c:v>
                </c:pt>
                <c:pt idx="536">
                  <c:v>1.1631805094361096</c:v>
                </c:pt>
                <c:pt idx="537">
                  <c:v>1.2967002450219085</c:v>
                </c:pt>
                <c:pt idx="538">
                  <c:v>1.3376809432407417</c:v>
                </c:pt>
                <c:pt idx="539">
                  <c:v>1.2391571289033039</c:v>
                </c:pt>
                <c:pt idx="540">
                  <c:v>1.2168308896143358</c:v>
                </c:pt>
                <c:pt idx="541">
                  <c:v>0.70201562422537411</c:v>
                </c:pt>
                <c:pt idx="542">
                  <c:v>0.81732748414704437</c:v>
                </c:pt>
                <c:pt idx="543">
                  <c:v>1.0894633975493198</c:v>
                </c:pt>
                <c:pt idx="544">
                  <c:v>1.275887040168673</c:v>
                </c:pt>
                <c:pt idx="545">
                  <c:v>1.5589417492927509</c:v>
                </c:pt>
                <c:pt idx="546">
                  <c:v>1.542665771603309</c:v>
                </c:pt>
                <c:pt idx="547">
                  <c:v>1.5569338512081903</c:v>
                </c:pt>
                <c:pt idx="548">
                  <c:v>1.7190422098473259</c:v>
                </c:pt>
                <c:pt idx="549">
                  <c:v>2.0338905638231966</c:v>
                </c:pt>
                <c:pt idx="550">
                  <c:v>2.3014124270482119</c:v>
                </c:pt>
                <c:pt idx="551">
                  <c:v>2.6321693760907601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0.76189211992702299</c:v>
                </c:pt>
                <c:pt idx="564">
                  <c:v>0.6709981193043919</c:v>
                </c:pt>
                <c:pt idx="565">
                  <c:v>0.79882325430673484</c:v>
                </c:pt>
                <c:pt idx="566">
                  <c:v>1.105589839758091</c:v>
                </c:pt>
                <c:pt idx="567">
                  <c:v>0.9597107561944449</c:v>
                </c:pt>
                <c:pt idx="568">
                  <c:v>1.3049487191358993</c:v>
                </c:pt>
                <c:pt idx="569">
                  <c:v>0.91106092449822684</c:v>
                </c:pt>
                <c:pt idx="570">
                  <c:v>1.3164510883399396</c:v>
                </c:pt>
                <c:pt idx="571">
                  <c:v>1.4016994466224622</c:v>
                </c:pt>
                <c:pt idx="572">
                  <c:v>1.4232262383560528</c:v>
                </c:pt>
                <c:pt idx="573">
                  <c:v>1.5274723574207778</c:v>
                </c:pt>
                <c:pt idx="574">
                  <c:v>1.7923665152434709</c:v>
                </c:pt>
                <c:pt idx="575">
                  <c:v>1.8093572353846399</c:v>
                </c:pt>
                <c:pt idx="576">
                  <c:v>1.7386791289582768</c:v>
                </c:pt>
                <c:pt idx="577">
                  <c:v>1.5929521192492042</c:v>
                </c:pt>
                <c:pt idx="578">
                  <c:v>1.2836060346107165</c:v>
                </c:pt>
                <c:pt idx="579">
                  <c:v>1.269889305937266</c:v>
                </c:pt>
                <c:pt idx="580">
                  <c:v>1.49256600791008</c:v>
                </c:pt>
                <c:pt idx="581">
                  <c:v>1.399063372036631</c:v>
                </c:pt>
                <c:pt idx="582">
                  <c:v>1.3643542025093587</c:v>
                </c:pt>
                <c:pt idx="583">
                  <c:v>1.3677068755829684</c:v>
                </c:pt>
                <c:pt idx="584">
                  <c:v>1.3712893047703405</c:v>
                </c:pt>
                <c:pt idx="585">
                  <c:v>1.4385714275540333</c:v>
                </c:pt>
                <c:pt idx="586">
                  <c:v>0.85511612775948276</c:v>
                </c:pt>
                <c:pt idx="587">
                  <c:v>1.1025344959627419</c:v>
                </c:pt>
                <c:pt idx="588">
                  <c:v>0.87913239249053543</c:v>
                </c:pt>
                <c:pt idx="589">
                  <c:v>1.3091537409532223</c:v>
                </c:pt>
                <c:pt idx="590">
                  <c:v>1.6578870627849567</c:v>
                </c:pt>
                <c:pt idx="591">
                  <c:v>1.2282409028532746</c:v>
                </c:pt>
                <c:pt idx="592">
                  <c:v>1.2803712224836885</c:v>
                </c:pt>
                <c:pt idx="593">
                  <c:v>1.2731664381808159</c:v>
                </c:pt>
                <c:pt idx="594">
                  <c:v>1.1902760172150193</c:v>
                </c:pt>
                <c:pt idx="595">
                  <c:v>0.94964252372884217</c:v>
                </c:pt>
                <c:pt idx="596">
                  <c:v>0.9329677366759721</c:v>
                </c:pt>
                <c:pt idx="597">
                  <c:v>0.81186525944616084</c:v>
                </c:pt>
                <c:pt idx="598">
                  <c:v>0.66883444264523351</c:v>
                </c:pt>
                <c:pt idx="599">
                  <c:v>0.26664684471203559</c:v>
                </c:pt>
                <c:pt idx="600">
                  <c:v>0.31756184010808997</c:v>
                </c:pt>
                <c:pt idx="601">
                  <c:v>0.61727883418301843</c:v>
                </c:pt>
                <c:pt idx="602">
                  <c:v>0.80235807704874818</c:v>
                </c:pt>
                <c:pt idx="603">
                  <c:v>0.20778362881916679</c:v>
                </c:pt>
                <c:pt idx="604">
                  <c:v>0.37098648559854674</c:v>
                </c:pt>
                <c:pt idx="605">
                  <c:v>9.7422353671287931E-2</c:v>
                </c:pt>
                <c:pt idx="606">
                  <c:v>0.38245593624523844</c:v>
                </c:pt>
                <c:pt idx="607">
                  <c:v>0.22991186697268406</c:v>
                </c:pt>
                <c:pt idx="608">
                  <c:v>0.24731143503951691</c:v>
                </c:pt>
                <c:pt idx="609">
                  <c:v>0.21019993042660667</c:v>
                </c:pt>
                <c:pt idx="610">
                  <c:v>5.688267620163967E-2</c:v>
                </c:pt>
                <c:pt idx="611">
                  <c:v>0.18138391195209591</c:v>
                </c:pt>
                <c:pt idx="612">
                  <c:v>-2.244717790673012E-2</c:v>
                </c:pt>
                <c:pt idx="613">
                  <c:v>-0.16244922888549063</c:v>
                </c:pt>
                <c:pt idx="614">
                  <c:v>-0.40011446028315012</c:v>
                </c:pt>
                <c:pt idx="615">
                  <c:v>-0.2439023485562628</c:v>
                </c:pt>
                <c:pt idx="616">
                  <c:v>0.28859727225878706</c:v>
                </c:pt>
                <c:pt idx="617">
                  <c:v>-6.606538867988343E-3</c:v>
                </c:pt>
                <c:pt idx="618">
                  <c:v>-9.2462520267443171E-2</c:v>
                </c:pt>
                <c:pt idx="619">
                  <c:v>-0.19618284991021961</c:v>
                </c:pt>
                <c:pt idx="620">
                  <c:v>-0.4315151982601626</c:v>
                </c:pt>
                <c:pt idx="621">
                  <c:v>-0.34731204925498527</c:v>
                </c:pt>
                <c:pt idx="622">
                  <c:v>-0.57423655860100542</c:v>
                </c:pt>
                <c:pt idx="623">
                  <c:v>-0.77710719044213028</c:v>
                </c:pt>
                <c:pt idx="624">
                  <c:v>-1.0412024778066373</c:v>
                </c:pt>
                <c:pt idx="625">
                  <c:v>-0.93468954802057347</c:v>
                </c:pt>
                <c:pt idx="626">
                  <c:v>-1.5990582129400361</c:v>
                </c:pt>
                <c:pt idx="627">
                  <c:v>-1.2411075226768866</c:v>
                </c:pt>
                <c:pt idx="628">
                  <c:v>-1.3051595822318527</c:v>
                </c:pt>
                <c:pt idx="629">
                  <c:v>-1.3345664957343091</c:v>
                </c:pt>
                <c:pt idx="630">
                  <c:v>-1.3422461150790161</c:v>
                </c:pt>
                <c:pt idx="631">
                  <c:v>-1.3682598851136476</c:v>
                </c:pt>
                <c:pt idx="632">
                  <c:v>-1.4675666993281902</c:v>
                </c:pt>
                <c:pt idx="633">
                  <c:v>-1.5956530853649893</c:v>
                </c:pt>
                <c:pt idx="634">
                  <c:v>-1.4881345642432251</c:v>
                </c:pt>
                <c:pt idx="635">
                  <c:v>-1.7521990871083235</c:v>
                </c:pt>
                <c:pt idx="636">
                  <c:v>-2.0720566111066021</c:v>
                </c:pt>
                <c:pt idx="637">
                  <c:v>-2.2484838426599079</c:v>
                </c:pt>
                <c:pt idx="638">
                  <c:v>-2.3260972054168834</c:v>
                </c:pt>
                <c:pt idx="639">
                  <c:v>-1.6996233859794077</c:v>
                </c:pt>
                <c:pt idx="640">
                  <c:v>-1.0567681405271281</c:v>
                </c:pt>
                <c:pt idx="641">
                  <c:v>-0.86909596970532554</c:v>
                </c:pt>
                <c:pt idx="642">
                  <c:v>-1.3321455330425875</c:v>
                </c:pt>
                <c:pt idx="643">
                  <c:v>-1.5494256466649279</c:v>
                </c:pt>
                <c:pt idx="644">
                  <c:v>-1.4778633222247028</c:v>
                </c:pt>
                <c:pt idx="645">
                  <c:v>-1.1444707170672992</c:v>
                </c:pt>
                <c:pt idx="646">
                  <c:v>-1.4005309126609429</c:v>
                </c:pt>
                <c:pt idx="647">
                  <c:v>-1.2080998384620938</c:v>
                </c:pt>
                <c:pt idx="648">
                  <c:v>-0.74838409924330462</c:v>
                </c:pt>
                <c:pt idx="649">
                  <c:v>-0.73524087837995689</c:v>
                </c:pt>
                <c:pt idx="650">
                  <c:v>-0.57761885364811461</c:v>
                </c:pt>
                <c:pt idx="651">
                  <c:v>-0.6736077430612184</c:v>
                </c:pt>
                <c:pt idx="652">
                  <c:v>-0.61210402672854003</c:v>
                </c:pt>
                <c:pt idx="653">
                  <c:v>-0.83457070224563035</c:v>
                </c:pt>
                <c:pt idx="654">
                  <c:v>-0.43653516797838021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-1.659698106361144</c:v>
                </c:pt>
                <c:pt idx="665">
                  <c:v>-1.8153965503872618</c:v>
                </c:pt>
                <c:pt idx="666">
                  <c:v>-1.8769703823928527</c:v>
                </c:pt>
                <c:pt idx="667">
                  <c:v>-2.0935967840369005</c:v>
                </c:pt>
                <c:pt idx="668">
                  <c:v>-2.3319555160186667</c:v>
                </c:pt>
                <c:pt idx="669">
                  <c:v>-2.4924877043959568</c:v>
                </c:pt>
                <c:pt idx="670">
                  <c:v>-2.3351298312330875</c:v>
                </c:pt>
                <c:pt idx="671">
                  <c:v>-2.5158266985376754</c:v>
                </c:pt>
                <c:pt idx="672">
                  <c:v>-2.0348509706006519</c:v>
                </c:pt>
                <c:pt idx="673">
                  <c:v>-2.1310321284213498</c:v>
                </c:pt>
                <c:pt idx="674">
                  <c:v>-1.8111703310501088</c:v>
                </c:pt>
                <c:pt idx="675">
                  <c:v>-2.1138217494501417</c:v>
                </c:pt>
                <c:pt idx="676">
                  <c:v>-2.1755564370029714</c:v>
                </c:pt>
                <c:pt idx="677">
                  <c:v>-2.0990884580736311</c:v>
                </c:pt>
                <c:pt idx="678">
                  <c:v>-2.3088262352588744</c:v>
                </c:pt>
                <c:pt idx="679">
                  <c:v>-1.9468566912757392</c:v>
                </c:pt>
                <c:pt idx="680">
                  <c:v>-1.8519095161676553</c:v>
                </c:pt>
                <c:pt idx="681">
                  <c:v>-2.0121302700029253</c:v>
                </c:pt>
                <c:pt idx="682">
                  <c:v>-1.7969889340876215</c:v>
                </c:pt>
                <c:pt idx="683">
                  <c:v>-1.8475488264908608</c:v>
                </c:pt>
                <c:pt idx="684">
                  <c:v>-1.9862840023416048</c:v>
                </c:pt>
                <c:pt idx="685">
                  <c:v>-1.8254513073842036</c:v>
                </c:pt>
                <c:pt idx="686">
                  <c:v>-1.472219870740769</c:v>
                </c:pt>
                <c:pt idx="687">
                  <c:v>-1.075306808101375</c:v>
                </c:pt>
                <c:pt idx="688">
                  <c:v>-1.1219918123681569</c:v>
                </c:pt>
                <c:pt idx="689">
                  <c:v>-1.5185978609806388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-2.5455281196621971</c:v>
                </c:pt>
                <c:pt idx="697">
                  <c:v>-2.436251361464576</c:v>
                </c:pt>
                <c:pt idx="698">
                  <c:v>-2.1396492059240293</c:v>
                </c:pt>
                <c:pt idx="699">
                  <c:v>-2.004176833092588</c:v>
                </c:pt>
                <c:pt idx="700">
                  <c:v>-2.1173721932500951</c:v>
                </c:pt>
                <c:pt idx="701">
                  <c:v>-2.0884448250673335</c:v>
                </c:pt>
                <c:pt idx="702">
                  <c:v>-2.4276463446815955</c:v>
                </c:pt>
                <c:pt idx="703">
                  <c:v>-2.5077098769352033</c:v>
                </c:pt>
                <c:pt idx="704">
                  <c:v>-2.7899378923246707</c:v>
                </c:pt>
                <c:pt idx="705">
                  <c:v>-2.6271589338800223</c:v>
                </c:pt>
                <c:pt idx="706">
                  <c:v>-2.7013177634356538</c:v>
                </c:pt>
                <c:pt idx="707">
                  <c:v>-2.9866484112528471</c:v>
                </c:pt>
                <c:pt idx="708">
                  <c:v>-3.4377470734208382</c:v>
                </c:pt>
                <c:pt idx="709">
                  <c:v>-3.5934247631197729</c:v>
                </c:pt>
                <c:pt idx="710">
                  <c:v>-3.1450887440591142</c:v>
                </c:pt>
                <c:pt idx="711">
                  <c:v>-2.9050307103512751</c:v>
                </c:pt>
                <c:pt idx="712">
                  <c:v>-2.9403001826366353</c:v>
                </c:pt>
                <c:pt idx="713">
                  <c:v>-2.8942221451984254</c:v>
                </c:pt>
                <c:pt idx="714">
                  <c:v>-2.5519475843796826</c:v>
                </c:pt>
                <c:pt idx="715">
                  <c:v>-2.2850433257940717</c:v>
                </c:pt>
                <c:pt idx="716">
                  <c:v>-2.5981112819040892</c:v>
                </c:pt>
                <c:pt idx="717">
                  <c:v>-2.8584956799561394</c:v>
                </c:pt>
                <c:pt idx="718">
                  <c:v>-2.34027894709949</c:v>
                </c:pt>
                <c:pt idx="719">
                  <c:v>-2.3960197406132275</c:v>
                </c:pt>
                <c:pt idx="720">
                  <c:v>-2.2937978058148007</c:v>
                </c:pt>
                <c:pt idx="721">
                  <c:v>-2.1667034330694106</c:v>
                </c:pt>
                <c:pt idx="722">
                  <c:v>-2.2354119382212216</c:v>
                </c:pt>
                <c:pt idx="723">
                  <c:v>-2.5251911448297291</c:v>
                </c:pt>
                <c:pt idx="724">
                  <c:v>-2.554543091018608</c:v>
                </c:pt>
                <c:pt idx="725">
                  <c:v>-2.2135564698475925</c:v>
                </c:pt>
                <c:pt idx="726">
                  <c:v>-2.194265573178698</c:v>
                </c:pt>
                <c:pt idx="727">
                  <c:v>-1.9322062418429555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-2.079764927115864</c:v>
                </c:pt>
                <c:pt idx="791">
                  <c:v>-2.2426539296326782</c:v>
                </c:pt>
                <c:pt idx="792">
                  <c:v>-1.8717294578134669</c:v>
                </c:pt>
                <c:pt idx="793">
                  <c:v>-1.7413846772620518</c:v>
                </c:pt>
                <c:pt idx="794">
                  <c:v>-1.2006832123124316</c:v>
                </c:pt>
                <c:pt idx="795">
                  <c:v>-0.71056735265149118</c:v>
                </c:pt>
                <c:pt idx="796">
                  <c:v>-0.45802870685827402</c:v>
                </c:pt>
                <c:pt idx="797">
                  <c:v>-0.44828451602807151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-1.2452618478421786</c:v>
                </c:pt>
                <c:pt idx="842">
                  <c:v>-1.1264479089367736</c:v>
                </c:pt>
                <c:pt idx="843">
                  <c:v>-1.1818742553992956</c:v>
                </c:pt>
                <c:pt idx="844">
                  <c:v>-0.82449166896559145</c:v>
                </c:pt>
                <c:pt idx="845">
                  <c:v>-0.71940867926474161</c:v>
                </c:pt>
                <c:pt idx="846">
                  <c:v>-0.12102872434766621</c:v>
                </c:pt>
                <c:pt idx="847">
                  <c:v>4.2925923806446331E-2</c:v>
                </c:pt>
                <c:pt idx="848">
                  <c:v>1.165677348632288E-2</c:v>
                </c:pt>
                <c:pt idx="849">
                  <c:v>0.12694345664215723</c:v>
                </c:pt>
                <c:pt idx="850">
                  <c:v>0.35789102336945167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-0.6524832699933113</c:v>
                </c:pt>
                <c:pt idx="876">
                  <c:v>-0.72263294632499853</c:v>
                </c:pt>
                <c:pt idx="877">
                  <c:v>-0.43497450921093161</c:v>
                </c:pt>
                <c:pt idx="878">
                  <c:v>-0.14783878847143783</c:v>
                </c:pt>
                <c:pt idx="879">
                  <c:v>0.27010535243544043</c:v>
                </c:pt>
                <c:pt idx="880">
                  <c:v>0.31952685256509294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2.5100390224848397</c:v>
                </c:pt>
                <c:pt idx="1021">
                  <c:v>2.9668373312640774</c:v>
                </c:pt>
                <c:pt idx="1022">
                  <c:v>3.1759664619715506</c:v>
                </c:pt>
                <c:pt idx="1023">
                  <c:v>3.2401923587225996</c:v>
                </c:pt>
                <c:pt idx="1024">
                  <c:v>3.4863259364433401</c:v>
                </c:pt>
                <c:pt idx="1025">
                  <c:v>3.0990850197981406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1.6670745452296241</c:v>
                </c:pt>
                <c:pt idx="1037">
                  <c:v>1.582610050385322</c:v>
                </c:pt>
                <c:pt idx="1038">
                  <c:v>1.4758884184994774</c:v>
                </c:pt>
                <c:pt idx="1039">
                  <c:v>1.9644162592489884</c:v>
                </c:pt>
                <c:pt idx="1040">
                  <c:v>2.1354588716374803</c:v>
                </c:pt>
                <c:pt idx="1041">
                  <c:v>2.0659969927345156</c:v>
                </c:pt>
                <c:pt idx="1042">
                  <c:v>2.3006471230324195</c:v>
                </c:pt>
                <c:pt idx="1043">
                  <c:v>2.9329081681868696</c:v>
                </c:pt>
                <c:pt idx="1044">
                  <c:v>2.7034191590177961</c:v>
                </c:pt>
                <c:pt idx="1045">
                  <c:v>2.8565024321939321</c:v>
                </c:pt>
                <c:pt idx="1046">
                  <c:v>2.6754492992445291</c:v>
                </c:pt>
                <c:pt idx="1047">
                  <c:v>2.6999164752996072</c:v>
                </c:pt>
                <c:pt idx="1048">
                  <c:v>2.8641157925638074</c:v>
                </c:pt>
                <c:pt idx="1049">
                  <c:v>2.7093183165107173</c:v>
                </c:pt>
                <c:pt idx="1050">
                  <c:v>2.4634203632204175</c:v>
                </c:pt>
                <c:pt idx="1051">
                  <c:v>2.5198905476062277</c:v>
                </c:pt>
                <c:pt idx="1052">
                  <c:v>2.3429708685969843</c:v>
                </c:pt>
                <c:pt idx="1053">
                  <c:v>2.2448494789611284</c:v>
                </c:pt>
                <c:pt idx="1054">
                  <c:v>2.3213379509213912</c:v>
                </c:pt>
                <c:pt idx="1055">
                  <c:v>2.1756115091803006</c:v>
                </c:pt>
                <c:pt idx="1056">
                  <c:v>2.3064011904606869</c:v>
                </c:pt>
                <c:pt idx="1057">
                  <c:v>2.1800070048665048</c:v>
                </c:pt>
                <c:pt idx="1058">
                  <c:v>1.9811593076848251</c:v>
                </c:pt>
                <c:pt idx="1059">
                  <c:v>1.4525200789495705</c:v>
                </c:pt>
                <c:pt idx="1060">
                  <c:v>1.1016414650511273</c:v>
                </c:pt>
                <c:pt idx="1061">
                  <c:v>1.2323345680991373</c:v>
                </c:pt>
                <c:pt idx="1062">
                  <c:v>1.2745432717000049</c:v>
                </c:pt>
                <c:pt idx="1063">
                  <c:v>1.238241031967404</c:v>
                </c:pt>
                <c:pt idx="1064">
                  <c:v>1.5998163938316479</c:v>
                </c:pt>
                <c:pt idx="1065">
                  <c:v>1.5996682492910332</c:v>
                </c:pt>
                <c:pt idx="1066">
                  <c:v>1.571175218993599</c:v>
                </c:pt>
                <c:pt idx="1067">
                  <c:v>1.1518978303416154</c:v>
                </c:pt>
                <c:pt idx="1068">
                  <c:v>0.91747695328483703</c:v>
                </c:pt>
                <c:pt idx="1069">
                  <c:v>1.0184035120386765</c:v>
                </c:pt>
                <c:pt idx="1070">
                  <c:v>0.83446094283672978</c:v>
                </c:pt>
                <c:pt idx="1071">
                  <c:v>0.5448022837646882</c:v>
                </c:pt>
                <c:pt idx="1072">
                  <c:v>0.51264529509103762</c:v>
                </c:pt>
                <c:pt idx="1073">
                  <c:v>0.66967091670513579</c:v>
                </c:pt>
                <c:pt idx="1074">
                  <c:v>0.49456051922343636</c:v>
                </c:pt>
                <c:pt idx="1075">
                  <c:v>0.45458040033236169</c:v>
                </c:pt>
                <c:pt idx="1076">
                  <c:v>0.50485281554462569</c:v>
                </c:pt>
                <c:pt idx="1077">
                  <c:v>0.15927967072452687</c:v>
                </c:pt>
                <c:pt idx="1078">
                  <c:v>0.25296579286841714</c:v>
                </c:pt>
                <c:pt idx="1079">
                  <c:v>5.6885178642986034E-2</c:v>
                </c:pt>
                <c:pt idx="1080">
                  <c:v>0.26219621643696533</c:v>
                </c:pt>
                <c:pt idx="1081">
                  <c:v>0.53741157904503134</c:v>
                </c:pt>
                <c:pt idx="1082">
                  <c:v>0.6149999496769869</c:v>
                </c:pt>
                <c:pt idx="1083">
                  <c:v>0.56184302218920679</c:v>
                </c:pt>
                <c:pt idx="1084">
                  <c:v>0.50762048585996744</c:v>
                </c:pt>
                <c:pt idx="1085">
                  <c:v>0.91832440110079039</c:v>
                </c:pt>
                <c:pt idx="1086">
                  <c:v>1.2196974008447188</c:v>
                </c:pt>
                <c:pt idx="1087">
                  <c:v>1.38404514898866</c:v>
                </c:pt>
                <c:pt idx="1088">
                  <c:v>1.0578962470662596</c:v>
                </c:pt>
                <c:pt idx="1089">
                  <c:v>0.9469390244397633</c:v>
                </c:pt>
                <c:pt idx="1090">
                  <c:v>0.72781300489489609</c:v>
                </c:pt>
                <c:pt idx="1091">
                  <c:v>0.97773210517086584</c:v>
                </c:pt>
                <c:pt idx="1092">
                  <c:v>0.71834826113718697</c:v>
                </c:pt>
                <c:pt idx="1093">
                  <c:v>0.68785637474860639</c:v>
                </c:pt>
                <c:pt idx="1094">
                  <c:v>0.3368989483035385</c:v>
                </c:pt>
                <c:pt idx="1095">
                  <c:v>0.24794874263922662</c:v>
                </c:pt>
                <c:pt idx="1096">
                  <c:v>9.7427950337464875E-2</c:v>
                </c:pt>
                <c:pt idx="1097">
                  <c:v>0.19259416880674096</c:v>
                </c:pt>
                <c:pt idx="1098">
                  <c:v>4.9778355922547313E-4</c:v>
                </c:pt>
                <c:pt idx="1099">
                  <c:v>0.25267632552456343</c:v>
                </c:pt>
                <c:pt idx="1100">
                  <c:v>0.13432130517456042</c:v>
                </c:pt>
                <c:pt idx="1101">
                  <c:v>7.5599984797000364E-2</c:v>
                </c:pt>
                <c:pt idx="1102">
                  <c:v>0.31929838590671733</c:v>
                </c:pt>
                <c:pt idx="1103">
                  <c:v>0.23776244607554609</c:v>
                </c:pt>
                <c:pt idx="1104">
                  <c:v>0.10835198323941841</c:v>
                </c:pt>
                <c:pt idx="1105">
                  <c:v>0.20856468350452873</c:v>
                </c:pt>
                <c:pt idx="1106">
                  <c:v>-0.29755384837356069</c:v>
                </c:pt>
                <c:pt idx="1107">
                  <c:v>-0.2363748726496302</c:v>
                </c:pt>
                <c:pt idx="1108">
                  <c:v>-0.30764156097615625</c:v>
                </c:pt>
                <c:pt idx="1109">
                  <c:v>-0.586242742481907</c:v>
                </c:pt>
                <c:pt idx="1110">
                  <c:v>-0.67896325206125741</c:v>
                </c:pt>
                <c:pt idx="1111">
                  <c:v>-0.84419357506309423</c:v>
                </c:pt>
                <c:pt idx="1112">
                  <c:v>-0.64500964394140836</c:v>
                </c:pt>
                <c:pt idx="1113">
                  <c:v>-0.23813068564832873</c:v>
                </c:pt>
                <c:pt idx="1114">
                  <c:v>-0.43248767421403911</c:v>
                </c:pt>
                <c:pt idx="1115">
                  <c:v>-0.65682637948371259</c:v>
                </c:pt>
                <c:pt idx="1116">
                  <c:v>-0.87756291645576479</c:v>
                </c:pt>
                <c:pt idx="1117">
                  <c:v>-0.71202808602285828</c:v>
                </c:pt>
                <c:pt idx="1118">
                  <c:v>-0.61628714926467021</c:v>
                </c:pt>
                <c:pt idx="1119">
                  <c:v>-0.54072579829073164</c:v>
                </c:pt>
                <c:pt idx="1120">
                  <c:v>-0.73693542647205068</c:v>
                </c:pt>
                <c:pt idx="1121">
                  <c:v>-0.64720951869401655</c:v>
                </c:pt>
                <c:pt idx="1122">
                  <c:v>-0.37631711883027497</c:v>
                </c:pt>
                <c:pt idx="1123">
                  <c:v>-3.1382745467979367E-2</c:v>
                </c:pt>
                <c:pt idx="1124">
                  <c:v>0.30652461939093034</c:v>
                </c:pt>
                <c:pt idx="1125">
                  <c:v>0.18869292686747818</c:v>
                </c:pt>
                <c:pt idx="1126">
                  <c:v>5.6299861037641508E-2</c:v>
                </c:pt>
                <c:pt idx="1127">
                  <c:v>0.38251936155994204</c:v>
                </c:pt>
                <c:pt idx="1128">
                  <c:v>7.0968090508267689E-2</c:v>
                </c:pt>
                <c:pt idx="1129">
                  <c:v>-0.20153173857680007</c:v>
                </c:pt>
                <c:pt idx="1130">
                  <c:v>3.9759162192367192E-2</c:v>
                </c:pt>
                <c:pt idx="1131">
                  <c:v>-0.11813532409927796</c:v>
                </c:pt>
                <c:pt idx="1132">
                  <c:v>5.389133473224117E-2</c:v>
                </c:pt>
                <c:pt idx="1133">
                  <c:v>0.13820166919772925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-0.7700443189132562</c:v>
                </c:pt>
                <c:pt idx="1146">
                  <c:v>-0.83794178019988408</c:v>
                </c:pt>
                <c:pt idx="1147">
                  <c:v>-0.93582593162105621</c:v>
                </c:pt>
                <c:pt idx="1148">
                  <c:v>-0.91299435882556912</c:v>
                </c:pt>
                <c:pt idx="1149">
                  <c:v>-1.1221921586664789</c:v>
                </c:pt>
                <c:pt idx="1150">
                  <c:v>-0.99385900684763384</c:v>
                </c:pt>
                <c:pt idx="1151">
                  <c:v>-0.69769325015532013</c:v>
                </c:pt>
                <c:pt idx="1152">
                  <c:v>-0.71896386232347265</c:v>
                </c:pt>
                <c:pt idx="1153">
                  <c:v>-0.51754186978863159</c:v>
                </c:pt>
                <c:pt idx="1154">
                  <c:v>-0.31400675519708487</c:v>
                </c:pt>
                <c:pt idx="1155">
                  <c:v>-0.36362559503112823</c:v>
                </c:pt>
                <c:pt idx="1156">
                  <c:v>-0.16495730662943564</c:v>
                </c:pt>
                <c:pt idx="1157">
                  <c:v>-0.1674512028590629</c:v>
                </c:pt>
                <c:pt idx="1158">
                  <c:v>9.7959453948406328E-2</c:v>
                </c:pt>
                <c:pt idx="1159">
                  <c:v>-0.32193622386979692</c:v>
                </c:pt>
                <c:pt idx="1160">
                  <c:v>-0.4059848283895886</c:v>
                </c:pt>
                <c:pt idx="1161">
                  <c:v>-0.3867792054213115</c:v>
                </c:pt>
                <c:pt idx="1162">
                  <c:v>-0.12395357792198514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0.44937270174354538</c:v>
                </c:pt>
                <c:pt idx="1218">
                  <c:v>0.73383216443984534</c:v>
                </c:pt>
                <c:pt idx="1219">
                  <c:v>1.2854931088122996</c:v>
                </c:pt>
                <c:pt idx="1220">
                  <c:v>1.6381701791188923</c:v>
                </c:pt>
                <c:pt idx="1221">
                  <c:v>1.5948933281147335</c:v>
                </c:pt>
                <c:pt idx="1222">
                  <c:v>1.4028635512113663</c:v>
                </c:pt>
                <c:pt idx="1223">
                  <c:v>1.2830485942377499</c:v>
                </c:pt>
                <c:pt idx="1224">
                  <c:v>0.97564165859255114</c:v>
                </c:pt>
                <c:pt idx="1225">
                  <c:v>1.0295445999828052</c:v>
                </c:pt>
                <c:pt idx="1226">
                  <c:v>0.8179304232644462</c:v>
                </c:pt>
                <c:pt idx="1227">
                  <c:v>1.4606762463025964</c:v>
                </c:pt>
                <c:pt idx="1228">
                  <c:v>2.6558326510401313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0.44817357524851431</c:v>
                </c:pt>
                <c:pt idx="1247">
                  <c:v>0.19677273112967431</c:v>
                </c:pt>
                <c:pt idx="1248">
                  <c:v>-7.1608497839879881E-2</c:v>
                </c:pt>
                <c:pt idx="1249">
                  <c:v>-0.71164122435839028</c:v>
                </c:pt>
                <c:pt idx="1250">
                  <c:v>-1.0117299642343958</c:v>
                </c:pt>
                <c:pt idx="1251">
                  <c:v>-0.65581534771424943</c:v>
                </c:pt>
                <c:pt idx="1252">
                  <c:v>-0.13536360151318361</c:v>
                </c:pt>
                <c:pt idx="1253">
                  <c:v>-0.31600198892528342</c:v>
                </c:pt>
                <c:pt idx="1254">
                  <c:v>-0.43546280864064801</c:v>
                </c:pt>
                <c:pt idx="1255">
                  <c:v>-0.26730837763436144</c:v>
                </c:pt>
                <c:pt idx="1256">
                  <c:v>-0.21205093823330445</c:v>
                </c:pt>
                <c:pt idx="1257">
                  <c:v>0.24694009733112665</c:v>
                </c:pt>
                <c:pt idx="1258">
                  <c:v>-7.6886278626576043E-2</c:v>
                </c:pt>
                <c:pt idx="1259">
                  <c:v>0.2347381112476925</c:v>
                </c:pt>
                <c:pt idx="1260">
                  <c:v>1.0829798956422321</c:v>
                </c:pt>
                <c:pt idx="1261">
                  <c:v>0.883507079722057</c:v>
                </c:pt>
                <c:pt idx="1262">
                  <c:v>1.2389492243726485</c:v>
                </c:pt>
                <c:pt idx="1263">
                  <c:v>0.98192244323359423</c:v>
                </c:pt>
                <c:pt idx="1264">
                  <c:v>0.89865018092246607</c:v>
                </c:pt>
                <c:pt idx="1265">
                  <c:v>0.86749680294442166</c:v>
                </c:pt>
                <c:pt idx="1266">
                  <c:v>0.95992217558698956</c:v>
                </c:pt>
                <c:pt idx="1267">
                  <c:v>1.2215382145746501</c:v>
                </c:pt>
                <c:pt idx="1268">
                  <c:v>1.4251610853594916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-0.20968341917996858</c:v>
                </c:pt>
                <c:pt idx="1285">
                  <c:v>-0.38379436876506334</c:v>
                </c:pt>
                <c:pt idx="1286">
                  <c:v>-0.49838214392787927</c:v>
                </c:pt>
                <c:pt idx="1287">
                  <c:v>-0.21444005495139074</c:v>
                </c:pt>
                <c:pt idx="1288">
                  <c:v>-0.4404723314977681</c:v>
                </c:pt>
                <c:pt idx="1289">
                  <c:v>-0.5699835090118639</c:v>
                </c:pt>
                <c:pt idx="1290">
                  <c:v>-0.53878661864737842</c:v>
                </c:pt>
                <c:pt idx="1291">
                  <c:v>-0.29579304163881837</c:v>
                </c:pt>
                <c:pt idx="1292">
                  <c:v>-0.76853734293765297</c:v>
                </c:pt>
                <c:pt idx="1293">
                  <c:v>-0.66263847470003689</c:v>
                </c:pt>
                <c:pt idx="1294">
                  <c:v>-0.54914642829743077</c:v>
                </c:pt>
                <c:pt idx="1295">
                  <c:v>-0.28125338442184278</c:v>
                </c:pt>
                <c:pt idx="1296">
                  <c:v>-5.1527087292980278E-2</c:v>
                </c:pt>
                <c:pt idx="1297">
                  <c:v>2.6415960205717015E-2</c:v>
                </c:pt>
                <c:pt idx="1298">
                  <c:v>0.38421635258177278</c:v>
                </c:pt>
                <c:pt idx="1299">
                  <c:v>0.2509534199460095</c:v>
                </c:pt>
                <c:pt idx="1300">
                  <c:v>0.39637214498381579</c:v>
                </c:pt>
                <c:pt idx="1301">
                  <c:v>-6.2864160611434183E-2</c:v>
                </c:pt>
                <c:pt idx="1302">
                  <c:v>-0.34573015803191365</c:v>
                </c:pt>
                <c:pt idx="1303">
                  <c:v>-0.42026904481090854</c:v>
                </c:pt>
                <c:pt idx="1304">
                  <c:v>-0.60027467483389252</c:v>
                </c:pt>
                <c:pt idx="1305">
                  <c:v>-0.43452191985813027</c:v>
                </c:pt>
                <c:pt idx="1306">
                  <c:v>-0.38442479160848819</c:v>
                </c:pt>
                <c:pt idx="1307">
                  <c:v>0.26298699337629117</c:v>
                </c:pt>
                <c:pt idx="1308">
                  <c:v>0.69060730466960685</c:v>
                </c:pt>
                <c:pt idx="1309">
                  <c:v>0.50489780177865451</c:v>
                </c:pt>
                <c:pt idx="1310">
                  <c:v>0.50286151375815824</c:v>
                </c:pt>
                <c:pt idx="1311">
                  <c:v>0.30950397956113629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-0.63447246198931606</c:v>
                </c:pt>
                <c:pt idx="1329">
                  <c:v>-0.68514170555457421</c:v>
                </c:pt>
                <c:pt idx="1330">
                  <c:v>-0.62514112375967557</c:v>
                </c:pt>
                <c:pt idx="1331">
                  <c:v>-0.38326590464057109</c:v>
                </c:pt>
                <c:pt idx="1332">
                  <c:v>0.22988052865544217</c:v>
                </c:pt>
                <c:pt idx="1333">
                  <c:v>4.12984617406702E-2</c:v>
                </c:pt>
                <c:pt idx="1334">
                  <c:v>7.8523811345770911E-2</c:v>
                </c:pt>
                <c:pt idx="1335">
                  <c:v>-0.11147543482264766</c:v>
                </c:pt>
                <c:pt idx="1336">
                  <c:v>0.10711615751616388</c:v>
                </c:pt>
                <c:pt idx="1337">
                  <c:v>5.4410669571702819E-3</c:v>
                </c:pt>
                <c:pt idx="1338">
                  <c:v>-8.7526440916232406E-3</c:v>
                </c:pt>
                <c:pt idx="1339">
                  <c:v>7.4688643538478372E-2</c:v>
                </c:pt>
                <c:pt idx="1340">
                  <c:v>9.580639625908427E-2</c:v>
                </c:pt>
                <c:pt idx="1341">
                  <c:v>3.2660937940294454E-2</c:v>
                </c:pt>
                <c:pt idx="1342">
                  <c:v>-0.52384874049455998</c:v>
                </c:pt>
                <c:pt idx="1343">
                  <c:v>-0.8948216318447243</c:v>
                </c:pt>
                <c:pt idx="1344">
                  <c:v>-0.89996373882557068</c:v>
                </c:pt>
                <c:pt idx="1345">
                  <c:v>-0.8898129814790241</c:v>
                </c:pt>
                <c:pt idx="1346">
                  <c:v>-1.1594124430104746</c:v>
                </c:pt>
                <c:pt idx="1347">
                  <c:v>-1.2996096078204076</c:v>
                </c:pt>
                <c:pt idx="1348">
                  <c:v>-1.4161935653508162</c:v>
                </c:pt>
                <c:pt idx="1349">
                  <c:v>-1.5569974289909139</c:v>
                </c:pt>
                <c:pt idx="1350">
                  <c:v>-1.7386175109980375</c:v>
                </c:pt>
                <c:pt idx="1351">
                  <c:v>-1.5733917915842039</c:v>
                </c:pt>
                <c:pt idx="1352">
                  <c:v>-1.2264195234893274</c:v>
                </c:pt>
                <c:pt idx="1353">
                  <c:v>-1.1539712567038465</c:v>
                </c:pt>
                <c:pt idx="1354">
                  <c:v>-1.0169401008017125</c:v>
                </c:pt>
                <c:pt idx="1355">
                  <c:v>-0.82881759360894747</c:v>
                </c:pt>
                <c:pt idx="1356">
                  <c:v>-0.71985996741544855</c:v>
                </c:pt>
                <c:pt idx="1357">
                  <c:v>-0.41196066499296791</c:v>
                </c:pt>
                <c:pt idx="1358">
                  <c:v>-0.62176215072910579</c:v>
                </c:pt>
                <c:pt idx="1359">
                  <c:v>-0.71077347669007818</c:v>
                </c:pt>
                <c:pt idx="1360">
                  <c:v>-0.51839809882362453</c:v>
                </c:pt>
                <c:pt idx="1361">
                  <c:v>-0.78792054657860788</c:v>
                </c:pt>
                <c:pt idx="1362">
                  <c:v>-0.79140221354534712</c:v>
                </c:pt>
                <c:pt idx="1363">
                  <c:v>-0.8280733131178436</c:v>
                </c:pt>
                <c:pt idx="1364">
                  <c:v>-0.55006166072930673</c:v>
                </c:pt>
                <c:pt idx="1365">
                  <c:v>-0.45631873771379849</c:v>
                </c:pt>
                <c:pt idx="1366">
                  <c:v>-0.25574212439406363</c:v>
                </c:pt>
                <c:pt idx="1367">
                  <c:v>-0.4672816395940369</c:v>
                </c:pt>
                <c:pt idx="1368">
                  <c:v>-0.25048691044047655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-1.0198279420814256</c:v>
                </c:pt>
                <c:pt idx="1407">
                  <c:v>-0.75553064621961896</c:v>
                </c:pt>
                <c:pt idx="1408">
                  <c:v>-0.83505292655034657</c:v>
                </c:pt>
                <c:pt idx="1409">
                  <c:v>-0.5556074196414118</c:v>
                </c:pt>
                <c:pt idx="1410">
                  <c:v>-1.483111776240577</c:v>
                </c:pt>
                <c:pt idx="1411">
                  <c:v>-1.7783211555393357</c:v>
                </c:pt>
                <c:pt idx="1412">
                  <c:v>-2.140526550507972</c:v>
                </c:pt>
                <c:pt idx="1413">
                  <c:v>-1.4412316365198339</c:v>
                </c:pt>
                <c:pt idx="1414">
                  <c:v>-2.1911474706353986</c:v>
                </c:pt>
                <c:pt idx="1415">
                  <c:v>-2.2645872575498025</c:v>
                </c:pt>
                <c:pt idx="1416">
                  <c:v>-2.0560211755879405</c:v>
                </c:pt>
                <c:pt idx="1417">
                  <c:v>-2.0106463130135834</c:v>
                </c:pt>
                <c:pt idx="1418">
                  <c:v>-2.2435984507490625</c:v>
                </c:pt>
                <c:pt idx="1419">
                  <c:v>-2.4756253085891702</c:v>
                </c:pt>
                <c:pt idx="1420">
                  <c:v>-2.5275402903521336</c:v>
                </c:pt>
                <c:pt idx="1421">
                  <c:v>-2.6442346840119848</c:v>
                </c:pt>
                <c:pt idx="1422">
                  <c:v>-2.3841752367442144</c:v>
                </c:pt>
                <c:pt idx="1423">
                  <c:v>-2.5685425436264344</c:v>
                </c:pt>
                <c:pt idx="1424">
                  <c:v>-2.8250290820976915</c:v>
                </c:pt>
                <c:pt idx="1425">
                  <c:v>-3.1920106368064607</c:v>
                </c:pt>
                <c:pt idx="1426">
                  <c:v>-3.1860649473108893</c:v>
                </c:pt>
                <c:pt idx="1427">
                  <c:v>-2.5750198262060313</c:v>
                </c:pt>
                <c:pt idx="1428">
                  <c:v>-2.1850152326420273</c:v>
                </c:pt>
                <c:pt idx="1429">
                  <c:v>-1.8786594410722428</c:v>
                </c:pt>
                <c:pt idx="1430">
                  <c:v>-1.4820791733328667</c:v>
                </c:pt>
                <c:pt idx="1431">
                  <c:v>-1.5779425384300569</c:v>
                </c:pt>
                <c:pt idx="1432">
                  <c:v>-1.6058578445222169</c:v>
                </c:pt>
                <c:pt idx="1433">
                  <c:v>-1.0137082166722715</c:v>
                </c:pt>
                <c:pt idx="1434">
                  <c:v>-0.78846365304879695</c:v>
                </c:pt>
                <c:pt idx="1435">
                  <c:v>-0.49797733539453271</c:v>
                </c:pt>
                <c:pt idx="1436">
                  <c:v>-0.67382867043235617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-2.2319247798679442</c:v>
                </c:pt>
                <c:pt idx="1461">
                  <c:v>-2.2293670210867513</c:v>
                </c:pt>
                <c:pt idx="1462">
                  <c:v>-2.3535420648636647</c:v>
                </c:pt>
                <c:pt idx="1463">
                  <c:v>-1.856653028015709</c:v>
                </c:pt>
                <c:pt idx="1464">
                  <c:v>-1.8843704822400253</c:v>
                </c:pt>
                <c:pt idx="1465">
                  <c:v>-1.709193317333972</c:v>
                </c:pt>
                <c:pt idx="1466">
                  <c:v>-1.4015957923076787</c:v>
                </c:pt>
                <c:pt idx="1467">
                  <c:v>-0.84045481727597804</c:v>
                </c:pt>
                <c:pt idx="1468">
                  <c:v>-0.60815530681672358</c:v>
                </c:pt>
                <c:pt idx="1469">
                  <c:v>-0.44025303051293063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-2.4113278675044185</c:v>
                </c:pt>
                <c:pt idx="1502">
                  <c:v>-2.3730331203895259</c:v>
                </c:pt>
                <c:pt idx="1503">
                  <c:v>-1.7932086982511928</c:v>
                </c:pt>
                <c:pt idx="1504">
                  <c:v>-1.8486171840529773</c:v>
                </c:pt>
                <c:pt idx="1505">
                  <c:v>-1.5217447034940754</c:v>
                </c:pt>
                <c:pt idx="1506">
                  <c:v>-1.5875768756173558</c:v>
                </c:pt>
                <c:pt idx="1507">
                  <c:v>-0.99223122787476514</c:v>
                </c:pt>
                <c:pt idx="1508">
                  <c:v>-1.2887478708240334</c:v>
                </c:pt>
                <c:pt idx="1509">
                  <c:v>-1.6074682366668083</c:v>
                </c:pt>
                <c:pt idx="1510">
                  <c:v>-2.1406030853044351</c:v>
                </c:pt>
                <c:pt idx="1511">
                  <c:v>-1.8965885553716162</c:v>
                </c:pt>
                <c:pt idx="1512">
                  <c:v>-1.5522798476846293</c:v>
                </c:pt>
                <c:pt idx="1513">
                  <c:v>-1.5765813275291531</c:v>
                </c:pt>
                <c:pt idx="1514">
                  <c:v>-1.4587126233584073</c:v>
                </c:pt>
                <c:pt idx="1515">
                  <c:v>-1.633221546211685</c:v>
                </c:pt>
                <c:pt idx="1516">
                  <c:v>-1.439114626350404</c:v>
                </c:pt>
                <c:pt idx="1517">
                  <c:v>-1.1328588069165024</c:v>
                </c:pt>
                <c:pt idx="1518">
                  <c:v>-1.0693411361771206</c:v>
                </c:pt>
                <c:pt idx="1519">
                  <c:v>-1.4365769150689882</c:v>
                </c:pt>
                <c:pt idx="1520">
                  <c:v>-1.7185029440601989</c:v>
                </c:pt>
                <c:pt idx="1521">
                  <c:v>-1.6299616937951318</c:v>
                </c:pt>
                <c:pt idx="1522">
                  <c:v>-1.550995014094616</c:v>
                </c:pt>
                <c:pt idx="1523">
                  <c:v>-1.5936315874069957</c:v>
                </c:pt>
                <c:pt idx="1524">
                  <c:v>-1.1349452647441005</c:v>
                </c:pt>
                <c:pt idx="1525">
                  <c:v>-1.1718478751333918</c:v>
                </c:pt>
                <c:pt idx="1526">
                  <c:v>-1.0510185091615771</c:v>
                </c:pt>
                <c:pt idx="1527">
                  <c:v>-1.4610146795993753</c:v>
                </c:pt>
                <c:pt idx="1528">
                  <c:v>-1.3295939465878766</c:v>
                </c:pt>
                <c:pt idx="1529">
                  <c:v>-1.5226889101540884</c:v>
                </c:pt>
                <c:pt idx="1530">
                  <c:v>-1.4026246645764675</c:v>
                </c:pt>
                <c:pt idx="1531">
                  <c:v>-1.3941056296232841</c:v>
                </c:pt>
                <c:pt idx="1532">
                  <c:v>-1.5353056333878172</c:v>
                </c:pt>
                <c:pt idx="1533">
                  <c:v>-1.2330038954794522</c:v>
                </c:pt>
                <c:pt idx="1534">
                  <c:v>-1.5004303659065319</c:v>
                </c:pt>
                <c:pt idx="1535">
                  <c:v>-1.3821900677268049</c:v>
                </c:pt>
                <c:pt idx="1536">
                  <c:v>-1.9112774387909899</c:v>
                </c:pt>
                <c:pt idx="1537">
                  <c:v>-1.9926832975841551</c:v>
                </c:pt>
                <c:pt idx="1538">
                  <c:v>-1.7143620268939754</c:v>
                </c:pt>
                <c:pt idx="1539">
                  <c:v>-1.955624631521935</c:v>
                </c:pt>
                <c:pt idx="1540">
                  <c:v>-1.9678261578573384</c:v>
                </c:pt>
                <c:pt idx="1541">
                  <c:v>-1.4646048107558776</c:v>
                </c:pt>
                <c:pt idx="1542">
                  <c:v>-1.2980111621985106</c:v>
                </c:pt>
                <c:pt idx="1543">
                  <c:v>-1.4720677794468675</c:v>
                </c:pt>
                <c:pt idx="1544">
                  <c:v>-1.9565203132798086</c:v>
                </c:pt>
                <c:pt idx="1545">
                  <c:v>-2.1088638875187296</c:v>
                </c:pt>
                <c:pt idx="1546">
                  <c:v>-1.9031537031138095</c:v>
                </c:pt>
                <c:pt idx="1547">
                  <c:v>-2.1881944922893073</c:v>
                </c:pt>
                <c:pt idx="1548">
                  <c:v>-1.9616699510627256</c:v>
                </c:pt>
                <c:pt idx="1549">
                  <c:v>-2.1545058548066436</c:v>
                </c:pt>
                <c:pt idx="1550">
                  <c:v>-2.2165558331322348</c:v>
                </c:pt>
                <c:pt idx="1551">
                  <c:v>-2.5730511311429565</c:v>
                </c:pt>
                <c:pt idx="1552">
                  <c:v>-1.9942462903193636</c:v>
                </c:pt>
                <c:pt idx="1553">
                  <c:v>-1.660125291293777</c:v>
                </c:pt>
                <c:pt idx="1554">
                  <c:v>-1.8485105408818141</c:v>
                </c:pt>
                <c:pt idx="1555">
                  <c:v>-1.6911022064449268</c:v>
                </c:pt>
                <c:pt idx="1556">
                  <c:v>-2.0856693762785774</c:v>
                </c:pt>
                <c:pt idx="1557">
                  <c:v>-2.2409446235779749</c:v>
                </c:pt>
                <c:pt idx="1558">
                  <c:v>-1.6679353428753019</c:v>
                </c:pt>
                <c:pt idx="1559">
                  <c:v>-1.6903039857771596</c:v>
                </c:pt>
                <c:pt idx="1560">
                  <c:v>-1.8283257460445874</c:v>
                </c:pt>
                <c:pt idx="1561">
                  <c:v>-1.4737787785311056</c:v>
                </c:pt>
                <c:pt idx="1562">
                  <c:v>-1.5163409726895591</c:v>
                </c:pt>
                <c:pt idx="1563">
                  <c:v>-1.085893100066037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-3.4317152433260452</c:v>
                </c:pt>
                <c:pt idx="1574">
                  <c:v>-3.6502311308393978</c:v>
                </c:pt>
                <c:pt idx="1575">
                  <c:v>-3.6571218081171599</c:v>
                </c:pt>
                <c:pt idx="1576">
                  <c:v>-4.6323911235951094</c:v>
                </c:pt>
                <c:pt idx="1577">
                  <c:v>-5.4862112348800505</c:v>
                </c:pt>
                <c:pt idx="1578">
                  <c:v>-4.3909563761085657</c:v>
                </c:pt>
                <c:pt idx="1579">
                  <c:v>-4.4149901641176017</c:v>
                </c:pt>
                <c:pt idx="1580">
                  <c:v>-3.1530676893708738</c:v>
                </c:pt>
                <c:pt idx="1581">
                  <c:v>-3.2324935950672136</c:v>
                </c:pt>
                <c:pt idx="1582">
                  <c:v>-3.0087459217028787</c:v>
                </c:pt>
                <c:pt idx="1583">
                  <c:v>-2.8951412929352491</c:v>
                </c:pt>
                <c:pt idx="1584">
                  <c:v>-2.8390254610991414</c:v>
                </c:pt>
                <c:pt idx="1585">
                  <c:v>-2.8777581838660136</c:v>
                </c:pt>
                <c:pt idx="1586">
                  <c:v>-2.9790396004373565</c:v>
                </c:pt>
                <c:pt idx="1587">
                  <c:v>-3.4466996716081875</c:v>
                </c:pt>
                <c:pt idx="1588">
                  <c:v>-3.7636056392988451</c:v>
                </c:pt>
                <c:pt idx="1589">
                  <c:v>-3.6206292927514503</c:v>
                </c:pt>
                <c:pt idx="1590">
                  <c:v>-2.9400755645021812</c:v>
                </c:pt>
                <c:pt idx="1591">
                  <c:v>-2.3591764710788112</c:v>
                </c:pt>
                <c:pt idx="1592">
                  <c:v>-2.9055616623996952</c:v>
                </c:pt>
                <c:pt idx="1593">
                  <c:v>-3.0745687690930881</c:v>
                </c:pt>
                <c:pt idx="1594">
                  <c:v>-2.8474334369910661</c:v>
                </c:pt>
                <c:pt idx="1595">
                  <c:v>-2.7326276224816874</c:v>
                </c:pt>
                <c:pt idx="1596">
                  <c:v>-1.6300915265092961</c:v>
                </c:pt>
                <c:pt idx="1597">
                  <c:v>-0.93218796821625749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-1.7553319228166915</c:v>
                </c:pt>
                <c:pt idx="1647">
                  <c:v>-1.2266683809910823</c:v>
                </c:pt>
                <c:pt idx="1648">
                  <c:v>-1.4562701031042207</c:v>
                </c:pt>
                <c:pt idx="1649">
                  <c:v>-1.582628335149912</c:v>
                </c:pt>
                <c:pt idx="1650">
                  <c:v>-1.8629363190962287</c:v>
                </c:pt>
                <c:pt idx="1651">
                  <c:v>-2.0792587523971826</c:v>
                </c:pt>
                <c:pt idx="1652">
                  <c:v>-2.0502541303524207</c:v>
                </c:pt>
                <c:pt idx="1653">
                  <c:v>-1.7510377754363269</c:v>
                </c:pt>
                <c:pt idx="1654">
                  <c:v>-1.626695842709768</c:v>
                </c:pt>
                <c:pt idx="1655">
                  <c:v>-2.0450517218620057</c:v>
                </c:pt>
                <c:pt idx="1656">
                  <c:v>-2.0975876306310601</c:v>
                </c:pt>
                <c:pt idx="1657">
                  <c:v>-2.0925290826487339</c:v>
                </c:pt>
                <c:pt idx="1658">
                  <c:v>-2.0820870250638444</c:v>
                </c:pt>
                <c:pt idx="1659">
                  <c:v>-1.2912025375957961</c:v>
                </c:pt>
                <c:pt idx="1660">
                  <c:v>-0.98145107797220255</c:v>
                </c:pt>
                <c:pt idx="1661">
                  <c:v>-1.2734869215057372</c:v>
                </c:pt>
                <c:pt idx="1662">
                  <c:v>-1.5518400991138024</c:v>
                </c:pt>
                <c:pt idx="1663">
                  <c:v>-1.38035316507343</c:v>
                </c:pt>
                <c:pt idx="1664">
                  <c:v>-0.97146609559933628</c:v>
                </c:pt>
                <c:pt idx="1665">
                  <c:v>-1.9017825184926966</c:v>
                </c:pt>
                <c:pt idx="1666">
                  <c:v>-1.5736096891036588</c:v>
                </c:pt>
                <c:pt idx="1667">
                  <c:v>-1.3069026314017398</c:v>
                </c:pt>
                <c:pt idx="1668">
                  <c:v>-1.1671526828456378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-2.4377216597053879</c:v>
                </c:pt>
                <c:pt idx="1675">
                  <c:v>-2.3677043996169522</c:v>
                </c:pt>
                <c:pt idx="1676">
                  <c:v>-2.6865376324404888</c:v>
                </c:pt>
                <c:pt idx="1677">
                  <c:v>-2.749525112015212</c:v>
                </c:pt>
                <c:pt idx="1678">
                  <c:v>-2.2958718951200572</c:v>
                </c:pt>
                <c:pt idx="1679">
                  <c:v>-2.5231719915201687</c:v>
                </c:pt>
                <c:pt idx="1680">
                  <c:v>-3.0501898745647518</c:v>
                </c:pt>
                <c:pt idx="1681">
                  <c:v>-3.2937565566367502</c:v>
                </c:pt>
                <c:pt idx="1682">
                  <c:v>-3.9567923599572876</c:v>
                </c:pt>
                <c:pt idx="1683">
                  <c:v>-3.5604143841526708</c:v>
                </c:pt>
                <c:pt idx="1684">
                  <c:v>-2.9379467488826192</c:v>
                </c:pt>
                <c:pt idx="1685">
                  <c:v>-3.6209267980631732</c:v>
                </c:pt>
                <c:pt idx="1686">
                  <c:v>-3.5899986494328164</c:v>
                </c:pt>
                <c:pt idx="1687">
                  <c:v>-2.6491876473369103</c:v>
                </c:pt>
                <c:pt idx="1688">
                  <c:v>-1.8994057447515038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F83-4795-BA60-923C16EBFD6F}"/>
            </c:ext>
          </c:extLst>
        </c:ser>
        <c:ser>
          <c:idx val="5"/>
          <c:order val="5"/>
          <c:tx>
            <c:v>short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Main!$BB$3:$BB$1691</c:f>
              <c:numCache>
                <c:formatCode>General</c:formatCode>
                <c:ptCount val="168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2.5547516555185652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1.2967002450219085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1.542665771603309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2.9470773188127737</c:v>
                </c:pt>
                <c:pt idx="554">
                  <c:v>2.7304580404137377</c:v>
                </c:pt>
                <c:pt idx="555">
                  <c:v>2.4320789548440374</c:v>
                </c:pt>
                <c:pt idx="556">
                  <c:v>2.3460300233548672</c:v>
                </c:pt>
                <c:pt idx="557">
                  <c:v>2.474058348546686</c:v>
                </c:pt>
                <c:pt idx="558">
                  <c:v>1.9157434988016371</c:v>
                </c:pt>
                <c:pt idx="559">
                  <c:v>1.5469532965401995</c:v>
                </c:pt>
                <c:pt idx="560">
                  <c:v>1.4773345949033714</c:v>
                </c:pt>
                <c:pt idx="561">
                  <c:v>1.0354835048158817</c:v>
                </c:pt>
                <c:pt idx="562">
                  <c:v>1.0238457836646868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1.3677068755829684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1.2282409028532746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0.22991186697268406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-0.19618284991021961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-0.93468954802057347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-0.6736077430612184</c:v>
                </c:pt>
                <c:pt idx="652">
                  <c:v>#N/A</c:v>
                </c:pt>
                <c:pt idx="653">
                  <c:v>-0.83457070224563035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-2.0348509706006519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-1.4342396708204701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-2.1173721932500951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-2.9050307103512751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-1.0261147553839347</c:v>
                </c:pt>
                <c:pt idx="730">
                  <c:v>-1.4134942311371903</c:v>
                </c:pt>
                <c:pt idx="731">
                  <c:v>-1.1268679749301285</c:v>
                </c:pt>
                <c:pt idx="732">
                  <c:v>-1.2768645351644068</c:v>
                </c:pt>
                <c:pt idx="733">
                  <c:v>-1.57346314138857</c:v>
                </c:pt>
                <c:pt idx="734">
                  <c:v>-1.268751543911101</c:v>
                </c:pt>
                <c:pt idx="735">
                  <c:v>-1.0958154820637049</c:v>
                </c:pt>
                <c:pt idx="736">
                  <c:v>-1.3267342899683092</c:v>
                </c:pt>
                <c:pt idx="737">
                  <c:v>-1.2258442001471133</c:v>
                </c:pt>
                <c:pt idx="738">
                  <c:v>-1.5276437505487521</c:v>
                </c:pt>
                <c:pt idx="739">
                  <c:v>-1.6957157694596956</c:v>
                </c:pt>
                <c:pt idx="740">
                  <c:v>-1.3975338681117859</c:v>
                </c:pt>
                <c:pt idx="741">
                  <c:v>-2.0688980736917246</c:v>
                </c:pt>
                <c:pt idx="742">
                  <c:v>-2.4609292951619963</c:v>
                </c:pt>
                <c:pt idx="743">
                  <c:v>-2.5825383862184363</c:v>
                </c:pt>
                <c:pt idx="744">
                  <c:v>-2.725094467406699</c:v>
                </c:pt>
                <c:pt idx="745">
                  <c:v>-2.2530587818574155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-2.3610733594770048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-0.94394920056469012</c:v>
                </c:pt>
                <c:pt idx="759">
                  <c:v>-0.98972629094825781</c:v>
                </c:pt>
                <c:pt idx="760">
                  <c:v>-1.2453933867337188</c:v>
                </c:pt>
                <c:pt idx="761">
                  <c:v>-0.49264803642528543</c:v>
                </c:pt>
                <c:pt idx="762">
                  <c:v>-0.21908245377856739</c:v>
                </c:pt>
                <c:pt idx="763">
                  <c:v>-0.13427339777185265</c:v>
                </c:pt>
                <c:pt idx="764">
                  <c:v>-0.67606572329717785</c:v>
                </c:pt>
                <c:pt idx="765">
                  <c:v>-0.60111360303592321</c:v>
                </c:pt>
                <c:pt idx="766">
                  <c:v>-0.19352110615865081</c:v>
                </c:pt>
                <c:pt idx="767">
                  <c:v>-0.65909969245607902</c:v>
                </c:pt>
                <c:pt idx="768">
                  <c:v>-0.30869445242992799</c:v>
                </c:pt>
                <c:pt idx="769">
                  <c:v>-0.18128763564578687</c:v>
                </c:pt>
                <c:pt idx="770">
                  <c:v>-0.35416908009944836</c:v>
                </c:pt>
                <c:pt idx="771">
                  <c:v>-0.72279104258836657</c:v>
                </c:pt>
                <c:pt idx="772">
                  <c:v>-1.2227400366816632</c:v>
                </c:pt>
                <c:pt idx="773">
                  <c:v>-1.2509632886237976</c:v>
                </c:pt>
                <c:pt idx="774">
                  <c:v>-0.72711491085387481</c:v>
                </c:pt>
                <c:pt idx="775">
                  <c:v>-1.2418883343849776</c:v>
                </c:pt>
                <c:pt idx="776">
                  <c:v>-1.1910575013910107</c:v>
                </c:pt>
                <c:pt idx="777">
                  <c:v>-1.0210402443272633</c:v>
                </c:pt>
                <c:pt idx="778">
                  <c:v>-0.9433158265627557</c:v>
                </c:pt>
                <c:pt idx="779">
                  <c:v>-1.3791882191373415</c:v>
                </c:pt>
                <c:pt idx="780">
                  <c:v>-1.3005908780821873</c:v>
                </c:pt>
                <c:pt idx="781">
                  <c:v>-1.2809979618748166</c:v>
                </c:pt>
                <c:pt idx="782">
                  <c:v>-1.2706542995145123</c:v>
                </c:pt>
                <c:pt idx="783">
                  <c:v>-1.3412161383415047</c:v>
                </c:pt>
                <c:pt idx="784">
                  <c:v>-1.2993738064690359</c:v>
                </c:pt>
                <c:pt idx="785">
                  <c:v>-1.2496924288987703</c:v>
                </c:pt>
                <c:pt idx="786">
                  <c:v>-1.142439931612397</c:v>
                </c:pt>
                <c:pt idx="787">
                  <c:v>-1.3598187446609717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-0.71056735265149118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-0.40794423748175723</c:v>
                </c:pt>
                <c:pt idx="800">
                  <c:v>-0.64610009672879576</c:v>
                </c:pt>
                <c:pt idx="801">
                  <c:v>-1.1588152801357965</c:v>
                </c:pt>
                <c:pt idx="802">
                  <c:v>-1.5088605124293566</c:v>
                </c:pt>
                <c:pt idx="803">
                  <c:v>-1.5456959056321826</c:v>
                </c:pt>
                <c:pt idx="804">
                  <c:v>-2.1449404540569059</c:v>
                </c:pt>
                <c:pt idx="805">
                  <c:v>#N/A</c:v>
                </c:pt>
                <c:pt idx="806">
                  <c:v>#N/A</c:v>
                </c:pt>
                <c:pt idx="807">
                  <c:v>-1.2095064438176091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-0.22666389645262663</c:v>
                </c:pt>
                <c:pt idx="817">
                  <c:v>8.4848532698982515E-2</c:v>
                </c:pt>
                <c:pt idx="818">
                  <c:v>0.65728932643933624</c:v>
                </c:pt>
                <c:pt idx="819">
                  <c:v>0.53733972936165686</c:v>
                </c:pt>
                <c:pt idx="820">
                  <c:v>0.57149530233095325</c:v>
                </c:pt>
                <c:pt idx="821">
                  <c:v>0.53263622882900852</c:v>
                </c:pt>
                <c:pt idx="822">
                  <c:v>0.58863825274648129</c:v>
                </c:pt>
                <c:pt idx="823">
                  <c:v>0.68941743085751916</c:v>
                </c:pt>
                <c:pt idx="824">
                  <c:v>0.78316419836770468</c:v>
                </c:pt>
                <c:pt idx="825">
                  <c:v>0.88958261790226123</c:v>
                </c:pt>
                <c:pt idx="826">
                  <c:v>1.0933279076500793</c:v>
                </c:pt>
                <c:pt idx="827">
                  <c:v>1.0670497567614594</c:v>
                </c:pt>
                <c:pt idx="828">
                  <c:v>1.105552353632071</c:v>
                </c:pt>
                <c:pt idx="829">
                  <c:v>1.0569801868912432</c:v>
                </c:pt>
                <c:pt idx="830">
                  <c:v>0.77130093119339516</c:v>
                </c:pt>
                <c:pt idx="831">
                  <c:v>0.52945326683349525</c:v>
                </c:pt>
                <c:pt idx="832">
                  <c:v>0.33917330327698658</c:v>
                </c:pt>
                <c:pt idx="833">
                  <c:v>0.30566316254057257</c:v>
                </c:pt>
                <c:pt idx="834">
                  <c:v>1.4156662326964664E-2</c:v>
                </c:pt>
                <c:pt idx="835">
                  <c:v>-0.33188245728419763</c:v>
                </c:pt>
                <c:pt idx="836">
                  <c:v>-0.56910604933853559</c:v>
                </c:pt>
                <c:pt idx="837">
                  <c:v>-0.57411818623259214</c:v>
                </c:pt>
                <c:pt idx="838">
                  <c:v>-0.82699799426215725</c:v>
                </c:pt>
                <c:pt idx="839">
                  <c:v>-1.0497534308431702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0.54942705730157781</c:v>
                </c:pt>
                <c:pt idx="856">
                  <c:v>0.26969918169039375</c:v>
                </c:pt>
                <c:pt idx="857">
                  <c:v>0.33975908197578031</c:v>
                </c:pt>
                <c:pt idx="858">
                  <c:v>0.12350569172642634</c:v>
                </c:pt>
                <c:pt idx="859">
                  <c:v>0.20040119676540069</c:v>
                </c:pt>
                <c:pt idx="860">
                  <c:v>0.23636253171246069</c:v>
                </c:pt>
                <c:pt idx="861">
                  <c:v>-0.52206593283016778</c:v>
                </c:pt>
                <c:pt idx="862">
                  <c:v>-0.35918562001670984</c:v>
                </c:pt>
                <c:pt idx="863">
                  <c:v>-0.41480277879543048</c:v>
                </c:pt>
                <c:pt idx="864">
                  <c:v>-0.57775917181769665</c:v>
                </c:pt>
                <c:pt idx="865">
                  <c:v>-0.33044252572334321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-0.6524832699933113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0.45711342565024249</c:v>
                </c:pt>
                <c:pt idx="885">
                  <c:v>0.42282761102752642</c:v>
                </c:pt>
                <c:pt idx="886">
                  <c:v>0.45854233035632741</c:v>
                </c:pt>
                <c:pt idx="887">
                  <c:v>0.5384998062570856</c:v>
                </c:pt>
                <c:pt idx="888">
                  <c:v>0.40369965262974872</c:v>
                </c:pt>
                <c:pt idx="889">
                  <c:v>0.29970540402982371</c:v>
                </c:pt>
                <c:pt idx="890">
                  <c:v>0.41892691098948709</c:v>
                </c:pt>
                <c:pt idx="891">
                  <c:v>0.20353922900015164</c:v>
                </c:pt>
                <c:pt idx="892">
                  <c:v>0.18786214420273417</c:v>
                </c:pt>
                <c:pt idx="893">
                  <c:v>8.6995373341303361E-2</c:v>
                </c:pt>
                <c:pt idx="894">
                  <c:v>7.2697902756740707E-2</c:v>
                </c:pt>
                <c:pt idx="895">
                  <c:v>8.003946631152381E-2</c:v>
                </c:pt>
                <c:pt idx="896">
                  <c:v>0.2364002096575919</c:v>
                </c:pt>
                <c:pt idx="897">
                  <c:v>0.44104667185029478</c:v>
                </c:pt>
                <c:pt idx="898">
                  <c:v>0.61650066002700954</c:v>
                </c:pt>
                <c:pt idx="899">
                  <c:v>0.75427927106606107</c:v>
                </c:pt>
                <c:pt idx="900">
                  <c:v>0.89970634515283532</c:v>
                </c:pt>
                <c:pt idx="901">
                  <c:v>0.82082125640678938</c:v>
                </c:pt>
                <c:pt idx="902">
                  <c:v>1.127563804620114</c:v>
                </c:pt>
                <c:pt idx="903">
                  <c:v>1.3468123593010428</c:v>
                </c:pt>
                <c:pt idx="904">
                  <c:v>1.4538910519747528</c:v>
                </c:pt>
                <c:pt idx="905">
                  <c:v>1.6255678632017478</c:v>
                </c:pt>
                <c:pt idx="906">
                  <c:v>1.6690464041333168</c:v>
                </c:pt>
                <c:pt idx="907">
                  <c:v>1.7483328882037295</c:v>
                </c:pt>
                <c:pt idx="908">
                  <c:v>1.6131662278924273</c:v>
                </c:pt>
                <c:pt idx="909">
                  <c:v>1.6962659804444531</c:v>
                </c:pt>
                <c:pt idx="910">
                  <c:v>1.5382960669005492</c:v>
                </c:pt>
                <c:pt idx="911">
                  <c:v>1.7245262942359696</c:v>
                </c:pt>
                <c:pt idx="912">
                  <c:v>1.5725692496888899</c:v>
                </c:pt>
                <c:pt idx="913">
                  <c:v>1.6555057975426264</c:v>
                </c:pt>
                <c:pt idx="914">
                  <c:v>1.6485644921596014</c:v>
                </c:pt>
                <c:pt idx="915">
                  <c:v>1.4570301432343213</c:v>
                </c:pt>
                <c:pt idx="916">
                  <c:v>1.1596013648736838</c:v>
                </c:pt>
                <c:pt idx="917">
                  <c:v>1.4231637911111443</c:v>
                </c:pt>
                <c:pt idx="918">
                  <c:v>1.559578956578952</c:v>
                </c:pt>
                <c:pt idx="919">
                  <c:v>0.9869447663903439</c:v>
                </c:pt>
                <c:pt idx="920">
                  <c:v>0.85202129281584493</c:v>
                </c:pt>
                <c:pt idx="921">
                  <c:v>0.66185691450084583</c:v>
                </c:pt>
                <c:pt idx="922">
                  <c:v>0.58364276407778926</c:v>
                </c:pt>
                <c:pt idx="923">
                  <c:v>0.50677163434930961</c:v>
                </c:pt>
                <c:pt idx="924">
                  <c:v>0.75249725893331876</c:v>
                </c:pt>
                <c:pt idx="925">
                  <c:v>0.72604541642405529</c:v>
                </c:pt>
                <c:pt idx="926">
                  <c:v>0.42764995963283625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1.8342785087633413</c:v>
                </c:pt>
                <c:pt idx="935">
                  <c:v>1.8262612777626075</c:v>
                </c:pt>
                <c:pt idx="936">
                  <c:v>1.7962867839677437</c:v>
                </c:pt>
                <c:pt idx="937">
                  <c:v>1.7567754873069785</c:v>
                </c:pt>
                <c:pt idx="938">
                  <c:v>1.4866852793072403</c:v>
                </c:pt>
                <c:pt idx="939">
                  <c:v>1.1479555757455668</c:v>
                </c:pt>
                <c:pt idx="940">
                  <c:v>1.1476058293622056</c:v>
                </c:pt>
                <c:pt idx="941">
                  <c:v>1.1101124285139163</c:v>
                </c:pt>
                <c:pt idx="942">
                  <c:v>1.0176842086619229</c:v>
                </c:pt>
                <c:pt idx="943">
                  <c:v>0.9854293158374714</c:v>
                </c:pt>
                <c:pt idx="944">
                  <c:v>1.4156034944931637</c:v>
                </c:pt>
                <c:pt idx="945">
                  <c:v>1.2165829992690647</c:v>
                </c:pt>
                <c:pt idx="946">
                  <c:v>1.5982867443456052</c:v>
                </c:pt>
                <c:pt idx="947">
                  <c:v>1.9398983630304791</c:v>
                </c:pt>
                <c:pt idx="948">
                  <c:v>1.9218360703129616</c:v>
                </c:pt>
                <c:pt idx="949">
                  <c:v>2.3397852930668277</c:v>
                </c:pt>
                <c:pt idx="950">
                  <c:v>2.3753173699847094</c:v>
                </c:pt>
                <c:pt idx="951">
                  <c:v>2.4916107710122763</c:v>
                </c:pt>
                <c:pt idx="952">
                  <c:v>2.4997215922509732</c:v>
                </c:pt>
                <c:pt idx="953">
                  <c:v>2.4821544311554473</c:v>
                </c:pt>
                <c:pt idx="954">
                  <c:v>2.3268614617280474</c:v>
                </c:pt>
                <c:pt idx="955">
                  <c:v>2.3616320504209347</c:v>
                </c:pt>
                <c:pt idx="956">
                  <c:v>2.4759566794378864</c:v>
                </c:pt>
                <c:pt idx="957">
                  <c:v>2.5478456943246957</c:v>
                </c:pt>
                <c:pt idx="958">
                  <c:v>2.5909935380408236</c:v>
                </c:pt>
                <c:pt idx="959">
                  <c:v>2.5579110521874293</c:v>
                </c:pt>
                <c:pt idx="960">
                  <c:v>2.2902040719805545</c:v>
                </c:pt>
                <c:pt idx="961">
                  <c:v>2.1126689254484674</c:v>
                </c:pt>
                <c:pt idx="962">
                  <c:v>2.0068174282107405</c:v>
                </c:pt>
                <c:pt idx="963">
                  <c:v>1.9166336003293163</c:v>
                </c:pt>
                <c:pt idx="964">
                  <c:v>1.8731005191263601</c:v>
                </c:pt>
                <c:pt idx="965">
                  <c:v>1.7901298406654012</c:v>
                </c:pt>
                <c:pt idx="966">
                  <c:v>1.7985174992233581</c:v>
                </c:pt>
                <c:pt idx="967">
                  <c:v>2.0302652622011643</c:v>
                </c:pt>
                <c:pt idx="968">
                  <c:v>1.5881454805326392</c:v>
                </c:pt>
                <c:pt idx="969">
                  <c:v>1.7634918726250568</c:v>
                </c:pt>
                <c:pt idx="970">
                  <c:v>1.7295133264261207</c:v>
                </c:pt>
                <c:pt idx="971">
                  <c:v>1.8831468114964505</c:v>
                </c:pt>
                <c:pt idx="972">
                  <c:v>2.0385380749701061</c:v>
                </c:pt>
                <c:pt idx="973">
                  <c:v>2.1018210897456684</c:v>
                </c:pt>
                <c:pt idx="974">
                  <c:v>2.3016554543010832</c:v>
                </c:pt>
                <c:pt idx="975">
                  <c:v>2.2330961744709201</c:v>
                </c:pt>
                <c:pt idx="976">
                  <c:v>2.2856332944090711</c:v>
                </c:pt>
                <c:pt idx="977">
                  <c:v>2.4273041220467086</c:v>
                </c:pt>
                <c:pt idx="978">
                  <c:v>2.4438338897357217</c:v>
                </c:pt>
                <c:pt idx="979">
                  <c:v>2.4075149499708317</c:v>
                </c:pt>
                <c:pt idx="980">
                  <c:v>2.2917171048429354</c:v>
                </c:pt>
                <c:pt idx="981">
                  <c:v>2.6587613189181756</c:v>
                </c:pt>
                <c:pt idx="982">
                  <c:v>2.8547652046034071</c:v>
                </c:pt>
                <c:pt idx="983">
                  <c:v>2.8974139139571893</c:v>
                </c:pt>
                <c:pt idx="984">
                  <c:v>3.1026764878286839</c:v>
                </c:pt>
                <c:pt idx="985">
                  <c:v>2.8125533558303939</c:v>
                </c:pt>
                <c:pt idx="986">
                  <c:v>3.1817949228706803</c:v>
                </c:pt>
                <c:pt idx="987">
                  <c:v>3.524592764748093</c:v>
                </c:pt>
                <c:pt idx="988">
                  <c:v>3.6743258838802966</c:v>
                </c:pt>
                <c:pt idx="989">
                  <c:v>3.5726771821026659</c:v>
                </c:pt>
                <c:pt idx="990">
                  <c:v>3.5373813057675894</c:v>
                </c:pt>
                <c:pt idx="991">
                  <c:v>3.7425231545651592</c:v>
                </c:pt>
                <c:pt idx="992">
                  <c:v>3.9574695155381883</c:v>
                </c:pt>
                <c:pt idx="993">
                  <c:v>3.5448693535513822</c:v>
                </c:pt>
                <c:pt idx="994">
                  <c:v>3.1273703047425383</c:v>
                </c:pt>
                <c:pt idx="995">
                  <c:v>3.4253705416005022</c:v>
                </c:pt>
                <c:pt idx="996">
                  <c:v>3.3520091146174753</c:v>
                </c:pt>
                <c:pt idx="997">
                  <c:v>3.4263013355690553</c:v>
                </c:pt>
                <c:pt idx="998">
                  <c:v>3.3372583504918465</c:v>
                </c:pt>
                <c:pt idx="999">
                  <c:v>3.5049414809478057</c:v>
                </c:pt>
                <c:pt idx="1000">
                  <c:v>3.7961393878956224</c:v>
                </c:pt>
                <c:pt idx="1001">
                  <c:v>4.0249208442197837</c:v>
                </c:pt>
                <c:pt idx="1002">
                  <c:v>4.1134198605582082</c:v>
                </c:pt>
                <c:pt idx="1003">
                  <c:v>3.804524175372995</c:v>
                </c:pt>
                <c:pt idx="1004">
                  <c:v>3.5571910879152062</c:v>
                </c:pt>
                <c:pt idx="1005">
                  <c:v>2.8302276592280022</c:v>
                </c:pt>
                <c:pt idx="1006">
                  <c:v>3.0514557743828359</c:v>
                </c:pt>
                <c:pt idx="1007">
                  <c:v>2.6610530655395177</c:v>
                </c:pt>
                <c:pt idx="1008">
                  <c:v>2.8219643635405558</c:v>
                </c:pt>
                <c:pt idx="1009">
                  <c:v>3.0145654310265</c:v>
                </c:pt>
                <c:pt idx="1010">
                  <c:v>2.9066034317835485</c:v>
                </c:pt>
                <c:pt idx="1011">
                  <c:v>2.8579914126102755</c:v>
                </c:pt>
                <c:pt idx="1012">
                  <c:v>2.7421038408962501</c:v>
                </c:pt>
                <c:pt idx="1013">
                  <c:v>2.6223700279847133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3.1759664619715506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4.096813055099302</c:v>
                </c:pt>
                <c:pt idx="1029">
                  <c:v>4.0131504389404578</c:v>
                </c:pt>
                <c:pt idx="1030">
                  <c:v>4.3483402832383433</c:v>
                </c:pt>
                <c:pt idx="1031">
                  <c:v>3.8388832680442206</c:v>
                </c:pt>
                <c:pt idx="1032">
                  <c:v>3.1362054526161134</c:v>
                </c:pt>
                <c:pt idx="1033">
                  <c:v>2.5398396421453828</c:v>
                </c:pt>
                <c:pt idx="1034">
                  <c:v>2.3388893346037078</c:v>
                </c:pt>
                <c:pt idx="1035">
                  <c:v>2.1271516847138323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0.50762048585996744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0.72781300489489609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0.10835198323941841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0.89844143668560816</c:v>
                </c:pt>
                <c:pt idx="1167">
                  <c:v>1.0718996031431773</c:v>
                </c:pt>
                <c:pt idx="1168">
                  <c:v>1.4508987798630089</c:v>
                </c:pt>
                <c:pt idx="1169">
                  <c:v>1.4772565681618743</c:v>
                </c:pt>
                <c:pt idx="1170">
                  <c:v>1.0331204121068032</c:v>
                </c:pt>
                <c:pt idx="1171">
                  <c:v>0.80191771459909411</c:v>
                </c:pt>
                <c:pt idx="1172">
                  <c:v>0.91695361808546316</c:v>
                </c:pt>
                <c:pt idx="1173">
                  <c:v>0.85930063984827698</c:v>
                </c:pt>
                <c:pt idx="1174">
                  <c:v>1.20827697690772</c:v>
                </c:pt>
                <c:pt idx="1175">
                  <c:v>1.3972807510927661</c:v>
                </c:pt>
                <c:pt idx="1176">
                  <c:v>1.6402653931136597</c:v>
                </c:pt>
                <c:pt idx="1177">
                  <c:v>1.782887843009048</c:v>
                </c:pt>
                <c:pt idx="1178">
                  <c:v>1.7493761028927401</c:v>
                </c:pt>
                <c:pt idx="1179">
                  <c:v>1.6786108972392486</c:v>
                </c:pt>
                <c:pt idx="1180">
                  <c:v>1.7159025949381199</c:v>
                </c:pt>
                <c:pt idx="1181">
                  <c:v>1.1726342153575813</c:v>
                </c:pt>
                <c:pt idx="1182">
                  <c:v>0.62560165405458479</c:v>
                </c:pt>
                <c:pt idx="1183">
                  <c:v>0.77281227804786234</c:v>
                </c:pt>
                <c:pt idx="1184">
                  <c:v>0.85246202267618454</c:v>
                </c:pt>
                <c:pt idx="1185">
                  <c:v>1.1787202868488966</c:v>
                </c:pt>
                <c:pt idx="1186">
                  <c:v>1.6465992980835296</c:v>
                </c:pt>
                <c:pt idx="1187">
                  <c:v>2.3708243566009344</c:v>
                </c:pt>
                <c:pt idx="1188">
                  <c:v>2.1890424540823177</c:v>
                </c:pt>
                <c:pt idx="1189">
                  <c:v>2.1586954840323811</c:v>
                </c:pt>
                <c:pt idx="1190">
                  <c:v>1.9002230843036843</c:v>
                </c:pt>
                <c:pt idx="1191">
                  <c:v>1.8286885918276097</c:v>
                </c:pt>
                <c:pt idx="1192">
                  <c:v>2.2662928561953981</c:v>
                </c:pt>
                <c:pt idx="1193">
                  <c:v>2.505771079035128</c:v>
                </c:pt>
                <c:pt idx="1194">
                  <c:v>2.4302925213360735</c:v>
                </c:pt>
                <c:pt idx="1195">
                  <c:v>2.1001204706741072</c:v>
                </c:pt>
                <c:pt idx="1196">
                  <c:v>1.8427745033033744</c:v>
                </c:pt>
                <c:pt idx="1197">
                  <c:v>1.6631502965940599</c:v>
                </c:pt>
                <c:pt idx="1198">
                  <c:v>1.7967554396244689</c:v>
                </c:pt>
                <c:pt idx="1199">
                  <c:v>1.5229929055132272</c:v>
                </c:pt>
                <c:pt idx="1200">
                  <c:v>1.6180905824573821</c:v>
                </c:pt>
                <c:pt idx="1201">
                  <c:v>2.073608092923457</c:v>
                </c:pt>
                <c:pt idx="1202">
                  <c:v>2.363218010492611</c:v>
                </c:pt>
                <c:pt idx="1203">
                  <c:v>1.9782659261016817</c:v>
                </c:pt>
                <c:pt idx="1204">
                  <c:v>2.1873424401957289</c:v>
                </c:pt>
                <c:pt idx="1205">
                  <c:v>1.9913253042570327</c:v>
                </c:pt>
                <c:pt idx="1206">
                  <c:v>1.9202827212806954</c:v>
                </c:pt>
                <c:pt idx="1207">
                  <c:v>1.4898031891580648</c:v>
                </c:pt>
                <c:pt idx="1208">
                  <c:v>1.4274782282442278</c:v>
                </c:pt>
                <c:pt idx="1209">
                  <c:v>0.92381903969617607</c:v>
                </c:pt>
                <c:pt idx="1210">
                  <c:v>1.1335315838565494</c:v>
                </c:pt>
                <c:pt idx="1211">
                  <c:v>0.97374060985115274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0.44937270174354538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3.3313626171609485</c:v>
                </c:pt>
                <c:pt idx="1230">
                  <c:v>2.3636271660903221</c:v>
                </c:pt>
                <c:pt idx="1231">
                  <c:v>2.6258257088787209</c:v>
                </c:pt>
                <c:pt idx="1232">
                  <c:v>1.9705121251945061</c:v>
                </c:pt>
                <c:pt idx="1233">
                  <c:v>1.6244202679081932</c:v>
                </c:pt>
                <c:pt idx="1234">
                  <c:v>1.7500329348906116</c:v>
                </c:pt>
                <c:pt idx="1235">
                  <c:v>2.0895500286165287</c:v>
                </c:pt>
                <c:pt idx="1236">
                  <c:v>1.9692259158676619</c:v>
                </c:pt>
                <c:pt idx="1237">
                  <c:v>1.7534613585295902</c:v>
                </c:pt>
                <c:pt idx="1238">
                  <c:v>1.8179706494793562</c:v>
                </c:pt>
                <c:pt idx="1239">
                  <c:v>2.5113749897798181</c:v>
                </c:pt>
                <c:pt idx="1240">
                  <c:v>2.1183885705517893</c:v>
                </c:pt>
                <c:pt idx="1241">
                  <c:v>1.7830844875430456</c:v>
                </c:pt>
                <c:pt idx="1242">
                  <c:v>1.370870744225678</c:v>
                </c:pt>
                <c:pt idx="1243">
                  <c:v>1.0757735332816245</c:v>
                </c:pt>
                <c:pt idx="1244">
                  <c:v>1.1613698639918986</c:v>
                </c:pt>
                <c:pt idx="1245">
                  <c:v>1.0367426290388915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-0.71164122435839028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1.4251610853594916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-0.53878661864737842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0.38421635258177278</c:v>
                </c:pt>
                <c:pt idx="1299">
                  <c:v>0.2509534199460095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-0.14871365214820109</c:v>
                </c:pt>
                <c:pt idx="1370">
                  <c:v>#N/A</c:v>
                </c:pt>
                <c:pt idx="1371">
                  <c:v>0.39369145637699554</c:v>
                </c:pt>
                <c:pt idx="1372">
                  <c:v>0.45373133298281898</c:v>
                </c:pt>
                <c:pt idx="1373">
                  <c:v>0.43687705799463106</c:v>
                </c:pt>
                <c:pt idx="1374">
                  <c:v>0.50200162568532991</c:v>
                </c:pt>
                <c:pt idx="1375">
                  <c:v>0.23381100643327346</c:v>
                </c:pt>
                <c:pt idx="1376">
                  <c:v>0.2938813469314745</c:v>
                </c:pt>
                <c:pt idx="1377">
                  <c:v>0.25100979772173226</c:v>
                </c:pt>
                <c:pt idx="1378">
                  <c:v>-4.380691757329136E-2</c:v>
                </c:pt>
                <c:pt idx="1379">
                  <c:v>-1.8220355948804112E-2</c:v>
                </c:pt>
                <c:pt idx="1380">
                  <c:v>8.4016675719799538E-2</c:v>
                </c:pt>
                <c:pt idx="1381">
                  <c:v>0.14992646613230054</c:v>
                </c:pt>
                <c:pt idx="1382">
                  <c:v>0.65026965269573811</c:v>
                </c:pt>
                <c:pt idx="1383">
                  <c:v>0.55976179992893815</c:v>
                </c:pt>
                <c:pt idx="1384">
                  <c:v>0.16908393467131799</c:v>
                </c:pt>
                <c:pt idx="1385">
                  <c:v>9.1853917901287607E-2</c:v>
                </c:pt>
                <c:pt idx="1386">
                  <c:v>0.25301352785067799</c:v>
                </c:pt>
                <c:pt idx="1387">
                  <c:v>1.4952155550626456E-2</c:v>
                </c:pt>
                <c:pt idx="1388">
                  <c:v>-0.62933143849297468</c:v>
                </c:pt>
                <c:pt idx="1389">
                  <c:v>-0.53584745899228547</c:v>
                </c:pt>
                <c:pt idx="1390">
                  <c:v>-0.53031042117580074</c:v>
                </c:pt>
                <c:pt idx="1391">
                  <c:v>-0.46325213542096111</c:v>
                </c:pt>
                <c:pt idx="1392">
                  <c:v>-0.3085102959154411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0.51347776251830046</c:v>
                </c:pt>
                <c:pt idx="1401">
                  <c:v>0.33982397605891168</c:v>
                </c:pt>
                <c:pt idx="1402">
                  <c:v>-0.31718567046337354</c:v>
                </c:pt>
                <c:pt idx="1403">
                  <c:v>-0.66396876010119632</c:v>
                </c:pt>
                <c:pt idx="1404">
                  <c:v>-0.77718229204457701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-0.69235914065166293</c:v>
                </c:pt>
                <c:pt idx="1440">
                  <c:v>-0.22632861270315852</c:v>
                </c:pt>
                <c:pt idx="1441">
                  <c:v>-1.0523981584460045</c:v>
                </c:pt>
                <c:pt idx="1442">
                  <c:v>-0.3636520626543569</c:v>
                </c:pt>
                <c:pt idx="1443">
                  <c:v>-0.72872929548321985</c:v>
                </c:pt>
                <c:pt idx="1444">
                  <c:v>-0.88102011931801449</c:v>
                </c:pt>
                <c:pt idx="1445">
                  <c:v>-1.1698533553174961</c:v>
                </c:pt>
                <c:pt idx="1446">
                  <c:v>-1.158239946540232</c:v>
                </c:pt>
                <c:pt idx="1447">
                  <c:v>-0.90198279504594092</c:v>
                </c:pt>
                <c:pt idx="1448">
                  <c:v>-0.62159445122074697</c:v>
                </c:pt>
                <c:pt idx="1449">
                  <c:v>-0.99772442680658102</c:v>
                </c:pt>
                <c:pt idx="1450">
                  <c:v>-0.95111950719141669</c:v>
                </c:pt>
                <c:pt idx="1451">
                  <c:v>-0.92952357072677338</c:v>
                </c:pt>
                <c:pt idx="1452">
                  <c:v>-0.93800411671272732</c:v>
                </c:pt>
                <c:pt idx="1453">
                  <c:v>-1.0108476780482993</c:v>
                </c:pt>
                <c:pt idx="1454">
                  <c:v>-1.2108039916005324</c:v>
                </c:pt>
                <c:pt idx="1455">
                  <c:v>-1.3208483042943495</c:v>
                </c:pt>
                <c:pt idx="1456">
                  <c:v>-1.4531589949501984</c:v>
                </c:pt>
                <c:pt idx="1457">
                  <c:v>-1.4536983985905751</c:v>
                </c:pt>
                <c:pt idx="1458">
                  <c:v>-1.7961178670439517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-0.36196981573086262</c:v>
                </c:pt>
                <c:pt idx="1485">
                  <c:v>-0.12127350802833692</c:v>
                </c:pt>
                <c:pt idx="1486">
                  <c:v>-0.15536054245084396</c:v>
                </c:pt>
                <c:pt idx="1487">
                  <c:v>7.5167551084502904E-2</c:v>
                </c:pt>
                <c:pt idx="1488">
                  <c:v>0.45138386537027908</c:v>
                </c:pt>
                <c:pt idx="1489">
                  <c:v>-0.35679995907321316</c:v>
                </c:pt>
                <c:pt idx="1490">
                  <c:v>9.1351463949828515E-2</c:v>
                </c:pt>
                <c:pt idx="1491">
                  <c:v>0.10787351741140516</c:v>
                </c:pt>
                <c:pt idx="1492">
                  <c:v>-0.40278633831842936</c:v>
                </c:pt>
                <c:pt idx="1493">
                  <c:v>-0.37481891013992108</c:v>
                </c:pt>
                <c:pt idx="1494">
                  <c:v>2.4252066266299277E-2</c:v>
                </c:pt>
                <c:pt idx="1495">
                  <c:v>-0.13467402973816278</c:v>
                </c:pt>
                <c:pt idx="1496">
                  <c:v>-0.63157004189776922</c:v>
                </c:pt>
                <c:pt idx="1497">
                  <c:v>-1.2721809164301869</c:v>
                </c:pt>
                <c:pt idx="1498">
                  <c:v>-1.7015281107928246</c:v>
                </c:pt>
                <c:pt idx="1499">
                  <c:v>-2.0806388106281704</c:v>
                </c:pt>
                <c:pt idx="1500">
                  <c:v>-2.2520888834965307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-2.1545058548066436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-0.98720402460728374</c:v>
                </c:pt>
                <c:pt idx="1567">
                  <c:v>-1.0725429727179643</c:v>
                </c:pt>
                <c:pt idx="1568">
                  <c:v>-1.2424126339928963</c:v>
                </c:pt>
                <c:pt idx="1569">
                  <c:v>-1.8155876922238816</c:v>
                </c:pt>
                <c:pt idx="1570">
                  <c:v>-2.2522035661707438</c:v>
                </c:pt>
                <c:pt idx="1571">
                  <c:v>-2.8553035994580158</c:v>
                </c:pt>
                <c:pt idx="1572">
                  <c:v>#N/A</c:v>
                </c:pt>
                <c:pt idx="1573">
                  <c:v>-3.4317152433260452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-1.5098039758606583</c:v>
                </c:pt>
                <c:pt idx="1599">
                  <c:v>-1.9256090519876519</c:v>
                </c:pt>
                <c:pt idx="1600">
                  <c:v>-1.7502229290398992</c:v>
                </c:pt>
                <c:pt idx="1601">
                  <c:v>-2.2283096684707475</c:v>
                </c:pt>
                <c:pt idx="1602">
                  <c:v>-1.6592003393511399</c:v>
                </c:pt>
                <c:pt idx="1603">
                  <c:v>-1.9246574180407754</c:v>
                </c:pt>
                <c:pt idx="1604">
                  <c:v>-2.2592948878634589</c:v>
                </c:pt>
                <c:pt idx="1605">
                  <c:v>-2.1635300670436064</c:v>
                </c:pt>
                <c:pt idx="1606">
                  <c:v>-2.3673099879189969</c:v>
                </c:pt>
                <c:pt idx="1607">
                  <c:v>-2.1814315657847856</c:v>
                </c:pt>
                <c:pt idx="1608">
                  <c:v>-1.9787310066493802</c:v>
                </c:pt>
                <c:pt idx="1609">
                  <c:v>-1.1772776665242726</c:v>
                </c:pt>
                <c:pt idx="1610">
                  <c:v>-1.1577424128004723</c:v>
                </c:pt>
                <c:pt idx="1611">
                  <c:v>-1.1136277447142595</c:v>
                </c:pt>
                <c:pt idx="1612">
                  <c:v>-1.000285187122296</c:v>
                </c:pt>
                <c:pt idx="1613">
                  <c:v>-0.57204116638279201</c:v>
                </c:pt>
                <c:pt idx="1614">
                  <c:v>-0.35951238668699281</c:v>
                </c:pt>
                <c:pt idx="1615">
                  <c:v>-0.51270241366560554</c:v>
                </c:pt>
                <c:pt idx="1616">
                  <c:v>-0.34058255635491486</c:v>
                </c:pt>
                <c:pt idx="1617">
                  <c:v>-0.32079263270697134</c:v>
                </c:pt>
                <c:pt idx="1618">
                  <c:v>-0.20095594611018863</c:v>
                </c:pt>
                <c:pt idx="1619">
                  <c:v>0.10094322121741572</c:v>
                </c:pt>
                <c:pt idx="1620">
                  <c:v>0.20505264544153778</c:v>
                </c:pt>
                <c:pt idx="1621">
                  <c:v>-0.12765062514384395</c:v>
                </c:pt>
                <c:pt idx="1622">
                  <c:v>0.15246195163277898</c:v>
                </c:pt>
                <c:pt idx="1623">
                  <c:v>-0.42584198575638504</c:v>
                </c:pt>
                <c:pt idx="1624">
                  <c:v>-0.14703206830355003</c:v>
                </c:pt>
                <c:pt idx="1625">
                  <c:v>-1.1293834471974515</c:v>
                </c:pt>
                <c:pt idx="1626">
                  <c:v>-0.82677713063136715</c:v>
                </c:pt>
                <c:pt idx="1627">
                  <c:v>-0.47107587397848094</c:v>
                </c:pt>
                <c:pt idx="1628">
                  <c:v>-0.73970016033911068</c:v>
                </c:pt>
                <c:pt idx="1629">
                  <c:v>-0.9847974022837781</c:v>
                </c:pt>
                <c:pt idx="1630">
                  <c:v>-1.0612265211336691</c:v>
                </c:pt>
                <c:pt idx="1631">
                  <c:v>-1.2711297797441368</c:v>
                </c:pt>
                <c:pt idx="1632">
                  <c:v>-1.2772778356876948</c:v>
                </c:pt>
                <c:pt idx="1633">
                  <c:v>-1.4779482418826411</c:v>
                </c:pt>
                <c:pt idx="1634">
                  <c:v>-1.3108465549574162</c:v>
                </c:pt>
                <c:pt idx="1635">
                  <c:v>-1.3029209347224568</c:v>
                </c:pt>
                <c:pt idx="1636">
                  <c:v>-1.2395243914350442</c:v>
                </c:pt>
                <c:pt idx="1637">
                  <c:v>-1.2198441942294549</c:v>
                </c:pt>
                <c:pt idx="1638">
                  <c:v>-1.4128742922749269</c:v>
                </c:pt>
                <c:pt idx="1639">
                  <c:v>-0.97269924741225822</c:v>
                </c:pt>
                <c:pt idx="1640">
                  <c:v>-1.2590284444707545</c:v>
                </c:pt>
                <c:pt idx="1641">
                  <c:v>-1.496386808026315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-1.8994057447515038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F83-4795-BA60-923C16EBF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2639880"/>
        <c:axId val="153263922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pNl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Main!$A$3:$A$1691</c15:sqref>
                        </c15:formulaRef>
                      </c:ext>
                    </c:extLst>
                    <c:strCache>
                      <c:ptCount val="1689"/>
                      <c:pt idx="0">
                        <c:v>03/01/2012</c:v>
                      </c:pt>
                      <c:pt idx="1">
                        <c:v>04/01/2012</c:v>
                      </c:pt>
                      <c:pt idx="2">
                        <c:v>05/01/2012</c:v>
                      </c:pt>
                      <c:pt idx="3">
                        <c:v>06/01/2012</c:v>
                      </c:pt>
                      <c:pt idx="4">
                        <c:v>09/01/2012</c:v>
                      </c:pt>
                      <c:pt idx="5">
                        <c:v>10/01/2012</c:v>
                      </c:pt>
                      <c:pt idx="6">
                        <c:v>11/01/2012</c:v>
                      </c:pt>
                      <c:pt idx="7">
                        <c:v>12/01/2012</c:v>
                      </c:pt>
                      <c:pt idx="8">
                        <c:v>13/01/2012</c:v>
                      </c:pt>
                      <c:pt idx="9">
                        <c:v>16/01/2012</c:v>
                      </c:pt>
                      <c:pt idx="10">
                        <c:v>17/01/2012</c:v>
                      </c:pt>
                      <c:pt idx="11">
                        <c:v>18/01/2012</c:v>
                      </c:pt>
                      <c:pt idx="12">
                        <c:v>19/01/2012</c:v>
                      </c:pt>
                      <c:pt idx="13">
                        <c:v>20/01/2012</c:v>
                      </c:pt>
                      <c:pt idx="14">
                        <c:v>23/01/2012</c:v>
                      </c:pt>
                      <c:pt idx="15">
                        <c:v>24/01/2012</c:v>
                      </c:pt>
                      <c:pt idx="16">
                        <c:v>25/01/2012</c:v>
                      </c:pt>
                      <c:pt idx="17">
                        <c:v>26/01/2012</c:v>
                      </c:pt>
                      <c:pt idx="18">
                        <c:v>27/01/2012</c:v>
                      </c:pt>
                      <c:pt idx="19">
                        <c:v>30/01/2012</c:v>
                      </c:pt>
                      <c:pt idx="20">
                        <c:v>31/01/2012</c:v>
                      </c:pt>
                      <c:pt idx="21">
                        <c:v>01/02/2012</c:v>
                      </c:pt>
                      <c:pt idx="22">
                        <c:v>02/02/2012</c:v>
                      </c:pt>
                      <c:pt idx="23">
                        <c:v>03/02/2012</c:v>
                      </c:pt>
                      <c:pt idx="24">
                        <c:v>06/02/2012</c:v>
                      </c:pt>
                      <c:pt idx="25">
                        <c:v>07/02/2012</c:v>
                      </c:pt>
                      <c:pt idx="26">
                        <c:v>08/02/2012</c:v>
                      </c:pt>
                      <c:pt idx="27">
                        <c:v>09/02/2012</c:v>
                      </c:pt>
                      <c:pt idx="28">
                        <c:v>10/02/2012</c:v>
                      </c:pt>
                      <c:pt idx="29">
                        <c:v>13/02/2012</c:v>
                      </c:pt>
                      <c:pt idx="30">
                        <c:v>14/02/2012</c:v>
                      </c:pt>
                      <c:pt idx="31">
                        <c:v>15/02/2012</c:v>
                      </c:pt>
                      <c:pt idx="32">
                        <c:v>16/02/2012</c:v>
                      </c:pt>
                      <c:pt idx="33">
                        <c:v>17/02/2012</c:v>
                      </c:pt>
                      <c:pt idx="34">
                        <c:v>20/02/2012</c:v>
                      </c:pt>
                      <c:pt idx="35">
                        <c:v>21/02/2012</c:v>
                      </c:pt>
                      <c:pt idx="36">
                        <c:v>22/02/2012</c:v>
                      </c:pt>
                      <c:pt idx="37">
                        <c:v>23/02/2012</c:v>
                      </c:pt>
                      <c:pt idx="38">
                        <c:v>24/02/2012</c:v>
                      </c:pt>
                      <c:pt idx="39">
                        <c:v>27/02/2012</c:v>
                      </c:pt>
                      <c:pt idx="40">
                        <c:v>28/02/2012</c:v>
                      </c:pt>
                      <c:pt idx="41">
                        <c:v>29/02/2012</c:v>
                      </c:pt>
                      <c:pt idx="42">
                        <c:v>01/03/2012</c:v>
                      </c:pt>
                      <c:pt idx="43">
                        <c:v>02/03/2012</c:v>
                      </c:pt>
                      <c:pt idx="44">
                        <c:v>05/03/2012</c:v>
                      </c:pt>
                      <c:pt idx="45">
                        <c:v>06/03/2012</c:v>
                      </c:pt>
                      <c:pt idx="46">
                        <c:v>07/03/2012</c:v>
                      </c:pt>
                      <c:pt idx="47">
                        <c:v>08/03/2012</c:v>
                      </c:pt>
                      <c:pt idx="48">
                        <c:v>09/03/2012</c:v>
                      </c:pt>
                      <c:pt idx="49">
                        <c:v>12/03/2012</c:v>
                      </c:pt>
                      <c:pt idx="50">
                        <c:v>13/03/2012</c:v>
                      </c:pt>
                      <c:pt idx="51">
                        <c:v>14/03/2012</c:v>
                      </c:pt>
                      <c:pt idx="52">
                        <c:v>15/03/2012</c:v>
                      </c:pt>
                      <c:pt idx="53">
                        <c:v>16/03/2012</c:v>
                      </c:pt>
                      <c:pt idx="54">
                        <c:v>19/03/2012</c:v>
                      </c:pt>
                      <c:pt idx="55">
                        <c:v>20/03/2012</c:v>
                      </c:pt>
                      <c:pt idx="56">
                        <c:v>21/03/2012</c:v>
                      </c:pt>
                      <c:pt idx="57">
                        <c:v>22/03/2012</c:v>
                      </c:pt>
                      <c:pt idx="58">
                        <c:v>23/03/2012</c:v>
                      </c:pt>
                      <c:pt idx="59">
                        <c:v>26/03/2012</c:v>
                      </c:pt>
                      <c:pt idx="60">
                        <c:v>27/03/2012</c:v>
                      </c:pt>
                      <c:pt idx="61">
                        <c:v>28/03/2012</c:v>
                      </c:pt>
                      <c:pt idx="62">
                        <c:v>29/03/2012</c:v>
                      </c:pt>
                      <c:pt idx="63">
                        <c:v>30/03/2012</c:v>
                      </c:pt>
                      <c:pt idx="64">
                        <c:v>02/04/2012</c:v>
                      </c:pt>
                      <c:pt idx="65">
                        <c:v>03/04/2012</c:v>
                      </c:pt>
                      <c:pt idx="66">
                        <c:v>04/04/2012</c:v>
                      </c:pt>
                      <c:pt idx="67">
                        <c:v>05/04/2012</c:v>
                      </c:pt>
                      <c:pt idx="68">
                        <c:v>10/04/2012</c:v>
                      </c:pt>
                      <c:pt idx="69">
                        <c:v>11/04/2012</c:v>
                      </c:pt>
                      <c:pt idx="70">
                        <c:v>12/04/2012</c:v>
                      </c:pt>
                      <c:pt idx="71">
                        <c:v>13/04/2012</c:v>
                      </c:pt>
                      <c:pt idx="72">
                        <c:v>16/04/2012</c:v>
                      </c:pt>
                      <c:pt idx="73">
                        <c:v>17/04/2012</c:v>
                      </c:pt>
                      <c:pt idx="74">
                        <c:v>18/04/2012</c:v>
                      </c:pt>
                      <c:pt idx="75">
                        <c:v>19/04/2012</c:v>
                      </c:pt>
                      <c:pt idx="76">
                        <c:v>20/04/2012</c:v>
                      </c:pt>
                      <c:pt idx="77">
                        <c:v>23/04/2012</c:v>
                      </c:pt>
                      <c:pt idx="78">
                        <c:v>24/04/2012</c:v>
                      </c:pt>
                      <c:pt idx="79">
                        <c:v>25/04/2012</c:v>
                      </c:pt>
                      <c:pt idx="80">
                        <c:v>26/04/2012</c:v>
                      </c:pt>
                      <c:pt idx="81">
                        <c:v>27/04/2012</c:v>
                      </c:pt>
                      <c:pt idx="82">
                        <c:v>30/04/2012</c:v>
                      </c:pt>
                      <c:pt idx="83">
                        <c:v>01/05/2012</c:v>
                      </c:pt>
                      <c:pt idx="84">
                        <c:v>02/05/2012</c:v>
                      </c:pt>
                      <c:pt idx="85">
                        <c:v>03/05/2012</c:v>
                      </c:pt>
                      <c:pt idx="86">
                        <c:v>04/05/2012</c:v>
                      </c:pt>
                      <c:pt idx="87">
                        <c:v>08/05/2012</c:v>
                      </c:pt>
                      <c:pt idx="88">
                        <c:v>09/05/2012</c:v>
                      </c:pt>
                      <c:pt idx="89">
                        <c:v>10/05/2012</c:v>
                      </c:pt>
                      <c:pt idx="90">
                        <c:v>11/05/2012</c:v>
                      </c:pt>
                      <c:pt idx="91">
                        <c:v>14/05/2012</c:v>
                      </c:pt>
                      <c:pt idx="92">
                        <c:v>15/05/2012</c:v>
                      </c:pt>
                      <c:pt idx="93">
                        <c:v>16/05/2012</c:v>
                      </c:pt>
                      <c:pt idx="94">
                        <c:v>17/05/2012</c:v>
                      </c:pt>
                      <c:pt idx="95">
                        <c:v>18/05/2012</c:v>
                      </c:pt>
                      <c:pt idx="96">
                        <c:v>21/05/2012</c:v>
                      </c:pt>
                      <c:pt idx="97">
                        <c:v>22/05/2012</c:v>
                      </c:pt>
                      <c:pt idx="98">
                        <c:v>23/05/2012</c:v>
                      </c:pt>
                      <c:pt idx="99">
                        <c:v>24/05/2012</c:v>
                      </c:pt>
                      <c:pt idx="100">
                        <c:v>25/05/2012</c:v>
                      </c:pt>
                      <c:pt idx="101">
                        <c:v>28/05/2012</c:v>
                      </c:pt>
                      <c:pt idx="102">
                        <c:v>29/05/2012</c:v>
                      </c:pt>
                      <c:pt idx="103">
                        <c:v>30/05/2012</c:v>
                      </c:pt>
                      <c:pt idx="104">
                        <c:v>31/05/2012</c:v>
                      </c:pt>
                      <c:pt idx="105">
                        <c:v>01/06/2012</c:v>
                      </c:pt>
                      <c:pt idx="106">
                        <c:v>06/06/2012</c:v>
                      </c:pt>
                      <c:pt idx="107">
                        <c:v>07/06/2012</c:v>
                      </c:pt>
                      <c:pt idx="108">
                        <c:v>08/06/2012</c:v>
                      </c:pt>
                      <c:pt idx="109">
                        <c:v>11/06/2012</c:v>
                      </c:pt>
                      <c:pt idx="110">
                        <c:v>12/06/2012</c:v>
                      </c:pt>
                      <c:pt idx="111">
                        <c:v>13/06/2012</c:v>
                      </c:pt>
                      <c:pt idx="112">
                        <c:v>14/06/2012</c:v>
                      </c:pt>
                      <c:pt idx="113">
                        <c:v>15/06/2012</c:v>
                      </c:pt>
                      <c:pt idx="114">
                        <c:v>18/06/2012</c:v>
                      </c:pt>
                      <c:pt idx="115">
                        <c:v>19/06/2012</c:v>
                      </c:pt>
                      <c:pt idx="116">
                        <c:v>20/06/2012</c:v>
                      </c:pt>
                      <c:pt idx="117">
                        <c:v>21/06/2012</c:v>
                      </c:pt>
                      <c:pt idx="118">
                        <c:v>22/06/2012</c:v>
                      </c:pt>
                      <c:pt idx="119">
                        <c:v>25/06/2012</c:v>
                      </c:pt>
                      <c:pt idx="120">
                        <c:v>26/06/2012</c:v>
                      </c:pt>
                      <c:pt idx="121">
                        <c:v>27/06/2012</c:v>
                      </c:pt>
                      <c:pt idx="122">
                        <c:v>28/06/2012</c:v>
                      </c:pt>
                      <c:pt idx="123">
                        <c:v>29/06/2012</c:v>
                      </c:pt>
                      <c:pt idx="124">
                        <c:v>02/07/2012</c:v>
                      </c:pt>
                      <c:pt idx="125">
                        <c:v>03/07/2012</c:v>
                      </c:pt>
                      <c:pt idx="126">
                        <c:v>04/07/2012</c:v>
                      </c:pt>
                      <c:pt idx="127">
                        <c:v>05/07/2012</c:v>
                      </c:pt>
                      <c:pt idx="128">
                        <c:v>06/07/2012</c:v>
                      </c:pt>
                      <c:pt idx="129">
                        <c:v>09/07/2012</c:v>
                      </c:pt>
                      <c:pt idx="130">
                        <c:v>10/07/2012</c:v>
                      </c:pt>
                      <c:pt idx="131">
                        <c:v>11/07/2012</c:v>
                      </c:pt>
                      <c:pt idx="132">
                        <c:v>12/07/2012</c:v>
                      </c:pt>
                      <c:pt idx="133">
                        <c:v>13/07/2012</c:v>
                      </c:pt>
                      <c:pt idx="134">
                        <c:v>16/07/2012</c:v>
                      </c:pt>
                      <c:pt idx="135">
                        <c:v>17/07/2012</c:v>
                      </c:pt>
                      <c:pt idx="136">
                        <c:v>18/07/2012</c:v>
                      </c:pt>
                      <c:pt idx="137">
                        <c:v>19/07/2012</c:v>
                      </c:pt>
                      <c:pt idx="138">
                        <c:v>20/07/2012</c:v>
                      </c:pt>
                      <c:pt idx="139">
                        <c:v>23/07/2012</c:v>
                      </c:pt>
                      <c:pt idx="140">
                        <c:v>24/07/2012</c:v>
                      </c:pt>
                      <c:pt idx="141">
                        <c:v>25/07/2012</c:v>
                      </c:pt>
                      <c:pt idx="142">
                        <c:v>26/07/2012</c:v>
                      </c:pt>
                      <c:pt idx="143">
                        <c:v>27/07/2012</c:v>
                      </c:pt>
                      <c:pt idx="144">
                        <c:v>30/07/2012</c:v>
                      </c:pt>
                      <c:pt idx="145">
                        <c:v>31/07/2012</c:v>
                      </c:pt>
                      <c:pt idx="146">
                        <c:v>09/08/2012</c:v>
                      </c:pt>
                      <c:pt idx="147">
                        <c:v>10/08/2012</c:v>
                      </c:pt>
                      <c:pt idx="148">
                        <c:v>13/08/2012</c:v>
                      </c:pt>
                      <c:pt idx="149">
                        <c:v>14/08/2012</c:v>
                      </c:pt>
                      <c:pt idx="150">
                        <c:v>15/08/2012</c:v>
                      </c:pt>
                      <c:pt idx="151">
                        <c:v>16/08/2012</c:v>
                      </c:pt>
                      <c:pt idx="152">
                        <c:v>17/08/2012</c:v>
                      </c:pt>
                      <c:pt idx="153">
                        <c:v>20/08/2012</c:v>
                      </c:pt>
                      <c:pt idx="154">
                        <c:v>21/08/2012</c:v>
                      </c:pt>
                      <c:pt idx="155">
                        <c:v>22/08/2012</c:v>
                      </c:pt>
                      <c:pt idx="156">
                        <c:v>23/08/2012</c:v>
                      </c:pt>
                      <c:pt idx="157">
                        <c:v>24/08/2012</c:v>
                      </c:pt>
                      <c:pt idx="158">
                        <c:v>28/08/2012</c:v>
                      </c:pt>
                      <c:pt idx="159">
                        <c:v>29/08/2012</c:v>
                      </c:pt>
                      <c:pt idx="160">
                        <c:v>30/08/2012</c:v>
                      </c:pt>
                      <c:pt idx="161">
                        <c:v>31/08/2012</c:v>
                      </c:pt>
                      <c:pt idx="162">
                        <c:v>03/09/2012</c:v>
                      </c:pt>
                      <c:pt idx="163">
                        <c:v>04/09/2012</c:v>
                      </c:pt>
                      <c:pt idx="164">
                        <c:v>05/09/2012</c:v>
                      </c:pt>
                      <c:pt idx="165">
                        <c:v>06/09/2012</c:v>
                      </c:pt>
                      <c:pt idx="166">
                        <c:v>07/09/2012</c:v>
                      </c:pt>
                      <c:pt idx="167">
                        <c:v>10/09/2012</c:v>
                      </c:pt>
                      <c:pt idx="168">
                        <c:v>11/09/2012</c:v>
                      </c:pt>
                      <c:pt idx="169">
                        <c:v>12/09/2012</c:v>
                      </c:pt>
                      <c:pt idx="170">
                        <c:v>13/09/2012</c:v>
                      </c:pt>
                      <c:pt idx="171">
                        <c:v>14/09/2012</c:v>
                      </c:pt>
                      <c:pt idx="172">
                        <c:v>17/09/2012</c:v>
                      </c:pt>
                      <c:pt idx="173">
                        <c:v>18/09/2012</c:v>
                      </c:pt>
                      <c:pt idx="174">
                        <c:v>19/09/2012</c:v>
                      </c:pt>
                      <c:pt idx="175">
                        <c:v>20/09/2012</c:v>
                      </c:pt>
                      <c:pt idx="176">
                        <c:v>21/09/2012</c:v>
                      </c:pt>
                      <c:pt idx="177">
                        <c:v>24/09/2012</c:v>
                      </c:pt>
                      <c:pt idx="178">
                        <c:v>25/09/2012</c:v>
                      </c:pt>
                      <c:pt idx="179">
                        <c:v>26/09/2012</c:v>
                      </c:pt>
                      <c:pt idx="180">
                        <c:v>27/09/2012</c:v>
                      </c:pt>
                      <c:pt idx="181">
                        <c:v>28/09/2012</c:v>
                      </c:pt>
                      <c:pt idx="182">
                        <c:v>01/10/2012</c:v>
                      </c:pt>
                      <c:pt idx="183">
                        <c:v>02/10/2012</c:v>
                      </c:pt>
                      <c:pt idx="184">
                        <c:v>03/10/2012</c:v>
                      </c:pt>
                      <c:pt idx="185">
                        <c:v>04/10/2012</c:v>
                      </c:pt>
                      <c:pt idx="186">
                        <c:v>05/10/2012</c:v>
                      </c:pt>
                      <c:pt idx="187">
                        <c:v>08/10/2012</c:v>
                      </c:pt>
                      <c:pt idx="188">
                        <c:v>10/10/2012</c:v>
                      </c:pt>
                      <c:pt idx="189">
                        <c:v>11/10/2012</c:v>
                      </c:pt>
                      <c:pt idx="190">
                        <c:v>12/10/2012</c:v>
                      </c:pt>
                      <c:pt idx="191">
                        <c:v>15/10/2012</c:v>
                      </c:pt>
                      <c:pt idx="192">
                        <c:v>16/10/2012</c:v>
                      </c:pt>
                      <c:pt idx="193">
                        <c:v>18/10/2012</c:v>
                      </c:pt>
                      <c:pt idx="194">
                        <c:v>19/10/2012</c:v>
                      </c:pt>
                      <c:pt idx="195">
                        <c:v>22/10/2012</c:v>
                      </c:pt>
                      <c:pt idx="196">
                        <c:v>23/10/2012</c:v>
                      </c:pt>
                      <c:pt idx="197">
                        <c:v>24/10/2012</c:v>
                      </c:pt>
                      <c:pt idx="198">
                        <c:v>25/10/2012</c:v>
                      </c:pt>
                      <c:pt idx="199">
                        <c:v>26/10/2012</c:v>
                      </c:pt>
                      <c:pt idx="200">
                        <c:v>29/10/2012</c:v>
                      </c:pt>
                      <c:pt idx="201">
                        <c:v>30/10/2012</c:v>
                      </c:pt>
                      <c:pt idx="202">
                        <c:v>31/10/2012</c:v>
                      </c:pt>
                      <c:pt idx="203">
                        <c:v>01/11/2012</c:v>
                      </c:pt>
                      <c:pt idx="204">
                        <c:v>02/11/2012</c:v>
                      </c:pt>
                      <c:pt idx="205">
                        <c:v>05/11/2012</c:v>
                      </c:pt>
                      <c:pt idx="206">
                        <c:v>06/11/2012</c:v>
                      </c:pt>
                      <c:pt idx="207">
                        <c:v>07/11/2012</c:v>
                      </c:pt>
                      <c:pt idx="208">
                        <c:v>08/11/2012</c:v>
                      </c:pt>
                      <c:pt idx="209">
                        <c:v>09/11/2012</c:v>
                      </c:pt>
                      <c:pt idx="210">
                        <c:v>12/11/2012</c:v>
                      </c:pt>
                      <c:pt idx="211">
                        <c:v>13/11/2012</c:v>
                      </c:pt>
                      <c:pt idx="212">
                        <c:v>14/11/2012</c:v>
                      </c:pt>
                      <c:pt idx="213">
                        <c:v>15/11/2012</c:v>
                      </c:pt>
                      <c:pt idx="214">
                        <c:v>16/11/2012</c:v>
                      </c:pt>
                      <c:pt idx="215">
                        <c:v>19/11/2012</c:v>
                      </c:pt>
                      <c:pt idx="216">
                        <c:v>20/11/2012</c:v>
                      </c:pt>
                      <c:pt idx="217">
                        <c:v>21/11/2012</c:v>
                      </c:pt>
                      <c:pt idx="218">
                        <c:v>22/11/2012</c:v>
                      </c:pt>
                      <c:pt idx="219">
                        <c:v>23/11/2012</c:v>
                      </c:pt>
                      <c:pt idx="220">
                        <c:v>26/11/2012</c:v>
                      </c:pt>
                      <c:pt idx="221">
                        <c:v>27/11/2012</c:v>
                      </c:pt>
                      <c:pt idx="222">
                        <c:v>28/11/2012</c:v>
                      </c:pt>
                      <c:pt idx="223">
                        <c:v>29/11/2012</c:v>
                      </c:pt>
                      <c:pt idx="224">
                        <c:v>30/11/2012</c:v>
                      </c:pt>
                      <c:pt idx="225">
                        <c:v>03/12/2012</c:v>
                      </c:pt>
                      <c:pt idx="226">
                        <c:v>04/12/2012</c:v>
                      </c:pt>
                      <c:pt idx="227">
                        <c:v>05/12/2012</c:v>
                      </c:pt>
                      <c:pt idx="228">
                        <c:v>06/12/2012</c:v>
                      </c:pt>
                      <c:pt idx="229">
                        <c:v>07/12/2012</c:v>
                      </c:pt>
                      <c:pt idx="230">
                        <c:v>10/12/2012</c:v>
                      </c:pt>
                      <c:pt idx="231">
                        <c:v>11/12/2012</c:v>
                      </c:pt>
                      <c:pt idx="232">
                        <c:v>12/12/2012</c:v>
                      </c:pt>
                      <c:pt idx="233">
                        <c:v>13/12/2012</c:v>
                      </c:pt>
                      <c:pt idx="234">
                        <c:v>14/12/2012</c:v>
                      </c:pt>
                      <c:pt idx="235">
                        <c:v>17/12/2012</c:v>
                      </c:pt>
                      <c:pt idx="236">
                        <c:v>18/12/2012</c:v>
                      </c:pt>
                      <c:pt idx="237">
                        <c:v>19/12/2012</c:v>
                      </c:pt>
                      <c:pt idx="238">
                        <c:v>20/12/2012</c:v>
                      </c:pt>
                      <c:pt idx="239">
                        <c:v>21/12/2012</c:v>
                      </c:pt>
                      <c:pt idx="240">
                        <c:v>24/12/2012</c:v>
                      </c:pt>
                      <c:pt idx="241">
                        <c:v>27/12/2012</c:v>
                      </c:pt>
                      <c:pt idx="242">
                        <c:v>28/12/2012</c:v>
                      </c:pt>
                      <c:pt idx="243">
                        <c:v>31/12/2012</c:v>
                      </c:pt>
                      <c:pt idx="244">
                        <c:v>02/01/2013</c:v>
                      </c:pt>
                      <c:pt idx="245">
                        <c:v>03/01/2013</c:v>
                      </c:pt>
                      <c:pt idx="246">
                        <c:v>04/01/2013</c:v>
                      </c:pt>
                      <c:pt idx="247">
                        <c:v>07/01/2013</c:v>
                      </c:pt>
                      <c:pt idx="248">
                        <c:v>08/01/2013</c:v>
                      </c:pt>
                      <c:pt idx="249">
                        <c:v>09/01/2013</c:v>
                      </c:pt>
                      <c:pt idx="250">
                        <c:v>10/01/2013</c:v>
                      </c:pt>
                      <c:pt idx="251">
                        <c:v>11/01/2013</c:v>
                      </c:pt>
                      <c:pt idx="252">
                        <c:v>14/01/2013</c:v>
                      </c:pt>
                      <c:pt idx="253">
                        <c:v>15/01/2013</c:v>
                      </c:pt>
                      <c:pt idx="254">
                        <c:v>16/01/2013</c:v>
                      </c:pt>
                      <c:pt idx="255">
                        <c:v>17/01/2013</c:v>
                      </c:pt>
                      <c:pt idx="256">
                        <c:v>18/01/2013</c:v>
                      </c:pt>
                      <c:pt idx="257">
                        <c:v>21/01/2013</c:v>
                      </c:pt>
                      <c:pt idx="258">
                        <c:v>22/01/2013</c:v>
                      </c:pt>
                      <c:pt idx="259">
                        <c:v>23/01/2013</c:v>
                      </c:pt>
                      <c:pt idx="260">
                        <c:v>24/01/2013</c:v>
                      </c:pt>
                      <c:pt idx="261">
                        <c:v>25/01/2013</c:v>
                      </c:pt>
                      <c:pt idx="262">
                        <c:v>28/01/2013</c:v>
                      </c:pt>
                      <c:pt idx="263">
                        <c:v>29/01/2013</c:v>
                      </c:pt>
                      <c:pt idx="264">
                        <c:v>30/01/2013</c:v>
                      </c:pt>
                      <c:pt idx="265">
                        <c:v>31/01/2013</c:v>
                      </c:pt>
                      <c:pt idx="266">
                        <c:v>01/02/2013</c:v>
                      </c:pt>
                      <c:pt idx="267">
                        <c:v>04/02/2013</c:v>
                      </c:pt>
                      <c:pt idx="268">
                        <c:v>05/02/2013</c:v>
                      </c:pt>
                      <c:pt idx="269">
                        <c:v>06/02/2013</c:v>
                      </c:pt>
                      <c:pt idx="270">
                        <c:v>07/02/2013</c:v>
                      </c:pt>
                      <c:pt idx="271">
                        <c:v>08/02/2013</c:v>
                      </c:pt>
                      <c:pt idx="272">
                        <c:v>11/02/2013</c:v>
                      </c:pt>
                      <c:pt idx="273">
                        <c:v>12/02/2013</c:v>
                      </c:pt>
                      <c:pt idx="274">
                        <c:v>13/02/2013</c:v>
                      </c:pt>
                      <c:pt idx="275">
                        <c:v>14/02/2013</c:v>
                      </c:pt>
                      <c:pt idx="276">
                        <c:v>15/02/2013</c:v>
                      </c:pt>
                      <c:pt idx="277">
                        <c:v>18/02/2013</c:v>
                      </c:pt>
                      <c:pt idx="278">
                        <c:v>19/02/2013</c:v>
                      </c:pt>
                      <c:pt idx="279">
                        <c:v>20/02/2013</c:v>
                      </c:pt>
                      <c:pt idx="280">
                        <c:v>21/02/2013</c:v>
                      </c:pt>
                      <c:pt idx="281">
                        <c:v>22/02/2013</c:v>
                      </c:pt>
                      <c:pt idx="282">
                        <c:v>25/02/2013</c:v>
                      </c:pt>
                      <c:pt idx="283">
                        <c:v>26/02/2013</c:v>
                      </c:pt>
                      <c:pt idx="284">
                        <c:v>27/02/2013</c:v>
                      </c:pt>
                      <c:pt idx="285">
                        <c:v>28/02/2013</c:v>
                      </c:pt>
                      <c:pt idx="286">
                        <c:v>01/03/2013</c:v>
                      </c:pt>
                      <c:pt idx="287">
                        <c:v>04/03/2013</c:v>
                      </c:pt>
                      <c:pt idx="288">
                        <c:v>05/03/2013</c:v>
                      </c:pt>
                      <c:pt idx="289">
                        <c:v>06/03/2013</c:v>
                      </c:pt>
                      <c:pt idx="290">
                        <c:v>07/03/2013</c:v>
                      </c:pt>
                      <c:pt idx="291">
                        <c:v>08/03/2013</c:v>
                      </c:pt>
                      <c:pt idx="292">
                        <c:v>11/03/2013</c:v>
                      </c:pt>
                      <c:pt idx="293">
                        <c:v>12/03/2013</c:v>
                      </c:pt>
                      <c:pt idx="294">
                        <c:v>13/03/2013</c:v>
                      </c:pt>
                      <c:pt idx="295">
                        <c:v>14/03/2013</c:v>
                      </c:pt>
                      <c:pt idx="296">
                        <c:v>15/03/2013</c:v>
                      </c:pt>
                      <c:pt idx="297">
                        <c:v>18/03/2013</c:v>
                      </c:pt>
                      <c:pt idx="298">
                        <c:v>19/03/2013</c:v>
                      </c:pt>
                      <c:pt idx="299">
                        <c:v>20/03/2013</c:v>
                      </c:pt>
                      <c:pt idx="300">
                        <c:v>21/03/2013</c:v>
                      </c:pt>
                      <c:pt idx="301">
                        <c:v>22/03/2013</c:v>
                      </c:pt>
                      <c:pt idx="302">
                        <c:v>25/03/2013</c:v>
                      </c:pt>
                      <c:pt idx="303">
                        <c:v>26/03/2013</c:v>
                      </c:pt>
                      <c:pt idx="304">
                        <c:v>27/03/2013</c:v>
                      </c:pt>
                      <c:pt idx="305">
                        <c:v>28/03/2013</c:v>
                      </c:pt>
                      <c:pt idx="306">
                        <c:v>02/04/2013</c:v>
                      </c:pt>
                      <c:pt idx="307">
                        <c:v>03/04/2013</c:v>
                      </c:pt>
                      <c:pt idx="308">
                        <c:v>04/04/2013</c:v>
                      </c:pt>
                      <c:pt idx="309">
                        <c:v>05/04/2013</c:v>
                      </c:pt>
                      <c:pt idx="310">
                        <c:v>08/04/2013</c:v>
                      </c:pt>
                      <c:pt idx="311">
                        <c:v>09/04/2013</c:v>
                      </c:pt>
                      <c:pt idx="312">
                        <c:v>10/04/2013</c:v>
                      </c:pt>
                      <c:pt idx="313">
                        <c:v>11/04/2013</c:v>
                      </c:pt>
                      <c:pt idx="314">
                        <c:v>12/04/2013</c:v>
                      </c:pt>
                      <c:pt idx="315">
                        <c:v>15/04/2013</c:v>
                      </c:pt>
                      <c:pt idx="316">
                        <c:v>16/04/2013</c:v>
                      </c:pt>
                      <c:pt idx="317">
                        <c:v>17/04/2013</c:v>
                      </c:pt>
                      <c:pt idx="318">
                        <c:v>18/04/2013</c:v>
                      </c:pt>
                      <c:pt idx="319">
                        <c:v>19/04/2013</c:v>
                      </c:pt>
                      <c:pt idx="320">
                        <c:v>22/04/2013</c:v>
                      </c:pt>
                      <c:pt idx="321">
                        <c:v>23/04/2013</c:v>
                      </c:pt>
                      <c:pt idx="322">
                        <c:v>24/04/2013</c:v>
                      </c:pt>
                      <c:pt idx="323">
                        <c:v>25/04/2013</c:v>
                      </c:pt>
                      <c:pt idx="324">
                        <c:v>26/04/2013</c:v>
                      </c:pt>
                      <c:pt idx="325">
                        <c:v>29/04/2013</c:v>
                      </c:pt>
                      <c:pt idx="326">
                        <c:v>30/04/2013</c:v>
                      </c:pt>
                      <c:pt idx="327">
                        <c:v>01/05/2013</c:v>
                      </c:pt>
                      <c:pt idx="328">
                        <c:v>02/05/2013</c:v>
                      </c:pt>
                      <c:pt idx="329">
                        <c:v>03/05/2013</c:v>
                      </c:pt>
                      <c:pt idx="330">
                        <c:v>07/05/2013</c:v>
                      </c:pt>
                      <c:pt idx="331">
                        <c:v>08/05/2013</c:v>
                      </c:pt>
                      <c:pt idx="332">
                        <c:v>09/05/2013</c:v>
                      </c:pt>
                      <c:pt idx="333">
                        <c:v>10/05/2013</c:v>
                      </c:pt>
                      <c:pt idx="334">
                        <c:v>13/05/2013</c:v>
                      </c:pt>
                      <c:pt idx="335">
                        <c:v>14/05/2013</c:v>
                      </c:pt>
                      <c:pt idx="336">
                        <c:v>15/05/2013</c:v>
                      </c:pt>
                      <c:pt idx="337">
                        <c:v>16/05/2013</c:v>
                      </c:pt>
                      <c:pt idx="338">
                        <c:v>17/05/2013</c:v>
                      </c:pt>
                      <c:pt idx="339">
                        <c:v>20/05/2013</c:v>
                      </c:pt>
                      <c:pt idx="340">
                        <c:v>21/05/2013</c:v>
                      </c:pt>
                      <c:pt idx="341">
                        <c:v>22/05/2013</c:v>
                      </c:pt>
                      <c:pt idx="342">
                        <c:v>23/05/2013</c:v>
                      </c:pt>
                      <c:pt idx="343">
                        <c:v>24/05/2013</c:v>
                      </c:pt>
                      <c:pt idx="344">
                        <c:v>28/05/2013</c:v>
                      </c:pt>
                      <c:pt idx="345">
                        <c:v>29/05/2013</c:v>
                      </c:pt>
                      <c:pt idx="346">
                        <c:v>30/05/2013</c:v>
                      </c:pt>
                      <c:pt idx="347">
                        <c:v>31/05/2013</c:v>
                      </c:pt>
                      <c:pt idx="348">
                        <c:v>03/06/2013</c:v>
                      </c:pt>
                      <c:pt idx="349">
                        <c:v>04/06/2013</c:v>
                      </c:pt>
                      <c:pt idx="350">
                        <c:v>05/06/2013</c:v>
                      </c:pt>
                      <c:pt idx="351">
                        <c:v>06/06/2013</c:v>
                      </c:pt>
                      <c:pt idx="352">
                        <c:v>07/06/2013</c:v>
                      </c:pt>
                      <c:pt idx="353">
                        <c:v>10/06/2013</c:v>
                      </c:pt>
                      <c:pt idx="354">
                        <c:v>11/06/2013</c:v>
                      </c:pt>
                      <c:pt idx="355">
                        <c:v>12/06/2013</c:v>
                      </c:pt>
                      <c:pt idx="356">
                        <c:v>13/06/2013</c:v>
                      </c:pt>
                      <c:pt idx="357">
                        <c:v>14/06/2013</c:v>
                      </c:pt>
                      <c:pt idx="358">
                        <c:v>17/06/2013</c:v>
                      </c:pt>
                      <c:pt idx="359">
                        <c:v>18/06/2013</c:v>
                      </c:pt>
                      <c:pt idx="360">
                        <c:v>19/06/2013</c:v>
                      </c:pt>
                      <c:pt idx="361">
                        <c:v>20/06/2013</c:v>
                      </c:pt>
                      <c:pt idx="362">
                        <c:v>21/06/2013</c:v>
                      </c:pt>
                      <c:pt idx="363">
                        <c:v>24/06/2013</c:v>
                      </c:pt>
                      <c:pt idx="364">
                        <c:v>25/06/2013</c:v>
                      </c:pt>
                      <c:pt idx="365">
                        <c:v>26/06/2013</c:v>
                      </c:pt>
                      <c:pt idx="366">
                        <c:v>27/06/2013</c:v>
                      </c:pt>
                      <c:pt idx="367">
                        <c:v>28/06/2013</c:v>
                      </c:pt>
                      <c:pt idx="368">
                        <c:v>01/07/2013</c:v>
                      </c:pt>
                      <c:pt idx="369">
                        <c:v>02/07/2013</c:v>
                      </c:pt>
                      <c:pt idx="370">
                        <c:v>03/07/2013</c:v>
                      </c:pt>
                      <c:pt idx="371">
                        <c:v>04/07/2013</c:v>
                      </c:pt>
                      <c:pt idx="372">
                        <c:v>05/07/2013</c:v>
                      </c:pt>
                      <c:pt idx="373">
                        <c:v>08/07/2013</c:v>
                      </c:pt>
                      <c:pt idx="374">
                        <c:v>09/07/2013</c:v>
                      </c:pt>
                      <c:pt idx="375">
                        <c:v>10/07/2013</c:v>
                      </c:pt>
                      <c:pt idx="376">
                        <c:v>11/07/2013</c:v>
                      </c:pt>
                      <c:pt idx="377">
                        <c:v>12/07/2013</c:v>
                      </c:pt>
                      <c:pt idx="378">
                        <c:v>15/07/2013</c:v>
                      </c:pt>
                      <c:pt idx="379">
                        <c:v>16/07/2013</c:v>
                      </c:pt>
                      <c:pt idx="380">
                        <c:v>17/07/2013</c:v>
                      </c:pt>
                      <c:pt idx="381">
                        <c:v>18/07/2013</c:v>
                      </c:pt>
                      <c:pt idx="382">
                        <c:v>19/07/2013</c:v>
                      </c:pt>
                      <c:pt idx="383">
                        <c:v>22/07/2013</c:v>
                      </c:pt>
                      <c:pt idx="384">
                        <c:v>23/07/2013</c:v>
                      </c:pt>
                      <c:pt idx="385">
                        <c:v>24/07/2013</c:v>
                      </c:pt>
                      <c:pt idx="386">
                        <c:v>25/07/2013</c:v>
                      </c:pt>
                      <c:pt idx="387">
                        <c:v>26/07/2013</c:v>
                      </c:pt>
                      <c:pt idx="388">
                        <c:v>29/07/2013</c:v>
                      </c:pt>
                      <c:pt idx="389">
                        <c:v>30/07/2013</c:v>
                      </c:pt>
                      <c:pt idx="390">
                        <c:v>31/07/2013</c:v>
                      </c:pt>
                      <c:pt idx="391">
                        <c:v>01/08/2013</c:v>
                      </c:pt>
                      <c:pt idx="392">
                        <c:v>02/08/2013</c:v>
                      </c:pt>
                      <c:pt idx="393">
                        <c:v>05/08/2013</c:v>
                      </c:pt>
                      <c:pt idx="394">
                        <c:v>06/08/2013</c:v>
                      </c:pt>
                      <c:pt idx="395">
                        <c:v>07/08/2013</c:v>
                      </c:pt>
                      <c:pt idx="396">
                        <c:v>08/08/2013</c:v>
                      </c:pt>
                      <c:pt idx="397">
                        <c:v>09/08/2013</c:v>
                      </c:pt>
                      <c:pt idx="398">
                        <c:v>12/08/2013</c:v>
                      </c:pt>
                      <c:pt idx="399">
                        <c:v>13/08/2013</c:v>
                      </c:pt>
                      <c:pt idx="400">
                        <c:v>14/08/2013</c:v>
                      </c:pt>
                      <c:pt idx="401">
                        <c:v>15/08/2013</c:v>
                      </c:pt>
                      <c:pt idx="402">
                        <c:v>16/08/2013</c:v>
                      </c:pt>
                      <c:pt idx="403">
                        <c:v>19/08/2013</c:v>
                      </c:pt>
                      <c:pt idx="404">
                        <c:v>20/08/2013</c:v>
                      </c:pt>
                      <c:pt idx="405">
                        <c:v>21/08/2013</c:v>
                      </c:pt>
                      <c:pt idx="406">
                        <c:v>22/08/2013</c:v>
                      </c:pt>
                      <c:pt idx="407">
                        <c:v>23/08/2013</c:v>
                      </c:pt>
                      <c:pt idx="408">
                        <c:v>27/08/2013</c:v>
                      </c:pt>
                      <c:pt idx="409">
                        <c:v>28/08/2013</c:v>
                      </c:pt>
                      <c:pt idx="410">
                        <c:v>29/08/2013</c:v>
                      </c:pt>
                      <c:pt idx="411">
                        <c:v>30/08/2013</c:v>
                      </c:pt>
                      <c:pt idx="412">
                        <c:v>02/09/2013</c:v>
                      </c:pt>
                      <c:pt idx="413">
                        <c:v>03/09/2013</c:v>
                      </c:pt>
                      <c:pt idx="414">
                        <c:v>04/09/2013</c:v>
                      </c:pt>
                      <c:pt idx="415">
                        <c:v>05/09/2013</c:v>
                      </c:pt>
                      <c:pt idx="416">
                        <c:v>06/09/2013</c:v>
                      </c:pt>
                      <c:pt idx="417">
                        <c:v>09/09/2013</c:v>
                      </c:pt>
                      <c:pt idx="418">
                        <c:v>10/09/2013</c:v>
                      </c:pt>
                      <c:pt idx="419">
                        <c:v>11/09/2013</c:v>
                      </c:pt>
                      <c:pt idx="420">
                        <c:v>12/09/2013</c:v>
                      </c:pt>
                      <c:pt idx="421">
                        <c:v>13/09/2013</c:v>
                      </c:pt>
                      <c:pt idx="422">
                        <c:v>16/09/2013</c:v>
                      </c:pt>
                      <c:pt idx="423">
                        <c:v>17/09/2013</c:v>
                      </c:pt>
                      <c:pt idx="424">
                        <c:v>18/09/2013</c:v>
                      </c:pt>
                      <c:pt idx="425">
                        <c:v>19/09/2013</c:v>
                      </c:pt>
                      <c:pt idx="426">
                        <c:v>20/09/2013</c:v>
                      </c:pt>
                      <c:pt idx="427">
                        <c:v>23/09/2013</c:v>
                      </c:pt>
                      <c:pt idx="428">
                        <c:v>24/09/2013</c:v>
                      </c:pt>
                      <c:pt idx="429">
                        <c:v>25/09/2013</c:v>
                      </c:pt>
                      <c:pt idx="430">
                        <c:v>26/09/2013</c:v>
                      </c:pt>
                      <c:pt idx="431">
                        <c:v>27/09/2013</c:v>
                      </c:pt>
                      <c:pt idx="432">
                        <c:v>30/09/2013</c:v>
                      </c:pt>
                      <c:pt idx="433">
                        <c:v>01/10/2013</c:v>
                      </c:pt>
                      <c:pt idx="434">
                        <c:v>02/10/2013</c:v>
                      </c:pt>
                      <c:pt idx="435">
                        <c:v>03/10/2013</c:v>
                      </c:pt>
                      <c:pt idx="436">
                        <c:v>04/10/2013</c:v>
                      </c:pt>
                      <c:pt idx="437">
                        <c:v>07/10/2013</c:v>
                      </c:pt>
                      <c:pt idx="438">
                        <c:v>08/10/2013</c:v>
                      </c:pt>
                      <c:pt idx="439">
                        <c:v>09/10/2013</c:v>
                      </c:pt>
                      <c:pt idx="440">
                        <c:v>10/10/2013</c:v>
                      </c:pt>
                      <c:pt idx="441">
                        <c:v>11/10/2013</c:v>
                      </c:pt>
                      <c:pt idx="442">
                        <c:v>14/10/2013</c:v>
                      </c:pt>
                      <c:pt idx="443">
                        <c:v>15/10/2013</c:v>
                      </c:pt>
                      <c:pt idx="444">
                        <c:v>16/10/2013</c:v>
                      </c:pt>
                      <c:pt idx="445">
                        <c:v>17/10/2013</c:v>
                      </c:pt>
                      <c:pt idx="446">
                        <c:v>18/10/2013</c:v>
                      </c:pt>
                      <c:pt idx="447">
                        <c:v>21/10/2013</c:v>
                      </c:pt>
                      <c:pt idx="448">
                        <c:v>22/10/2013</c:v>
                      </c:pt>
                      <c:pt idx="449">
                        <c:v>23/10/2013</c:v>
                      </c:pt>
                      <c:pt idx="450">
                        <c:v>24/10/2013</c:v>
                      </c:pt>
                      <c:pt idx="451">
                        <c:v>25/10/2013</c:v>
                      </c:pt>
                      <c:pt idx="452">
                        <c:v>28/10/2013</c:v>
                      </c:pt>
                      <c:pt idx="453">
                        <c:v>29/10/2013</c:v>
                      </c:pt>
                      <c:pt idx="454">
                        <c:v>30/10/2013</c:v>
                      </c:pt>
                      <c:pt idx="455">
                        <c:v>31/10/2013</c:v>
                      </c:pt>
                      <c:pt idx="456">
                        <c:v>01/11/2013</c:v>
                      </c:pt>
                      <c:pt idx="457">
                        <c:v>04/11/2013</c:v>
                      </c:pt>
                      <c:pt idx="458">
                        <c:v>05/11/2013</c:v>
                      </c:pt>
                      <c:pt idx="459">
                        <c:v>06/11/2013</c:v>
                      </c:pt>
                      <c:pt idx="460">
                        <c:v>07/11/2013</c:v>
                      </c:pt>
                      <c:pt idx="461">
                        <c:v>08/11/2013</c:v>
                      </c:pt>
                      <c:pt idx="462">
                        <c:v>11/11/2013</c:v>
                      </c:pt>
                      <c:pt idx="463">
                        <c:v>12/11/2013</c:v>
                      </c:pt>
                      <c:pt idx="464">
                        <c:v>13/11/2013</c:v>
                      </c:pt>
                      <c:pt idx="465">
                        <c:v>14/11/2013</c:v>
                      </c:pt>
                      <c:pt idx="466">
                        <c:v>15/11/2013</c:v>
                      </c:pt>
                      <c:pt idx="467">
                        <c:v>18/11/2013</c:v>
                      </c:pt>
                      <c:pt idx="468">
                        <c:v>19/11/2013</c:v>
                      </c:pt>
                      <c:pt idx="469">
                        <c:v>20/11/2013</c:v>
                      </c:pt>
                      <c:pt idx="470">
                        <c:v>21/11/2013</c:v>
                      </c:pt>
                      <c:pt idx="471">
                        <c:v>22/11/2013</c:v>
                      </c:pt>
                      <c:pt idx="472">
                        <c:v>25/11/2013</c:v>
                      </c:pt>
                      <c:pt idx="473">
                        <c:v>26/11/2013</c:v>
                      </c:pt>
                      <c:pt idx="474">
                        <c:v>27/11/2013</c:v>
                      </c:pt>
                      <c:pt idx="475">
                        <c:v>28/11/2013</c:v>
                      </c:pt>
                      <c:pt idx="476">
                        <c:v>29/11/2013</c:v>
                      </c:pt>
                      <c:pt idx="477">
                        <c:v>02/12/2013</c:v>
                      </c:pt>
                      <c:pt idx="478">
                        <c:v>03/12/2013</c:v>
                      </c:pt>
                      <c:pt idx="479">
                        <c:v>04/12/2013</c:v>
                      </c:pt>
                      <c:pt idx="480">
                        <c:v>05/12/2013</c:v>
                      </c:pt>
                      <c:pt idx="481">
                        <c:v>06/12/2013</c:v>
                      </c:pt>
                      <c:pt idx="482">
                        <c:v>09/12/2013</c:v>
                      </c:pt>
                      <c:pt idx="483">
                        <c:v>10/12/2013</c:v>
                      </c:pt>
                      <c:pt idx="484">
                        <c:v>11/12/2013</c:v>
                      </c:pt>
                      <c:pt idx="485">
                        <c:v>12/12/2013</c:v>
                      </c:pt>
                      <c:pt idx="486">
                        <c:v>13/12/2013</c:v>
                      </c:pt>
                      <c:pt idx="487">
                        <c:v>16/12/2013</c:v>
                      </c:pt>
                      <c:pt idx="488">
                        <c:v>17/12/2013</c:v>
                      </c:pt>
                      <c:pt idx="489">
                        <c:v>18/12/2013</c:v>
                      </c:pt>
                      <c:pt idx="490">
                        <c:v>19/12/2013</c:v>
                      </c:pt>
                      <c:pt idx="491">
                        <c:v>20/12/2013</c:v>
                      </c:pt>
                      <c:pt idx="492">
                        <c:v>23/12/2013</c:v>
                      </c:pt>
                      <c:pt idx="493">
                        <c:v>24/12/2013</c:v>
                      </c:pt>
                      <c:pt idx="494">
                        <c:v>27/12/2013</c:v>
                      </c:pt>
                      <c:pt idx="495">
                        <c:v>30/12/2013</c:v>
                      </c:pt>
                      <c:pt idx="496">
                        <c:v>31/12/2013</c:v>
                      </c:pt>
                      <c:pt idx="497">
                        <c:v>02/01/2014</c:v>
                      </c:pt>
                      <c:pt idx="498">
                        <c:v>03/01/2014</c:v>
                      </c:pt>
                      <c:pt idx="499">
                        <c:v>06/01/2014</c:v>
                      </c:pt>
                      <c:pt idx="500">
                        <c:v>07/01/2014</c:v>
                      </c:pt>
                      <c:pt idx="501">
                        <c:v>08/01/2014</c:v>
                      </c:pt>
                      <c:pt idx="502">
                        <c:v>09/01/2014</c:v>
                      </c:pt>
                      <c:pt idx="503">
                        <c:v>10/01/2014</c:v>
                      </c:pt>
                      <c:pt idx="504">
                        <c:v>13/01/2014</c:v>
                      </c:pt>
                      <c:pt idx="505">
                        <c:v>14/01/2014</c:v>
                      </c:pt>
                      <c:pt idx="506">
                        <c:v>15/01/2014</c:v>
                      </c:pt>
                      <c:pt idx="507">
                        <c:v>16/01/2014</c:v>
                      </c:pt>
                      <c:pt idx="508">
                        <c:v>17/01/2014</c:v>
                      </c:pt>
                      <c:pt idx="509">
                        <c:v>20/01/2014</c:v>
                      </c:pt>
                      <c:pt idx="510">
                        <c:v>21/01/2014</c:v>
                      </c:pt>
                      <c:pt idx="511">
                        <c:v>22/01/2014</c:v>
                      </c:pt>
                      <c:pt idx="512">
                        <c:v>23/01/2014</c:v>
                      </c:pt>
                      <c:pt idx="513">
                        <c:v>24/01/2014</c:v>
                      </c:pt>
                      <c:pt idx="514">
                        <c:v>27/01/2014</c:v>
                      </c:pt>
                      <c:pt idx="515">
                        <c:v>28/01/2014</c:v>
                      </c:pt>
                      <c:pt idx="516">
                        <c:v>29/01/2014</c:v>
                      </c:pt>
                      <c:pt idx="517">
                        <c:v>30/01/2014</c:v>
                      </c:pt>
                      <c:pt idx="518">
                        <c:v>31/01/2014</c:v>
                      </c:pt>
                      <c:pt idx="519">
                        <c:v>03/02/2014</c:v>
                      </c:pt>
                      <c:pt idx="520">
                        <c:v>04/02/2014</c:v>
                      </c:pt>
                      <c:pt idx="521">
                        <c:v>05/02/2014</c:v>
                      </c:pt>
                      <c:pt idx="522">
                        <c:v>06/02/2014</c:v>
                      </c:pt>
                      <c:pt idx="523">
                        <c:v>07/02/2014</c:v>
                      </c:pt>
                      <c:pt idx="524">
                        <c:v>10/02/2014</c:v>
                      </c:pt>
                      <c:pt idx="525">
                        <c:v>11/02/2014</c:v>
                      </c:pt>
                      <c:pt idx="526">
                        <c:v>12/02/2014</c:v>
                      </c:pt>
                      <c:pt idx="527">
                        <c:v>13/02/2014</c:v>
                      </c:pt>
                      <c:pt idx="528">
                        <c:v>14/02/2014</c:v>
                      </c:pt>
                      <c:pt idx="529">
                        <c:v>17/02/2014</c:v>
                      </c:pt>
                      <c:pt idx="530">
                        <c:v>18/02/2014</c:v>
                      </c:pt>
                      <c:pt idx="531">
                        <c:v>19/02/2014</c:v>
                      </c:pt>
                      <c:pt idx="532">
                        <c:v>20/02/2014</c:v>
                      </c:pt>
                      <c:pt idx="533">
                        <c:v>21/02/2014</c:v>
                      </c:pt>
                      <c:pt idx="534">
                        <c:v>24/02/2014</c:v>
                      </c:pt>
                      <c:pt idx="535">
                        <c:v>25/02/2014</c:v>
                      </c:pt>
                      <c:pt idx="536">
                        <c:v>26/02/2014</c:v>
                      </c:pt>
                      <c:pt idx="537">
                        <c:v>27/02/2014</c:v>
                      </c:pt>
                      <c:pt idx="538">
                        <c:v>28/02/2014</c:v>
                      </c:pt>
                      <c:pt idx="539">
                        <c:v>03/03/2014</c:v>
                      </c:pt>
                      <c:pt idx="540">
                        <c:v>04/03/2014</c:v>
                      </c:pt>
                      <c:pt idx="541">
                        <c:v>05/03/2014</c:v>
                      </c:pt>
                      <c:pt idx="542">
                        <c:v>06/03/2014</c:v>
                      </c:pt>
                      <c:pt idx="543">
                        <c:v>07/03/2014</c:v>
                      </c:pt>
                      <c:pt idx="544">
                        <c:v>10/03/2014</c:v>
                      </c:pt>
                      <c:pt idx="545">
                        <c:v>11/03/2014</c:v>
                      </c:pt>
                      <c:pt idx="546">
                        <c:v>12/03/2014</c:v>
                      </c:pt>
                      <c:pt idx="547">
                        <c:v>13/03/2014</c:v>
                      </c:pt>
                      <c:pt idx="548">
                        <c:v>14/03/2014</c:v>
                      </c:pt>
                      <c:pt idx="549">
                        <c:v>17/03/2014</c:v>
                      </c:pt>
                      <c:pt idx="550">
                        <c:v>18/03/2014</c:v>
                      </c:pt>
                      <c:pt idx="551">
                        <c:v>19/03/2014</c:v>
                      </c:pt>
                      <c:pt idx="552">
                        <c:v>20/03/2014</c:v>
                      </c:pt>
                      <c:pt idx="553">
                        <c:v>21/03/2014</c:v>
                      </c:pt>
                      <c:pt idx="554">
                        <c:v>24/03/2014</c:v>
                      </c:pt>
                      <c:pt idx="555">
                        <c:v>25/03/2014</c:v>
                      </c:pt>
                      <c:pt idx="556">
                        <c:v>26/03/2014</c:v>
                      </c:pt>
                      <c:pt idx="557">
                        <c:v>27/03/2014</c:v>
                      </c:pt>
                      <c:pt idx="558">
                        <c:v>28/03/2014</c:v>
                      </c:pt>
                      <c:pt idx="559">
                        <c:v>31/03/2014</c:v>
                      </c:pt>
                      <c:pt idx="560">
                        <c:v>01/04/2014</c:v>
                      </c:pt>
                      <c:pt idx="561">
                        <c:v>02/04/2014</c:v>
                      </c:pt>
                      <c:pt idx="562">
                        <c:v>03/04/2014</c:v>
                      </c:pt>
                      <c:pt idx="563">
                        <c:v>04/04/2014</c:v>
                      </c:pt>
                      <c:pt idx="564">
                        <c:v>07/04/2014</c:v>
                      </c:pt>
                      <c:pt idx="565">
                        <c:v>08/04/2014</c:v>
                      </c:pt>
                      <c:pt idx="566">
                        <c:v>09/04/2014</c:v>
                      </c:pt>
                      <c:pt idx="567">
                        <c:v>10/04/2014</c:v>
                      </c:pt>
                      <c:pt idx="568">
                        <c:v>11/04/2014</c:v>
                      </c:pt>
                      <c:pt idx="569">
                        <c:v>14/04/2014</c:v>
                      </c:pt>
                      <c:pt idx="570">
                        <c:v>15/04/2014</c:v>
                      </c:pt>
                      <c:pt idx="571">
                        <c:v>16/04/2014</c:v>
                      </c:pt>
                      <c:pt idx="572">
                        <c:v>17/04/2014</c:v>
                      </c:pt>
                      <c:pt idx="573">
                        <c:v>22/04/2014</c:v>
                      </c:pt>
                      <c:pt idx="574">
                        <c:v>23/04/2014</c:v>
                      </c:pt>
                      <c:pt idx="575">
                        <c:v>24/04/2014</c:v>
                      </c:pt>
                      <c:pt idx="576">
                        <c:v>25/04/2014</c:v>
                      </c:pt>
                      <c:pt idx="577">
                        <c:v>28/04/2014</c:v>
                      </c:pt>
                      <c:pt idx="578">
                        <c:v>29/04/2014</c:v>
                      </c:pt>
                      <c:pt idx="579">
                        <c:v>30/04/2014</c:v>
                      </c:pt>
                      <c:pt idx="580">
                        <c:v>01/05/2014</c:v>
                      </c:pt>
                      <c:pt idx="581">
                        <c:v>02/05/2014</c:v>
                      </c:pt>
                      <c:pt idx="582">
                        <c:v>06/05/2014</c:v>
                      </c:pt>
                      <c:pt idx="583">
                        <c:v>07/05/2014</c:v>
                      </c:pt>
                      <c:pt idx="584">
                        <c:v>08/05/2014</c:v>
                      </c:pt>
                      <c:pt idx="585">
                        <c:v>09/05/2014</c:v>
                      </c:pt>
                      <c:pt idx="586">
                        <c:v>12/05/2014</c:v>
                      </c:pt>
                      <c:pt idx="587">
                        <c:v>13/05/2014</c:v>
                      </c:pt>
                      <c:pt idx="588">
                        <c:v>14/05/2014</c:v>
                      </c:pt>
                      <c:pt idx="589">
                        <c:v>15/05/2014</c:v>
                      </c:pt>
                      <c:pt idx="590">
                        <c:v>16/05/2014</c:v>
                      </c:pt>
                      <c:pt idx="591">
                        <c:v>19/05/2014</c:v>
                      </c:pt>
                      <c:pt idx="592">
                        <c:v>20/05/2014</c:v>
                      </c:pt>
                      <c:pt idx="593">
                        <c:v>21/05/2014</c:v>
                      </c:pt>
                      <c:pt idx="594">
                        <c:v>22/05/2014</c:v>
                      </c:pt>
                      <c:pt idx="595">
                        <c:v>23/05/2014</c:v>
                      </c:pt>
                      <c:pt idx="596">
                        <c:v>27/05/2014</c:v>
                      </c:pt>
                      <c:pt idx="597">
                        <c:v>28/05/2014</c:v>
                      </c:pt>
                      <c:pt idx="598">
                        <c:v>29/05/2014</c:v>
                      </c:pt>
                      <c:pt idx="599">
                        <c:v>30/05/2014</c:v>
                      </c:pt>
                      <c:pt idx="600">
                        <c:v>02/06/2014</c:v>
                      </c:pt>
                      <c:pt idx="601">
                        <c:v>03/06/2014</c:v>
                      </c:pt>
                      <c:pt idx="602">
                        <c:v>04/06/2014</c:v>
                      </c:pt>
                      <c:pt idx="603">
                        <c:v>05/06/2014</c:v>
                      </c:pt>
                      <c:pt idx="604">
                        <c:v>06/06/2014</c:v>
                      </c:pt>
                      <c:pt idx="605">
                        <c:v>09/06/2014</c:v>
                      </c:pt>
                      <c:pt idx="606">
                        <c:v>10/06/2014</c:v>
                      </c:pt>
                      <c:pt idx="607">
                        <c:v>11/06/2014</c:v>
                      </c:pt>
                      <c:pt idx="608">
                        <c:v>12/06/2014</c:v>
                      </c:pt>
                      <c:pt idx="609">
                        <c:v>13/06/2014</c:v>
                      </c:pt>
                      <c:pt idx="610">
                        <c:v>16/06/2014</c:v>
                      </c:pt>
                      <c:pt idx="611">
                        <c:v>17/06/2014</c:v>
                      </c:pt>
                      <c:pt idx="612">
                        <c:v>18/06/2014</c:v>
                      </c:pt>
                      <c:pt idx="613">
                        <c:v>19/06/2014</c:v>
                      </c:pt>
                      <c:pt idx="614">
                        <c:v>20/06/2014</c:v>
                      </c:pt>
                      <c:pt idx="615">
                        <c:v>23/06/2014</c:v>
                      </c:pt>
                      <c:pt idx="616">
                        <c:v>24/06/2014</c:v>
                      </c:pt>
                      <c:pt idx="617">
                        <c:v>25/06/2014</c:v>
                      </c:pt>
                      <c:pt idx="618">
                        <c:v>26/06/2014</c:v>
                      </c:pt>
                      <c:pt idx="619">
                        <c:v>27/06/2014</c:v>
                      </c:pt>
                      <c:pt idx="620">
                        <c:v>30/06/2014</c:v>
                      </c:pt>
                      <c:pt idx="621">
                        <c:v>01/07/2014</c:v>
                      </c:pt>
                      <c:pt idx="622">
                        <c:v>02/07/2014</c:v>
                      </c:pt>
                      <c:pt idx="623">
                        <c:v>03/07/2014</c:v>
                      </c:pt>
                      <c:pt idx="624">
                        <c:v>04/07/2014</c:v>
                      </c:pt>
                      <c:pt idx="625">
                        <c:v>07/07/2014</c:v>
                      </c:pt>
                      <c:pt idx="626">
                        <c:v>08/07/2014</c:v>
                      </c:pt>
                      <c:pt idx="627">
                        <c:v>09/07/2014</c:v>
                      </c:pt>
                      <c:pt idx="628">
                        <c:v>10/07/2014</c:v>
                      </c:pt>
                      <c:pt idx="629">
                        <c:v>11/07/2014</c:v>
                      </c:pt>
                      <c:pt idx="630">
                        <c:v>14/07/2014</c:v>
                      </c:pt>
                      <c:pt idx="631">
                        <c:v>15/07/2014</c:v>
                      </c:pt>
                      <c:pt idx="632">
                        <c:v>16/07/2014</c:v>
                      </c:pt>
                      <c:pt idx="633">
                        <c:v>17/07/2014</c:v>
                      </c:pt>
                      <c:pt idx="634">
                        <c:v>18/07/2014</c:v>
                      </c:pt>
                      <c:pt idx="635">
                        <c:v>21/07/2014</c:v>
                      </c:pt>
                      <c:pt idx="636">
                        <c:v>22/07/2014</c:v>
                      </c:pt>
                      <c:pt idx="637">
                        <c:v>23/07/2014</c:v>
                      </c:pt>
                      <c:pt idx="638">
                        <c:v>24/07/2014</c:v>
                      </c:pt>
                      <c:pt idx="639">
                        <c:v>25/07/2014</c:v>
                      </c:pt>
                      <c:pt idx="640">
                        <c:v>28/07/2014</c:v>
                      </c:pt>
                      <c:pt idx="641">
                        <c:v>29/07/2014</c:v>
                      </c:pt>
                      <c:pt idx="642">
                        <c:v>30/07/2014</c:v>
                      </c:pt>
                      <c:pt idx="643">
                        <c:v>31/07/2014</c:v>
                      </c:pt>
                      <c:pt idx="644">
                        <c:v>01/08/2014</c:v>
                      </c:pt>
                      <c:pt idx="645">
                        <c:v>04/08/2014</c:v>
                      </c:pt>
                      <c:pt idx="646">
                        <c:v>05/08/2014</c:v>
                      </c:pt>
                      <c:pt idx="647">
                        <c:v>06/08/2014</c:v>
                      </c:pt>
                      <c:pt idx="648">
                        <c:v>07/08/2014</c:v>
                      </c:pt>
                      <c:pt idx="649">
                        <c:v>08/08/2014</c:v>
                      </c:pt>
                      <c:pt idx="650">
                        <c:v>11/08/2014</c:v>
                      </c:pt>
                      <c:pt idx="651">
                        <c:v>12/08/2014</c:v>
                      </c:pt>
                      <c:pt idx="652">
                        <c:v>13/08/2014</c:v>
                      </c:pt>
                      <c:pt idx="653">
                        <c:v>14/08/2014</c:v>
                      </c:pt>
                      <c:pt idx="654">
                        <c:v>15/08/2014</c:v>
                      </c:pt>
                      <c:pt idx="655">
                        <c:v>18/08/2014</c:v>
                      </c:pt>
                      <c:pt idx="656">
                        <c:v>19/08/2014</c:v>
                      </c:pt>
                      <c:pt idx="657">
                        <c:v>20/08/2014</c:v>
                      </c:pt>
                      <c:pt idx="658">
                        <c:v>21/08/2014</c:v>
                      </c:pt>
                      <c:pt idx="659">
                        <c:v>22/08/2014</c:v>
                      </c:pt>
                      <c:pt idx="660">
                        <c:v>26/08/2014</c:v>
                      </c:pt>
                      <c:pt idx="661">
                        <c:v>27/08/2014</c:v>
                      </c:pt>
                      <c:pt idx="662">
                        <c:v>28/08/2014</c:v>
                      </c:pt>
                      <c:pt idx="663">
                        <c:v>29/08/2014</c:v>
                      </c:pt>
                      <c:pt idx="664">
                        <c:v>01/09/2014</c:v>
                      </c:pt>
                      <c:pt idx="665">
                        <c:v>02/09/2014</c:v>
                      </c:pt>
                      <c:pt idx="666">
                        <c:v>03/09/2014</c:v>
                      </c:pt>
                      <c:pt idx="667">
                        <c:v>04/09/2014</c:v>
                      </c:pt>
                      <c:pt idx="668">
                        <c:v>05/09/2014</c:v>
                      </c:pt>
                      <c:pt idx="669">
                        <c:v>08/09/2014</c:v>
                      </c:pt>
                      <c:pt idx="670">
                        <c:v>09/09/2014</c:v>
                      </c:pt>
                      <c:pt idx="671">
                        <c:v>10/09/2014</c:v>
                      </c:pt>
                      <c:pt idx="672">
                        <c:v>11/09/2014</c:v>
                      </c:pt>
                      <c:pt idx="673">
                        <c:v>12/09/2014</c:v>
                      </c:pt>
                      <c:pt idx="674">
                        <c:v>15/09/2014</c:v>
                      </c:pt>
                      <c:pt idx="675">
                        <c:v>16/09/2014</c:v>
                      </c:pt>
                      <c:pt idx="676">
                        <c:v>17/09/2014</c:v>
                      </c:pt>
                      <c:pt idx="677">
                        <c:v>18/09/2014</c:v>
                      </c:pt>
                      <c:pt idx="678">
                        <c:v>19/09/2014</c:v>
                      </c:pt>
                      <c:pt idx="679">
                        <c:v>22/09/2014</c:v>
                      </c:pt>
                      <c:pt idx="680">
                        <c:v>23/09/2014</c:v>
                      </c:pt>
                      <c:pt idx="681">
                        <c:v>24/09/2014</c:v>
                      </c:pt>
                      <c:pt idx="682">
                        <c:v>25/09/2014</c:v>
                      </c:pt>
                      <c:pt idx="683">
                        <c:v>26/09/2014</c:v>
                      </c:pt>
                      <c:pt idx="684">
                        <c:v>29/09/2014</c:v>
                      </c:pt>
                      <c:pt idx="685">
                        <c:v>30/09/2014</c:v>
                      </c:pt>
                      <c:pt idx="686">
                        <c:v>01/10/2014</c:v>
                      </c:pt>
                      <c:pt idx="687">
                        <c:v>02/10/2014</c:v>
                      </c:pt>
                      <c:pt idx="688">
                        <c:v>03/10/2014</c:v>
                      </c:pt>
                      <c:pt idx="689">
                        <c:v>06/10/2014</c:v>
                      </c:pt>
                      <c:pt idx="690">
                        <c:v>07/10/2014</c:v>
                      </c:pt>
                      <c:pt idx="691">
                        <c:v>08/10/2014</c:v>
                      </c:pt>
                      <c:pt idx="692">
                        <c:v>09/10/2014</c:v>
                      </c:pt>
                      <c:pt idx="693">
                        <c:v>10/10/2014</c:v>
                      </c:pt>
                      <c:pt idx="694">
                        <c:v>13/10/2014</c:v>
                      </c:pt>
                      <c:pt idx="695">
                        <c:v>14/10/2014</c:v>
                      </c:pt>
                      <c:pt idx="696">
                        <c:v>15/10/2014</c:v>
                      </c:pt>
                      <c:pt idx="697">
                        <c:v>16/10/2014</c:v>
                      </c:pt>
                      <c:pt idx="698">
                        <c:v>17/10/2014</c:v>
                      </c:pt>
                      <c:pt idx="699">
                        <c:v>20/10/2014</c:v>
                      </c:pt>
                      <c:pt idx="700">
                        <c:v>21/10/2014</c:v>
                      </c:pt>
                      <c:pt idx="701">
                        <c:v>22/10/2014</c:v>
                      </c:pt>
                      <c:pt idx="702">
                        <c:v>23/10/2014</c:v>
                      </c:pt>
                      <c:pt idx="703">
                        <c:v>24/10/2014</c:v>
                      </c:pt>
                      <c:pt idx="704">
                        <c:v>27/10/2014</c:v>
                      </c:pt>
                      <c:pt idx="705">
                        <c:v>28/10/2014</c:v>
                      </c:pt>
                      <c:pt idx="706">
                        <c:v>29/10/2014</c:v>
                      </c:pt>
                      <c:pt idx="707">
                        <c:v>30/10/2014</c:v>
                      </c:pt>
                      <c:pt idx="708">
                        <c:v>31/10/2014</c:v>
                      </c:pt>
                      <c:pt idx="709">
                        <c:v>03/11/2014</c:v>
                      </c:pt>
                      <c:pt idx="710">
                        <c:v>04/11/2014</c:v>
                      </c:pt>
                      <c:pt idx="711">
                        <c:v>05/11/2014</c:v>
                      </c:pt>
                      <c:pt idx="712">
                        <c:v>06/11/2014</c:v>
                      </c:pt>
                      <c:pt idx="713">
                        <c:v>07/11/2014</c:v>
                      </c:pt>
                      <c:pt idx="714">
                        <c:v>10/11/2014</c:v>
                      </c:pt>
                      <c:pt idx="715">
                        <c:v>11/11/2014</c:v>
                      </c:pt>
                      <c:pt idx="716">
                        <c:v>12/11/2014</c:v>
                      </c:pt>
                      <c:pt idx="717">
                        <c:v>13/11/2014</c:v>
                      </c:pt>
                      <c:pt idx="718">
                        <c:v>14/11/2014</c:v>
                      </c:pt>
                      <c:pt idx="719">
                        <c:v>17/11/2014</c:v>
                      </c:pt>
                      <c:pt idx="720">
                        <c:v>18/11/2014</c:v>
                      </c:pt>
                      <c:pt idx="721">
                        <c:v>19/11/2014</c:v>
                      </c:pt>
                      <c:pt idx="722">
                        <c:v>20/11/2014</c:v>
                      </c:pt>
                      <c:pt idx="723">
                        <c:v>21/11/2014</c:v>
                      </c:pt>
                      <c:pt idx="724">
                        <c:v>24/11/2014</c:v>
                      </c:pt>
                      <c:pt idx="725">
                        <c:v>25/11/2014</c:v>
                      </c:pt>
                      <c:pt idx="726">
                        <c:v>26/11/2014</c:v>
                      </c:pt>
                      <c:pt idx="727">
                        <c:v>27/11/2014</c:v>
                      </c:pt>
                      <c:pt idx="728">
                        <c:v>28/11/2014</c:v>
                      </c:pt>
                      <c:pt idx="729">
                        <c:v>01/12/2014</c:v>
                      </c:pt>
                      <c:pt idx="730">
                        <c:v>02/12/2014</c:v>
                      </c:pt>
                      <c:pt idx="731">
                        <c:v>03/12/2014</c:v>
                      </c:pt>
                      <c:pt idx="732">
                        <c:v>04/12/2014</c:v>
                      </c:pt>
                      <c:pt idx="733">
                        <c:v>05/12/2014</c:v>
                      </c:pt>
                      <c:pt idx="734">
                        <c:v>08/12/2014</c:v>
                      </c:pt>
                      <c:pt idx="735">
                        <c:v>09/12/2014</c:v>
                      </c:pt>
                      <c:pt idx="736">
                        <c:v>10/12/2014</c:v>
                      </c:pt>
                      <c:pt idx="737">
                        <c:v>11/12/2014</c:v>
                      </c:pt>
                      <c:pt idx="738">
                        <c:v>12/12/2014</c:v>
                      </c:pt>
                      <c:pt idx="739">
                        <c:v>15/12/2014</c:v>
                      </c:pt>
                      <c:pt idx="740">
                        <c:v>16/12/2014</c:v>
                      </c:pt>
                      <c:pt idx="741">
                        <c:v>17/12/2014</c:v>
                      </c:pt>
                      <c:pt idx="742">
                        <c:v>18/12/2014</c:v>
                      </c:pt>
                      <c:pt idx="743">
                        <c:v>19/12/2014</c:v>
                      </c:pt>
                      <c:pt idx="744">
                        <c:v>22/12/2014</c:v>
                      </c:pt>
                      <c:pt idx="745">
                        <c:v>23/12/2014</c:v>
                      </c:pt>
                      <c:pt idx="746">
                        <c:v>24/12/2014</c:v>
                      </c:pt>
                      <c:pt idx="747">
                        <c:v>29/12/2014</c:v>
                      </c:pt>
                      <c:pt idx="748">
                        <c:v>30/12/2014</c:v>
                      </c:pt>
                      <c:pt idx="749">
                        <c:v>31/12/2014</c:v>
                      </c:pt>
                      <c:pt idx="750">
                        <c:v>02/01/2015</c:v>
                      </c:pt>
                      <c:pt idx="751">
                        <c:v>05/01/2015</c:v>
                      </c:pt>
                      <c:pt idx="752">
                        <c:v>06/01/2015</c:v>
                      </c:pt>
                      <c:pt idx="753">
                        <c:v>07/01/2015</c:v>
                      </c:pt>
                      <c:pt idx="754">
                        <c:v>08/01/2015</c:v>
                      </c:pt>
                      <c:pt idx="755">
                        <c:v>09/01/2015</c:v>
                      </c:pt>
                      <c:pt idx="756">
                        <c:v>12/01/2015</c:v>
                      </c:pt>
                      <c:pt idx="757">
                        <c:v>13/01/2015</c:v>
                      </c:pt>
                      <c:pt idx="758">
                        <c:v>14/01/2015</c:v>
                      </c:pt>
                      <c:pt idx="759">
                        <c:v>15/01/2015</c:v>
                      </c:pt>
                      <c:pt idx="760">
                        <c:v>16/01/2015</c:v>
                      </c:pt>
                      <c:pt idx="761">
                        <c:v>19/01/2015</c:v>
                      </c:pt>
                      <c:pt idx="762">
                        <c:v>20/01/2015</c:v>
                      </c:pt>
                      <c:pt idx="763">
                        <c:v>21/01/2015</c:v>
                      </c:pt>
                      <c:pt idx="764">
                        <c:v>22/01/2015</c:v>
                      </c:pt>
                      <c:pt idx="765">
                        <c:v>23/01/2015</c:v>
                      </c:pt>
                      <c:pt idx="766">
                        <c:v>26/01/2015</c:v>
                      </c:pt>
                      <c:pt idx="767">
                        <c:v>27/01/2015</c:v>
                      </c:pt>
                      <c:pt idx="768">
                        <c:v>28/01/2015</c:v>
                      </c:pt>
                      <c:pt idx="769">
                        <c:v>29/01/2015</c:v>
                      </c:pt>
                      <c:pt idx="770">
                        <c:v>30/01/2015</c:v>
                      </c:pt>
                      <c:pt idx="771">
                        <c:v>02/02/2015</c:v>
                      </c:pt>
                      <c:pt idx="772">
                        <c:v>03/02/2015</c:v>
                      </c:pt>
                      <c:pt idx="773">
                        <c:v>04/02/2015</c:v>
                      </c:pt>
                      <c:pt idx="774">
                        <c:v>05/02/2015</c:v>
                      </c:pt>
                      <c:pt idx="775">
                        <c:v>06/02/2015</c:v>
                      </c:pt>
                      <c:pt idx="776">
                        <c:v>09/02/2015</c:v>
                      </c:pt>
                      <c:pt idx="777">
                        <c:v>10/02/2015</c:v>
                      </c:pt>
                      <c:pt idx="778">
                        <c:v>11/02/2015</c:v>
                      </c:pt>
                      <c:pt idx="779">
                        <c:v>12/02/2015</c:v>
                      </c:pt>
                      <c:pt idx="780">
                        <c:v>13/02/2015</c:v>
                      </c:pt>
                      <c:pt idx="781">
                        <c:v>16/02/2015</c:v>
                      </c:pt>
                      <c:pt idx="782">
                        <c:v>17/02/2015</c:v>
                      </c:pt>
                      <c:pt idx="783">
                        <c:v>18/02/2015</c:v>
                      </c:pt>
                      <c:pt idx="784">
                        <c:v>19/02/2015</c:v>
                      </c:pt>
                      <c:pt idx="785">
                        <c:v>20/02/2015</c:v>
                      </c:pt>
                      <c:pt idx="786">
                        <c:v>23/02/2015</c:v>
                      </c:pt>
                      <c:pt idx="787">
                        <c:v>24/02/2015</c:v>
                      </c:pt>
                      <c:pt idx="788">
                        <c:v>25/02/2015</c:v>
                      </c:pt>
                      <c:pt idx="789">
                        <c:v>26/02/2015</c:v>
                      </c:pt>
                      <c:pt idx="790">
                        <c:v>27/02/2015</c:v>
                      </c:pt>
                      <c:pt idx="791">
                        <c:v>02/03/2015</c:v>
                      </c:pt>
                      <c:pt idx="792">
                        <c:v>03/03/2015</c:v>
                      </c:pt>
                      <c:pt idx="793">
                        <c:v>04/03/2015</c:v>
                      </c:pt>
                      <c:pt idx="794">
                        <c:v>05/03/2015</c:v>
                      </c:pt>
                      <c:pt idx="795">
                        <c:v>06/03/2015</c:v>
                      </c:pt>
                      <c:pt idx="796">
                        <c:v>09/03/2015</c:v>
                      </c:pt>
                      <c:pt idx="797">
                        <c:v>10/03/2015</c:v>
                      </c:pt>
                      <c:pt idx="798">
                        <c:v>11/03/2015</c:v>
                      </c:pt>
                      <c:pt idx="799">
                        <c:v>12/03/2015</c:v>
                      </c:pt>
                      <c:pt idx="800">
                        <c:v>13/03/2015</c:v>
                      </c:pt>
                      <c:pt idx="801">
                        <c:v>16/03/2015</c:v>
                      </c:pt>
                      <c:pt idx="802">
                        <c:v>17/03/2015</c:v>
                      </c:pt>
                      <c:pt idx="803">
                        <c:v>18/03/2015</c:v>
                      </c:pt>
                      <c:pt idx="804">
                        <c:v>19/03/2015</c:v>
                      </c:pt>
                      <c:pt idx="805">
                        <c:v>20/03/2015</c:v>
                      </c:pt>
                      <c:pt idx="806">
                        <c:v>23/03/2015</c:v>
                      </c:pt>
                      <c:pt idx="807">
                        <c:v>24/03/2015</c:v>
                      </c:pt>
                      <c:pt idx="808">
                        <c:v>25/03/2015</c:v>
                      </c:pt>
                      <c:pt idx="809">
                        <c:v>26/03/2015</c:v>
                      </c:pt>
                      <c:pt idx="810">
                        <c:v>27/03/2015</c:v>
                      </c:pt>
                      <c:pt idx="811">
                        <c:v>30/03/2015</c:v>
                      </c:pt>
                      <c:pt idx="812">
                        <c:v>31/03/2015</c:v>
                      </c:pt>
                      <c:pt idx="813">
                        <c:v>01/04/2015</c:v>
                      </c:pt>
                      <c:pt idx="814">
                        <c:v>02/04/2015</c:v>
                      </c:pt>
                      <c:pt idx="815">
                        <c:v>07/04/2015</c:v>
                      </c:pt>
                      <c:pt idx="816">
                        <c:v>08/04/2015</c:v>
                      </c:pt>
                      <c:pt idx="817">
                        <c:v>09/04/2015</c:v>
                      </c:pt>
                      <c:pt idx="818">
                        <c:v>10/04/2015</c:v>
                      </c:pt>
                      <c:pt idx="819">
                        <c:v>13/04/2015</c:v>
                      </c:pt>
                      <c:pt idx="820">
                        <c:v>14/04/2015</c:v>
                      </c:pt>
                      <c:pt idx="821">
                        <c:v>15/04/2015</c:v>
                      </c:pt>
                      <c:pt idx="822">
                        <c:v>16/04/2015</c:v>
                      </c:pt>
                      <c:pt idx="823">
                        <c:v>17/04/2015</c:v>
                      </c:pt>
                      <c:pt idx="824">
                        <c:v>20/04/2015</c:v>
                      </c:pt>
                      <c:pt idx="825">
                        <c:v>21/04/2015</c:v>
                      </c:pt>
                      <c:pt idx="826">
                        <c:v>22/04/2015</c:v>
                      </c:pt>
                      <c:pt idx="827">
                        <c:v>23/04/2015</c:v>
                      </c:pt>
                      <c:pt idx="828">
                        <c:v>24/04/2015</c:v>
                      </c:pt>
                      <c:pt idx="829">
                        <c:v>27/04/2015</c:v>
                      </c:pt>
                      <c:pt idx="830">
                        <c:v>28/04/2015</c:v>
                      </c:pt>
                      <c:pt idx="831">
                        <c:v>29/04/2015</c:v>
                      </c:pt>
                      <c:pt idx="832">
                        <c:v>30/04/2015</c:v>
                      </c:pt>
                      <c:pt idx="833">
                        <c:v>01/05/2015</c:v>
                      </c:pt>
                      <c:pt idx="834">
                        <c:v>05/05/2015</c:v>
                      </c:pt>
                      <c:pt idx="835">
                        <c:v>06/05/2015</c:v>
                      </c:pt>
                      <c:pt idx="836">
                        <c:v>07/05/2015</c:v>
                      </c:pt>
                      <c:pt idx="837">
                        <c:v>08/05/2015</c:v>
                      </c:pt>
                      <c:pt idx="838">
                        <c:v>11/05/2015</c:v>
                      </c:pt>
                      <c:pt idx="839">
                        <c:v>12/05/2015</c:v>
                      </c:pt>
                      <c:pt idx="840">
                        <c:v>13/05/2015</c:v>
                      </c:pt>
                      <c:pt idx="841">
                        <c:v>14/05/2015</c:v>
                      </c:pt>
                      <c:pt idx="842">
                        <c:v>15/05/2015</c:v>
                      </c:pt>
                      <c:pt idx="843">
                        <c:v>18/05/2015</c:v>
                      </c:pt>
                      <c:pt idx="844">
                        <c:v>19/05/2015</c:v>
                      </c:pt>
                      <c:pt idx="845">
                        <c:v>20/05/2015</c:v>
                      </c:pt>
                      <c:pt idx="846">
                        <c:v>21/05/2015</c:v>
                      </c:pt>
                      <c:pt idx="847">
                        <c:v>22/05/2015</c:v>
                      </c:pt>
                      <c:pt idx="848">
                        <c:v>26/05/2015</c:v>
                      </c:pt>
                      <c:pt idx="849">
                        <c:v>27/05/2015</c:v>
                      </c:pt>
                      <c:pt idx="850">
                        <c:v>28/05/2015</c:v>
                      </c:pt>
                      <c:pt idx="851">
                        <c:v>29/05/2015</c:v>
                      </c:pt>
                      <c:pt idx="852">
                        <c:v>01/06/2015</c:v>
                      </c:pt>
                      <c:pt idx="853">
                        <c:v>02/06/2015</c:v>
                      </c:pt>
                      <c:pt idx="854">
                        <c:v>03/06/2015</c:v>
                      </c:pt>
                      <c:pt idx="855">
                        <c:v>04/06/2015</c:v>
                      </c:pt>
                      <c:pt idx="856">
                        <c:v>05/06/2015</c:v>
                      </c:pt>
                      <c:pt idx="857">
                        <c:v>08/06/2015</c:v>
                      </c:pt>
                      <c:pt idx="858">
                        <c:v>09/06/2015</c:v>
                      </c:pt>
                      <c:pt idx="859">
                        <c:v>10/06/2015</c:v>
                      </c:pt>
                      <c:pt idx="860">
                        <c:v>11/06/2015</c:v>
                      </c:pt>
                      <c:pt idx="861">
                        <c:v>12/06/2015</c:v>
                      </c:pt>
                      <c:pt idx="862">
                        <c:v>15/06/2015</c:v>
                      </c:pt>
                      <c:pt idx="863">
                        <c:v>16/06/2015</c:v>
                      </c:pt>
                      <c:pt idx="864">
                        <c:v>17/06/2015</c:v>
                      </c:pt>
                      <c:pt idx="865">
                        <c:v>18/06/2015</c:v>
                      </c:pt>
                      <c:pt idx="866">
                        <c:v>19/06/2015</c:v>
                      </c:pt>
                      <c:pt idx="867">
                        <c:v>22/06/2015</c:v>
                      </c:pt>
                      <c:pt idx="868">
                        <c:v>23/06/2015</c:v>
                      </c:pt>
                      <c:pt idx="869">
                        <c:v>24/06/2015</c:v>
                      </c:pt>
                      <c:pt idx="870">
                        <c:v>25/06/2015</c:v>
                      </c:pt>
                      <c:pt idx="871">
                        <c:v>26/06/2015</c:v>
                      </c:pt>
                      <c:pt idx="872">
                        <c:v>29/06/2015</c:v>
                      </c:pt>
                      <c:pt idx="873">
                        <c:v>30/06/2015</c:v>
                      </c:pt>
                      <c:pt idx="874">
                        <c:v>01/07/2015</c:v>
                      </c:pt>
                      <c:pt idx="875">
                        <c:v>02/07/2015</c:v>
                      </c:pt>
                      <c:pt idx="876">
                        <c:v>03/07/2015</c:v>
                      </c:pt>
                      <c:pt idx="877">
                        <c:v>06/07/2015</c:v>
                      </c:pt>
                      <c:pt idx="878">
                        <c:v>07/07/2015</c:v>
                      </c:pt>
                      <c:pt idx="879">
                        <c:v>08/07/2015</c:v>
                      </c:pt>
                      <c:pt idx="880">
                        <c:v>09/07/2015</c:v>
                      </c:pt>
                      <c:pt idx="881">
                        <c:v>10/07/2015</c:v>
                      </c:pt>
                      <c:pt idx="882">
                        <c:v>13/07/2015</c:v>
                      </c:pt>
                      <c:pt idx="883">
                        <c:v>14/07/2015</c:v>
                      </c:pt>
                      <c:pt idx="884">
                        <c:v>15/07/2015</c:v>
                      </c:pt>
                      <c:pt idx="885">
                        <c:v>16/07/2015</c:v>
                      </c:pt>
                      <c:pt idx="886">
                        <c:v>17/07/2015</c:v>
                      </c:pt>
                      <c:pt idx="887">
                        <c:v>20/07/2015</c:v>
                      </c:pt>
                      <c:pt idx="888">
                        <c:v>21/07/2015</c:v>
                      </c:pt>
                      <c:pt idx="889">
                        <c:v>22/07/2015</c:v>
                      </c:pt>
                      <c:pt idx="890">
                        <c:v>23/07/2015</c:v>
                      </c:pt>
                      <c:pt idx="891">
                        <c:v>24/07/2015</c:v>
                      </c:pt>
                      <c:pt idx="892">
                        <c:v>27/07/2015</c:v>
                      </c:pt>
                      <c:pt idx="893">
                        <c:v>28/07/2015</c:v>
                      </c:pt>
                      <c:pt idx="894">
                        <c:v>29/07/2015</c:v>
                      </c:pt>
                      <c:pt idx="895">
                        <c:v>30/07/2015</c:v>
                      </c:pt>
                      <c:pt idx="896">
                        <c:v>31/07/2015</c:v>
                      </c:pt>
                      <c:pt idx="897">
                        <c:v>03/08/2015</c:v>
                      </c:pt>
                      <c:pt idx="898">
                        <c:v>04/08/2015</c:v>
                      </c:pt>
                      <c:pt idx="899">
                        <c:v>05/08/2015</c:v>
                      </c:pt>
                      <c:pt idx="900">
                        <c:v>06/08/2015</c:v>
                      </c:pt>
                      <c:pt idx="901">
                        <c:v>07/08/2015</c:v>
                      </c:pt>
                      <c:pt idx="902">
                        <c:v>10/08/2015</c:v>
                      </c:pt>
                      <c:pt idx="903">
                        <c:v>11/08/2015</c:v>
                      </c:pt>
                      <c:pt idx="904">
                        <c:v>12/08/2015</c:v>
                      </c:pt>
                      <c:pt idx="905">
                        <c:v>13/08/2015</c:v>
                      </c:pt>
                      <c:pt idx="906">
                        <c:v>14/08/2015</c:v>
                      </c:pt>
                      <c:pt idx="907">
                        <c:v>17/08/2015</c:v>
                      </c:pt>
                      <c:pt idx="908">
                        <c:v>18/08/2015</c:v>
                      </c:pt>
                      <c:pt idx="909">
                        <c:v>19/08/2015</c:v>
                      </c:pt>
                      <c:pt idx="910">
                        <c:v>20/08/2015</c:v>
                      </c:pt>
                      <c:pt idx="911">
                        <c:v>21/08/2015</c:v>
                      </c:pt>
                      <c:pt idx="912">
                        <c:v>24/08/2015</c:v>
                      </c:pt>
                      <c:pt idx="913">
                        <c:v>25/08/2015</c:v>
                      </c:pt>
                      <c:pt idx="914">
                        <c:v>26/08/2015</c:v>
                      </c:pt>
                      <c:pt idx="915">
                        <c:v>27/08/2015</c:v>
                      </c:pt>
                      <c:pt idx="916">
                        <c:v>28/08/2015</c:v>
                      </c:pt>
                      <c:pt idx="917">
                        <c:v>01/09/2015</c:v>
                      </c:pt>
                      <c:pt idx="918">
                        <c:v>02/09/2015</c:v>
                      </c:pt>
                      <c:pt idx="919">
                        <c:v>03/09/2015</c:v>
                      </c:pt>
                      <c:pt idx="920">
                        <c:v>04/09/2015</c:v>
                      </c:pt>
                      <c:pt idx="921">
                        <c:v>07/09/2015</c:v>
                      </c:pt>
                      <c:pt idx="922">
                        <c:v>08/09/2015</c:v>
                      </c:pt>
                      <c:pt idx="923">
                        <c:v>09/09/2015</c:v>
                      </c:pt>
                      <c:pt idx="924">
                        <c:v>10/09/2015</c:v>
                      </c:pt>
                      <c:pt idx="925">
                        <c:v>11/09/2015</c:v>
                      </c:pt>
                      <c:pt idx="926">
                        <c:v>14/09/2015</c:v>
                      </c:pt>
                      <c:pt idx="927">
                        <c:v>15/09/2015</c:v>
                      </c:pt>
                      <c:pt idx="928">
                        <c:v>16/09/2015</c:v>
                      </c:pt>
                      <c:pt idx="929">
                        <c:v>17/09/2015</c:v>
                      </c:pt>
                      <c:pt idx="930">
                        <c:v>18/09/2015</c:v>
                      </c:pt>
                      <c:pt idx="931">
                        <c:v>21/09/2015</c:v>
                      </c:pt>
                      <c:pt idx="932">
                        <c:v>22/09/2015</c:v>
                      </c:pt>
                      <c:pt idx="933">
                        <c:v>23/09/2015</c:v>
                      </c:pt>
                      <c:pt idx="934">
                        <c:v>24/09/2015</c:v>
                      </c:pt>
                      <c:pt idx="935">
                        <c:v>25/09/2015</c:v>
                      </c:pt>
                      <c:pt idx="936">
                        <c:v>28/09/2015</c:v>
                      </c:pt>
                      <c:pt idx="937">
                        <c:v>29/09/2015</c:v>
                      </c:pt>
                      <c:pt idx="938">
                        <c:v>30/09/2015</c:v>
                      </c:pt>
                      <c:pt idx="939">
                        <c:v>01/10/2015</c:v>
                      </c:pt>
                      <c:pt idx="940">
                        <c:v>02/10/2015</c:v>
                      </c:pt>
                      <c:pt idx="941">
                        <c:v>05/10/2015</c:v>
                      </c:pt>
                      <c:pt idx="942">
                        <c:v>06/10/2015</c:v>
                      </c:pt>
                      <c:pt idx="943">
                        <c:v>07/10/2015</c:v>
                      </c:pt>
                      <c:pt idx="944">
                        <c:v>08/10/2015</c:v>
                      </c:pt>
                      <c:pt idx="945">
                        <c:v>09/10/2015</c:v>
                      </c:pt>
                      <c:pt idx="946">
                        <c:v>12/10/2015</c:v>
                      </c:pt>
                      <c:pt idx="947">
                        <c:v>13/10/2015</c:v>
                      </c:pt>
                      <c:pt idx="948">
                        <c:v>14/10/2015</c:v>
                      </c:pt>
                      <c:pt idx="949">
                        <c:v>15/10/2015</c:v>
                      </c:pt>
                      <c:pt idx="950">
                        <c:v>16/10/2015</c:v>
                      </c:pt>
                      <c:pt idx="951">
                        <c:v>19/10/2015</c:v>
                      </c:pt>
                      <c:pt idx="952">
                        <c:v>20/10/2015</c:v>
                      </c:pt>
                      <c:pt idx="953">
                        <c:v>21/10/2015</c:v>
                      </c:pt>
                      <c:pt idx="954">
                        <c:v>22/10/2015</c:v>
                      </c:pt>
                      <c:pt idx="955">
                        <c:v>23/10/2015</c:v>
                      </c:pt>
                      <c:pt idx="956">
                        <c:v>26/10/2015</c:v>
                      </c:pt>
                      <c:pt idx="957">
                        <c:v>27/10/2015</c:v>
                      </c:pt>
                      <c:pt idx="958">
                        <c:v>28/10/2015</c:v>
                      </c:pt>
                      <c:pt idx="959">
                        <c:v>29/10/2015</c:v>
                      </c:pt>
                      <c:pt idx="960">
                        <c:v>30/10/2015</c:v>
                      </c:pt>
                      <c:pt idx="961">
                        <c:v>02/11/2015</c:v>
                      </c:pt>
                      <c:pt idx="962">
                        <c:v>03/11/2015</c:v>
                      </c:pt>
                      <c:pt idx="963">
                        <c:v>04/11/2015</c:v>
                      </c:pt>
                      <c:pt idx="964">
                        <c:v>05/11/2015</c:v>
                      </c:pt>
                      <c:pt idx="965">
                        <c:v>06/11/2015</c:v>
                      </c:pt>
                      <c:pt idx="966">
                        <c:v>09/11/2015</c:v>
                      </c:pt>
                      <c:pt idx="967">
                        <c:v>10/11/2015</c:v>
                      </c:pt>
                      <c:pt idx="968">
                        <c:v>11/11/2015</c:v>
                      </c:pt>
                      <c:pt idx="969">
                        <c:v>12/11/2015</c:v>
                      </c:pt>
                      <c:pt idx="970">
                        <c:v>13/11/2015</c:v>
                      </c:pt>
                      <c:pt idx="971">
                        <c:v>16/11/2015</c:v>
                      </c:pt>
                      <c:pt idx="972">
                        <c:v>17/11/2015</c:v>
                      </c:pt>
                      <c:pt idx="973">
                        <c:v>18/11/2015</c:v>
                      </c:pt>
                      <c:pt idx="974">
                        <c:v>19/11/2015</c:v>
                      </c:pt>
                      <c:pt idx="975">
                        <c:v>20/11/2015</c:v>
                      </c:pt>
                      <c:pt idx="976">
                        <c:v>23/11/2015</c:v>
                      </c:pt>
                      <c:pt idx="977">
                        <c:v>24/11/2015</c:v>
                      </c:pt>
                      <c:pt idx="978">
                        <c:v>25/11/2015</c:v>
                      </c:pt>
                      <c:pt idx="979">
                        <c:v>26/11/2015</c:v>
                      </c:pt>
                      <c:pt idx="980">
                        <c:v>27/11/2015</c:v>
                      </c:pt>
                      <c:pt idx="981">
                        <c:v>30/11/2015</c:v>
                      </c:pt>
                      <c:pt idx="982">
                        <c:v>01/12/2015</c:v>
                      </c:pt>
                      <c:pt idx="983">
                        <c:v>02/12/2015</c:v>
                      </c:pt>
                      <c:pt idx="984">
                        <c:v>03/12/2015</c:v>
                      </c:pt>
                      <c:pt idx="985">
                        <c:v>04/12/2015</c:v>
                      </c:pt>
                      <c:pt idx="986">
                        <c:v>07/12/2015</c:v>
                      </c:pt>
                      <c:pt idx="987">
                        <c:v>08/12/2015</c:v>
                      </c:pt>
                      <c:pt idx="988">
                        <c:v>09/12/2015</c:v>
                      </c:pt>
                      <c:pt idx="989">
                        <c:v>10/12/2015</c:v>
                      </c:pt>
                      <c:pt idx="990">
                        <c:v>11/12/2015</c:v>
                      </c:pt>
                      <c:pt idx="991">
                        <c:v>14/12/2015</c:v>
                      </c:pt>
                      <c:pt idx="992">
                        <c:v>15/12/2015</c:v>
                      </c:pt>
                      <c:pt idx="993">
                        <c:v>16/12/2015</c:v>
                      </c:pt>
                      <c:pt idx="994">
                        <c:v>17/12/2015</c:v>
                      </c:pt>
                      <c:pt idx="995">
                        <c:v>21/12/2015</c:v>
                      </c:pt>
                      <c:pt idx="996">
                        <c:v>22/12/2015</c:v>
                      </c:pt>
                      <c:pt idx="997">
                        <c:v>23/12/2015</c:v>
                      </c:pt>
                      <c:pt idx="998">
                        <c:v>24/12/2015</c:v>
                      </c:pt>
                      <c:pt idx="999">
                        <c:v>29/12/2015</c:v>
                      </c:pt>
                      <c:pt idx="1000">
                        <c:v>30/12/2015</c:v>
                      </c:pt>
                      <c:pt idx="1001">
                        <c:v>31/12/2015</c:v>
                      </c:pt>
                      <c:pt idx="1002">
                        <c:v>04/01/2016</c:v>
                      </c:pt>
                      <c:pt idx="1003">
                        <c:v>05/01/2016</c:v>
                      </c:pt>
                      <c:pt idx="1004">
                        <c:v>06/01/2016</c:v>
                      </c:pt>
                      <c:pt idx="1005">
                        <c:v>07/01/2016</c:v>
                      </c:pt>
                      <c:pt idx="1006">
                        <c:v>08/01/2016</c:v>
                      </c:pt>
                      <c:pt idx="1007">
                        <c:v>11/01/2016</c:v>
                      </c:pt>
                      <c:pt idx="1008">
                        <c:v>12/01/2016</c:v>
                      </c:pt>
                      <c:pt idx="1009">
                        <c:v>13/01/2016</c:v>
                      </c:pt>
                      <c:pt idx="1010">
                        <c:v>14/01/2016</c:v>
                      </c:pt>
                      <c:pt idx="1011">
                        <c:v>15/01/2016</c:v>
                      </c:pt>
                      <c:pt idx="1012">
                        <c:v>18/01/2016</c:v>
                      </c:pt>
                      <c:pt idx="1013">
                        <c:v>19/01/2016</c:v>
                      </c:pt>
                      <c:pt idx="1014">
                        <c:v>20/01/2016</c:v>
                      </c:pt>
                      <c:pt idx="1015">
                        <c:v>21/01/2016</c:v>
                      </c:pt>
                      <c:pt idx="1016">
                        <c:v>22/01/2016</c:v>
                      </c:pt>
                      <c:pt idx="1017">
                        <c:v>25/01/2016</c:v>
                      </c:pt>
                      <c:pt idx="1018">
                        <c:v>26/01/2016</c:v>
                      </c:pt>
                      <c:pt idx="1019">
                        <c:v>27/01/2016</c:v>
                      </c:pt>
                      <c:pt idx="1020">
                        <c:v>28/01/2016</c:v>
                      </c:pt>
                      <c:pt idx="1021">
                        <c:v>01/02/2016</c:v>
                      </c:pt>
                      <c:pt idx="1022">
                        <c:v>02/02/2016</c:v>
                      </c:pt>
                      <c:pt idx="1023">
                        <c:v>03/02/2016</c:v>
                      </c:pt>
                      <c:pt idx="1024">
                        <c:v>04/02/2016</c:v>
                      </c:pt>
                      <c:pt idx="1025">
                        <c:v>05/02/2016</c:v>
                      </c:pt>
                      <c:pt idx="1026">
                        <c:v>08/02/2016</c:v>
                      </c:pt>
                      <c:pt idx="1027">
                        <c:v>09/02/2016</c:v>
                      </c:pt>
                      <c:pt idx="1028">
                        <c:v>10/02/2016</c:v>
                      </c:pt>
                      <c:pt idx="1029">
                        <c:v>11/02/2016</c:v>
                      </c:pt>
                      <c:pt idx="1030">
                        <c:v>15/02/2016</c:v>
                      </c:pt>
                      <c:pt idx="1031">
                        <c:v>16/02/2016</c:v>
                      </c:pt>
                      <c:pt idx="1032">
                        <c:v>17/02/2016</c:v>
                      </c:pt>
                      <c:pt idx="1033">
                        <c:v>18/02/2016</c:v>
                      </c:pt>
                      <c:pt idx="1034">
                        <c:v>19/02/2016</c:v>
                      </c:pt>
                      <c:pt idx="1035">
                        <c:v>22/02/2016</c:v>
                      </c:pt>
                      <c:pt idx="1036">
                        <c:v>23/02/2016</c:v>
                      </c:pt>
                      <c:pt idx="1037">
                        <c:v>24/02/2016</c:v>
                      </c:pt>
                      <c:pt idx="1038">
                        <c:v>26/02/2016</c:v>
                      </c:pt>
                      <c:pt idx="1039">
                        <c:v>29/02/2016</c:v>
                      </c:pt>
                      <c:pt idx="1040">
                        <c:v>01/03/2016</c:v>
                      </c:pt>
                      <c:pt idx="1041">
                        <c:v>02/03/2016</c:v>
                      </c:pt>
                      <c:pt idx="1042">
                        <c:v>03/03/2016</c:v>
                      </c:pt>
                      <c:pt idx="1043">
                        <c:v>07/03/2016</c:v>
                      </c:pt>
                      <c:pt idx="1044">
                        <c:v>08/03/2016</c:v>
                      </c:pt>
                      <c:pt idx="1045">
                        <c:v>09/03/2016</c:v>
                      </c:pt>
                      <c:pt idx="1046">
                        <c:v>10/03/2016</c:v>
                      </c:pt>
                      <c:pt idx="1047">
                        <c:v>11/03/2016</c:v>
                      </c:pt>
                      <c:pt idx="1048">
                        <c:v>14/03/2016</c:v>
                      </c:pt>
                      <c:pt idx="1049">
                        <c:v>15/03/2016</c:v>
                      </c:pt>
                      <c:pt idx="1050">
                        <c:v>16/03/2016</c:v>
                      </c:pt>
                      <c:pt idx="1051">
                        <c:v>17/03/2016</c:v>
                      </c:pt>
                      <c:pt idx="1052">
                        <c:v>18/03/2016</c:v>
                      </c:pt>
                      <c:pt idx="1053">
                        <c:v>21/03/2016</c:v>
                      </c:pt>
                      <c:pt idx="1054">
                        <c:v>22/03/2016</c:v>
                      </c:pt>
                      <c:pt idx="1055">
                        <c:v>23/03/2016</c:v>
                      </c:pt>
                      <c:pt idx="1056">
                        <c:v>24/03/2016</c:v>
                      </c:pt>
                      <c:pt idx="1057">
                        <c:v>29/03/2016</c:v>
                      </c:pt>
                      <c:pt idx="1058">
                        <c:v>30/03/2016</c:v>
                      </c:pt>
                      <c:pt idx="1059">
                        <c:v>31/03/2016</c:v>
                      </c:pt>
                      <c:pt idx="1060">
                        <c:v>01/04/2016</c:v>
                      </c:pt>
                      <c:pt idx="1061">
                        <c:v>04/04/2016</c:v>
                      </c:pt>
                      <c:pt idx="1062">
                        <c:v>05/04/2016</c:v>
                      </c:pt>
                      <c:pt idx="1063">
                        <c:v>06/04/2016</c:v>
                      </c:pt>
                      <c:pt idx="1064">
                        <c:v>07/04/2016</c:v>
                      </c:pt>
                      <c:pt idx="1065">
                        <c:v>08/04/2016</c:v>
                      </c:pt>
                      <c:pt idx="1066">
                        <c:v>11/04/2016</c:v>
                      </c:pt>
                      <c:pt idx="1067">
                        <c:v>12/04/2016</c:v>
                      </c:pt>
                      <c:pt idx="1068">
                        <c:v>13/04/2016</c:v>
                      </c:pt>
                      <c:pt idx="1069">
                        <c:v>14/04/2016</c:v>
                      </c:pt>
                      <c:pt idx="1070">
                        <c:v>15/04/2016</c:v>
                      </c:pt>
                      <c:pt idx="1071">
                        <c:v> </c:v>
                      </c:pt>
                      <c:pt idx="1072">
                        <c:v>19/04/2016</c:v>
                      </c:pt>
                      <c:pt idx="1073">
                        <c:v>20/04/2016</c:v>
                      </c:pt>
                      <c:pt idx="1074">
                        <c:v>21/04/2016</c:v>
                      </c:pt>
                      <c:pt idx="1075">
                        <c:v>22/04/2016</c:v>
                      </c:pt>
                      <c:pt idx="1076">
                        <c:v>25/04/2016</c:v>
                      </c:pt>
                      <c:pt idx="1077">
                        <c:v>26/04/2016</c:v>
                      </c:pt>
                      <c:pt idx="1078">
                        <c:v>27/04/2016</c:v>
                      </c:pt>
                      <c:pt idx="1079">
                        <c:v>28/04/2016</c:v>
                      </c:pt>
                      <c:pt idx="1080">
                        <c:v>29/04/2016</c:v>
                      </c:pt>
                      <c:pt idx="1081">
                        <c:v>03/05/2016</c:v>
                      </c:pt>
                      <c:pt idx="1082">
                        <c:v>04/05/2016</c:v>
                      </c:pt>
                      <c:pt idx="1083">
                        <c:v>05/05/2016</c:v>
                      </c:pt>
                      <c:pt idx="1084">
                        <c:v>06/05/2016</c:v>
                      </c:pt>
                      <c:pt idx="1085">
                        <c:v>09/05/2016</c:v>
                      </c:pt>
                      <c:pt idx="1086">
                        <c:v>10/05/2016</c:v>
                      </c:pt>
                      <c:pt idx="1087">
                        <c:v>11/05/2016</c:v>
                      </c:pt>
                      <c:pt idx="1088">
                        <c:v>12/05/2016</c:v>
                      </c:pt>
                      <c:pt idx="1089">
                        <c:v>13/05/2016</c:v>
                      </c:pt>
                      <c:pt idx="1090">
                        <c:v>16/05/2016</c:v>
                      </c:pt>
                      <c:pt idx="1091">
                        <c:v>17/05/2016</c:v>
                      </c:pt>
                      <c:pt idx="1092">
                        <c:v>18/05/2016</c:v>
                      </c:pt>
                      <c:pt idx="1093">
                        <c:v>19/05/2016</c:v>
                      </c:pt>
                      <c:pt idx="1094">
                        <c:v>20/05/2016</c:v>
                      </c:pt>
                      <c:pt idx="1095">
                        <c:v>23/05/2016</c:v>
                      </c:pt>
                      <c:pt idx="1096">
                        <c:v>24/05/2016</c:v>
                      </c:pt>
                      <c:pt idx="1097">
                        <c:v>25/05/2016</c:v>
                      </c:pt>
                      <c:pt idx="1098">
                        <c:v>26/05/2016</c:v>
                      </c:pt>
                      <c:pt idx="1099">
                        <c:v>27/05/2016</c:v>
                      </c:pt>
                      <c:pt idx="1100">
                        <c:v>31/05/2016</c:v>
                      </c:pt>
                      <c:pt idx="1101">
                        <c:v>01/06/2016</c:v>
                      </c:pt>
                      <c:pt idx="1102">
                        <c:v>02/06/2016</c:v>
                      </c:pt>
                      <c:pt idx="1103">
                        <c:v>03/06/2016</c:v>
                      </c:pt>
                      <c:pt idx="1104">
                        <c:v>06/06/2016</c:v>
                      </c:pt>
                      <c:pt idx="1105">
                        <c:v>07/06/2016</c:v>
                      </c:pt>
                      <c:pt idx="1106">
                        <c:v>08/06/2016</c:v>
                      </c:pt>
                      <c:pt idx="1107">
                        <c:v>09/06/2016</c:v>
                      </c:pt>
                      <c:pt idx="1108">
                        <c:v>10/06/2016</c:v>
                      </c:pt>
                      <c:pt idx="1109">
                        <c:v>13/06/2016</c:v>
                      </c:pt>
                      <c:pt idx="1110">
                        <c:v>14/06/2016</c:v>
                      </c:pt>
                      <c:pt idx="1111">
                        <c:v>15/06/2016</c:v>
                      </c:pt>
                      <c:pt idx="1112">
                        <c:v>16/06/2016</c:v>
                      </c:pt>
                      <c:pt idx="1113">
                        <c:v>17/06/2016</c:v>
                      </c:pt>
                      <c:pt idx="1114">
                        <c:v>20/06/2016</c:v>
                      </c:pt>
                      <c:pt idx="1115">
                        <c:v>21/06/2016</c:v>
                      </c:pt>
                      <c:pt idx="1116">
                        <c:v>22/06/2016</c:v>
                      </c:pt>
                      <c:pt idx="1117">
                        <c:v>23/06/2016</c:v>
                      </c:pt>
                      <c:pt idx="1118">
                        <c:v>24/06/2016</c:v>
                      </c:pt>
                      <c:pt idx="1119">
                        <c:v>27/06/2016</c:v>
                      </c:pt>
                      <c:pt idx="1120">
                        <c:v>28/06/2016</c:v>
                      </c:pt>
                      <c:pt idx="1121">
                        <c:v>29/06/2016</c:v>
                      </c:pt>
                      <c:pt idx="1122">
                        <c:v>30/06/2016</c:v>
                      </c:pt>
                      <c:pt idx="1123">
                        <c:v>01/07/2016</c:v>
                      </c:pt>
                      <c:pt idx="1124">
                        <c:v>04/07/2016</c:v>
                      </c:pt>
                      <c:pt idx="1125">
                        <c:v>05/07/2016</c:v>
                      </c:pt>
                      <c:pt idx="1126">
                        <c:v>06/07/2016</c:v>
                      </c:pt>
                      <c:pt idx="1127">
                        <c:v>07/07/2016</c:v>
                      </c:pt>
                      <c:pt idx="1128">
                        <c:v>08/07/2016</c:v>
                      </c:pt>
                      <c:pt idx="1129">
                        <c:v>11/07/2016</c:v>
                      </c:pt>
                      <c:pt idx="1130">
                        <c:v>12/07/2016</c:v>
                      </c:pt>
                      <c:pt idx="1131">
                        <c:v>13/07/2016</c:v>
                      </c:pt>
                      <c:pt idx="1132">
                        <c:v>14/07/2016</c:v>
                      </c:pt>
                      <c:pt idx="1133">
                        <c:v>15/07/2016</c:v>
                      </c:pt>
                      <c:pt idx="1134">
                        <c:v>18/07/2016</c:v>
                      </c:pt>
                      <c:pt idx="1135">
                        <c:v>19/07/2016</c:v>
                      </c:pt>
                      <c:pt idx="1136">
                        <c:v>20/07/2016</c:v>
                      </c:pt>
                      <c:pt idx="1137">
                        <c:v>21/07/2016</c:v>
                      </c:pt>
                      <c:pt idx="1138">
                        <c:v>22/07/2016</c:v>
                      </c:pt>
                      <c:pt idx="1139">
                        <c:v>25/07/2016</c:v>
                      </c:pt>
                      <c:pt idx="1140">
                        <c:v>26/07/2016</c:v>
                      </c:pt>
                      <c:pt idx="1141">
                        <c:v>27/07/2016</c:v>
                      </c:pt>
                      <c:pt idx="1142">
                        <c:v>28/07/2016</c:v>
                      </c:pt>
                      <c:pt idx="1143">
                        <c:v>29/07/2016</c:v>
                      </c:pt>
                      <c:pt idx="1144">
                        <c:v>01/08/2016</c:v>
                      </c:pt>
                      <c:pt idx="1145">
                        <c:v>02/08/2016</c:v>
                      </c:pt>
                      <c:pt idx="1146">
                        <c:v>03/08/2016</c:v>
                      </c:pt>
                      <c:pt idx="1147">
                        <c:v>04/08/2016</c:v>
                      </c:pt>
                      <c:pt idx="1148">
                        <c:v>05/08/2016</c:v>
                      </c:pt>
                      <c:pt idx="1149">
                        <c:v>08/08/2016</c:v>
                      </c:pt>
                      <c:pt idx="1150">
                        <c:v>09/08/2016</c:v>
                      </c:pt>
                      <c:pt idx="1151">
                        <c:v>10/08/2016</c:v>
                      </c:pt>
                      <c:pt idx="1152">
                        <c:v>11/08/2016</c:v>
                      </c:pt>
                      <c:pt idx="1153">
                        <c:v>12/08/2016</c:v>
                      </c:pt>
                      <c:pt idx="1154">
                        <c:v>15/08/2016</c:v>
                      </c:pt>
                      <c:pt idx="1155">
                        <c:v>16/08/2016</c:v>
                      </c:pt>
                      <c:pt idx="1156">
                        <c:v>17/08/2016</c:v>
                      </c:pt>
                      <c:pt idx="1157">
                        <c:v>18/08/2016</c:v>
                      </c:pt>
                      <c:pt idx="1158">
                        <c:v>19/08/2016</c:v>
                      </c:pt>
                      <c:pt idx="1159">
                        <c:v>22/08/2016</c:v>
                      </c:pt>
                      <c:pt idx="1160">
                        <c:v>23/08/2016</c:v>
                      </c:pt>
                      <c:pt idx="1161">
                        <c:v>24/08/2016</c:v>
                      </c:pt>
                      <c:pt idx="1162">
                        <c:v>25/08/2016</c:v>
                      </c:pt>
                      <c:pt idx="1163">
                        <c:v>26/08/2016</c:v>
                      </c:pt>
                      <c:pt idx="1164">
                        <c:v>30/08/2016</c:v>
                      </c:pt>
                      <c:pt idx="1165">
                        <c:v>31/08/2016</c:v>
                      </c:pt>
                      <c:pt idx="1166">
                        <c:v>01/09/2016</c:v>
                      </c:pt>
                      <c:pt idx="1167">
                        <c:v>02/09/2016</c:v>
                      </c:pt>
                      <c:pt idx="1168">
                        <c:v>05/09/2016</c:v>
                      </c:pt>
                      <c:pt idx="1169">
                        <c:v>06/09/2016</c:v>
                      </c:pt>
                      <c:pt idx="1170">
                        <c:v>07/09/2016</c:v>
                      </c:pt>
                      <c:pt idx="1171">
                        <c:v>08/09/2016</c:v>
                      </c:pt>
                      <c:pt idx="1172">
                        <c:v>09/09/2016</c:v>
                      </c:pt>
                      <c:pt idx="1173">
                        <c:v>12/09/2016</c:v>
                      </c:pt>
                      <c:pt idx="1174">
                        <c:v>13/09/2016</c:v>
                      </c:pt>
                      <c:pt idx="1175">
                        <c:v>14/09/2016</c:v>
                      </c:pt>
                      <c:pt idx="1176">
                        <c:v>15/09/2016</c:v>
                      </c:pt>
                      <c:pt idx="1177">
                        <c:v>16/09/2016</c:v>
                      </c:pt>
                      <c:pt idx="1178">
                        <c:v>19/09/2016</c:v>
                      </c:pt>
                      <c:pt idx="1179">
                        <c:v>20/09/2016</c:v>
                      </c:pt>
                      <c:pt idx="1180">
                        <c:v>21/09/2016</c:v>
                      </c:pt>
                      <c:pt idx="1181">
                        <c:v>22/09/2016</c:v>
                      </c:pt>
                      <c:pt idx="1182">
                        <c:v>23/09/2016</c:v>
                      </c:pt>
                      <c:pt idx="1183">
                        <c:v>26/09/2016</c:v>
                      </c:pt>
                      <c:pt idx="1184">
                        <c:v>27/09/2016</c:v>
                      </c:pt>
                      <c:pt idx="1185">
                        <c:v>28/09/2016</c:v>
                      </c:pt>
                      <c:pt idx="1186">
                        <c:v>29/09/2016</c:v>
                      </c:pt>
                      <c:pt idx="1187">
                        <c:v>30/09/2016</c:v>
                      </c:pt>
                      <c:pt idx="1188">
                        <c:v>03/10/2016</c:v>
                      </c:pt>
                      <c:pt idx="1189">
                        <c:v>04/10/2016</c:v>
                      </c:pt>
                      <c:pt idx="1190">
                        <c:v>05/10/2016</c:v>
                      </c:pt>
                      <c:pt idx="1191">
                        <c:v>06/10/2016</c:v>
                      </c:pt>
                      <c:pt idx="1192">
                        <c:v>07/10/2016</c:v>
                      </c:pt>
                      <c:pt idx="1193">
                        <c:v>10/10/2016</c:v>
                      </c:pt>
                      <c:pt idx="1194">
                        <c:v>11/10/2016</c:v>
                      </c:pt>
                      <c:pt idx="1195">
                        <c:v>12/10/2016</c:v>
                      </c:pt>
                      <c:pt idx="1196">
                        <c:v>13/10/2016</c:v>
                      </c:pt>
                      <c:pt idx="1197">
                        <c:v>14/10/2016</c:v>
                      </c:pt>
                      <c:pt idx="1198">
                        <c:v>17/10/2016</c:v>
                      </c:pt>
                      <c:pt idx="1199">
                        <c:v>18/10/2016</c:v>
                      </c:pt>
                      <c:pt idx="1200">
                        <c:v>19/10/2016</c:v>
                      </c:pt>
                      <c:pt idx="1201">
                        <c:v>20/10/2016</c:v>
                      </c:pt>
                      <c:pt idx="1202">
                        <c:v>21/10/2016</c:v>
                      </c:pt>
                      <c:pt idx="1203">
                        <c:v>24/10/2016</c:v>
                      </c:pt>
                      <c:pt idx="1204">
                        <c:v>25/10/2016</c:v>
                      </c:pt>
                      <c:pt idx="1205">
                        <c:v>26/10/2016</c:v>
                      </c:pt>
                      <c:pt idx="1206">
                        <c:v>27/10/2016</c:v>
                      </c:pt>
                      <c:pt idx="1207">
                        <c:v>28/10/2016</c:v>
                      </c:pt>
                      <c:pt idx="1208">
                        <c:v>31/10/2016</c:v>
                      </c:pt>
                      <c:pt idx="1209">
                        <c:v>01/11/2016</c:v>
                      </c:pt>
                      <c:pt idx="1210">
                        <c:v>02/11/2016</c:v>
                      </c:pt>
                      <c:pt idx="1211">
                        <c:v>03/11/2016</c:v>
                      </c:pt>
                      <c:pt idx="1212">
                        <c:v>04/11/2016</c:v>
                      </c:pt>
                      <c:pt idx="1213">
                        <c:v>07/11/2016</c:v>
                      </c:pt>
                      <c:pt idx="1214">
                        <c:v>08/11/2016</c:v>
                      </c:pt>
                      <c:pt idx="1215">
                        <c:v>09/11/2016</c:v>
                      </c:pt>
                      <c:pt idx="1216">
                        <c:v>10/11/2016</c:v>
                      </c:pt>
                      <c:pt idx="1217">
                        <c:v>11/11/2016</c:v>
                      </c:pt>
                      <c:pt idx="1218">
                        <c:v>14/11/2016</c:v>
                      </c:pt>
                      <c:pt idx="1219">
                        <c:v>15/11/2016</c:v>
                      </c:pt>
                      <c:pt idx="1220">
                        <c:v>16/11/2016</c:v>
                      </c:pt>
                      <c:pt idx="1221">
                        <c:v>17/11/2016</c:v>
                      </c:pt>
                      <c:pt idx="1222">
                        <c:v>18/11/2016</c:v>
                      </c:pt>
                      <c:pt idx="1223">
                        <c:v>21/11/2016</c:v>
                      </c:pt>
                      <c:pt idx="1224">
                        <c:v>22/11/2016</c:v>
                      </c:pt>
                      <c:pt idx="1225">
                        <c:v>23/11/2016</c:v>
                      </c:pt>
                      <c:pt idx="1226">
                        <c:v>24/11/2016</c:v>
                      </c:pt>
                      <c:pt idx="1227">
                        <c:v>25/11/2016</c:v>
                      </c:pt>
                      <c:pt idx="1228">
                        <c:v>28/11/2016</c:v>
                      </c:pt>
                      <c:pt idx="1229">
                        <c:v>29/11/2016</c:v>
                      </c:pt>
                      <c:pt idx="1230">
                        <c:v>30/11/2016</c:v>
                      </c:pt>
                      <c:pt idx="1231">
                        <c:v>01/12/2016</c:v>
                      </c:pt>
                      <c:pt idx="1232">
                        <c:v>02/12/2016</c:v>
                      </c:pt>
                      <c:pt idx="1233">
                        <c:v>05/12/2016</c:v>
                      </c:pt>
                      <c:pt idx="1234">
                        <c:v>06/12/2016</c:v>
                      </c:pt>
                      <c:pt idx="1235">
                        <c:v>07/12/2016</c:v>
                      </c:pt>
                      <c:pt idx="1236">
                        <c:v>08/12/2016</c:v>
                      </c:pt>
                      <c:pt idx="1237">
                        <c:v>09/12/2016</c:v>
                      </c:pt>
                      <c:pt idx="1238">
                        <c:v>12/12/2016</c:v>
                      </c:pt>
                      <c:pt idx="1239">
                        <c:v>13/12/2016</c:v>
                      </c:pt>
                      <c:pt idx="1240">
                        <c:v>14/12/2016</c:v>
                      </c:pt>
                      <c:pt idx="1241">
                        <c:v>15/12/2016</c:v>
                      </c:pt>
                      <c:pt idx="1242">
                        <c:v>16/12/2016</c:v>
                      </c:pt>
                      <c:pt idx="1243">
                        <c:v>19/12/2016</c:v>
                      </c:pt>
                      <c:pt idx="1244">
                        <c:v>20/12/2016</c:v>
                      </c:pt>
                      <c:pt idx="1245">
                        <c:v>21/12/2016</c:v>
                      </c:pt>
                      <c:pt idx="1246">
                        <c:v>22/12/2016</c:v>
                      </c:pt>
                      <c:pt idx="1247">
                        <c:v>23/12/2016</c:v>
                      </c:pt>
                      <c:pt idx="1248">
                        <c:v>28/12/2016</c:v>
                      </c:pt>
                      <c:pt idx="1249">
                        <c:v>29/12/2016</c:v>
                      </c:pt>
                      <c:pt idx="1250">
                        <c:v>30/12/2016</c:v>
                      </c:pt>
                      <c:pt idx="1251">
                        <c:v>03/01/2017</c:v>
                      </c:pt>
                      <c:pt idx="1252">
                        <c:v>04/01/2017</c:v>
                      </c:pt>
                      <c:pt idx="1253">
                        <c:v>05/01/2017</c:v>
                      </c:pt>
                      <c:pt idx="1254">
                        <c:v>06/01/2017</c:v>
                      </c:pt>
                      <c:pt idx="1255">
                        <c:v>09/01/2017</c:v>
                      </c:pt>
                      <c:pt idx="1256">
                        <c:v>10/01/2017</c:v>
                      </c:pt>
                      <c:pt idx="1257">
                        <c:v>11/01/2017</c:v>
                      </c:pt>
                      <c:pt idx="1258">
                        <c:v>12/01/2017</c:v>
                      </c:pt>
                      <c:pt idx="1259">
                        <c:v>13/01/2017</c:v>
                      </c:pt>
                      <c:pt idx="1260">
                        <c:v>16/01/2017</c:v>
                      </c:pt>
                      <c:pt idx="1261">
                        <c:v>17/01/2017</c:v>
                      </c:pt>
                      <c:pt idx="1262">
                        <c:v>18/01/2017</c:v>
                      </c:pt>
                      <c:pt idx="1263">
                        <c:v>19/01/2017</c:v>
                      </c:pt>
                      <c:pt idx="1264">
                        <c:v>20/01/2017</c:v>
                      </c:pt>
                      <c:pt idx="1265">
                        <c:v>23/01/2017</c:v>
                      </c:pt>
                      <c:pt idx="1266">
                        <c:v>24/01/2017</c:v>
                      </c:pt>
                      <c:pt idx="1267">
                        <c:v>25/01/2017</c:v>
                      </c:pt>
                      <c:pt idx="1268">
                        <c:v>26/01/2017</c:v>
                      </c:pt>
                      <c:pt idx="1269">
                        <c:v>27/01/2017</c:v>
                      </c:pt>
                      <c:pt idx="1270">
                        <c:v>30/01/2017</c:v>
                      </c:pt>
                      <c:pt idx="1271">
                        <c:v>31/01/2017</c:v>
                      </c:pt>
                      <c:pt idx="1272">
                        <c:v>01/02/2017</c:v>
                      </c:pt>
                      <c:pt idx="1273">
                        <c:v>02/02/2017</c:v>
                      </c:pt>
                      <c:pt idx="1274">
                        <c:v>03/02/2017</c:v>
                      </c:pt>
                      <c:pt idx="1275">
                        <c:v>06/02/2017</c:v>
                      </c:pt>
                      <c:pt idx="1276">
                        <c:v>07/02/2017</c:v>
                      </c:pt>
                      <c:pt idx="1277">
                        <c:v>08/02/2017</c:v>
                      </c:pt>
                      <c:pt idx="1278">
                        <c:v>09/02/2017</c:v>
                      </c:pt>
                      <c:pt idx="1279">
                        <c:v>10/02/2017</c:v>
                      </c:pt>
                      <c:pt idx="1280">
                        <c:v>13/02/2017</c:v>
                      </c:pt>
                      <c:pt idx="1281">
                        <c:v>14/02/2017</c:v>
                      </c:pt>
                      <c:pt idx="1282">
                        <c:v>15/02/2017</c:v>
                      </c:pt>
                      <c:pt idx="1283">
                        <c:v>16/02/2017</c:v>
                      </c:pt>
                      <c:pt idx="1284">
                        <c:v>17/02/2017</c:v>
                      </c:pt>
                      <c:pt idx="1285">
                        <c:v>20/02/2017</c:v>
                      </c:pt>
                      <c:pt idx="1286">
                        <c:v>21/02/2017</c:v>
                      </c:pt>
                      <c:pt idx="1287">
                        <c:v>22/02/2017</c:v>
                      </c:pt>
                      <c:pt idx="1288">
                        <c:v>23/02/2017</c:v>
                      </c:pt>
                      <c:pt idx="1289">
                        <c:v>24/02/2017</c:v>
                      </c:pt>
                      <c:pt idx="1290">
                        <c:v>27/02/2017</c:v>
                      </c:pt>
                      <c:pt idx="1291">
                        <c:v>28/02/2017</c:v>
                      </c:pt>
                      <c:pt idx="1292">
                        <c:v>01/03/2017</c:v>
                      </c:pt>
                      <c:pt idx="1293">
                        <c:v>02/03/2017</c:v>
                      </c:pt>
                      <c:pt idx="1294">
                        <c:v>03/03/2017</c:v>
                      </c:pt>
                      <c:pt idx="1295">
                        <c:v>06/03/2017</c:v>
                      </c:pt>
                      <c:pt idx="1296">
                        <c:v>07/03/2017</c:v>
                      </c:pt>
                      <c:pt idx="1297">
                        <c:v>08/03/2017</c:v>
                      </c:pt>
                      <c:pt idx="1298">
                        <c:v>09/03/2017</c:v>
                      </c:pt>
                      <c:pt idx="1299">
                        <c:v>10/03/2017</c:v>
                      </c:pt>
                      <c:pt idx="1300">
                        <c:v>13/03/2017</c:v>
                      </c:pt>
                      <c:pt idx="1301">
                        <c:v>14/03/2017</c:v>
                      </c:pt>
                      <c:pt idx="1302">
                        <c:v>15/03/2017</c:v>
                      </c:pt>
                      <c:pt idx="1303">
                        <c:v>16/03/2017</c:v>
                      </c:pt>
                      <c:pt idx="1304">
                        <c:v>17/03/2017</c:v>
                      </c:pt>
                      <c:pt idx="1305">
                        <c:v>20/03/2017</c:v>
                      </c:pt>
                      <c:pt idx="1306">
                        <c:v>21/03/2017</c:v>
                      </c:pt>
                      <c:pt idx="1307">
                        <c:v>22/03/2017</c:v>
                      </c:pt>
                      <c:pt idx="1308">
                        <c:v>23/03/2017</c:v>
                      </c:pt>
                      <c:pt idx="1309">
                        <c:v>24/03/2017</c:v>
                      </c:pt>
                      <c:pt idx="1310">
                        <c:v>27/03/2017</c:v>
                      </c:pt>
                      <c:pt idx="1311">
                        <c:v>28/03/2017</c:v>
                      </c:pt>
                      <c:pt idx="1312">
                        <c:v>29/03/2017</c:v>
                      </c:pt>
                      <c:pt idx="1313">
                        <c:v>30/03/2017</c:v>
                      </c:pt>
                      <c:pt idx="1314">
                        <c:v>31/03/2017</c:v>
                      </c:pt>
                      <c:pt idx="1315">
                        <c:v>03/04/2017</c:v>
                      </c:pt>
                      <c:pt idx="1316">
                        <c:v>04/04/2017</c:v>
                      </c:pt>
                      <c:pt idx="1317">
                        <c:v>05/04/2017</c:v>
                      </c:pt>
                      <c:pt idx="1318">
                        <c:v>06/04/2017</c:v>
                      </c:pt>
                      <c:pt idx="1319">
                        <c:v>07/04/2017</c:v>
                      </c:pt>
                      <c:pt idx="1320">
                        <c:v>10/04/2017</c:v>
                      </c:pt>
                      <c:pt idx="1321">
                        <c:v>11/04/2017</c:v>
                      </c:pt>
                      <c:pt idx="1322">
                        <c:v>12/04/2017</c:v>
                      </c:pt>
                      <c:pt idx="1323">
                        <c:v>13/04/2017</c:v>
                      </c:pt>
                      <c:pt idx="1324">
                        <c:v>18/04/2017</c:v>
                      </c:pt>
                      <c:pt idx="1325">
                        <c:v>19/04/2017</c:v>
                      </c:pt>
                      <c:pt idx="1326">
                        <c:v>20/04/2017</c:v>
                      </c:pt>
                      <c:pt idx="1327">
                        <c:v>21/04/2017</c:v>
                      </c:pt>
                      <c:pt idx="1328">
                        <c:v>24/04/2017</c:v>
                      </c:pt>
                      <c:pt idx="1329">
                        <c:v>25/04/2017</c:v>
                      </c:pt>
                      <c:pt idx="1330">
                        <c:v>26/04/2017</c:v>
                      </c:pt>
                      <c:pt idx="1331">
                        <c:v>27/04/2017</c:v>
                      </c:pt>
                      <c:pt idx="1332">
                        <c:v>28/04/2017</c:v>
                      </c:pt>
                      <c:pt idx="1333">
                        <c:v>02/05/2017</c:v>
                      </c:pt>
                      <c:pt idx="1334">
                        <c:v>03/05/2017</c:v>
                      </c:pt>
                      <c:pt idx="1335">
                        <c:v>04/05/2017</c:v>
                      </c:pt>
                      <c:pt idx="1336">
                        <c:v>05/05/2017</c:v>
                      </c:pt>
                      <c:pt idx="1337">
                        <c:v>08/05/2017</c:v>
                      </c:pt>
                      <c:pt idx="1338">
                        <c:v>09/05/2017</c:v>
                      </c:pt>
                      <c:pt idx="1339">
                        <c:v>10/05/2017</c:v>
                      </c:pt>
                      <c:pt idx="1340">
                        <c:v>11/05/2017</c:v>
                      </c:pt>
                      <c:pt idx="1341">
                        <c:v>12/05/2017</c:v>
                      </c:pt>
                      <c:pt idx="1342">
                        <c:v>15/05/2017</c:v>
                      </c:pt>
                      <c:pt idx="1343">
                        <c:v>16/05/2017</c:v>
                      </c:pt>
                      <c:pt idx="1344">
                        <c:v>17/05/2017</c:v>
                      </c:pt>
                      <c:pt idx="1345">
                        <c:v>18/05/2017</c:v>
                      </c:pt>
                      <c:pt idx="1346">
                        <c:v>19/05/2017</c:v>
                      </c:pt>
                      <c:pt idx="1347">
                        <c:v>22/05/2017</c:v>
                      </c:pt>
                      <c:pt idx="1348">
                        <c:v>23/05/2017</c:v>
                      </c:pt>
                      <c:pt idx="1349">
                        <c:v>24/05/2017</c:v>
                      </c:pt>
                      <c:pt idx="1350">
                        <c:v>25/05/2017</c:v>
                      </c:pt>
                      <c:pt idx="1351">
                        <c:v>26/05/2017</c:v>
                      </c:pt>
                      <c:pt idx="1352">
                        <c:v>30/05/2017</c:v>
                      </c:pt>
                      <c:pt idx="1353">
                        <c:v>31/05/2017</c:v>
                      </c:pt>
                      <c:pt idx="1354">
                        <c:v>01/06/2017</c:v>
                      </c:pt>
                      <c:pt idx="1355">
                        <c:v>02/06/2017</c:v>
                      </c:pt>
                      <c:pt idx="1356">
                        <c:v>05/06/2017</c:v>
                      </c:pt>
                      <c:pt idx="1357">
                        <c:v>06/06/2017</c:v>
                      </c:pt>
                      <c:pt idx="1358">
                        <c:v>07/06/2017</c:v>
                      </c:pt>
                      <c:pt idx="1359">
                        <c:v>08/06/2017</c:v>
                      </c:pt>
                      <c:pt idx="1360">
                        <c:v>09/06/2017</c:v>
                      </c:pt>
                      <c:pt idx="1361">
                        <c:v>12/06/2017</c:v>
                      </c:pt>
                      <c:pt idx="1362">
                        <c:v>13/06/2017</c:v>
                      </c:pt>
                      <c:pt idx="1363">
                        <c:v>14/06/2017</c:v>
                      </c:pt>
                      <c:pt idx="1364">
                        <c:v>15/06/2017</c:v>
                      </c:pt>
                      <c:pt idx="1365">
                        <c:v>16/06/2017</c:v>
                      </c:pt>
                      <c:pt idx="1366">
                        <c:v>19/06/2017</c:v>
                      </c:pt>
                      <c:pt idx="1367">
                        <c:v>20/06/2017</c:v>
                      </c:pt>
                      <c:pt idx="1368">
                        <c:v>21/06/2017</c:v>
                      </c:pt>
                      <c:pt idx="1369">
                        <c:v>22/06/2017</c:v>
                      </c:pt>
                      <c:pt idx="1370">
                        <c:v>23/06/2017</c:v>
                      </c:pt>
                      <c:pt idx="1371">
                        <c:v>26/06/2017</c:v>
                      </c:pt>
                      <c:pt idx="1372">
                        <c:v>27/06/2017</c:v>
                      </c:pt>
                      <c:pt idx="1373">
                        <c:v>28/06/2017</c:v>
                      </c:pt>
                      <c:pt idx="1374">
                        <c:v>29/06/2017</c:v>
                      </c:pt>
                      <c:pt idx="1375">
                        <c:v>30/06/2017</c:v>
                      </c:pt>
                      <c:pt idx="1376">
                        <c:v>03/07/2017</c:v>
                      </c:pt>
                      <c:pt idx="1377">
                        <c:v>04/07/2017</c:v>
                      </c:pt>
                      <c:pt idx="1378">
                        <c:v>05/07/2017</c:v>
                      </c:pt>
                      <c:pt idx="1379">
                        <c:v>06/07/2017</c:v>
                      </c:pt>
                      <c:pt idx="1380">
                        <c:v>07/07/2017</c:v>
                      </c:pt>
                      <c:pt idx="1381">
                        <c:v>10/07/2017</c:v>
                      </c:pt>
                      <c:pt idx="1382">
                        <c:v>11/07/2017</c:v>
                      </c:pt>
                      <c:pt idx="1383">
                        <c:v>12/07/2017</c:v>
                      </c:pt>
                      <c:pt idx="1384">
                        <c:v>13/07/2017</c:v>
                      </c:pt>
                      <c:pt idx="1385">
                        <c:v>14/07/2017</c:v>
                      </c:pt>
                      <c:pt idx="1386">
                        <c:v>17/07/2017</c:v>
                      </c:pt>
                      <c:pt idx="1387">
                        <c:v>18/07/2017</c:v>
                      </c:pt>
                      <c:pt idx="1388">
                        <c:v>19/07/2017</c:v>
                      </c:pt>
                      <c:pt idx="1389">
                        <c:v>20/07/2017</c:v>
                      </c:pt>
                      <c:pt idx="1390">
                        <c:v>21/07/2017</c:v>
                      </c:pt>
                      <c:pt idx="1391">
                        <c:v>24/07/2017</c:v>
                      </c:pt>
                      <c:pt idx="1392">
                        <c:v>25/07/2017</c:v>
                      </c:pt>
                      <c:pt idx="1393">
                        <c:v>26/07/2017</c:v>
                      </c:pt>
                      <c:pt idx="1394">
                        <c:v>27/07/2017</c:v>
                      </c:pt>
                      <c:pt idx="1395">
                        <c:v>28/07/2017</c:v>
                      </c:pt>
                      <c:pt idx="1396">
                        <c:v>31/07/2017</c:v>
                      </c:pt>
                      <c:pt idx="1397">
                        <c:v>01/08/2017</c:v>
                      </c:pt>
                      <c:pt idx="1398">
                        <c:v>02/08/2017</c:v>
                      </c:pt>
                      <c:pt idx="1399">
                        <c:v>03/08/2017</c:v>
                      </c:pt>
                      <c:pt idx="1400">
                        <c:v>04/08/2017</c:v>
                      </c:pt>
                      <c:pt idx="1401">
                        <c:v>07/08/2017</c:v>
                      </c:pt>
                      <c:pt idx="1402">
                        <c:v>08/08/2017</c:v>
                      </c:pt>
                      <c:pt idx="1403">
                        <c:v>09/08/2017</c:v>
                      </c:pt>
                      <c:pt idx="1404">
                        <c:v>10/08/2017</c:v>
                      </c:pt>
                      <c:pt idx="1405">
                        <c:v>11/08/2017</c:v>
                      </c:pt>
                      <c:pt idx="1406">
                        <c:v>14/08/2017</c:v>
                      </c:pt>
                      <c:pt idx="1407">
                        <c:v>15/08/2017</c:v>
                      </c:pt>
                      <c:pt idx="1408">
                        <c:v>16/08/2017</c:v>
                      </c:pt>
                      <c:pt idx="1409">
                        <c:v>17/08/2017</c:v>
                      </c:pt>
                      <c:pt idx="1410">
                        <c:v>18/08/2017</c:v>
                      </c:pt>
                      <c:pt idx="1411">
                        <c:v>21/08/2017</c:v>
                      </c:pt>
                      <c:pt idx="1412">
                        <c:v>22/08/2017</c:v>
                      </c:pt>
                      <c:pt idx="1413">
                        <c:v>23/08/2017</c:v>
                      </c:pt>
                      <c:pt idx="1414">
                        <c:v>24/08/2017</c:v>
                      </c:pt>
                      <c:pt idx="1415">
                        <c:v>25/08/2017</c:v>
                      </c:pt>
                      <c:pt idx="1416">
                        <c:v>29/08/2017</c:v>
                      </c:pt>
                      <c:pt idx="1417">
                        <c:v>30/08/2017</c:v>
                      </c:pt>
                      <c:pt idx="1418">
                        <c:v>31/08/2017</c:v>
                      </c:pt>
                      <c:pt idx="1419">
                        <c:v>01/09/2017</c:v>
                      </c:pt>
                      <c:pt idx="1420">
                        <c:v>04/09/2017</c:v>
                      </c:pt>
                      <c:pt idx="1421">
                        <c:v>05/09/2017</c:v>
                      </c:pt>
                      <c:pt idx="1422">
                        <c:v>06/09/2017</c:v>
                      </c:pt>
                      <c:pt idx="1423">
                        <c:v>07/09/2017</c:v>
                      </c:pt>
                      <c:pt idx="1424">
                        <c:v>08/09/2017</c:v>
                      </c:pt>
                      <c:pt idx="1425">
                        <c:v>11/09/2017</c:v>
                      </c:pt>
                      <c:pt idx="1426">
                        <c:v>12/09/2017</c:v>
                      </c:pt>
                      <c:pt idx="1427">
                        <c:v>13/09/2017</c:v>
                      </c:pt>
                      <c:pt idx="1428">
                        <c:v>14/09/2017</c:v>
                      </c:pt>
                      <c:pt idx="1429">
                        <c:v>15/09/2017</c:v>
                      </c:pt>
                      <c:pt idx="1430">
                        <c:v>18/09/2017</c:v>
                      </c:pt>
                      <c:pt idx="1431">
                        <c:v>19/09/2017</c:v>
                      </c:pt>
                      <c:pt idx="1432">
                        <c:v>20/09/2017</c:v>
                      </c:pt>
                      <c:pt idx="1433">
                        <c:v>21/09/2017</c:v>
                      </c:pt>
                      <c:pt idx="1434">
                        <c:v>22/09/2017</c:v>
                      </c:pt>
                      <c:pt idx="1435">
                        <c:v>25/09/2017</c:v>
                      </c:pt>
                      <c:pt idx="1436">
                        <c:v>26/09/2017</c:v>
                      </c:pt>
                      <c:pt idx="1437">
                        <c:v>27/09/2017</c:v>
                      </c:pt>
                      <c:pt idx="1438">
                        <c:v>28/09/2017</c:v>
                      </c:pt>
                      <c:pt idx="1439">
                        <c:v>29/09/2017</c:v>
                      </c:pt>
                      <c:pt idx="1440">
                        <c:v>02/10/2017</c:v>
                      </c:pt>
                      <c:pt idx="1441">
                        <c:v>03/10/2017</c:v>
                      </c:pt>
                      <c:pt idx="1442">
                        <c:v>04/10/2017</c:v>
                      </c:pt>
                      <c:pt idx="1443">
                        <c:v>05/10/2017</c:v>
                      </c:pt>
                      <c:pt idx="1444">
                        <c:v>06/10/2017</c:v>
                      </c:pt>
                      <c:pt idx="1445">
                        <c:v>09/10/2017</c:v>
                      </c:pt>
                      <c:pt idx="1446">
                        <c:v>10/10/2017</c:v>
                      </c:pt>
                      <c:pt idx="1447">
                        <c:v>11/10/2017</c:v>
                      </c:pt>
                      <c:pt idx="1448">
                        <c:v>12/10/2017</c:v>
                      </c:pt>
                      <c:pt idx="1449">
                        <c:v>13/10/2017</c:v>
                      </c:pt>
                      <c:pt idx="1450">
                        <c:v>16/10/2017</c:v>
                      </c:pt>
                      <c:pt idx="1451">
                        <c:v>17/10/2017</c:v>
                      </c:pt>
                      <c:pt idx="1452">
                        <c:v>18/10/2017</c:v>
                      </c:pt>
                      <c:pt idx="1453">
                        <c:v>19/10/2017</c:v>
                      </c:pt>
                      <c:pt idx="1454">
                        <c:v>20/10/2017</c:v>
                      </c:pt>
                      <c:pt idx="1455">
                        <c:v>23/10/2017</c:v>
                      </c:pt>
                      <c:pt idx="1456">
                        <c:v>24/10/2017</c:v>
                      </c:pt>
                      <c:pt idx="1457">
                        <c:v>25/10/2017</c:v>
                      </c:pt>
                      <c:pt idx="1458">
                        <c:v>26/10/2017</c:v>
                      </c:pt>
                      <c:pt idx="1459">
                        <c:v>27/10/2017</c:v>
                      </c:pt>
                      <c:pt idx="1460">
                        <c:v>30/10/2017</c:v>
                      </c:pt>
                      <c:pt idx="1461">
                        <c:v>31/10/2017</c:v>
                      </c:pt>
                      <c:pt idx="1462">
                        <c:v>01/11/2017</c:v>
                      </c:pt>
                      <c:pt idx="1463">
                        <c:v>02/11/2017</c:v>
                      </c:pt>
                      <c:pt idx="1464">
                        <c:v>03/11/2017</c:v>
                      </c:pt>
                      <c:pt idx="1465">
                        <c:v>06/11/2017</c:v>
                      </c:pt>
                      <c:pt idx="1466">
                        <c:v>07/11/2017</c:v>
                      </c:pt>
                      <c:pt idx="1467">
                        <c:v>08/11/2017</c:v>
                      </c:pt>
                      <c:pt idx="1468">
                        <c:v>09/11/2017</c:v>
                      </c:pt>
                      <c:pt idx="1469">
                        <c:v>10/11/2017</c:v>
                      </c:pt>
                      <c:pt idx="1470">
                        <c:v>13/11/2017</c:v>
                      </c:pt>
                      <c:pt idx="1471">
                        <c:v>14/11/2017</c:v>
                      </c:pt>
                      <c:pt idx="1472">
                        <c:v>15/11/2017</c:v>
                      </c:pt>
                      <c:pt idx="1473">
                        <c:v>16/11/2017</c:v>
                      </c:pt>
                      <c:pt idx="1474">
                        <c:v>17/11/2017</c:v>
                      </c:pt>
                      <c:pt idx="1475">
                        <c:v>20/11/2017</c:v>
                      </c:pt>
                      <c:pt idx="1476">
                        <c:v>21/11/2017</c:v>
                      </c:pt>
                      <c:pt idx="1477">
                        <c:v>22/11/2017</c:v>
                      </c:pt>
                      <c:pt idx="1478">
                        <c:v>23/11/2017</c:v>
                      </c:pt>
                      <c:pt idx="1479">
                        <c:v>24/11/2017</c:v>
                      </c:pt>
                      <c:pt idx="1480">
                        <c:v>27/11/2017</c:v>
                      </c:pt>
                      <c:pt idx="1481">
                        <c:v>28/11/2017</c:v>
                      </c:pt>
                      <c:pt idx="1482">
                        <c:v>29/11/2017</c:v>
                      </c:pt>
                      <c:pt idx="1483">
                        <c:v>30/11/2017</c:v>
                      </c:pt>
                      <c:pt idx="1484">
                        <c:v>01/12/2017</c:v>
                      </c:pt>
                      <c:pt idx="1485">
                        <c:v>04/12/2017</c:v>
                      </c:pt>
                      <c:pt idx="1486">
                        <c:v>05/12/2017</c:v>
                      </c:pt>
                      <c:pt idx="1487">
                        <c:v>06/12/2017</c:v>
                      </c:pt>
                      <c:pt idx="1488">
                        <c:v>07/12/2017</c:v>
                      </c:pt>
                      <c:pt idx="1489">
                        <c:v>08/12/2017</c:v>
                      </c:pt>
                      <c:pt idx="1490">
                        <c:v>12/12/2017</c:v>
                      </c:pt>
                      <c:pt idx="1491">
                        <c:v>13/12/2017</c:v>
                      </c:pt>
                      <c:pt idx="1492">
                        <c:v>14/12/2017</c:v>
                      </c:pt>
                      <c:pt idx="1493">
                        <c:v>15/12/2017</c:v>
                      </c:pt>
                      <c:pt idx="1494">
                        <c:v>18/12/2017</c:v>
                      </c:pt>
                      <c:pt idx="1495">
                        <c:v>19/12/2017</c:v>
                      </c:pt>
                      <c:pt idx="1496">
                        <c:v>20/12/2017</c:v>
                      </c:pt>
                      <c:pt idx="1497">
                        <c:v>21/12/2017</c:v>
                      </c:pt>
                      <c:pt idx="1498">
                        <c:v>22/12/2017</c:v>
                      </c:pt>
                      <c:pt idx="1499">
                        <c:v>27/12/2017</c:v>
                      </c:pt>
                      <c:pt idx="1500">
                        <c:v>28/12/2017</c:v>
                      </c:pt>
                      <c:pt idx="1501">
                        <c:v>29/12/2017</c:v>
                      </c:pt>
                      <c:pt idx="1502">
                        <c:v>02/01/2018</c:v>
                      </c:pt>
                      <c:pt idx="1503">
                        <c:v>03/01/2018</c:v>
                      </c:pt>
                      <c:pt idx="1504">
                        <c:v>04/01/2018</c:v>
                      </c:pt>
                      <c:pt idx="1505">
                        <c:v>05/01/2018</c:v>
                      </c:pt>
                      <c:pt idx="1506">
                        <c:v>08/01/2018</c:v>
                      </c:pt>
                      <c:pt idx="1507">
                        <c:v>09/01/2018</c:v>
                      </c:pt>
                      <c:pt idx="1508">
                        <c:v>10/01/2018</c:v>
                      </c:pt>
                      <c:pt idx="1509">
                        <c:v>11/01/2018</c:v>
                      </c:pt>
                      <c:pt idx="1510">
                        <c:v>12/01/2018</c:v>
                      </c:pt>
                      <c:pt idx="1511">
                        <c:v>15/01/2018</c:v>
                      </c:pt>
                      <c:pt idx="1512">
                        <c:v>16/01/2018</c:v>
                      </c:pt>
                      <c:pt idx="1513">
                        <c:v>17/01/2018</c:v>
                      </c:pt>
                      <c:pt idx="1514">
                        <c:v>18/01/2018</c:v>
                      </c:pt>
                      <c:pt idx="1515">
                        <c:v>19/01/2018</c:v>
                      </c:pt>
                      <c:pt idx="1516">
                        <c:v>22/01/2018</c:v>
                      </c:pt>
                      <c:pt idx="1517">
                        <c:v>23/01/2018</c:v>
                      </c:pt>
                      <c:pt idx="1518">
                        <c:v>24/01/2018</c:v>
                      </c:pt>
                      <c:pt idx="1519">
                        <c:v>25/01/2018</c:v>
                      </c:pt>
                      <c:pt idx="1520">
                        <c:v>26/01/2018</c:v>
                      </c:pt>
                      <c:pt idx="1521">
                        <c:v>29/01/2018</c:v>
                      </c:pt>
                      <c:pt idx="1522">
                        <c:v>30/01/2018</c:v>
                      </c:pt>
                      <c:pt idx="1523">
                        <c:v>31/01/2018</c:v>
                      </c:pt>
                      <c:pt idx="1524">
                        <c:v>01/02/2018</c:v>
                      </c:pt>
                      <c:pt idx="1525">
                        <c:v>02/02/2018</c:v>
                      </c:pt>
                      <c:pt idx="1526">
                        <c:v>05/02/2018</c:v>
                      </c:pt>
                      <c:pt idx="1527">
                        <c:v>06/02/2018</c:v>
                      </c:pt>
                      <c:pt idx="1528">
                        <c:v>07/02/2018</c:v>
                      </c:pt>
                      <c:pt idx="1529">
                        <c:v>08/02/2018</c:v>
                      </c:pt>
                      <c:pt idx="1530">
                        <c:v>09/02/2018</c:v>
                      </c:pt>
                      <c:pt idx="1531">
                        <c:v>12/02/2018</c:v>
                      </c:pt>
                      <c:pt idx="1532">
                        <c:v>13/02/2018</c:v>
                      </c:pt>
                      <c:pt idx="1533">
                        <c:v>14/02/2018</c:v>
                      </c:pt>
                      <c:pt idx="1534">
                        <c:v>15/02/2018</c:v>
                      </c:pt>
                      <c:pt idx="1535">
                        <c:v>16/02/2018</c:v>
                      </c:pt>
                      <c:pt idx="1536">
                        <c:v>19/02/2018</c:v>
                      </c:pt>
                      <c:pt idx="1537">
                        <c:v>20/02/2018</c:v>
                      </c:pt>
                      <c:pt idx="1538">
                        <c:v>21/02/2018</c:v>
                      </c:pt>
                      <c:pt idx="1539">
                        <c:v>22/02/2018</c:v>
                      </c:pt>
                      <c:pt idx="1540">
                        <c:v>23/02/2018</c:v>
                      </c:pt>
                      <c:pt idx="1541">
                        <c:v>26/02/2018</c:v>
                      </c:pt>
                      <c:pt idx="1542">
                        <c:v>27/02/2018</c:v>
                      </c:pt>
                      <c:pt idx="1543">
                        <c:v>28/02/2018</c:v>
                      </c:pt>
                      <c:pt idx="1544">
                        <c:v>01/03/2018</c:v>
                      </c:pt>
                      <c:pt idx="1545">
                        <c:v>02/03/2018</c:v>
                      </c:pt>
                      <c:pt idx="1546">
                        <c:v>05/03/2018</c:v>
                      </c:pt>
                      <c:pt idx="1547">
                        <c:v>06/03/2018</c:v>
                      </c:pt>
                      <c:pt idx="1548">
                        <c:v>07/03/2018</c:v>
                      </c:pt>
                      <c:pt idx="1549">
                        <c:v>08/03/2018</c:v>
                      </c:pt>
                      <c:pt idx="1550">
                        <c:v>09/03/2018</c:v>
                      </c:pt>
                      <c:pt idx="1551">
                        <c:v>12/03/2018</c:v>
                      </c:pt>
                      <c:pt idx="1552">
                        <c:v>13/03/2018</c:v>
                      </c:pt>
                      <c:pt idx="1553">
                        <c:v>14/03/2018</c:v>
                      </c:pt>
                      <c:pt idx="1554">
                        <c:v>15/03/2018</c:v>
                      </c:pt>
                      <c:pt idx="1555">
                        <c:v>16/03/2018</c:v>
                      </c:pt>
                      <c:pt idx="1556">
                        <c:v>19/03/2018</c:v>
                      </c:pt>
                      <c:pt idx="1557">
                        <c:v>20/03/2018</c:v>
                      </c:pt>
                      <c:pt idx="1558">
                        <c:v>21/03/2018</c:v>
                      </c:pt>
                      <c:pt idx="1559">
                        <c:v>22/03/2018</c:v>
                      </c:pt>
                      <c:pt idx="1560">
                        <c:v>23/03/2018</c:v>
                      </c:pt>
                      <c:pt idx="1561">
                        <c:v>26/03/2018</c:v>
                      </c:pt>
                      <c:pt idx="1562">
                        <c:v>27/03/2018</c:v>
                      </c:pt>
                      <c:pt idx="1563">
                        <c:v>28/03/2018</c:v>
                      </c:pt>
                      <c:pt idx="1564">
                        <c:v>29/03/2018</c:v>
                      </c:pt>
                      <c:pt idx="1565">
                        <c:v>03/04/2018</c:v>
                      </c:pt>
                      <c:pt idx="1566">
                        <c:v>04/04/2018</c:v>
                      </c:pt>
                      <c:pt idx="1567">
                        <c:v>05/04/2018</c:v>
                      </c:pt>
                      <c:pt idx="1568">
                        <c:v>06/04/2018</c:v>
                      </c:pt>
                      <c:pt idx="1569">
                        <c:v>09/04/2018</c:v>
                      </c:pt>
                      <c:pt idx="1570">
                        <c:v>10/04/2018</c:v>
                      </c:pt>
                      <c:pt idx="1571">
                        <c:v>11/04/2018</c:v>
                      </c:pt>
                      <c:pt idx="1572">
                        <c:v>12/04/2018</c:v>
                      </c:pt>
                      <c:pt idx="1573">
                        <c:v>13/04/2018</c:v>
                      </c:pt>
                      <c:pt idx="1574">
                        <c:v>16/04/2018</c:v>
                      </c:pt>
                      <c:pt idx="1575">
                        <c:v>17/04/2018</c:v>
                      </c:pt>
                      <c:pt idx="1576">
                        <c:v>18/04/2018</c:v>
                      </c:pt>
                      <c:pt idx="1577">
                        <c:v>19/04/2018</c:v>
                      </c:pt>
                      <c:pt idx="1578">
                        <c:v>20/04/2018</c:v>
                      </c:pt>
                      <c:pt idx="1579">
                        <c:v>23/04/2018</c:v>
                      </c:pt>
                      <c:pt idx="1580">
                        <c:v>24/04/2018</c:v>
                      </c:pt>
                      <c:pt idx="1581">
                        <c:v>25/04/2018</c:v>
                      </c:pt>
                      <c:pt idx="1582">
                        <c:v>26/04/2018</c:v>
                      </c:pt>
                      <c:pt idx="1583">
                        <c:v>27/04/2018</c:v>
                      </c:pt>
                      <c:pt idx="1584">
                        <c:v>30/04/2018</c:v>
                      </c:pt>
                      <c:pt idx="1585">
                        <c:v>01/05/2018</c:v>
                      </c:pt>
                      <c:pt idx="1586">
                        <c:v>02/05/2018</c:v>
                      </c:pt>
                      <c:pt idx="1587">
                        <c:v>04/05/2018</c:v>
                      </c:pt>
                      <c:pt idx="1588">
                        <c:v>08/05/2018</c:v>
                      </c:pt>
                      <c:pt idx="1589">
                        <c:v>10/05/2018</c:v>
                      </c:pt>
                      <c:pt idx="1590">
                        <c:v>11/05/2018</c:v>
                      </c:pt>
                      <c:pt idx="1591">
                        <c:v>14/05/2018</c:v>
                      </c:pt>
                      <c:pt idx="1592">
                        <c:v>15/05/2018</c:v>
                      </c:pt>
                      <c:pt idx="1593">
                        <c:v>16/05/2018</c:v>
                      </c:pt>
                      <c:pt idx="1594">
                        <c:v>18/05/2018</c:v>
                      </c:pt>
                      <c:pt idx="1595">
                        <c:v>21/05/2018</c:v>
                      </c:pt>
                      <c:pt idx="1596">
                        <c:v>22/05/2018</c:v>
                      </c:pt>
                      <c:pt idx="1597">
                        <c:v>24/05/2018</c:v>
                      </c:pt>
                      <c:pt idx="1598">
                        <c:v>25/05/2018</c:v>
                      </c:pt>
                      <c:pt idx="1599">
                        <c:v>30/05/2018</c:v>
                      </c:pt>
                      <c:pt idx="1600">
                        <c:v>01/06/2018</c:v>
                      </c:pt>
                      <c:pt idx="1601">
                        <c:v>04/06/2018</c:v>
                      </c:pt>
                      <c:pt idx="1602">
                        <c:v>05/06/2018</c:v>
                      </c:pt>
                      <c:pt idx="1603">
                        <c:v>06/06/2018</c:v>
                      </c:pt>
                      <c:pt idx="1604">
                        <c:v>08/06/2018</c:v>
                      </c:pt>
                      <c:pt idx="1605">
                        <c:v>11/06/2018</c:v>
                      </c:pt>
                      <c:pt idx="1606">
                        <c:v>12/06/2018</c:v>
                      </c:pt>
                      <c:pt idx="1607">
                        <c:v>13/06/2018</c:v>
                      </c:pt>
                      <c:pt idx="1608">
                        <c:v>15/06/2018</c:v>
                      </c:pt>
                      <c:pt idx="1609">
                        <c:v>19/06/2018</c:v>
                      </c:pt>
                      <c:pt idx="1610">
                        <c:v>20/06/2018</c:v>
                      </c:pt>
                      <c:pt idx="1611">
                        <c:v>21/06/2018</c:v>
                      </c:pt>
                      <c:pt idx="1612">
                        <c:v>22/06/2018</c:v>
                      </c:pt>
                      <c:pt idx="1613">
                        <c:v>25/06/2018</c:v>
                      </c:pt>
                      <c:pt idx="1614">
                        <c:v>26/06/2018</c:v>
                      </c:pt>
                      <c:pt idx="1615">
                        <c:v>28/06/2018</c:v>
                      </c:pt>
                      <c:pt idx="1616">
                        <c:v>29/06/2018</c:v>
                      </c:pt>
                      <c:pt idx="1617">
                        <c:v>02/07/2018</c:v>
                      </c:pt>
                      <c:pt idx="1618">
                        <c:v>03/07/2018</c:v>
                      </c:pt>
                      <c:pt idx="1619">
                        <c:v>04/07/2018</c:v>
                      </c:pt>
                      <c:pt idx="1620">
                        <c:v>05/07/2018</c:v>
                      </c:pt>
                      <c:pt idx="1621">
                        <c:v>06/07/2018</c:v>
                      </c:pt>
                      <c:pt idx="1622">
                        <c:v>09/07/2018</c:v>
                      </c:pt>
                      <c:pt idx="1623">
                        <c:v>10/07/2018</c:v>
                      </c:pt>
                      <c:pt idx="1624">
                        <c:v>11/07/2018</c:v>
                      </c:pt>
                      <c:pt idx="1625">
                        <c:v>12/07/2018</c:v>
                      </c:pt>
                      <c:pt idx="1626">
                        <c:v>13/07/2018</c:v>
                      </c:pt>
                      <c:pt idx="1627">
                        <c:v>16/07/2018</c:v>
                      </c:pt>
                      <c:pt idx="1628">
                        <c:v>17/07/2018</c:v>
                      </c:pt>
                      <c:pt idx="1629">
                        <c:v>18/07/2018</c:v>
                      </c:pt>
                      <c:pt idx="1630">
                        <c:v>19/07/2018</c:v>
                      </c:pt>
                      <c:pt idx="1631">
                        <c:v>20/07/2018</c:v>
                      </c:pt>
                      <c:pt idx="1632">
                        <c:v>23/07/2018</c:v>
                      </c:pt>
                      <c:pt idx="1633">
                        <c:v>25/07/2018</c:v>
                      </c:pt>
                      <c:pt idx="1634">
                        <c:v>26/07/2018</c:v>
                      </c:pt>
                      <c:pt idx="1635">
                        <c:v>27/07/2018</c:v>
                      </c:pt>
                      <c:pt idx="1636">
                        <c:v>30/07/2018</c:v>
                      </c:pt>
                      <c:pt idx="1637">
                        <c:v>31/07/2018</c:v>
                      </c:pt>
                      <c:pt idx="1638">
                        <c:v>01/08/2018</c:v>
                      </c:pt>
                      <c:pt idx="1639">
                        <c:v>02/08/2018</c:v>
                      </c:pt>
                      <c:pt idx="1640">
                        <c:v>03/08/2018</c:v>
                      </c:pt>
                      <c:pt idx="1641">
                        <c:v>06/08/2018</c:v>
                      </c:pt>
                      <c:pt idx="1642">
                        <c:v>07/08/2018</c:v>
                      </c:pt>
                      <c:pt idx="1643">
                        <c:v>08/08/2018</c:v>
                      </c:pt>
                      <c:pt idx="1644">
                        <c:v>09/08/2018</c:v>
                      </c:pt>
                      <c:pt idx="1645">
                        <c:v>10/08/2018</c:v>
                      </c:pt>
                      <c:pt idx="1646">
                        <c:v>13/08/2018</c:v>
                      </c:pt>
                      <c:pt idx="1647">
                        <c:v>14/08/2018</c:v>
                      </c:pt>
                      <c:pt idx="1648">
                        <c:v>15/08/2018</c:v>
                      </c:pt>
                      <c:pt idx="1649">
                        <c:v>17/08/2018</c:v>
                      </c:pt>
                      <c:pt idx="1650">
                        <c:v>20/08/2018</c:v>
                      </c:pt>
                      <c:pt idx="1651">
                        <c:v>21/08/2018</c:v>
                      </c:pt>
                      <c:pt idx="1652">
                        <c:v>22/08/2018</c:v>
                      </c:pt>
                      <c:pt idx="1653">
                        <c:v>23/08/2018</c:v>
                      </c:pt>
                      <c:pt idx="1654">
                        <c:v>24/08/2018</c:v>
                      </c:pt>
                      <c:pt idx="1655">
                        <c:v>28/08/2018</c:v>
                      </c:pt>
                      <c:pt idx="1656">
                        <c:v>29/08/2018</c:v>
                      </c:pt>
                      <c:pt idx="1657">
                        <c:v>30/08/2018</c:v>
                      </c:pt>
                      <c:pt idx="1658">
                        <c:v>31/08/2018</c:v>
                      </c:pt>
                      <c:pt idx="1659">
                        <c:v>03/09/2018</c:v>
                      </c:pt>
                      <c:pt idx="1660">
                        <c:v>04/09/2018</c:v>
                      </c:pt>
                      <c:pt idx="1661">
                        <c:v>05/09/2018</c:v>
                      </c:pt>
                      <c:pt idx="1662">
                        <c:v>06/09/2018</c:v>
                      </c:pt>
                      <c:pt idx="1663">
                        <c:v>07/09/2018</c:v>
                      </c:pt>
                      <c:pt idx="1664">
                        <c:v>10/09/2018</c:v>
                      </c:pt>
                      <c:pt idx="1665">
                        <c:v>11/09/2018</c:v>
                      </c:pt>
                      <c:pt idx="1666">
                        <c:v>12/09/2018</c:v>
                      </c:pt>
                      <c:pt idx="1667">
                        <c:v>13/09/2018</c:v>
                      </c:pt>
                      <c:pt idx="1668">
                        <c:v>14/09/2018</c:v>
                      </c:pt>
                      <c:pt idx="1669">
                        <c:v>17/09/2018</c:v>
                      </c:pt>
                      <c:pt idx="1670">
                        <c:v>18/09/2018</c:v>
                      </c:pt>
                      <c:pt idx="1671">
                        <c:v>19/09/2018</c:v>
                      </c:pt>
                      <c:pt idx="1672">
                        <c:v>20/09/2018</c:v>
                      </c:pt>
                      <c:pt idx="1673">
                        <c:v>21/09/2018</c:v>
                      </c:pt>
                      <c:pt idx="1674">
                        <c:v>24/09/2018</c:v>
                      </c:pt>
                      <c:pt idx="1675">
                        <c:v>25/09/2018</c:v>
                      </c:pt>
                      <c:pt idx="1676">
                        <c:v>26/09/2018</c:v>
                      </c:pt>
                      <c:pt idx="1677">
                        <c:v>27/09/2018</c:v>
                      </c:pt>
                      <c:pt idx="1678">
                        <c:v>28/09/2018</c:v>
                      </c:pt>
                      <c:pt idx="1679">
                        <c:v>01/10/2018</c:v>
                      </c:pt>
                      <c:pt idx="1680">
                        <c:v>02/10/2018</c:v>
                      </c:pt>
                      <c:pt idx="1681">
                        <c:v>03/10/2018</c:v>
                      </c:pt>
                      <c:pt idx="1682">
                        <c:v>04/10/2018</c:v>
                      </c:pt>
                      <c:pt idx="1683">
                        <c:v>05/10/2018</c:v>
                      </c:pt>
                      <c:pt idx="1684">
                        <c:v>08/10/2018</c:v>
                      </c:pt>
                      <c:pt idx="1685">
                        <c:v>10/10/2018</c:v>
                      </c:pt>
                      <c:pt idx="1686">
                        <c:v>11/10/2018</c:v>
                      </c:pt>
                      <c:pt idx="1687">
                        <c:v>12/10/2018</c:v>
                      </c:pt>
                      <c:pt idx="1688">
                        <c:v>15/10/2018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Main!$AY$3:$AY$1691</c15:sqref>
                        </c15:formulaRef>
                      </c:ext>
                    </c:extLst>
                    <c:numCache>
                      <c:formatCode>General</c:formatCode>
                      <c:ptCount val="1689"/>
                      <c:pt idx="0">
                        <c:v>2015</c:v>
                      </c:pt>
                      <c:pt idx="1">
                        <c:v>2015</c:v>
                      </c:pt>
                      <c:pt idx="2">
                        <c:v>2015</c:v>
                      </c:pt>
                      <c:pt idx="3">
                        <c:v>2015</c:v>
                      </c:pt>
                      <c:pt idx="4">
                        <c:v>2015</c:v>
                      </c:pt>
                      <c:pt idx="5">
                        <c:v>2015</c:v>
                      </c:pt>
                      <c:pt idx="6">
                        <c:v>2015</c:v>
                      </c:pt>
                      <c:pt idx="7">
                        <c:v>2015</c:v>
                      </c:pt>
                      <c:pt idx="8">
                        <c:v>2015</c:v>
                      </c:pt>
                      <c:pt idx="9">
                        <c:v>2015</c:v>
                      </c:pt>
                      <c:pt idx="10">
                        <c:v>2015</c:v>
                      </c:pt>
                      <c:pt idx="11">
                        <c:v>2015</c:v>
                      </c:pt>
                      <c:pt idx="12">
                        <c:v>2015</c:v>
                      </c:pt>
                      <c:pt idx="13">
                        <c:v>2015</c:v>
                      </c:pt>
                      <c:pt idx="14">
                        <c:v>2015</c:v>
                      </c:pt>
                      <c:pt idx="15">
                        <c:v>2015</c:v>
                      </c:pt>
                      <c:pt idx="16">
                        <c:v>2015</c:v>
                      </c:pt>
                      <c:pt idx="17">
                        <c:v>2015</c:v>
                      </c:pt>
                      <c:pt idx="18">
                        <c:v>2015</c:v>
                      </c:pt>
                      <c:pt idx="19">
                        <c:v>2015</c:v>
                      </c:pt>
                      <c:pt idx="20">
                        <c:v>2015</c:v>
                      </c:pt>
                      <c:pt idx="21">
                        <c:v>2015</c:v>
                      </c:pt>
                      <c:pt idx="22">
                        <c:v>2015</c:v>
                      </c:pt>
                      <c:pt idx="23">
                        <c:v>2015</c:v>
                      </c:pt>
                      <c:pt idx="24">
                        <c:v>2015</c:v>
                      </c:pt>
                      <c:pt idx="25">
                        <c:v>2015</c:v>
                      </c:pt>
                      <c:pt idx="26">
                        <c:v>2015</c:v>
                      </c:pt>
                      <c:pt idx="27">
                        <c:v>2015</c:v>
                      </c:pt>
                      <c:pt idx="28">
                        <c:v>2015</c:v>
                      </c:pt>
                      <c:pt idx="29">
                        <c:v>2015</c:v>
                      </c:pt>
                      <c:pt idx="30">
                        <c:v>2015</c:v>
                      </c:pt>
                      <c:pt idx="31">
                        <c:v>2015</c:v>
                      </c:pt>
                      <c:pt idx="32">
                        <c:v>2015</c:v>
                      </c:pt>
                      <c:pt idx="33">
                        <c:v>2015</c:v>
                      </c:pt>
                      <c:pt idx="34">
                        <c:v>2015</c:v>
                      </c:pt>
                      <c:pt idx="35">
                        <c:v>2015</c:v>
                      </c:pt>
                      <c:pt idx="36">
                        <c:v>2015</c:v>
                      </c:pt>
                      <c:pt idx="37">
                        <c:v>2015</c:v>
                      </c:pt>
                      <c:pt idx="38">
                        <c:v>2015</c:v>
                      </c:pt>
                      <c:pt idx="39">
                        <c:v>2015</c:v>
                      </c:pt>
                      <c:pt idx="40">
                        <c:v>2015</c:v>
                      </c:pt>
                      <c:pt idx="41">
                        <c:v>2015</c:v>
                      </c:pt>
                      <c:pt idx="42">
                        <c:v>2015</c:v>
                      </c:pt>
                      <c:pt idx="43">
                        <c:v>2015</c:v>
                      </c:pt>
                      <c:pt idx="44">
                        <c:v>2015</c:v>
                      </c:pt>
                      <c:pt idx="45">
                        <c:v>2015</c:v>
                      </c:pt>
                      <c:pt idx="46">
                        <c:v>2015</c:v>
                      </c:pt>
                      <c:pt idx="47">
                        <c:v>2015</c:v>
                      </c:pt>
                      <c:pt idx="48">
                        <c:v>2015</c:v>
                      </c:pt>
                      <c:pt idx="49">
                        <c:v>2015</c:v>
                      </c:pt>
                      <c:pt idx="50">
                        <c:v>2015</c:v>
                      </c:pt>
                      <c:pt idx="51">
                        <c:v>2015</c:v>
                      </c:pt>
                      <c:pt idx="52">
                        <c:v>2015</c:v>
                      </c:pt>
                      <c:pt idx="53">
                        <c:v>2015</c:v>
                      </c:pt>
                      <c:pt idx="54">
                        <c:v>2015</c:v>
                      </c:pt>
                      <c:pt idx="55">
                        <c:v>2015</c:v>
                      </c:pt>
                      <c:pt idx="56">
                        <c:v>2015</c:v>
                      </c:pt>
                      <c:pt idx="57">
                        <c:v>2015</c:v>
                      </c:pt>
                      <c:pt idx="58">
                        <c:v>2015</c:v>
                      </c:pt>
                      <c:pt idx="59">
                        <c:v>2015</c:v>
                      </c:pt>
                      <c:pt idx="60">
                        <c:v>2015</c:v>
                      </c:pt>
                      <c:pt idx="61">
                        <c:v>2015</c:v>
                      </c:pt>
                      <c:pt idx="62">
                        <c:v>2015</c:v>
                      </c:pt>
                      <c:pt idx="63">
                        <c:v>2015</c:v>
                      </c:pt>
                      <c:pt idx="64">
                        <c:v>2015</c:v>
                      </c:pt>
                      <c:pt idx="65">
                        <c:v>2015</c:v>
                      </c:pt>
                      <c:pt idx="66">
                        <c:v>2015</c:v>
                      </c:pt>
                      <c:pt idx="67">
                        <c:v>2015</c:v>
                      </c:pt>
                      <c:pt idx="68">
                        <c:v>2015</c:v>
                      </c:pt>
                      <c:pt idx="69">
                        <c:v>2015</c:v>
                      </c:pt>
                      <c:pt idx="70">
                        <c:v>2015</c:v>
                      </c:pt>
                      <c:pt idx="71">
                        <c:v>2015</c:v>
                      </c:pt>
                      <c:pt idx="72">
                        <c:v>2015</c:v>
                      </c:pt>
                      <c:pt idx="73">
                        <c:v>2015</c:v>
                      </c:pt>
                      <c:pt idx="74">
                        <c:v>2015</c:v>
                      </c:pt>
                      <c:pt idx="75">
                        <c:v>2015</c:v>
                      </c:pt>
                      <c:pt idx="76">
                        <c:v>2015</c:v>
                      </c:pt>
                      <c:pt idx="77">
                        <c:v>2015</c:v>
                      </c:pt>
                      <c:pt idx="78">
                        <c:v>2015</c:v>
                      </c:pt>
                      <c:pt idx="79">
                        <c:v>2015</c:v>
                      </c:pt>
                      <c:pt idx="80">
                        <c:v>2015</c:v>
                      </c:pt>
                      <c:pt idx="81">
                        <c:v>2015</c:v>
                      </c:pt>
                      <c:pt idx="82">
                        <c:v>2015</c:v>
                      </c:pt>
                      <c:pt idx="83">
                        <c:v>2015</c:v>
                      </c:pt>
                      <c:pt idx="84">
                        <c:v>2015</c:v>
                      </c:pt>
                      <c:pt idx="85">
                        <c:v>2015</c:v>
                      </c:pt>
                      <c:pt idx="86">
                        <c:v>2015</c:v>
                      </c:pt>
                      <c:pt idx="87">
                        <c:v>2015</c:v>
                      </c:pt>
                      <c:pt idx="88">
                        <c:v>2015</c:v>
                      </c:pt>
                      <c:pt idx="89">
                        <c:v>2015</c:v>
                      </c:pt>
                      <c:pt idx="90">
                        <c:v>2015</c:v>
                      </c:pt>
                      <c:pt idx="91">
                        <c:v>2015</c:v>
                      </c:pt>
                      <c:pt idx="92">
                        <c:v>2015</c:v>
                      </c:pt>
                      <c:pt idx="93">
                        <c:v>2015</c:v>
                      </c:pt>
                      <c:pt idx="94">
                        <c:v>2015</c:v>
                      </c:pt>
                      <c:pt idx="95">
                        <c:v>2015</c:v>
                      </c:pt>
                      <c:pt idx="96">
                        <c:v>2015</c:v>
                      </c:pt>
                      <c:pt idx="97">
                        <c:v>2015</c:v>
                      </c:pt>
                      <c:pt idx="98">
                        <c:v>2015</c:v>
                      </c:pt>
                      <c:pt idx="99">
                        <c:v>2015</c:v>
                      </c:pt>
                      <c:pt idx="100">
                        <c:v>2015</c:v>
                      </c:pt>
                      <c:pt idx="101">
                        <c:v>2015</c:v>
                      </c:pt>
                      <c:pt idx="102">
                        <c:v>2015</c:v>
                      </c:pt>
                      <c:pt idx="103">
                        <c:v>2015</c:v>
                      </c:pt>
                      <c:pt idx="104">
                        <c:v>2015</c:v>
                      </c:pt>
                      <c:pt idx="105">
                        <c:v>2015</c:v>
                      </c:pt>
                      <c:pt idx="106">
                        <c:v>2015</c:v>
                      </c:pt>
                      <c:pt idx="107">
                        <c:v>2015</c:v>
                      </c:pt>
                      <c:pt idx="108">
                        <c:v>2015</c:v>
                      </c:pt>
                      <c:pt idx="109">
                        <c:v>2015</c:v>
                      </c:pt>
                      <c:pt idx="110">
                        <c:v>2015</c:v>
                      </c:pt>
                      <c:pt idx="111">
                        <c:v>2015</c:v>
                      </c:pt>
                      <c:pt idx="112">
                        <c:v>2015</c:v>
                      </c:pt>
                      <c:pt idx="113">
                        <c:v>2015</c:v>
                      </c:pt>
                      <c:pt idx="114">
                        <c:v>2015</c:v>
                      </c:pt>
                      <c:pt idx="115">
                        <c:v>2015</c:v>
                      </c:pt>
                      <c:pt idx="116">
                        <c:v>2015</c:v>
                      </c:pt>
                      <c:pt idx="117">
                        <c:v>2015</c:v>
                      </c:pt>
                      <c:pt idx="118">
                        <c:v>2015</c:v>
                      </c:pt>
                      <c:pt idx="119">
                        <c:v>2015</c:v>
                      </c:pt>
                      <c:pt idx="120">
                        <c:v>2015</c:v>
                      </c:pt>
                      <c:pt idx="121">
                        <c:v>2015</c:v>
                      </c:pt>
                      <c:pt idx="122">
                        <c:v>2015</c:v>
                      </c:pt>
                      <c:pt idx="123">
                        <c:v>2015</c:v>
                      </c:pt>
                      <c:pt idx="124">
                        <c:v>2015</c:v>
                      </c:pt>
                      <c:pt idx="125">
                        <c:v>2015</c:v>
                      </c:pt>
                      <c:pt idx="126">
                        <c:v>2015</c:v>
                      </c:pt>
                      <c:pt idx="127">
                        <c:v>2015</c:v>
                      </c:pt>
                      <c:pt idx="128">
                        <c:v>2015</c:v>
                      </c:pt>
                      <c:pt idx="129">
                        <c:v>2015</c:v>
                      </c:pt>
                      <c:pt idx="130">
                        <c:v>2015</c:v>
                      </c:pt>
                      <c:pt idx="131">
                        <c:v>2015</c:v>
                      </c:pt>
                      <c:pt idx="132">
                        <c:v>2015</c:v>
                      </c:pt>
                      <c:pt idx="133">
                        <c:v>2015</c:v>
                      </c:pt>
                      <c:pt idx="134">
                        <c:v>2015</c:v>
                      </c:pt>
                      <c:pt idx="135">
                        <c:v>2015</c:v>
                      </c:pt>
                      <c:pt idx="136">
                        <c:v>2015</c:v>
                      </c:pt>
                      <c:pt idx="137">
                        <c:v>2015</c:v>
                      </c:pt>
                      <c:pt idx="138">
                        <c:v>2015</c:v>
                      </c:pt>
                      <c:pt idx="139">
                        <c:v>2015</c:v>
                      </c:pt>
                      <c:pt idx="140">
                        <c:v>2015</c:v>
                      </c:pt>
                      <c:pt idx="141">
                        <c:v>2015</c:v>
                      </c:pt>
                      <c:pt idx="142">
                        <c:v>2015</c:v>
                      </c:pt>
                      <c:pt idx="143">
                        <c:v>2015</c:v>
                      </c:pt>
                      <c:pt idx="144">
                        <c:v>2015</c:v>
                      </c:pt>
                      <c:pt idx="145">
                        <c:v>2015</c:v>
                      </c:pt>
                      <c:pt idx="146">
                        <c:v>2015</c:v>
                      </c:pt>
                      <c:pt idx="147">
                        <c:v>2015</c:v>
                      </c:pt>
                      <c:pt idx="148">
                        <c:v>2015</c:v>
                      </c:pt>
                      <c:pt idx="149">
                        <c:v>2015</c:v>
                      </c:pt>
                      <c:pt idx="150">
                        <c:v>2015</c:v>
                      </c:pt>
                      <c:pt idx="151">
                        <c:v>2015</c:v>
                      </c:pt>
                      <c:pt idx="152">
                        <c:v>2015</c:v>
                      </c:pt>
                      <c:pt idx="153">
                        <c:v>2015</c:v>
                      </c:pt>
                      <c:pt idx="154">
                        <c:v>2015</c:v>
                      </c:pt>
                      <c:pt idx="155">
                        <c:v>2015</c:v>
                      </c:pt>
                      <c:pt idx="156">
                        <c:v>2015</c:v>
                      </c:pt>
                      <c:pt idx="157">
                        <c:v>2015</c:v>
                      </c:pt>
                      <c:pt idx="158">
                        <c:v>2015</c:v>
                      </c:pt>
                      <c:pt idx="159">
                        <c:v>2015</c:v>
                      </c:pt>
                      <c:pt idx="160">
                        <c:v>2015</c:v>
                      </c:pt>
                      <c:pt idx="161">
                        <c:v>2015</c:v>
                      </c:pt>
                      <c:pt idx="162">
                        <c:v>2015</c:v>
                      </c:pt>
                      <c:pt idx="163">
                        <c:v>2015</c:v>
                      </c:pt>
                      <c:pt idx="164">
                        <c:v>2015</c:v>
                      </c:pt>
                      <c:pt idx="165">
                        <c:v>2015</c:v>
                      </c:pt>
                      <c:pt idx="166">
                        <c:v>2015</c:v>
                      </c:pt>
                      <c:pt idx="167">
                        <c:v>2015</c:v>
                      </c:pt>
                      <c:pt idx="168">
                        <c:v>2015</c:v>
                      </c:pt>
                      <c:pt idx="169">
                        <c:v>2015</c:v>
                      </c:pt>
                      <c:pt idx="170">
                        <c:v>2015</c:v>
                      </c:pt>
                      <c:pt idx="171">
                        <c:v>2015</c:v>
                      </c:pt>
                      <c:pt idx="172">
                        <c:v>2015</c:v>
                      </c:pt>
                      <c:pt idx="173">
                        <c:v>2015</c:v>
                      </c:pt>
                      <c:pt idx="174">
                        <c:v>2015</c:v>
                      </c:pt>
                      <c:pt idx="175">
                        <c:v>2015</c:v>
                      </c:pt>
                      <c:pt idx="176">
                        <c:v>2015</c:v>
                      </c:pt>
                      <c:pt idx="177">
                        <c:v>2015</c:v>
                      </c:pt>
                      <c:pt idx="178">
                        <c:v>2015</c:v>
                      </c:pt>
                      <c:pt idx="179">
                        <c:v>2015</c:v>
                      </c:pt>
                      <c:pt idx="180">
                        <c:v>2015</c:v>
                      </c:pt>
                      <c:pt idx="181">
                        <c:v>2015</c:v>
                      </c:pt>
                      <c:pt idx="182">
                        <c:v>2015</c:v>
                      </c:pt>
                      <c:pt idx="183">
                        <c:v>2015</c:v>
                      </c:pt>
                      <c:pt idx="184">
                        <c:v>2015</c:v>
                      </c:pt>
                      <c:pt idx="185">
                        <c:v>2015</c:v>
                      </c:pt>
                      <c:pt idx="186">
                        <c:v>2015</c:v>
                      </c:pt>
                      <c:pt idx="187">
                        <c:v>2015</c:v>
                      </c:pt>
                      <c:pt idx="188">
                        <c:v>2015</c:v>
                      </c:pt>
                      <c:pt idx="189">
                        <c:v>2015</c:v>
                      </c:pt>
                      <c:pt idx="190">
                        <c:v>2015</c:v>
                      </c:pt>
                      <c:pt idx="191">
                        <c:v>2015</c:v>
                      </c:pt>
                      <c:pt idx="192">
                        <c:v>2015</c:v>
                      </c:pt>
                      <c:pt idx="193">
                        <c:v>2015</c:v>
                      </c:pt>
                      <c:pt idx="194">
                        <c:v>2015</c:v>
                      </c:pt>
                      <c:pt idx="195">
                        <c:v>2015</c:v>
                      </c:pt>
                      <c:pt idx="196">
                        <c:v>2015</c:v>
                      </c:pt>
                      <c:pt idx="197">
                        <c:v>2015</c:v>
                      </c:pt>
                      <c:pt idx="198">
                        <c:v>2015</c:v>
                      </c:pt>
                      <c:pt idx="199">
                        <c:v>2015</c:v>
                      </c:pt>
                      <c:pt idx="200">
                        <c:v>2015</c:v>
                      </c:pt>
                      <c:pt idx="201">
                        <c:v>2015</c:v>
                      </c:pt>
                      <c:pt idx="202">
                        <c:v>2015</c:v>
                      </c:pt>
                      <c:pt idx="203">
                        <c:v>2015</c:v>
                      </c:pt>
                      <c:pt idx="204">
                        <c:v>2015</c:v>
                      </c:pt>
                      <c:pt idx="205">
                        <c:v>2015</c:v>
                      </c:pt>
                      <c:pt idx="206">
                        <c:v>2015</c:v>
                      </c:pt>
                      <c:pt idx="207">
                        <c:v>2015</c:v>
                      </c:pt>
                      <c:pt idx="208">
                        <c:v>2015</c:v>
                      </c:pt>
                      <c:pt idx="209">
                        <c:v>2015</c:v>
                      </c:pt>
                      <c:pt idx="210">
                        <c:v>2015</c:v>
                      </c:pt>
                      <c:pt idx="211">
                        <c:v>2015</c:v>
                      </c:pt>
                      <c:pt idx="212">
                        <c:v>2015</c:v>
                      </c:pt>
                      <c:pt idx="213">
                        <c:v>2015</c:v>
                      </c:pt>
                      <c:pt idx="214">
                        <c:v>2015</c:v>
                      </c:pt>
                      <c:pt idx="215">
                        <c:v>2015</c:v>
                      </c:pt>
                      <c:pt idx="216">
                        <c:v>2015</c:v>
                      </c:pt>
                      <c:pt idx="217">
                        <c:v>2015</c:v>
                      </c:pt>
                      <c:pt idx="218">
                        <c:v>2015</c:v>
                      </c:pt>
                      <c:pt idx="219">
                        <c:v>2015</c:v>
                      </c:pt>
                      <c:pt idx="220">
                        <c:v>2015</c:v>
                      </c:pt>
                      <c:pt idx="221">
                        <c:v>2015</c:v>
                      </c:pt>
                      <c:pt idx="222">
                        <c:v>2015</c:v>
                      </c:pt>
                      <c:pt idx="223">
                        <c:v>2015</c:v>
                      </c:pt>
                      <c:pt idx="224">
                        <c:v>2015</c:v>
                      </c:pt>
                      <c:pt idx="225">
                        <c:v>2015</c:v>
                      </c:pt>
                      <c:pt idx="226">
                        <c:v>2015</c:v>
                      </c:pt>
                      <c:pt idx="227">
                        <c:v>2015</c:v>
                      </c:pt>
                      <c:pt idx="228">
                        <c:v>2015</c:v>
                      </c:pt>
                      <c:pt idx="229">
                        <c:v>2015</c:v>
                      </c:pt>
                      <c:pt idx="230">
                        <c:v>2015</c:v>
                      </c:pt>
                      <c:pt idx="231">
                        <c:v>2015</c:v>
                      </c:pt>
                      <c:pt idx="232">
                        <c:v>2015</c:v>
                      </c:pt>
                      <c:pt idx="233">
                        <c:v>2015</c:v>
                      </c:pt>
                      <c:pt idx="234">
                        <c:v>2015</c:v>
                      </c:pt>
                      <c:pt idx="235">
                        <c:v>2015</c:v>
                      </c:pt>
                      <c:pt idx="236">
                        <c:v>2015</c:v>
                      </c:pt>
                      <c:pt idx="237">
                        <c:v>2015</c:v>
                      </c:pt>
                      <c:pt idx="238">
                        <c:v>2015</c:v>
                      </c:pt>
                      <c:pt idx="239">
                        <c:v>2015</c:v>
                      </c:pt>
                      <c:pt idx="240">
                        <c:v>2015</c:v>
                      </c:pt>
                      <c:pt idx="241">
                        <c:v>2015</c:v>
                      </c:pt>
                      <c:pt idx="242">
                        <c:v>2015</c:v>
                      </c:pt>
                      <c:pt idx="243">
                        <c:v>2015</c:v>
                      </c:pt>
                      <c:pt idx="244">
                        <c:v>2015</c:v>
                      </c:pt>
                      <c:pt idx="245">
                        <c:v>2015</c:v>
                      </c:pt>
                      <c:pt idx="246">
                        <c:v>2015</c:v>
                      </c:pt>
                      <c:pt idx="247">
                        <c:v>2015</c:v>
                      </c:pt>
                      <c:pt idx="248">
                        <c:v>2015</c:v>
                      </c:pt>
                      <c:pt idx="249">
                        <c:v>2015</c:v>
                      </c:pt>
                      <c:pt idx="250">
                        <c:v>2015</c:v>
                      </c:pt>
                      <c:pt idx="251">
                        <c:v>2015</c:v>
                      </c:pt>
                      <c:pt idx="252">
                        <c:v>2015</c:v>
                      </c:pt>
                      <c:pt idx="253">
                        <c:v>2015</c:v>
                      </c:pt>
                      <c:pt idx="254">
                        <c:v>2015</c:v>
                      </c:pt>
                      <c:pt idx="255">
                        <c:v>2015</c:v>
                      </c:pt>
                      <c:pt idx="256">
                        <c:v>2015</c:v>
                      </c:pt>
                      <c:pt idx="257">
                        <c:v>2015</c:v>
                      </c:pt>
                      <c:pt idx="258">
                        <c:v>2015</c:v>
                      </c:pt>
                      <c:pt idx="259">
                        <c:v>2015</c:v>
                      </c:pt>
                      <c:pt idx="260">
                        <c:v>2015</c:v>
                      </c:pt>
                      <c:pt idx="261">
                        <c:v>2015</c:v>
                      </c:pt>
                      <c:pt idx="262">
                        <c:v>2015</c:v>
                      </c:pt>
                      <c:pt idx="263">
                        <c:v>2015</c:v>
                      </c:pt>
                      <c:pt idx="264">
                        <c:v>2015</c:v>
                      </c:pt>
                      <c:pt idx="265">
                        <c:v>2015</c:v>
                      </c:pt>
                      <c:pt idx="266">
                        <c:v>2015</c:v>
                      </c:pt>
                      <c:pt idx="267">
                        <c:v>2015</c:v>
                      </c:pt>
                      <c:pt idx="268">
                        <c:v>2015</c:v>
                      </c:pt>
                      <c:pt idx="269">
                        <c:v>2015</c:v>
                      </c:pt>
                      <c:pt idx="270">
                        <c:v>2015</c:v>
                      </c:pt>
                      <c:pt idx="271">
                        <c:v>2015</c:v>
                      </c:pt>
                      <c:pt idx="272">
                        <c:v>2015</c:v>
                      </c:pt>
                      <c:pt idx="273">
                        <c:v>2015</c:v>
                      </c:pt>
                      <c:pt idx="274">
                        <c:v>2015</c:v>
                      </c:pt>
                      <c:pt idx="275">
                        <c:v>2015</c:v>
                      </c:pt>
                      <c:pt idx="276">
                        <c:v>2015</c:v>
                      </c:pt>
                      <c:pt idx="277">
                        <c:v>2015</c:v>
                      </c:pt>
                      <c:pt idx="278">
                        <c:v>2015</c:v>
                      </c:pt>
                      <c:pt idx="279">
                        <c:v>2015</c:v>
                      </c:pt>
                      <c:pt idx="280">
                        <c:v>2015</c:v>
                      </c:pt>
                      <c:pt idx="281">
                        <c:v>2015</c:v>
                      </c:pt>
                      <c:pt idx="282">
                        <c:v>2015</c:v>
                      </c:pt>
                      <c:pt idx="283">
                        <c:v>2015</c:v>
                      </c:pt>
                      <c:pt idx="284">
                        <c:v>2015</c:v>
                      </c:pt>
                      <c:pt idx="285">
                        <c:v>2015</c:v>
                      </c:pt>
                      <c:pt idx="286">
                        <c:v>2015</c:v>
                      </c:pt>
                      <c:pt idx="287">
                        <c:v>2015</c:v>
                      </c:pt>
                      <c:pt idx="288">
                        <c:v>2015</c:v>
                      </c:pt>
                      <c:pt idx="289">
                        <c:v>2015</c:v>
                      </c:pt>
                      <c:pt idx="290">
                        <c:v>2015</c:v>
                      </c:pt>
                      <c:pt idx="291">
                        <c:v>2015</c:v>
                      </c:pt>
                      <c:pt idx="292">
                        <c:v>2015</c:v>
                      </c:pt>
                      <c:pt idx="293">
                        <c:v>2015</c:v>
                      </c:pt>
                      <c:pt idx="294">
                        <c:v>2015</c:v>
                      </c:pt>
                      <c:pt idx="295">
                        <c:v>2015</c:v>
                      </c:pt>
                      <c:pt idx="296">
                        <c:v>2015</c:v>
                      </c:pt>
                      <c:pt idx="297">
                        <c:v>2015</c:v>
                      </c:pt>
                      <c:pt idx="298">
                        <c:v>2015</c:v>
                      </c:pt>
                      <c:pt idx="299">
                        <c:v>2015</c:v>
                      </c:pt>
                      <c:pt idx="300">
                        <c:v>2015</c:v>
                      </c:pt>
                      <c:pt idx="301">
                        <c:v>2015</c:v>
                      </c:pt>
                      <c:pt idx="302">
                        <c:v>2015</c:v>
                      </c:pt>
                      <c:pt idx="303">
                        <c:v>2015</c:v>
                      </c:pt>
                      <c:pt idx="304">
                        <c:v>2015</c:v>
                      </c:pt>
                      <c:pt idx="305">
                        <c:v>2015</c:v>
                      </c:pt>
                      <c:pt idx="306">
                        <c:v>2015</c:v>
                      </c:pt>
                      <c:pt idx="307">
                        <c:v>2015</c:v>
                      </c:pt>
                      <c:pt idx="308">
                        <c:v>2015</c:v>
                      </c:pt>
                      <c:pt idx="309">
                        <c:v>2015</c:v>
                      </c:pt>
                      <c:pt idx="310">
                        <c:v>2015</c:v>
                      </c:pt>
                      <c:pt idx="311">
                        <c:v>2015</c:v>
                      </c:pt>
                      <c:pt idx="312">
                        <c:v>2015</c:v>
                      </c:pt>
                      <c:pt idx="313">
                        <c:v>2015</c:v>
                      </c:pt>
                      <c:pt idx="314">
                        <c:v>2015</c:v>
                      </c:pt>
                      <c:pt idx="315">
                        <c:v>2015</c:v>
                      </c:pt>
                      <c:pt idx="316">
                        <c:v>2015</c:v>
                      </c:pt>
                      <c:pt idx="317">
                        <c:v>2015</c:v>
                      </c:pt>
                      <c:pt idx="318">
                        <c:v>2015</c:v>
                      </c:pt>
                      <c:pt idx="319">
                        <c:v>2015</c:v>
                      </c:pt>
                      <c:pt idx="320">
                        <c:v>2015</c:v>
                      </c:pt>
                      <c:pt idx="321">
                        <c:v>2015</c:v>
                      </c:pt>
                      <c:pt idx="322">
                        <c:v>2015</c:v>
                      </c:pt>
                      <c:pt idx="323">
                        <c:v>2015</c:v>
                      </c:pt>
                      <c:pt idx="324">
                        <c:v>2015</c:v>
                      </c:pt>
                      <c:pt idx="325">
                        <c:v>2015</c:v>
                      </c:pt>
                      <c:pt idx="326">
                        <c:v>2015</c:v>
                      </c:pt>
                      <c:pt idx="327">
                        <c:v>2015</c:v>
                      </c:pt>
                      <c:pt idx="328">
                        <c:v>2015</c:v>
                      </c:pt>
                      <c:pt idx="329">
                        <c:v>2015</c:v>
                      </c:pt>
                      <c:pt idx="330">
                        <c:v>2015</c:v>
                      </c:pt>
                      <c:pt idx="331">
                        <c:v>2015</c:v>
                      </c:pt>
                      <c:pt idx="332">
                        <c:v>2015</c:v>
                      </c:pt>
                      <c:pt idx="333">
                        <c:v>2015</c:v>
                      </c:pt>
                      <c:pt idx="334">
                        <c:v>2015</c:v>
                      </c:pt>
                      <c:pt idx="335">
                        <c:v>2015</c:v>
                      </c:pt>
                      <c:pt idx="336">
                        <c:v>2015</c:v>
                      </c:pt>
                      <c:pt idx="337">
                        <c:v>2015</c:v>
                      </c:pt>
                      <c:pt idx="338">
                        <c:v>2015</c:v>
                      </c:pt>
                      <c:pt idx="339">
                        <c:v>2015</c:v>
                      </c:pt>
                      <c:pt idx="340">
                        <c:v>2015</c:v>
                      </c:pt>
                      <c:pt idx="341">
                        <c:v>2015</c:v>
                      </c:pt>
                      <c:pt idx="342">
                        <c:v>2015</c:v>
                      </c:pt>
                      <c:pt idx="343">
                        <c:v>2015</c:v>
                      </c:pt>
                      <c:pt idx="344">
                        <c:v>2015</c:v>
                      </c:pt>
                      <c:pt idx="345">
                        <c:v>2015</c:v>
                      </c:pt>
                      <c:pt idx="346">
                        <c:v>2015</c:v>
                      </c:pt>
                      <c:pt idx="347">
                        <c:v>2015</c:v>
                      </c:pt>
                      <c:pt idx="348">
                        <c:v>2015</c:v>
                      </c:pt>
                      <c:pt idx="349">
                        <c:v>2015</c:v>
                      </c:pt>
                      <c:pt idx="350">
                        <c:v>2015</c:v>
                      </c:pt>
                      <c:pt idx="351">
                        <c:v>2015</c:v>
                      </c:pt>
                      <c:pt idx="352">
                        <c:v>2015</c:v>
                      </c:pt>
                      <c:pt idx="353">
                        <c:v>2015</c:v>
                      </c:pt>
                      <c:pt idx="354">
                        <c:v>2015</c:v>
                      </c:pt>
                      <c:pt idx="355">
                        <c:v>2015</c:v>
                      </c:pt>
                      <c:pt idx="356">
                        <c:v>2015</c:v>
                      </c:pt>
                      <c:pt idx="357">
                        <c:v>2015</c:v>
                      </c:pt>
                      <c:pt idx="358">
                        <c:v>2015</c:v>
                      </c:pt>
                      <c:pt idx="359">
                        <c:v>2015</c:v>
                      </c:pt>
                      <c:pt idx="360">
                        <c:v>2015</c:v>
                      </c:pt>
                      <c:pt idx="361">
                        <c:v>2015</c:v>
                      </c:pt>
                      <c:pt idx="362">
                        <c:v>2015</c:v>
                      </c:pt>
                      <c:pt idx="363">
                        <c:v>2015</c:v>
                      </c:pt>
                      <c:pt idx="364">
                        <c:v>2015</c:v>
                      </c:pt>
                      <c:pt idx="365">
                        <c:v>2015</c:v>
                      </c:pt>
                      <c:pt idx="366">
                        <c:v>2015</c:v>
                      </c:pt>
                      <c:pt idx="367">
                        <c:v>2015</c:v>
                      </c:pt>
                      <c:pt idx="368">
                        <c:v>2015</c:v>
                      </c:pt>
                      <c:pt idx="369">
                        <c:v>2015</c:v>
                      </c:pt>
                      <c:pt idx="370">
                        <c:v>2015</c:v>
                      </c:pt>
                      <c:pt idx="371">
                        <c:v>2015</c:v>
                      </c:pt>
                      <c:pt idx="372">
                        <c:v>2015</c:v>
                      </c:pt>
                      <c:pt idx="373">
                        <c:v>2015</c:v>
                      </c:pt>
                      <c:pt idx="374">
                        <c:v>2015</c:v>
                      </c:pt>
                      <c:pt idx="375">
                        <c:v>2015</c:v>
                      </c:pt>
                      <c:pt idx="376">
                        <c:v>2015</c:v>
                      </c:pt>
                      <c:pt idx="377">
                        <c:v>2015</c:v>
                      </c:pt>
                      <c:pt idx="378">
                        <c:v>2015</c:v>
                      </c:pt>
                      <c:pt idx="379">
                        <c:v>2015</c:v>
                      </c:pt>
                      <c:pt idx="380">
                        <c:v>2015</c:v>
                      </c:pt>
                      <c:pt idx="381">
                        <c:v>2015</c:v>
                      </c:pt>
                      <c:pt idx="382">
                        <c:v>2015</c:v>
                      </c:pt>
                      <c:pt idx="383">
                        <c:v>2015</c:v>
                      </c:pt>
                      <c:pt idx="384">
                        <c:v>2015</c:v>
                      </c:pt>
                      <c:pt idx="385">
                        <c:v>2015</c:v>
                      </c:pt>
                      <c:pt idx="386">
                        <c:v>2015</c:v>
                      </c:pt>
                      <c:pt idx="387">
                        <c:v>2015</c:v>
                      </c:pt>
                      <c:pt idx="388">
                        <c:v>2015</c:v>
                      </c:pt>
                      <c:pt idx="389">
                        <c:v>2015</c:v>
                      </c:pt>
                      <c:pt idx="390">
                        <c:v>2015</c:v>
                      </c:pt>
                      <c:pt idx="391">
                        <c:v>2015</c:v>
                      </c:pt>
                      <c:pt idx="392">
                        <c:v>2015</c:v>
                      </c:pt>
                      <c:pt idx="393">
                        <c:v>2015</c:v>
                      </c:pt>
                      <c:pt idx="394">
                        <c:v>2015</c:v>
                      </c:pt>
                      <c:pt idx="395">
                        <c:v>2015</c:v>
                      </c:pt>
                      <c:pt idx="396">
                        <c:v>2015</c:v>
                      </c:pt>
                      <c:pt idx="397">
                        <c:v>2015</c:v>
                      </c:pt>
                      <c:pt idx="398">
                        <c:v>2015</c:v>
                      </c:pt>
                      <c:pt idx="399">
                        <c:v>2015</c:v>
                      </c:pt>
                      <c:pt idx="400">
                        <c:v>2015</c:v>
                      </c:pt>
                      <c:pt idx="401">
                        <c:v>2015</c:v>
                      </c:pt>
                      <c:pt idx="402">
                        <c:v>2015</c:v>
                      </c:pt>
                      <c:pt idx="403">
                        <c:v>2015</c:v>
                      </c:pt>
                      <c:pt idx="404">
                        <c:v>2015</c:v>
                      </c:pt>
                      <c:pt idx="405">
                        <c:v>2015</c:v>
                      </c:pt>
                      <c:pt idx="406">
                        <c:v>2015</c:v>
                      </c:pt>
                      <c:pt idx="407">
                        <c:v>2015</c:v>
                      </c:pt>
                      <c:pt idx="408">
                        <c:v>2015</c:v>
                      </c:pt>
                      <c:pt idx="409">
                        <c:v>2015</c:v>
                      </c:pt>
                      <c:pt idx="410">
                        <c:v>2015</c:v>
                      </c:pt>
                      <c:pt idx="411">
                        <c:v>2015</c:v>
                      </c:pt>
                      <c:pt idx="412">
                        <c:v>2015</c:v>
                      </c:pt>
                      <c:pt idx="413">
                        <c:v>2015</c:v>
                      </c:pt>
                      <c:pt idx="414">
                        <c:v>2015</c:v>
                      </c:pt>
                      <c:pt idx="415">
                        <c:v>2015</c:v>
                      </c:pt>
                      <c:pt idx="416">
                        <c:v>2015</c:v>
                      </c:pt>
                      <c:pt idx="417">
                        <c:v>2015</c:v>
                      </c:pt>
                      <c:pt idx="418">
                        <c:v>2015</c:v>
                      </c:pt>
                      <c:pt idx="419">
                        <c:v>2015</c:v>
                      </c:pt>
                      <c:pt idx="420">
                        <c:v>2015</c:v>
                      </c:pt>
                      <c:pt idx="421">
                        <c:v>2015</c:v>
                      </c:pt>
                      <c:pt idx="422">
                        <c:v>2015</c:v>
                      </c:pt>
                      <c:pt idx="423">
                        <c:v>2015</c:v>
                      </c:pt>
                      <c:pt idx="424">
                        <c:v>2015</c:v>
                      </c:pt>
                      <c:pt idx="425">
                        <c:v>2015</c:v>
                      </c:pt>
                      <c:pt idx="426">
                        <c:v>2015</c:v>
                      </c:pt>
                      <c:pt idx="427">
                        <c:v>2015</c:v>
                      </c:pt>
                      <c:pt idx="428">
                        <c:v>2015</c:v>
                      </c:pt>
                      <c:pt idx="429">
                        <c:v>2015</c:v>
                      </c:pt>
                      <c:pt idx="430">
                        <c:v>2015</c:v>
                      </c:pt>
                      <c:pt idx="431">
                        <c:v>2015</c:v>
                      </c:pt>
                      <c:pt idx="432">
                        <c:v>2015</c:v>
                      </c:pt>
                      <c:pt idx="433">
                        <c:v>2015</c:v>
                      </c:pt>
                      <c:pt idx="434">
                        <c:v>2015</c:v>
                      </c:pt>
                      <c:pt idx="435">
                        <c:v>2015</c:v>
                      </c:pt>
                      <c:pt idx="436">
                        <c:v>2015</c:v>
                      </c:pt>
                      <c:pt idx="437">
                        <c:v>2015</c:v>
                      </c:pt>
                      <c:pt idx="438">
                        <c:v>2015</c:v>
                      </c:pt>
                      <c:pt idx="439">
                        <c:v>2015</c:v>
                      </c:pt>
                      <c:pt idx="440">
                        <c:v>2015</c:v>
                      </c:pt>
                      <c:pt idx="441">
                        <c:v>2015</c:v>
                      </c:pt>
                      <c:pt idx="442">
                        <c:v>2015</c:v>
                      </c:pt>
                      <c:pt idx="443">
                        <c:v>2015</c:v>
                      </c:pt>
                      <c:pt idx="444">
                        <c:v>2015</c:v>
                      </c:pt>
                      <c:pt idx="445">
                        <c:v>2015</c:v>
                      </c:pt>
                      <c:pt idx="446">
                        <c:v>2015</c:v>
                      </c:pt>
                      <c:pt idx="447">
                        <c:v>2015</c:v>
                      </c:pt>
                      <c:pt idx="448">
                        <c:v>2015</c:v>
                      </c:pt>
                      <c:pt idx="449">
                        <c:v>2015</c:v>
                      </c:pt>
                      <c:pt idx="450">
                        <c:v>2015</c:v>
                      </c:pt>
                      <c:pt idx="451">
                        <c:v>2015</c:v>
                      </c:pt>
                      <c:pt idx="452">
                        <c:v>2015</c:v>
                      </c:pt>
                      <c:pt idx="453">
                        <c:v>2015</c:v>
                      </c:pt>
                      <c:pt idx="454">
                        <c:v>2015</c:v>
                      </c:pt>
                      <c:pt idx="455">
                        <c:v>2015</c:v>
                      </c:pt>
                      <c:pt idx="456">
                        <c:v>2015</c:v>
                      </c:pt>
                      <c:pt idx="457">
                        <c:v>2015</c:v>
                      </c:pt>
                      <c:pt idx="458">
                        <c:v>2015</c:v>
                      </c:pt>
                      <c:pt idx="459">
                        <c:v>2015</c:v>
                      </c:pt>
                      <c:pt idx="460">
                        <c:v>2015</c:v>
                      </c:pt>
                      <c:pt idx="461">
                        <c:v>2015</c:v>
                      </c:pt>
                      <c:pt idx="462">
                        <c:v>2015</c:v>
                      </c:pt>
                      <c:pt idx="463">
                        <c:v>2015</c:v>
                      </c:pt>
                      <c:pt idx="464">
                        <c:v>2015</c:v>
                      </c:pt>
                      <c:pt idx="465">
                        <c:v>2015</c:v>
                      </c:pt>
                      <c:pt idx="466">
                        <c:v>2015</c:v>
                      </c:pt>
                      <c:pt idx="467">
                        <c:v>2015</c:v>
                      </c:pt>
                      <c:pt idx="468">
                        <c:v>2015</c:v>
                      </c:pt>
                      <c:pt idx="469">
                        <c:v>2015</c:v>
                      </c:pt>
                      <c:pt idx="470">
                        <c:v>2015</c:v>
                      </c:pt>
                      <c:pt idx="471">
                        <c:v>2015</c:v>
                      </c:pt>
                      <c:pt idx="472">
                        <c:v>2015</c:v>
                      </c:pt>
                      <c:pt idx="473">
                        <c:v>2015</c:v>
                      </c:pt>
                      <c:pt idx="474">
                        <c:v>2015</c:v>
                      </c:pt>
                      <c:pt idx="475">
                        <c:v>2015</c:v>
                      </c:pt>
                      <c:pt idx="476">
                        <c:v>2015</c:v>
                      </c:pt>
                      <c:pt idx="477">
                        <c:v>2015</c:v>
                      </c:pt>
                      <c:pt idx="478">
                        <c:v>2015</c:v>
                      </c:pt>
                      <c:pt idx="479">
                        <c:v>2015</c:v>
                      </c:pt>
                      <c:pt idx="480">
                        <c:v>2015</c:v>
                      </c:pt>
                      <c:pt idx="481">
                        <c:v>2015</c:v>
                      </c:pt>
                      <c:pt idx="482">
                        <c:v>2015</c:v>
                      </c:pt>
                      <c:pt idx="483">
                        <c:v>2015</c:v>
                      </c:pt>
                      <c:pt idx="484">
                        <c:v>2015</c:v>
                      </c:pt>
                      <c:pt idx="485">
                        <c:v>2015</c:v>
                      </c:pt>
                      <c:pt idx="486">
                        <c:v>2015</c:v>
                      </c:pt>
                      <c:pt idx="487">
                        <c:v>2015</c:v>
                      </c:pt>
                      <c:pt idx="488">
                        <c:v>2015</c:v>
                      </c:pt>
                      <c:pt idx="489">
                        <c:v>2015</c:v>
                      </c:pt>
                      <c:pt idx="490">
                        <c:v>2015</c:v>
                      </c:pt>
                      <c:pt idx="491">
                        <c:v>2015</c:v>
                      </c:pt>
                      <c:pt idx="492">
                        <c:v>2015</c:v>
                      </c:pt>
                      <c:pt idx="493">
                        <c:v>2015</c:v>
                      </c:pt>
                      <c:pt idx="494">
                        <c:v>2015</c:v>
                      </c:pt>
                      <c:pt idx="495">
                        <c:v>2015</c:v>
                      </c:pt>
                      <c:pt idx="496">
                        <c:v>2015</c:v>
                      </c:pt>
                      <c:pt idx="497">
                        <c:v>2015</c:v>
                      </c:pt>
                      <c:pt idx="498">
                        <c:v>2015</c:v>
                      </c:pt>
                      <c:pt idx="499">
                        <c:v>2015</c:v>
                      </c:pt>
                      <c:pt idx="500">
                        <c:v>2015</c:v>
                      </c:pt>
                      <c:pt idx="501">
                        <c:v>2015</c:v>
                      </c:pt>
                      <c:pt idx="502">
                        <c:v>2015</c:v>
                      </c:pt>
                      <c:pt idx="503">
                        <c:v>2015</c:v>
                      </c:pt>
                      <c:pt idx="504">
                        <c:v>2015</c:v>
                      </c:pt>
                      <c:pt idx="505">
                        <c:v>2015</c:v>
                      </c:pt>
                      <c:pt idx="506">
                        <c:v>2015</c:v>
                      </c:pt>
                      <c:pt idx="507">
                        <c:v>2015</c:v>
                      </c:pt>
                      <c:pt idx="508">
                        <c:v>2015</c:v>
                      </c:pt>
                      <c:pt idx="509">
                        <c:v>2015</c:v>
                      </c:pt>
                      <c:pt idx="510">
                        <c:v>2015</c:v>
                      </c:pt>
                      <c:pt idx="511">
                        <c:v>2015</c:v>
                      </c:pt>
                      <c:pt idx="512">
                        <c:v>2015</c:v>
                      </c:pt>
                      <c:pt idx="513">
                        <c:v>2015</c:v>
                      </c:pt>
                      <c:pt idx="514">
                        <c:v>2015</c:v>
                      </c:pt>
                      <c:pt idx="515">
                        <c:v>2015</c:v>
                      </c:pt>
                      <c:pt idx="516">
                        <c:v>2015</c:v>
                      </c:pt>
                      <c:pt idx="517">
                        <c:v>2015</c:v>
                      </c:pt>
                      <c:pt idx="518">
                        <c:v>2015</c:v>
                      </c:pt>
                      <c:pt idx="519">
                        <c:v>2015</c:v>
                      </c:pt>
                      <c:pt idx="520">
                        <c:v>2015</c:v>
                      </c:pt>
                      <c:pt idx="521">
                        <c:v>2015</c:v>
                      </c:pt>
                      <c:pt idx="522">
                        <c:v>2015</c:v>
                      </c:pt>
                      <c:pt idx="523">
                        <c:v>2015</c:v>
                      </c:pt>
                      <c:pt idx="524">
                        <c:v>2015</c:v>
                      </c:pt>
                      <c:pt idx="525">
                        <c:v>2015</c:v>
                      </c:pt>
                      <c:pt idx="526">
                        <c:v>2015</c:v>
                      </c:pt>
                      <c:pt idx="527">
                        <c:v>2015</c:v>
                      </c:pt>
                      <c:pt idx="528">
                        <c:v>2015</c:v>
                      </c:pt>
                      <c:pt idx="529">
                        <c:v>2015</c:v>
                      </c:pt>
                      <c:pt idx="530">
                        <c:v>2015</c:v>
                      </c:pt>
                      <c:pt idx="531">
                        <c:v>2015</c:v>
                      </c:pt>
                      <c:pt idx="532">
                        <c:v>2015</c:v>
                      </c:pt>
                      <c:pt idx="533">
                        <c:v>2015</c:v>
                      </c:pt>
                      <c:pt idx="534">
                        <c:v>2015</c:v>
                      </c:pt>
                      <c:pt idx="535">
                        <c:v>2015</c:v>
                      </c:pt>
                      <c:pt idx="536">
                        <c:v>2015</c:v>
                      </c:pt>
                      <c:pt idx="537">
                        <c:v>2015</c:v>
                      </c:pt>
                      <c:pt idx="538">
                        <c:v>2015</c:v>
                      </c:pt>
                      <c:pt idx="539">
                        <c:v>2015</c:v>
                      </c:pt>
                      <c:pt idx="540">
                        <c:v>2015</c:v>
                      </c:pt>
                      <c:pt idx="541">
                        <c:v>2015</c:v>
                      </c:pt>
                      <c:pt idx="542">
                        <c:v>2015</c:v>
                      </c:pt>
                      <c:pt idx="543">
                        <c:v>2015</c:v>
                      </c:pt>
                      <c:pt idx="544">
                        <c:v>2015</c:v>
                      </c:pt>
                      <c:pt idx="545">
                        <c:v>2015</c:v>
                      </c:pt>
                      <c:pt idx="546">
                        <c:v>2015</c:v>
                      </c:pt>
                      <c:pt idx="547">
                        <c:v>2015</c:v>
                      </c:pt>
                      <c:pt idx="548">
                        <c:v>2015</c:v>
                      </c:pt>
                      <c:pt idx="549">
                        <c:v>2015</c:v>
                      </c:pt>
                      <c:pt idx="550">
                        <c:v>2015</c:v>
                      </c:pt>
                      <c:pt idx="551">
                        <c:v>1871.3525745717075</c:v>
                      </c:pt>
                      <c:pt idx="552">
                        <c:v>1871.3525745717075</c:v>
                      </c:pt>
                      <c:pt idx="553">
                        <c:v>1871.3525745717075</c:v>
                      </c:pt>
                      <c:pt idx="554">
                        <c:v>1871.3525745717075</c:v>
                      </c:pt>
                      <c:pt idx="555">
                        <c:v>1871.3525745717075</c:v>
                      </c:pt>
                      <c:pt idx="556">
                        <c:v>1871.3525745717075</c:v>
                      </c:pt>
                      <c:pt idx="557">
                        <c:v>1871.3525745717075</c:v>
                      </c:pt>
                      <c:pt idx="558">
                        <c:v>1871.3525745717075</c:v>
                      </c:pt>
                      <c:pt idx="559">
                        <c:v>1871.3525745717075</c:v>
                      </c:pt>
                      <c:pt idx="560">
                        <c:v>1871.3525745717075</c:v>
                      </c:pt>
                      <c:pt idx="561">
                        <c:v>1871.3525745717075</c:v>
                      </c:pt>
                      <c:pt idx="562">
                        <c:v>1865.2684663565587</c:v>
                      </c:pt>
                      <c:pt idx="563">
                        <c:v>1865.2684663565587</c:v>
                      </c:pt>
                      <c:pt idx="564">
                        <c:v>1865.2684663565587</c:v>
                      </c:pt>
                      <c:pt idx="565">
                        <c:v>1865.2684663565587</c:v>
                      </c:pt>
                      <c:pt idx="566">
                        <c:v>1865.2684663565587</c:v>
                      </c:pt>
                      <c:pt idx="567">
                        <c:v>1865.2684663565587</c:v>
                      </c:pt>
                      <c:pt idx="568">
                        <c:v>1865.2684663565587</c:v>
                      </c:pt>
                      <c:pt idx="569">
                        <c:v>1865.2684663565587</c:v>
                      </c:pt>
                      <c:pt idx="570">
                        <c:v>1865.2684663565587</c:v>
                      </c:pt>
                      <c:pt idx="571">
                        <c:v>1865.2684663565587</c:v>
                      </c:pt>
                      <c:pt idx="572">
                        <c:v>1865.2684663565587</c:v>
                      </c:pt>
                      <c:pt idx="573">
                        <c:v>1865.2684663565587</c:v>
                      </c:pt>
                      <c:pt idx="574">
                        <c:v>1865.2684663565587</c:v>
                      </c:pt>
                      <c:pt idx="575">
                        <c:v>1865.2684663565587</c:v>
                      </c:pt>
                      <c:pt idx="576">
                        <c:v>1865.2684663565587</c:v>
                      </c:pt>
                      <c:pt idx="577">
                        <c:v>1865.2684663565587</c:v>
                      </c:pt>
                      <c:pt idx="578">
                        <c:v>1865.2684663565587</c:v>
                      </c:pt>
                      <c:pt idx="579">
                        <c:v>1865.2684663565587</c:v>
                      </c:pt>
                      <c:pt idx="580">
                        <c:v>1865.2684663565587</c:v>
                      </c:pt>
                      <c:pt idx="581">
                        <c:v>1865.2684663565587</c:v>
                      </c:pt>
                      <c:pt idx="582">
                        <c:v>1865.2684663565587</c:v>
                      </c:pt>
                      <c:pt idx="583">
                        <c:v>1865.2684663565587</c:v>
                      </c:pt>
                      <c:pt idx="584">
                        <c:v>1865.2684663565587</c:v>
                      </c:pt>
                      <c:pt idx="585">
                        <c:v>1865.2684663565587</c:v>
                      </c:pt>
                      <c:pt idx="586">
                        <c:v>1865.2684663565587</c:v>
                      </c:pt>
                      <c:pt idx="587">
                        <c:v>1865.2684663565587</c:v>
                      </c:pt>
                      <c:pt idx="588">
                        <c:v>1865.2684663565587</c:v>
                      </c:pt>
                      <c:pt idx="589">
                        <c:v>1865.2684663565587</c:v>
                      </c:pt>
                      <c:pt idx="590">
                        <c:v>1865.2684663565587</c:v>
                      </c:pt>
                      <c:pt idx="591">
                        <c:v>1865.2684663565587</c:v>
                      </c:pt>
                      <c:pt idx="592">
                        <c:v>1865.2684663565587</c:v>
                      </c:pt>
                      <c:pt idx="593">
                        <c:v>1865.2684663565587</c:v>
                      </c:pt>
                      <c:pt idx="594">
                        <c:v>1865.2684663565587</c:v>
                      </c:pt>
                      <c:pt idx="595">
                        <c:v>1865.2684663565587</c:v>
                      </c:pt>
                      <c:pt idx="596">
                        <c:v>1865.2684663565587</c:v>
                      </c:pt>
                      <c:pt idx="597">
                        <c:v>1865.2684663565587</c:v>
                      </c:pt>
                      <c:pt idx="598">
                        <c:v>1865.2684663565587</c:v>
                      </c:pt>
                      <c:pt idx="599">
                        <c:v>1865.2684663565587</c:v>
                      </c:pt>
                      <c:pt idx="600">
                        <c:v>1865.2684663565587</c:v>
                      </c:pt>
                      <c:pt idx="601">
                        <c:v>1865.2684663565587</c:v>
                      </c:pt>
                      <c:pt idx="602">
                        <c:v>1865.2684663565587</c:v>
                      </c:pt>
                      <c:pt idx="603">
                        <c:v>1865.2684663565587</c:v>
                      </c:pt>
                      <c:pt idx="604">
                        <c:v>1865.2684663565587</c:v>
                      </c:pt>
                      <c:pt idx="605">
                        <c:v>1865.2684663565587</c:v>
                      </c:pt>
                      <c:pt idx="606">
                        <c:v>1865.2684663565587</c:v>
                      </c:pt>
                      <c:pt idx="607">
                        <c:v>1865.2684663565587</c:v>
                      </c:pt>
                      <c:pt idx="608">
                        <c:v>1865.2684663565587</c:v>
                      </c:pt>
                      <c:pt idx="609">
                        <c:v>1865.2684663565587</c:v>
                      </c:pt>
                      <c:pt idx="610">
                        <c:v>1865.2684663565587</c:v>
                      </c:pt>
                      <c:pt idx="611">
                        <c:v>1865.2684663565587</c:v>
                      </c:pt>
                      <c:pt idx="612">
                        <c:v>1865.2684663565587</c:v>
                      </c:pt>
                      <c:pt idx="613">
                        <c:v>1865.2684663565587</c:v>
                      </c:pt>
                      <c:pt idx="614">
                        <c:v>1865.2684663565587</c:v>
                      </c:pt>
                      <c:pt idx="615">
                        <c:v>1865.2684663565587</c:v>
                      </c:pt>
                      <c:pt idx="616">
                        <c:v>1865.2684663565587</c:v>
                      </c:pt>
                      <c:pt idx="617">
                        <c:v>1865.2684663565587</c:v>
                      </c:pt>
                      <c:pt idx="618">
                        <c:v>1865.2684663565587</c:v>
                      </c:pt>
                      <c:pt idx="619">
                        <c:v>1865.2684663565587</c:v>
                      </c:pt>
                      <c:pt idx="620">
                        <c:v>1865.2684663565587</c:v>
                      </c:pt>
                      <c:pt idx="621">
                        <c:v>1865.2684663565587</c:v>
                      </c:pt>
                      <c:pt idx="622">
                        <c:v>1865.2684663565587</c:v>
                      </c:pt>
                      <c:pt idx="623">
                        <c:v>1865.2684663565587</c:v>
                      </c:pt>
                      <c:pt idx="624">
                        <c:v>1865.2684663565587</c:v>
                      </c:pt>
                      <c:pt idx="625">
                        <c:v>1865.2684663565587</c:v>
                      </c:pt>
                      <c:pt idx="626">
                        <c:v>1865.2684663565587</c:v>
                      </c:pt>
                      <c:pt idx="627">
                        <c:v>1865.2684663565587</c:v>
                      </c:pt>
                      <c:pt idx="628">
                        <c:v>1865.2684663565587</c:v>
                      </c:pt>
                      <c:pt idx="629">
                        <c:v>1865.2684663565587</c:v>
                      </c:pt>
                      <c:pt idx="630">
                        <c:v>1865.2684663565587</c:v>
                      </c:pt>
                      <c:pt idx="631">
                        <c:v>1865.2684663565587</c:v>
                      </c:pt>
                      <c:pt idx="632">
                        <c:v>1865.2684663565587</c:v>
                      </c:pt>
                      <c:pt idx="633">
                        <c:v>1865.2684663565587</c:v>
                      </c:pt>
                      <c:pt idx="634">
                        <c:v>1865.2684663565587</c:v>
                      </c:pt>
                      <c:pt idx="635">
                        <c:v>1865.2684663565587</c:v>
                      </c:pt>
                      <c:pt idx="636">
                        <c:v>1865.2684663565587</c:v>
                      </c:pt>
                      <c:pt idx="637">
                        <c:v>1865.2684663565587</c:v>
                      </c:pt>
                      <c:pt idx="638">
                        <c:v>1865.2684663565587</c:v>
                      </c:pt>
                      <c:pt idx="639">
                        <c:v>1865.2684663565587</c:v>
                      </c:pt>
                      <c:pt idx="640">
                        <c:v>1865.2684663565587</c:v>
                      </c:pt>
                      <c:pt idx="641">
                        <c:v>1865.2684663565587</c:v>
                      </c:pt>
                      <c:pt idx="642">
                        <c:v>1865.2684663565587</c:v>
                      </c:pt>
                      <c:pt idx="643">
                        <c:v>1865.2684663565587</c:v>
                      </c:pt>
                      <c:pt idx="644">
                        <c:v>1865.2684663565587</c:v>
                      </c:pt>
                      <c:pt idx="645">
                        <c:v>1865.2684663565587</c:v>
                      </c:pt>
                      <c:pt idx="646">
                        <c:v>1865.2684663565587</c:v>
                      </c:pt>
                      <c:pt idx="647">
                        <c:v>1865.2684663565587</c:v>
                      </c:pt>
                      <c:pt idx="648">
                        <c:v>1865.2684663565587</c:v>
                      </c:pt>
                      <c:pt idx="649">
                        <c:v>1865.2684663565587</c:v>
                      </c:pt>
                      <c:pt idx="650">
                        <c:v>1865.2684663565587</c:v>
                      </c:pt>
                      <c:pt idx="651">
                        <c:v>1865.2684663565587</c:v>
                      </c:pt>
                      <c:pt idx="652">
                        <c:v>1865.2684663565587</c:v>
                      </c:pt>
                      <c:pt idx="653">
                        <c:v>1865.2684663565587</c:v>
                      </c:pt>
                      <c:pt idx="654">
                        <c:v>1988.4511522243702</c:v>
                      </c:pt>
                      <c:pt idx="655">
                        <c:v>1988.4511522243702</c:v>
                      </c:pt>
                      <c:pt idx="656">
                        <c:v>1988.4511522243702</c:v>
                      </c:pt>
                      <c:pt idx="657">
                        <c:v>1988.4511522243702</c:v>
                      </c:pt>
                      <c:pt idx="658">
                        <c:v>1988.4511522243702</c:v>
                      </c:pt>
                      <c:pt idx="659">
                        <c:v>1988.4511522243702</c:v>
                      </c:pt>
                      <c:pt idx="660">
                        <c:v>1988.4511522243702</c:v>
                      </c:pt>
                      <c:pt idx="661">
                        <c:v>1988.4511522243702</c:v>
                      </c:pt>
                      <c:pt idx="662">
                        <c:v>1988.4511522243702</c:v>
                      </c:pt>
                      <c:pt idx="663">
                        <c:v>1988.4511522243702</c:v>
                      </c:pt>
                      <c:pt idx="664">
                        <c:v>1988.4511522243702</c:v>
                      </c:pt>
                      <c:pt idx="665">
                        <c:v>1988.4511522243702</c:v>
                      </c:pt>
                      <c:pt idx="666">
                        <c:v>1988.4511522243702</c:v>
                      </c:pt>
                      <c:pt idx="667">
                        <c:v>1988.4511522243702</c:v>
                      </c:pt>
                      <c:pt idx="668">
                        <c:v>1988.4511522243702</c:v>
                      </c:pt>
                      <c:pt idx="669">
                        <c:v>1988.4511522243702</c:v>
                      </c:pt>
                      <c:pt idx="670">
                        <c:v>1988.4511522243702</c:v>
                      </c:pt>
                      <c:pt idx="671">
                        <c:v>1988.4511522243702</c:v>
                      </c:pt>
                      <c:pt idx="672">
                        <c:v>1988.4511522243702</c:v>
                      </c:pt>
                      <c:pt idx="673">
                        <c:v>1988.4511522243702</c:v>
                      </c:pt>
                      <c:pt idx="674">
                        <c:v>1988.4511522243702</c:v>
                      </c:pt>
                      <c:pt idx="675">
                        <c:v>1988.4511522243702</c:v>
                      </c:pt>
                      <c:pt idx="676">
                        <c:v>1988.4511522243702</c:v>
                      </c:pt>
                      <c:pt idx="677">
                        <c:v>1988.4511522243702</c:v>
                      </c:pt>
                      <c:pt idx="678">
                        <c:v>1988.4511522243702</c:v>
                      </c:pt>
                      <c:pt idx="679">
                        <c:v>1988.4511522243702</c:v>
                      </c:pt>
                      <c:pt idx="680">
                        <c:v>1988.4511522243702</c:v>
                      </c:pt>
                      <c:pt idx="681">
                        <c:v>1988.4511522243702</c:v>
                      </c:pt>
                      <c:pt idx="682">
                        <c:v>1988.4511522243702</c:v>
                      </c:pt>
                      <c:pt idx="683">
                        <c:v>1988.4511522243702</c:v>
                      </c:pt>
                      <c:pt idx="684">
                        <c:v>1988.4511522243702</c:v>
                      </c:pt>
                      <c:pt idx="685">
                        <c:v>1988.4511522243702</c:v>
                      </c:pt>
                      <c:pt idx="686">
                        <c:v>1988.4511522243702</c:v>
                      </c:pt>
                      <c:pt idx="687">
                        <c:v>1988.4511522243702</c:v>
                      </c:pt>
                      <c:pt idx="688">
                        <c:v>1988.4511522243702</c:v>
                      </c:pt>
                      <c:pt idx="689">
                        <c:v>1816.2769851237827</c:v>
                      </c:pt>
                      <c:pt idx="690">
                        <c:v>1816.2769851237827</c:v>
                      </c:pt>
                      <c:pt idx="691">
                        <c:v>1816.2769851237827</c:v>
                      </c:pt>
                      <c:pt idx="692">
                        <c:v>1816.2769851237827</c:v>
                      </c:pt>
                      <c:pt idx="693">
                        <c:v>1816.2769851237827</c:v>
                      </c:pt>
                      <c:pt idx="694">
                        <c:v>1816.2769851237827</c:v>
                      </c:pt>
                      <c:pt idx="695">
                        <c:v>1816.2769851237827</c:v>
                      </c:pt>
                      <c:pt idx="696">
                        <c:v>1816.2769851237827</c:v>
                      </c:pt>
                      <c:pt idx="697">
                        <c:v>1816.2769851237827</c:v>
                      </c:pt>
                      <c:pt idx="698">
                        <c:v>1816.2769851237827</c:v>
                      </c:pt>
                      <c:pt idx="699">
                        <c:v>1816.2769851237827</c:v>
                      </c:pt>
                      <c:pt idx="700">
                        <c:v>1816.2769851237827</c:v>
                      </c:pt>
                      <c:pt idx="701">
                        <c:v>1816.2769851237827</c:v>
                      </c:pt>
                      <c:pt idx="702">
                        <c:v>1816.2769851237827</c:v>
                      </c:pt>
                      <c:pt idx="703">
                        <c:v>1816.2769851237827</c:v>
                      </c:pt>
                      <c:pt idx="704">
                        <c:v>1816.2769851237827</c:v>
                      </c:pt>
                      <c:pt idx="705">
                        <c:v>1816.2769851237827</c:v>
                      </c:pt>
                      <c:pt idx="706">
                        <c:v>1816.2769851237827</c:v>
                      </c:pt>
                      <c:pt idx="707">
                        <c:v>1816.2769851237827</c:v>
                      </c:pt>
                      <c:pt idx="708">
                        <c:v>1816.2769851237827</c:v>
                      </c:pt>
                      <c:pt idx="709">
                        <c:v>1816.2769851237827</c:v>
                      </c:pt>
                      <c:pt idx="710">
                        <c:v>1816.2769851237827</c:v>
                      </c:pt>
                      <c:pt idx="711">
                        <c:v>1816.2769851237827</c:v>
                      </c:pt>
                      <c:pt idx="712">
                        <c:v>1816.2769851237827</c:v>
                      </c:pt>
                      <c:pt idx="713">
                        <c:v>1816.2769851237827</c:v>
                      </c:pt>
                      <c:pt idx="714">
                        <c:v>1816.2769851237827</c:v>
                      </c:pt>
                      <c:pt idx="715">
                        <c:v>1816.2769851237827</c:v>
                      </c:pt>
                      <c:pt idx="716">
                        <c:v>1816.2769851237827</c:v>
                      </c:pt>
                      <c:pt idx="717">
                        <c:v>1816.2769851237827</c:v>
                      </c:pt>
                      <c:pt idx="718">
                        <c:v>1816.2769851237827</c:v>
                      </c:pt>
                      <c:pt idx="719">
                        <c:v>1816.2769851237827</c:v>
                      </c:pt>
                      <c:pt idx="720">
                        <c:v>1816.2769851237827</c:v>
                      </c:pt>
                      <c:pt idx="721">
                        <c:v>1816.2769851237827</c:v>
                      </c:pt>
                      <c:pt idx="722">
                        <c:v>1816.2769851237827</c:v>
                      </c:pt>
                      <c:pt idx="723">
                        <c:v>1816.2769851237827</c:v>
                      </c:pt>
                      <c:pt idx="724">
                        <c:v>1816.2769851237827</c:v>
                      </c:pt>
                      <c:pt idx="725">
                        <c:v>1816.2769851237827</c:v>
                      </c:pt>
                      <c:pt idx="726">
                        <c:v>1816.2769851237827</c:v>
                      </c:pt>
                      <c:pt idx="727">
                        <c:v>1788.6995888400479</c:v>
                      </c:pt>
                      <c:pt idx="728">
                        <c:v>1788.6995888400479</c:v>
                      </c:pt>
                      <c:pt idx="729">
                        <c:v>1788.6995888400479</c:v>
                      </c:pt>
                      <c:pt idx="730">
                        <c:v>1788.6995888400479</c:v>
                      </c:pt>
                      <c:pt idx="731">
                        <c:v>1788.6995888400479</c:v>
                      </c:pt>
                      <c:pt idx="732">
                        <c:v>1788.6995888400479</c:v>
                      </c:pt>
                      <c:pt idx="733">
                        <c:v>1788.6995888400479</c:v>
                      </c:pt>
                      <c:pt idx="734">
                        <c:v>1788.6995888400479</c:v>
                      </c:pt>
                      <c:pt idx="735">
                        <c:v>1788.6995888400479</c:v>
                      </c:pt>
                      <c:pt idx="736">
                        <c:v>1788.6995888400479</c:v>
                      </c:pt>
                      <c:pt idx="737">
                        <c:v>1788.6995888400479</c:v>
                      </c:pt>
                      <c:pt idx="738">
                        <c:v>1788.6995888400479</c:v>
                      </c:pt>
                      <c:pt idx="739">
                        <c:v>1788.6995888400479</c:v>
                      </c:pt>
                      <c:pt idx="740">
                        <c:v>1788.6995888400479</c:v>
                      </c:pt>
                      <c:pt idx="741">
                        <c:v>1788.6995888400479</c:v>
                      </c:pt>
                      <c:pt idx="742">
                        <c:v>1788.6995888400479</c:v>
                      </c:pt>
                      <c:pt idx="743">
                        <c:v>1788.6995888400479</c:v>
                      </c:pt>
                      <c:pt idx="744">
                        <c:v>1788.6995888400479</c:v>
                      </c:pt>
                      <c:pt idx="745">
                        <c:v>1918.1356228510915</c:v>
                      </c:pt>
                      <c:pt idx="746">
                        <c:v>1918.1356228510915</c:v>
                      </c:pt>
                      <c:pt idx="747">
                        <c:v>1918.1356228510915</c:v>
                      </c:pt>
                      <c:pt idx="748">
                        <c:v>1918.1356228510915</c:v>
                      </c:pt>
                      <c:pt idx="749">
                        <c:v>1918.1356228510915</c:v>
                      </c:pt>
                      <c:pt idx="750">
                        <c:v>1918.1356228510915</c:v>
                      </c:pt>
                      <c:pt idx="751">
                        <c:v>1918.1356228510915</c:v>
                      </c:pt>
                      <c:pt idx="752">
                        <c:v>1918.1356228510915</c:v>
                      </c:pt>
                      <c:pt idx="753">
                        <c:v>1918.1356228510915</c:v>
                      </c:pt>
                      <c:pt idx="754">
                        <c:v>1918.1356228510915</c:v>
                      </c:pt>
                      <c:pt idx="755">
                        <c:v>1918.1356228510915</c:v>
                      </c:pt>
                      <c:pt idx="756">
                        <c:v>1918.1356228510915</c:v>
                      </c:pt>
                      <c:pt idx="757">
                        <c:v>1918.1356228510915</c:v>
                      </c:pt>
                      <c:pt idx="758">
                        <c:v>1918.1356228510915</c:v>
                      </c:pt>
                      <c:pt idx="759">
                        <c:v>1918.1356228510915</c:v>
                      </c:pt>
                      <c:pt idx="760">
                        <c:v>1918.1356228510915</c:v>
                      </c:pt>
                      <c:pt idx="761">
                        <c:v>1918.1356228510915</c:v>
                      </c:pt>
                      <c:pt idx="762">
                        <c:v>1918.1356228510915</c:v>
                      </c:pt>
                      <c:pt idx="763">
                        <c:v>1918.1356228510915</c:v>
                      </c:pt>
                      <c:pt idx="764">
                        <c:v>1918.1356228510915</c:v>
                      </c:pt>
                      <c:pt idx="765">
                        <c:v>1918.1356228510915</c:v>
                      </c:pt>
                      <c:pt idx="766">
                        <c:v>1918.1356228510915</c:v>
                      </c:pt>
                      <c:pt idx="767">
                        <c:v>1918.1356228510915</c:v>
                      </c:pt>
                      <c:pt idx="768">
                        <c:v>1918.1356228510915</c:v>
                      </c:pt>
                      <c:pt idx="769">
                        <c:v>1918.1356228510915</c:v>
                      </c:pt>
                      <c:pt idx="770">
                        <c:v>1918.1356228510915</c:v>
                      </c:pt>
                      <c:pt idx="771">
                        <c:v>1918.1356228510915</c:v>
                      </c:pt>
                      <c:pt idx="772">
                        <c:v>1918.1356228510915</c:v>
                      </c:pt>
                      <c:pt idx="773">
                        <c:v>1918.1356228510915</c:v>
                      </c:pt>
                      <c:pt idx="774">
                        <c:v>1918.1356228510915</c:v>
                      </c:pt>
                      <c:pt idx="775">
                        <c:v>1918.1356228510915</c:v>
                      </c:pt>
                      <c:pt idx="776">
                        <c:v>1918.1356228510915</c:v>
                      </c:pt>
                      <c:pt idx="777">
                        <c:v>1918.1356228510915</c:v>
                      </c:pt>
                      <c:pt idx="778">
                        <c:v>1918.1356228510915</c:v>
                      </c:pt>
                      <c:pt idx="779">
                        <c:v>1918.1356228510915</c:v>
                      </c:pt>
                      <c:pt idx="780">
                        <c:v>1918.1356228510915</c:v>
                      </c:pt>
                      <c:pt idx="781">
                        <c:v>1918.1356228510915</c:v>
                      </c:pt>
                      <c:pt idx="782">
                        <c:v>1918.1356228510915</c:v>
                      </c:pt>
                      <c:pt idx="783">
                        <c:v>1918.1356228510915</c:v>
                      </c:pt>
                      <c:pt idx="784">
                        <c:v>1918.1356228510915</c:v>
                      </c:pt>
                      <c:pt idx="785">
                        <c:v>1918.1356228510915</c:v>
                      </c:pt>
                      <c:pt idx="786">
                        <c:v>1918.1356228510915</c:v>
                      </c:pt>
                      <c:pt idx="787">
                        <c:v>1931.822910313555</c:v>
                      </c:pt>
                      <c:pt idx="788">
                        <c:v>1931.822910313555</c:v>
                      </c:pt>
                      <c:pt idx="789">
                        <c:v>1931.822910313555</c:v>
                      </c:pt>
                      <c:pt idx="790">
                        <c:v>1931.822910313555</c:v>
                      </c:pt>
                      <c:pt idx="791">
                        <c:v>1931.822910313555</c:v>
                      </c:pt>
                      <c:pt idx="792">
                        <c:v>1931.822910313555</c:v>
                      </c:pt>
                      <c:pt idx="793">
                        <c:v>1931.822910313555</c:v>
                      </c:pt>
                      <c:pt idx="794">
                        <c:v>1931.822910313555</c:v>
                      </c:pt>
                      <c:pt idx="795">
                        <c:v>1931.822910313555</c:v>
                      </c:pt>
                      <c:pt idx="796">
                        <c:v>1931.822910313555</c:v>
                      </c:pt>
                      <c:pt idx="797">
                        <c:v>1971.0605015405943</c:v>
                      </c:pt>
                      <c:pt idx="798">
                        <c:v>1971.0605015405943</c:v>
                      </c:pt>
                      <c:pt idx="799">
                        <c:v>1971.0605015405943</c:v>
                      </c:pt>
                      <c:pt idx="800">
                        <c:v>1971.0605015405943</c:v>
                      </c:pt>
                      <c:pt idx="801">
                        <c:v>1971.0605015405943</c:v>
                      </c:pt>
                      <c:pt idx="802">
                        <c:v>1971.0605015405943</c:v>
                      </c:pt>
                      <c:pt idx="803">
                        <c:v>1971.0605015405943</c:v>
                      </c:pt>
                      <c:pt idx="804">
                        <c:v>2055.6972676742271</c:v>
                      </c:pt>
                      <c:pt idx="805">
                        <c:v>2055.6972676742271</c:v>
                      </c:pt>
                      <c:pt idx="806">
                        <c:v>2055.6972676742271</c:v>
                      </c:pt>
                      <c:pt idx="807">
                        <c:v>2055.6972676742271</c:v>
                      </c:pt>
                      <c:pt idx="808">
                        <c:v>2055.6972676742271</c:v>
                      </c:pt>
                      <c:pt idx="809">
                        <c:v>2055.6972676742271</c:v>
                      </c:pt>
                      <c:pt idx="810">
                        <c:v>2055.6972676742271</c:v>
                      </c:pt>
                      <c:pt idx="811">
                        <c:v>2055.6972676742271</c:v>
                      </c:pt>
                      <c:pt idx="812">
                        <c:v>2055.6972676742271</c:v>
                      </c:pt>
                      <c:pt idx="813">
                        <c:v>2055.6972676742271</c:v>
                      </c:pt>
                      <c:pt idx="814">
                        <c:v>2055.6972676742271</c:v>
                      </c:pt>
                      <c:pt idx="815">
                        <c:v>2055.6972676742271</c:v>
                      </c:pt>
                      <c:pt idx="816">
                        <c:v>2055.6972676742271</c:v>
                      </c:pt>
                      <c:pt idx="817">
                        <c:v>2055.6972676742271</c:v>
                      </c:pt>
                      <c:pt idx="818">
                        <c:v>2055.6972676742271</c:v>
                      </c:pt>
                      <c:pt idx="819">
                        <c:v>2055.6972676742271</c:v>
                      </c:pt>
                      <c:pt idx="820">
                        <c:v>2055.6972676742271</c:v>
                      </c:pt>
                      <c:pt idx="821">
                        <c:v>2055.6972676742271</c:v>
                      </c:pt>
                      <c:pt idx="822">
                        <c:v>2055.6972676742271</c:v>
                      </c:pt>
                      <c:pt idx="823">
                        <c:v>2055.6972676742271</c:v>
                      </c:pt>
                      <c:pt idx="824">
                        <c:v>2055.6972676742271</c:v>
                      </c:pt>
                      <c:pt idx="825">
                        <c:v>2055.6972676742271</c:v>
                      </c:pt>
                      <c:pt idx="826">
                        <c:v>2055.6972676742271</c:v>
                      </c:pt>
                      <c:pt idx="827">
                        <c:v>2055.6972676742271</c:v>
                      </c:pt>
                      <c:pt idx="828">
                        <c:v>2055.6972676742271</c:v>
                      </c:pt>
                      <c:pt idx="829">
                        <c:v>2055.6972676742271</c:v>
                      </c:pt>
                      <c:pt idx="830">
                        <c:v>2055.6972676742271</c:v>
                      </c:pt>
                      <c:pt idx="831">
                        <c:v>2055.6972676742271</c:v>
                      </c:pt>
                      <c:pt idx="832">
                        <c:v>2055.6972676742271</c:v>
                      </c:pt>
                      <c:pt idx="833">
                        <c:v>2055.6972676742271</c:v>
                      </c:pt>
                      <c:pt idx="834">
                        <c:v>2055.6972676742271</c:v>
                      </c:pt>
                      <c:pt idx="835">
                        <c:v>2055.6972676742271</c:v>
                      </c:pt>
                      <c:pt idx="836">
                        <c:v>2055.6972676742271</c:v>
                      </c:pt>
                      <c:pt idx="837">
                        <c:v>2055.6972676742271</c:v>
                      </c:pt>
                      <c:pt idx="838">
                        <c:v>2055.6972676742271</c:v>
                      </c:pt>
                      <c:pt idx="839">
                        <c:v>1906.1776811109962</c:v>
                      </c:pt>
                      <c:pt idx="840">
                        <c:v>1906.1776811109962</c:v>
                      </c:pt>
                      <c:pt idx="841">
                        <c:v>1906.1776811109962</c:v>
                      </c:pt>
                      <c:pt idx="842">
                        <c:v>1906.1776811109962</c:v>
                      </c:pt>
                      <c:pt idx="843">
                        <c:v>1906.1776811109962</c:v>
                      </c:pt>
                      <c:pt idx="844">
                        <c:v>1906.1776811109962</c:v>
                      </c:pt>
                      <c:pt idx="845">
                        <c:v>1906.1776811109962</c:v>
                      </c:pt>
                      <c:pt idx="846">
                        <c:v>1906.1776811109962</c:v>
                      </c:pt>
                      <c:pt idx="847">
                        <c:v>1906.1776811109962</c:v>
                      </c:pt>
                      <c:pt idx="848">
                        <c:v>1906.1776811109962</c:v>
                      </c:pt>
                      <c:pt idx="849">
                        <c:v>1906.1776811109962</c:v>
                      </c:pt>
                      <c:pt idx="850">
                        <c:v>1836.9482101277918</c:v>
                      </c:pt>
                      <c:pt idx="851">
                        <c:v>1836.9482101277918</c:v>
                      </c:pt>
                      <c:pt idx="852">
                        <c:v>1836.9482101277918</c:v>
                      </c:pt>
                      <c:pt idx="853">
                        <c:v>1836.9482101277918</c:v>
                      </c:pt>
                      <c:pt idx="854">
                        <c:v>1836.9482101277918</c:v>
                      </c:pt>
                      <c:pt idx="855">
                        <c:v>1836.9482101277918</c:v>
                      </c:pt>
                      <c:pt idx="856">
                        <c:v>1836.9482101277918</c:v>
                      </c:pt>
                      <c:pt idx="857">
                        <c:v>1836.9482101277918</c:v>
                      </c:pt>
                      <c:pt idx="858">
                        <c:v>1836.9482101277918</c:v>
                      </c:pt>
                      <c:pt idx="859">
                        <c:v>1836.9482101277918</c:v>
                      </c:pt>
                      <c:pt idx="860">
                        <c:v>1836.9482101277918</c:v>
                      </c:pt>
                      <c:pt idx="861">
                        <c:v>1836.9482101277918</c:v>
                      </c:pt>
                      <c:pt idx="862">
                        <c:v>1836.9482101277918</c:v>
                      </c:pt>
                      <c:pt idx="863">
                        <c:v>1836.9482101277918</c:v>
                      </c:pt>
                      <c:pt idx="864">
                        <c:v>1933.4026921022887</c:v>
                      </c:pt>
                      <c:pt idx="865">
                        <c:v>1933.4026921022887</c:v>
                      </c:pt>
                      <c:pt idx="866">
                        <c:v>1933.4026921022887</c:v>
                      </c:pt>
                      <c:pt idx="867">
                        <c:v>1933.4026921022887</c:v>
                      </c:pt>
                      <c:pt idx="868">
                        <c:v>1933.4026921022887</c:v>
                      </c:pt>
                      <c:pt idx="869">
                        <c:v>1933.4026921022887</c:v>
                      </c:pt>
                      <c:pt idx="870">
                        <c:v>1933.4026921022887</c:v>
                      </c:pt>
                      <c:pt idx="871">
                        <c:v>1933.4026921022887</c:v>
                      </c:pt>
                      <c:pt idx="872">
                        <c:v>1933.4026921022887</c:v>
                      </c:pt>
                      <c:pt idx="873">
                        <c:v>1933.4026921022887</c:v>
                      </c:pt>
                      <c:pt idx="874">
                        <c:v>1933.4026921022887</c:v>
                      </c:pt>
                      <c:pt idx="875">
                        <c:v>1933.4026921022887</c:v>
                      </c:pt>
                      <c:pt idx="876">
                        <c:v>1933.4026921022887</c:v>
                      </c:pt>
                      <c:pt idx="877">
                        <c:v>1933.4026921022887</c:v>
                      </c:pt>
                      <c:pt idx="878">
                        <c:v>1933.4026921022887</c:v>
                      </c:pt>
                      <c:pt idx="879">
                        <c:v>1933.4026921022887</c:v>
                      </c:pt>
                      <c:pt idx="880">
                        <c:v>1936.9319231304746</c:v>
                      </c:pt>
                      <c:pt idx="881">
                        <c:v>1936.9319231304746</c:v>
                      </c:pt>
                      <c:pt idx="882">
                        <c:v>1936.9319231304746</c:v>
                      </c:pt>
                      <c:pt idx="883">
                        <c:v>1936.9319231304746</c:v>
                      </c:pt>
                      <c:pt idx="884">
                        <c:v>1936.9319231304746</c:v>
                      </c:pt>
                      <c:pt idx="885">
                        <c:v>1936.9319231304746</c:v>
                      </c:pt>
                      <c:pt idx="886">
                        <c:v>1936.9319231304746</c:v>
                      </c:pt>
                      <c:pt idx="887">
                        <c:v>1936.9319231304746</c:v>
                      </c:pt>
                      <c:pt idx="888">
                        <c:v>1936.9319231304746</c:v>
                      </c:pt>
                      <c:pt idx="889">
                        <c:v>1936.9319231304746</c:v>
                      </c:pt>
                      <c:pt idx="890">
                        <c:v>1936.9319231304746</c:v>
                      </c:pt>
                      <c:pt idx="891">
                        <c:v>1936.9319231304746</c:v>
                      </c:pt>
                      <c:pt idx="892">
                        <c:v>1936.9319231304746</c:v>
                      </c:pt>
                      <c:pt idx="893">
                        <c:v>1936.9319231304746</c:v>
                      </c:pt>
                      <c:pt idx="894">
                        <c:v>1936.9319231304746</c:v>
                      </c:pt>
                      <c:pt idx="895">
                        <c:v>1936.9319231304746</c:v>
                      </c:pt>
                      <c:pt idx="896">
                        <c:v>1936.9319231304746</c:v>
                      </c:pt>
                      <c:pt idx="897">
                        <c:v>1936.9319231304746</c:v>
                      </c:pt>
                      <c:pt idx="898">
                        <c:v>1936.9319231304746</c:v>
                      </c:pt>
                      <c:pt idx="899">
                        <c:v>1936.9319231304746</c:v>
                      </c:pt>
                      <c:pt idx="900">
                        <c:v>1936.9319231304746</c:v>
                      </c:pt>
                      <c:pt idx="901">
                        <c:v>1936.9319231304746</c:v>
                      </c:pt>
                      <c:pt idx="902">
                        <c:v>1936.9319231304746</c:v>
                      </c:pt>
                      <c:pt idx="903">
                        <c:v>1936.9319231304746</c:v>
                      </c:pt>
                      <c:pt idx="904">
                        <c:v>1936.9319231304746</c:v>
                      </c:pt>
                      <c:pt idx="905">
                        <c:v>1936.9319231304746</c:v>
                      </c:pt>
                      <c:pt idx="906">
                        <c:v>1936.9319231304746</c:v>
                      </c:pt>
                      <c:pt idx="907">
                        <c:v>1936.9319231304746</c:v>
                      </c:pt>
                      <c:pt idx="908">
                        <c:v>1936.9319231304746</c:v>
                      </c:pt>
                      <c:pt idx="909">
                        <c:v>1936.9319231304746</c:v>
                      </c:pt>
                      <c:pt idx="910">
                        <c:v>1936.9319231304746</c:v>
                      </c:pt>
                      <c:pt idx="911">
                        <c:v>1936.9319231304746</c:v>
                      </c:pt>
                      <c:pt idx="912">
                        <c:v>1936.9319231304746</c:v>
                      </c:pt>
                      <c:pt idx="913">
                        <c:v>1936.9319231304746</c:v>
                      </c:pt>
                      <c:pt idx="914">
                        <c:v>1936.9319231304746</c:v>
                      </c:pt>
                      <c:pt idx="915">
                        <c:v>1936.9319231304746</c:v>
                      </c:pt>
                      <c:pt idx="916">
                        <c:v>1936.9319231304746</c:v>
                      </c:pt>
                      <c:pt idx="917">
                        <c:v>1936.9319231304746</c:v>
                      </c:pt>
                      <c:pt idx="918">
                        <c:v>1936.9319231304746</c:v>
                      </c:pt>
                      <c:pt idx="919">
                        <c:v>1936.9319231304746</c:v>
                      </c:pt>
                      <c:pt idx="920">
                        <c:v>1936.9319231304746</c:v>
                      </c:pt>
                      <c:pt idx="921">
                        <c:v>1936.9319231304746</c:v>
                      </c:pt>
                      <c:pt idx="922">
                        <c:v>1936.9319231304746</c:v>
                      </c:pt>
                      <c:pt idx="923">
                        <c:v>1936.9319231304746</c:v>
                      </c:pt>
                      <c:pt idx="924">
                        <c:v>1936.9319231304746</c:v>
                      </c:pt>
                      <c:pt idx="925">
                        <c:v>1936.9319231304746</c:v>
                      </c:pt>
                      <c:pt idx="926">
                        <c:v>2040.3288673138991</c:v>
                      </c:pt>
                      <c:pt idx="927">
                        <c:v>2040.3288673138991</c:v>
                      </c:pt>
                      <c:pt idx="928">
                        <c:v>2040.3288673138991</c:v>
                      </c:pt>
                      <c:pt idx="929">
                        <c:v>2040.3288673138991</c:v>
                      </c:pt>
                      <c:pt idx="930">
                        <c:v>2040.3288673138991</c:v>
                      </c:pt>
                      <c:pt idx="931">
                        <c:v>2040.3288673138991</c:v>
                      </c:pt>
                      <c:pt idx="932">
                        <c:v>2040.3288673138991</c:v>
                      </c:pt>
                      <c:pt idx="933">
                        <c:v>2040.3288673138991</c:v>
                      </c:pt>
                      <c:pt idx="934">
                        <c:v>2040.3288673138991</c:v>
                      </c:pt>
                      <c:pt idx="935">
                        <c:v>2040.3288673138991</c:v>
                      </c:pt>
                      <c:pt idx="936">
                        <c:v>2040.3288673138991</c:v>
                      </c:pt>
                      <c:pt idx="937">
                        <c:v>2040.3288673138991</c:v>
                      </c:pt>
                      <c:pt idx="938">
                        <c:v>2040.3288673138991</c:v>
                      </c:pt>
                      <c:pt idx="939">
                        <c:v>2040.3288673138991</c:v>
                      </c:pt>
                      <c:pt idx="940">
                        <c:v>2040.3288673138991</c:v>
                      </c:pt>
                      <c:pt idx="941">
                        <c:v>2040.3288673138991</c:v>
                      </c:pt>
                      <c:pt idx="942">
                        <c:v>2040.3288673138991</c:v>
                      </c:pt>
                      <c:pt idx="943">
                        <c:v>2040.3288673138991</c:v>
                      </c:pt>
                      <c:pt idx="944">
                        <c:v>2040.3288673138991</c:v>
                      </c:pt>
                      <c:pt idx="945">
                        <c:v>2040.3288673138991</c:v>
                      </c:pt>
                      <c:pt idx="946">
                        <c:v>2040.3288673138991</c:v>
                      </c:pt>
                      <c:pt idx="947">
                        <c:v>2040.3288673138991</c:v>
                      </c:pt>
                      <c:pt idx="948">
                        <c:v>2040.3288673138991</c:v>
                      </c:pt>
                      <c:pt idx="949">
                        <c:v>2040.3288673138991</c:v>
                      </c:pt>
                      <c:pt idx="950">
                        <c:v>2040.3288673138991</c:v>
                      </c:pt>
                      <c:pt idx="951">
                        <c:v>2040.3288673138991</c:v>
                      </c:pt>
                      <c:pt idx="952">
                        <c:v>2040.3288673138991</c:v>
                      </c:pt>
                      <c:pt idx="953">
                        <c:v>2040.3288673138991</c:v>
                      </c:pt>
                      <c:pt idx="954">
                        <c:v>2040.3288673138991</c:v>
                      </c:pt>
                      <c:pt idx="955">
                        <c:v>2040.3288673138991</c:v>
                      </c:pt>
                      <c:pt idx="956">
                        <c:v>2040.3288673138991</c:v>
                      </c:pt>
                      <c:pt idx="957">
                        <c:v>2040.3288673138991</c:v>
                      </c:pt>
                      <c:pt idx="958">
                        <c:v>2040.3288673138991</c:v>
                      </c:pt>
                      <c:pt idx="959">
                        <c:v>2040.3288673138991</c:v>
                      </c:pt>
                      <c:pt idx="960">
                        <c:v>2040.3288673138991</c:v>
                      </c:pt>
                      <c:pt idx="961">
                        <c:v>2040.3288673138991</c:v>
                      </c:pt>
                      <c:pt idx="962">
                        <c:v>2040.3288673138991</c:v>
                      </c:pt>
                      <c:pt idx="963">
                        <c:v>2040.3288673138991</c:v>
                      </c:pt>
                      <c:pt idx="964">
                        <c:v>2040.3288673138991</c:v>
                      </c:pt>
                      <c:pt idx="965">
                        <c:v>2040.3288673138991</c:v>
                      </c:pt>
                      <c:pt idx="966">
                        <c:v>2040.3288673138991</c:v>
                      </c:pt>
                      <c:pt idx="967">
                        <c:v>2040.3288673138991</c:v>
                      </c:pt>
                      <c:pt idx="968">
                        <c:v>2040.3288673138991</c:v>
                      </c:pt>
                      <c:pt idx="969">
                        <c:v>2040.3288673138991</c:v>
                      </c:pt>
                      <c:pt idx="970">
                        <c:v>2040.3288673138991</c:v>
                      </c:pt>
                      <c:pt idx="971">
                        <c:v>2040.3288673138991</c:v>
                      </c:pt>
                      <c:pt idx="972">
                        <c:v>2040.3288673138991</c:v>
                      </c:pt>
                      <c:pt idx="973">
                        <c:v>2040.3288673138991</c:v>
                      </c:pt>
                      <c:pt idx="974">
                        <c:v>2040.3288673138991</c:v>
                      </c:pt>
                      <c:pt idx="975">
                        <c:v>2040.3288673138991</c:v>
                      </c:pt>
                      <c:pt idx="976">
                        <c:v>2040.3288673138991</c:v>
                      </c:pt>
                      <c:pt idx="977">
                        <c:v>2040.3288673138991</c:v>
                      </c:pt>
                      <c:pt idx="978">
                        <c:v>2040.3288673138991</c:v>
                      </c:pt>
                      <c:pt idx="979">
                        <c:v>2040.3288673138991</c:v>
                      </c:pt>
                      <c:pt idx="980">
                        <c:v>2040.3288673138991</c:v>
                      </c:pt>
                      <c:pt idx="981">
                        <c:v>2040.3288673138991</c:v>
                      </c:pt>
                      <c:pt idx="982">
                        <c:v>2040.3288673138991</c:v>
                      </c:pt>
                      <c:pt idx="983">
                        <c:v>2040.3288673138991</c:v>
                      </c:pt>
                      <c:pt idx="984">
                        <c:v>2040.3288673138991</c:v>
                      </c:pt>
                      <c:pt idx="985">
                        <c:v>2040.3288673138991</c:v>
                      </c:pt>
                      <c:pt idx="986">
                        <c:v>2040.3288673138991</c:v>
                      </c:pt>
                      <c:pt idx="987">
                        <c:v>2040.3288673138991</c:v>
                      </c:pt>
                      <c:pt idx="988">
                        <c:v>2040.3288673138991</c:v>
                      </c:pt>
                      <c:pt idx="989">
                        <c:v>2040.3288673138991</c:v>
                      </c:pt>
                      <c:pt idx="990">
                        <c:v>2040.3288673138991</c:v>
                      </c:pt>
                      <c:pt idx="991">
                        <c:v>2040.3288673138991</c:v>
                      </c:pt>
                      <c:pt idx="992">
                        <c:v>2040.3288673138991</c:v>
                      </c:pt>
                      <c:pt idx="993">
                        <c:v>2040.3288673138991</c:v>
                      </c:pt>
                      <c:pt idx="994">
                        <c:v>2040.3288673138991</c:v>
                      </c:pt>
                      <c:pt idx="995">
                        <c:v>2040.3288673138991</c:v>
                      </c:pt>
                      <c:pt idx="996">
                        <c:v>2040.3288673138991</c:v>
                      </c:pt>
                      <c:pt idx="997">
                        <c:v>2040.3288673138991</c:v>
                      </c:pt>
                      <c:pt idx="998">
                        <c:v>2040.3288673138991</c:v>
                      </c:pt>
                      <c:pt idx="999">
                        <c:v>2040.3288673138991</c:v>
                      </c:pt>
                      <c:pt idx="1000">
                        <c:v>2040.3288673138991</c:v>
                      </c:pt>
                      <c:pt idx="1001">
                        <c:v>2040.3288673138991</c:v>
                      </c:pt>
                      <c:pt idx="1002">
                        <c:v>2040.3288673138991</c:v>
                      </c:pt>
                      <c:pt idx="1003">
                        <c:v>2040.3288673138991</c:v>
                      </c:pt>
                      <c:pt idx="1004">
                        <c:v>2040.3288673138991</c:v>
                      </c:pt>
                      <c:pt idx="1005">
                        <c:v>2040.3288673138991</c:v>
                      </c:pt>
                      <c:pt idx="1006">
                        <c:v>2040.3288673138991</c:v>
                      </c:pt>
                      <c:pt idx="1007">
                        <c:v>2040.3288673138991</c:v>
                      </c:pt>
                      <c:pt idx="1008">
                        <c:v>2040.3288673138991</c:v>
                      </c:pt>
                      <c:pt idx="1009">
                        <c:v>2040.3288673138991</c:v>
                      </c:pt>
                      <c:pt idx="1010">
                        <c:v>2040.3288673138991</c:v>
                      </c:pt>
                      <c:pt idx="1011">
                        <c:v>2040.3288673138991</c:v>
                      </c:pt>
                      <c:pt idx="1012">
                        <c:v>2040.3288673138991</c:v>
                      </c:pt>
                      <c:pt idx="1013">
                        <c:v>2091.2110215536923</c:v>
                      </c:pt>
                      <c:pt idx="1014">
                        <c:v>2091.2110215536923</c:v>
                      </c:pt>
                      <c:pt idx="1015">
                        <c:v>2091.2110215536923</c:v>
                      </c:pt>
                      <c:pt idx="1016">
                        <c:v>2091.2110215536923</c:v>
                      </c:pt>
                      <c:pt idx="1017">
                        <c:v>2091.2110215536923</c:v>
                      </c:pt>
                      <c:pt idx="1018">
                        <c:v>2091.2110215536923</c:v>
                      </c:pt>
                      <c:pt idx="1019">
                        <c:v>2091.2110215536923</c:v>
                      </c:pt>
                      <c:pt idx="1020">
                        <c:v>2091.2110215536923</c:v>
                      </c:pt>
                      <c:pt idx="1021">
                        <c:v>2091.2110215536923</c:v>
                      </c:pt>
                      <c:pt idx="1022">
                        <c:v>2091.2110215536923</c:v>
                      </c:pt>
                      <c:pt idx="1023">
                        <c:v>2091.2110215536923</c:v>
                      </c:pt>
                      <c:pt idx="1024">
                        <c:v>2091.2110215536923</c:v>
                      </c:pt>
                      <c:pt idx="1025">
                        <c:v>2207.5780037351483</c:v>
                      </c:pt>
                      <c:pt idx="1026">
                        <c:v>2207.5780037351483</c:v>
                      </c:pt>
                      <c:pt idx="1027">
                        <c:v>2207.5780037351483</c:v>
                      </c:pt>
                      <c:pt idx="1028">
                        <c:v>2207.5780037351483</c:v>
                      </c:pt>
                      <c:pt idx="1029">
                        <c:v>2207.5780037351483</c:v>
                      </c:pt>
                      <c:pt idx="1030">
                        <c:v>2207.5780037351483</c:v>
                      </c:pt>
                      <c:pt idx="1031">
                        <c:v>2207.5780037351483</c:v>
                      </c:pt>
                      <c:pt idx="1032">
                        <c:v>2207.5780037351483</c:v>
                      </c:pt>
                      <c:pt idx="1033">
                        <c:v>2207.5780037351483</c:v>
                      </c:pt>
                      <c:pt idx="1034">
                        <c:v>2207.5780037351483</c:v>
                      </c:pt>
                      <c:pt idx="1035">
                        <c:v>2251.3185600777929</c:v>
                      </c:pt>
                      <c:pt idx="1036">
                        <c:v>2251.3185600777929</c:v>
                      </c:pt>
                      <c:pt idx="1037">
                        <c:v>2251.3185600777929</c:v>
                      </c:pt>
                      <c:pt idx="1038">
                        <c:v>2251.3185600777929</c:v>
                      </c:pt>
                      <c:pt idx="1039">
                        <c:v>2251.3185600777929</c:v>
                      </c:pt>
                      <c:pt idx="1040">
                        <c:v>2251.3185600777929</c:v>
                      </c:pt>
                      <c:pt idx="1041">
                        <c:v>2251.3185600777929</c:v>
                      </c:pt>
                      <c:pt idx="1042">
                        <c:v>2251.3185600777929</c:v>
                      </c:pt>
                      <c:pt idx="1043">
                        <c:v>2251.3185600777929</c:v>
                      </c:pt>
                      <c:pt idx="1044">
                        <c:v>2251.3185600777929</c:v>
                      </c:pt>
                      <c:pt idx="1045">
                        <c:v>2251.3185600777929</c:v>
                      </c:pt>
                      <c:pt idx="1046">
                        <c:v>2251.3185600777929</c:v>
                      </c:pt>
                      <c:pt idx="1047">
                        <c:v>2251.3185600777929</c:v>
                      </c:pt>
                      <c:pt idx="1048">
                        <c:v>2251.3185600777929</c:v>
                      </c:pt>
                      <c:pt idx="1049">
                        <c:v>2251.3185600777929</c:v>
                      </c:pt>
                      <c:pt idx="1050">
                        <c:v>2251.3185600777929</c:v>
                      </c:pt>
                      <c:pt idx="1051">
                        <c:v>2251.3185600777929</c:v>
                      </c:pt>
                      <c:pt idx="1052">
                        <c:v>2251.3185600777929</c:v>
                      </c:pt>
                      <c:pt idx="1053">
                        <c:v>2251.3185600777929</c:v>
                      </c:pt>
                      <c:pt idx="1054">
                        <c:v>2251.3185600777929</c:v>
                      </c:pt>
                      <c:pt idx="1055">
                        <c:v>2251.3185600777929</c:v>
                      </c:pt>
                      <c:pt idx="1056">
                        <c:v>2251.3185600777929</c:v>
                      </c:pt>
                      <c:pt idx="1057">
                        <c:v>2251.3185600777929</c:v>
                      </c:pt>
                      <c:pt idx="1058">
                        <c:v>2251.3185600777929</c:v>
                      </c:pt>
                      <c:pt idx="1059">
                        <c:v>2251.3185600777929</c:v>
                      </c:pt>
                      <c:pt idx="1060">
                        <c:v>2251.3185600777929</c:v>
                      </c:pt>
                      <c:pt idx="1061">
                        <c:v>2251.3185600777929</c:v>
                      </c:pt>
                      <c:pt idx="1062">
                        <c:v>2251.3185600777929</c:v>
                      </c:pt>
                      <c:pt idx="1063">
                        <c:v>2251.3185600777929</c:v>
                      </c:pt>
                      <c:pt idx="1064">
                        <c:v>2251.3185600777929</c:v>
                      </c:pt>
                      <c:pt idx="1065">
                        <c:v>2251.3185600777929</c:v>
                      </c:pt>
                      <c:pt idx="1066">
                        <c:v>2251.3185600777929</c:v>
                      </c:pt>
                      <c:pt idx="1067">
                        <c:v>2251.3185600777929</c:v>
                      </c:pt>
                      <c:pt idx="1068">
                        <c:v>2251.3185600777929</c:v>
                      </c:pt>
                      <c:pt idx="1069">
                        <c:v>2251.3185600777929</c:v>
                      </c:pt>
                      <c:pt idx="1070">
                        <c:v>2251.3185600777929</c:v>
                      </c:pt>
                      <c:pt idx="1071">
                        <c:v>2251.3185600777929</c:v>
                      </c:pt>
                      <c:pt idx="1072">
                        <c:v>2251.3185600777929</c:v>
                      </c:pt>
                      <c:pt idx="1073">
                        <c:v>2251.3185600777929</c:v>
                      </c:pt>
                      <c:pt idx="1074">
                        <c:v>2251.3185600777929</c:v>
                      </c:pt>
                      <c:pt idx="1075">
                        <c:v>2251.3185600777929</c:v>
                      </c:pt>
                      <c:pt idx="1076">
                        <c:v>2251.3185600777929</c:v>
                      </c:pt>
                      <c:pt idx="1077">
                        <c:v>2251.3185600777929</c:v>
                      </c:pt>
                      <c:pt idx="1078">
                        <c:v>2251.3185600777929</c:v>
                      </c:pt>
                      <c:pt idx="1079">
                        <c:v>2251.3185600777929</c:v>
                      </c:pt>
                      <c:pt idx="1080">
                        <c:v>2251.3185600777929</c:v>
                      </c:pt>
                      <c:pt idx="1081">
                        <c:v>2251.3185600777929</c:v>
                      </c:pt>
                      <c:pt idx="1082">
                        <c:v>2251.3185600777929</c:v>
                      </c:pt>
                      <c:pt idx="1083">
                        <c:v>2251.3185600777929</c:v>
                      </c:pt>
                      <c:pt idx="1084">
                        <c:v>2251.3185600777929</c:v>
                      </c:pt>
                      <c:pt idx="1085">
                        <c:v>2251.3185600777929</c:v>
                      </c:pt>
                      <c:pt idx="1086">
                        <c:v>2251.3185600777929</c:v>
                      </c:pt>
                      <c:pt idx="1087">
                        <c:v>2251.3185600777929</c:v>
                      </c:pt>
                      <c:pt idx="1088">
                        <c:v>2251.3185600777929</c:v>
                      </c:pt>
                      <c:pt idx="1089">
                        <c:v>2251.3185600777929</c:v>
                      </c:pt>
                      <c:pt idx="1090">
                        <c:v>2251.3185600777929</c:v>
                      </c:pt>
                      <c:pt idx="1091">
                        <c:v>2251.3185600777929</c:v>
                      </c:pt>
                      <c:pt idx="1092">
                        <c:v>2251.3185600777929</c:v>
                      </c:pt>
                      <c:pt idx="1093">
                        <c:v>2251.3185600777929</c:v>
                      </c:pt>
                      <c:pt idx="1094">
                        <c:v>2251.3185600777929</c:v>
                      </c:pt>
                      <c:pt idx="1095">
                        <c:v>2251.3185600777929</c:v>
                      </c:pt>
                      <c:pt idx="1096">
                        <c:v>2251.3185600777929</c:v>
                      </c:pt>
                      <c:pt idx="1097">
                        <c:v>2251.3185600777929</c:v>
                      </c:pt>
                      <c:pt idx="1098">
                        <c:v>2251.3185600777929</c:v>
                      </c:pt>
                      <c:pt idx="1099">
                        <c:v>2251.3185600777929</c:v>
                      </c:pt>
                      <c:pt idx="1100">
                        <c:v>2251.3185600777929</c:v>
                      </c:pt>
                      <c:pt idx="1101">
                        <c:v>2251.3185600777929</c:v>
                      </c:pt>
                      <c:pt idx="1102">
                        <c:v>2251.3185600777929</c:v>
                      </c:pt>
                      <c:pt idx="1103">
                        <c:v>2251.3185600777929</c:v>
                      </c:pt>
                      <c:pt idx="1104">
                        <c:v>2251.3185600777929</c:v>
                      </c:pt>
                      <c:pt idx="1105">
                        <c:v>2251.3185600777929</c:v>
                      </c:pt>
                      <c:pt idx="1106">
                        <c:v>2251.3185600777929</c:v>
                      </c:pt>
                      <c:pt idx="1107">
                        <c:v>2251.3185600777929</c:v>
                      </c:pt>
                      <c:pt idx="1108">
                        <c:v>2251.3185600777929</c:v>
                      </c:pt>
                      <c:pt idx="1109">
                        <c:v>2251.3185600777929</c:v>
                      </c:pt>
                      <c:pt idx="1110">
                        <c:v>2251.3185600777929</c:v>
                      </c:pt>
                      <c:pt idx="1111">
                        <c:v>2251.3185600777929</c:v>
                      </c:pt>
                      <c:pt idx="1112">
                        <c:v>2251.3185600777929</c:v>
                      </c:pt>
                      <c:pt idx="1113">
                        <c:v>2251.3185600777929</c:v>
                      </c:pt>
                      <c:pt idx="1114">
                        <c:v>2251.3185600777929</c:v>
                      </c:pt>
                      <c:pt idx="1115">
                        <c:v>2251.3185600777929</c:v>
                      </c:pt>
                      <c:pt idx="1116">
                        <c:v>2251.3185600777929</c:v>
                      </c:pt>
                      <c:pt idx="1117">
                        <c:v>2251.3185600777929</c:v>
                      </c:pt>
                      <c:pt idx="1118">
                        <c:v>2251.3185600777929</c:v>
                      </c:pt>
                      <c:pt idx="1119">
                        <c:v>2251.3185600777929</c:v>
                      </c:pt>
                      <c:pt idx="1120">
                        <c:v>2251.3185600777929</c:v>
                      </c:pt>
                      <c:pt idx="1121">
                        <c:v>2251.3185600777929</c:v>
                      </c:pt>
                      <c:pt idx="1122">
                        <c:v>2251.3185600777929</c:v>
                      </c:pt>
                      <c:pt idx="1123">
                        <c:v>2251.3185600777929</c:v>
                      </c:pt>
                      <c:pt idx="1124">
                        <c:v>2251.3185600777929</c:v>
                      </c:pt>
                      <c:pt idx="1125">
                        <c:v>2251.3185600777929</c:v>
                      </c:pt>
                      <c:pt idx="1126">
                        <c:v>2251.3185600777929</c:v>
                      </c:pt>
                      <c:pt idx="1127">
                        <c:v>2251.3185600777929</c:v>
                      </c:pt>
                      <c:pt idx="1128">
                        <c:v>2251.3185600777929</c:v>
                      </c:pt>
                      <c:pt idx="1129">
                        <c:v>2251.3185600777929</c:v>
                      </c:pt>
                      <c:pt idx="1130">
                        <c:v>2251.3185600777929</c:v>
                      </c:pt>
                      <c:pt idx="1131">
                        <c:v>2251.3185600777929</c:v>
                      </c:pt>
                      <c:pt idx="1132">
                        <c:v>2251.3185600777929</c:v>
                      </c:pt>
                      <c:pt idx="1133">
                        <c:v>2400.0633927243821</c:v>
                      </c:pt>
                      <c:pt idx="1134">
                        <c:v>2400.0633927243821</c:v>
                      </c:pt>
                      <c:pt idx="1135">
                        <c:v>2400.0633927243821</c:v>
                      </c:pt>
                      <c:pt idx="1136">
                        <c:v>2400.0633927243821</c:v>
                      </c:pt>
                      <c:pt idx="1137">
                        <c:v>2400.0633927243821</c:v>
                      </c:pt>
                      <c:pt idx="1138">
                        <c:v>2400.0633927243821</c:v>
                      </c:pt>
                      <c:pt idx="1139">
                        <c:v>2400.0633927243821</c:v>
                      </c:pt>
                      <c:pt idx="1140">
                        <c:v>2400.0633927243821</c:v>
                      </c:pt>
                      <c:pt idx="1141">
                        <c:v>2400.0633927243821</c:v>
                      </c:pt>
                      <c:pt idx="1142">
                        <c:v>2400.0633927243821</c:v>
                      </c:pt>
                      <c:pt idx="1143">
                        <c:v>2400.0633927243821</c:v>
                      </c:pt>
                      <c:pt idx="1144">
                        <c:v>2400.0633927243821</c:v>
                      </c:pt>
                      <c:pt idx="1145">
                        <c:v>2400.0633927243821</c:v>
                      </c:pt>
                      <c:pt idx="1146">
                        <c:v>2400.0633927243821</c:v>
                      </c:pt>
                      <c:pt idx="1147">
                        <c:v>2400.0633927243821</c:v>
                      </c:pt>
                      <c:pt idx="1148">
                        <c:v>2400.0633927243821</c:v>
                      </c:pt>
                      <c:pt idx="1149">
                        <c:v>2400.0633927243821</c:v>
                      </c:pt>
                      <c:pt idx="1150">
                        <c:v>2400.0633927243821</c:v>
                      </c:pt>
                      <c:pt idx="1151">
                        <c:v>2400.0633927243821</c:v>
                      </c:pt>
                      <c:pt idx="1152">
                        <c:v>2400.0633927243821</c:v>
                      </c:pt>
                      <c:pt idx="1153">
                        <c:v>2400.0633927243821</c:v>
                      </c:pt>
                      <c:pt idx="1154">
                        <c:v>2400.0633927243821</c:v>
                      </c:pt>
                      <c:pt idx="1155">
                        <c:v>2400.0633927243821</c:v>
                      </c:pt>
                      <c:pt idx="1156">
                        <c:v>2400.0633927243821</c:v>
                      </c:pt>
                      <c:pt idx="1157">
                        <c:v>2400.0633927243821</c:v>
                      </c:pt>
                      <c:pt idx="1158">
                        <c:v>2400.0633927243821</c:v>
                      </c:pt>
                      <c:pt idx="1159">
                        <c:v>2400.0633927243821</c:v>
                      </c:pt>
                      <c:pt idx="1160">
                        <c:v>2400.0633927243821</c:v>
                      </c:pt>
                      <c:pt idx="1161">
                        <c:v>2400.0633927243821</c:v>
                      </c:pt>
                      <c:pt idx="1162">
                        <c:v>2394.3549449592224</c:v>
                      </c:pt>
                      <c:pt idx="1163">
                        <c:v>2394.3549449592224</c:v>
                      </c:pt>
                      <c:pt idx="1164">
                        <c:v>2394.3549449592224</c:v>
                      </c:pt>
                      <c:pt idx="1165">
                        <c:v>2394.3549449592224</c:v>
                      </c:pt>
                      <c:pt idx="1166">
                        <c:v>2394.3549449592224</c:v>
                      </c:pt>
                      <c:pt idx="1167">
                        <c:v>2394.3549449592224</c:v>
                      </c:pt>
                      <c:pt idx="1168">
                        <c:v>2394.3549449592224</c:v>
                      </c:pt>
                      <c:pt idx="1169">
                        <c:v>2394.3549449592224</c:v>
                      </c:pt>
                      <c:pt idx="1170">
                        <c:v>2394.3549449592224</c:v>
                      </c:pt>
                      <c:pt idx="1171">
                        <c:v>2394.3549449592224</c:v>
                      </c:pt>
                      <c:pt idx="1172">
                        <c:v>2394.3549449592224</c:v>
                      </c:pt>
                      <c:pt idx="1173">
                        <c:v>2394.3549449592224</c:v>
                      </c:pt>
                      <c:pt idx="1174">
                        <c:v>2394.3549449592224</c:v>
                      </c:pt>
                      <c:pt idx="1175">
                        <c:v>2394.3549449592224</c:v>
                      </c:pt>
                      <c:pt idx="1176">
                        <c:v>2394.3549449592224</c:v>
                      </c:pt>
                      <c:pt idx="1177">
                        <c:v>2394.3549449592224</c:v>
                      </c:pt>
                      <c:pt idx="1178">
                        <c:v>2394.3549449592224</c:v>
                      </c:pt>
                      <c:pt idx="1179">
                        <c:v>2394.3549449592224</c:v>
                      </c:pt>
                      <c:pt idx="1180">
                        <c:v>2394.3549449592224</c:v>
                      </c:pt>
                      <c:pt idx="1181">
                        <c:v>2394.3549449592224</c:v>
                      </c:pt>
                      <c:pt idx="1182">
                        <c:v>2394.3549449592224</c:v>
                      </c:pt>
                      <c:pt idx="1183">
                        <c:v>2394.3549449592224</c:v>
                      </c:pt>
                      <c:pt idx="1184">
                        <c:v>2394.3549449592224</c:v>
                      </c:pt>
                      <c:pt idx="1185">
                        <c:v>2394.3549449592224</c:v>
                      </c:pt>
                      <c:pt idx="1186">
                        <c:v>2394.3549449592224</c:v>
                      </c:pt>
                      <c:pt idx="1187">
                        <c:v>2394.3549449592224</c:v>
                      </c:pt>
                      <c:pt idx="1188">
                        <c:v>2394.3549449592224</c:v>
                      </c:pt>
                      <c:pt idx="1189">
                        <c:v>2394.3549449592224</c:v>
                      </c:pt>
                      <c:pt idx="1190">
                        <c:v>2394.3549449592224</c:v>
                      </c:pt>
                      <c:pt idx="1191">
                        <c:v>2394.3549449592224</c:v>
                      </c:pt>
                      <c:pt idx="1192">
                        <c:v>2394.3549449592224</c:v>
                      </c:pt>
                      <c:pt idx="1193">
                        <c:v>2394.3549449592224</c:v>
                      </c:pt>
                      <c:pt idx="1194">
                        <c:v>2394.3549449592224</c:v>
                      </c:pt>
                      <c:pt idx="1195">
                        <c:v>2394.3549449592224</c:v>
                      </c:pt>
                      <c:pt idx="1196">
                        <c:v>2394.3549449592224</c:v>
                      </c:pt>
                      <c:pt idx="1197">
                        <c:v>2394.3549449592224</c:v>
                      </c:pt>
                      <c:pt idx="1198">
                        <c:v>2394.3549449592224</c:v>
                      </c:pt>
                      <c:pt idx="1199">
                        <c:v>2394.3549449592224</c:v>
                      </c:pt>
                      <c:pt idx="1200">
                        <c:v>2394.3549449592224</c:v>
                      </c:pt>
                      <c:pt idx="1201">
                        <c:v>2394.3549449592224</c:v>
                      </c:pt>
                      <c:pt idx="1202">
                        <c:v>2394.3549449592224</c:v>
                      </c:pt>
                      <c:pt idx="1203">
                        <c:v>2394.3549449592224</c:v>
                      </c:pt>
                      <c:pt idx="1204">
                        <c:v>2394.3549449592224</c:v>
                      </c:pt>
                      <c:pt idx="1205">
                        <c:v>2394.3549449592224</c:v>
                      </c:pt>
                      <c:pt idx="1206">
                        <c:v>2394.3549449592224</c:v>
                      </c:pt>
                      <c:pt idx="1207">
                        <c:v>2394.3549449592224</c:v>
                      </c:pt>
                      <c:pt idx="1208">
                        <c:v>2394.3549449592224</c:v>
                      </c:pt>
                      <c:pt idx="1209">
                        <c:v>2394.3549449592224</c:v>
                      </c:pt>
                      <c:pt idx="1210">
                        <c:v>2394.3549449592224</c:v>
                      </c:pt>
                      <c:pt idx="1211">
                        <c:v>2184.2254990158808</c:v>
                      </c:pt>
                      <c:pt idx="1212">
                        <c:v>2184.2254990158808</c:v>
                      </c:pt>
                      <c:pt idx="1213">
                        <c:v>2184.2254990158808</c:v>
                      </c:pt>
                      <c:pt idx="1214">
                        <c:v>2184.2254990158808</c:v>
                      </c:pt>
                      <c:pt idx="1215">
                        <c:v>2184.2254990158808</c:v>
                      </c:pt>
                      <c:pt idx="1216">
                        <c:v>2184.2254990158808</c:v>
                      </c:pt>
                      <c:pt idx="1217">
                        <c:v>2184.2254990158808</c:v>
                      </c:pt>
                      <c:pt idx="1218">
                        <c:v>2184.2254990158808</c:v>
                      </c:pt>
                      <c:pt idx="1219">
                        <c:v>2184.2254990158808</c:v>
                      </c:pt>
                      <c:pt idx="1220">
                        <c:v>2184.2254990158808</c:v>
                      </c:pt>
                      <c:pt idx="1221">
                        <c:v>2184.2254990158808</c:v>
                      </c:pt>
                      <c:pt idx="1222">
                        <c:v>2184.2254990158808</c:v>
                      </c:pt>
                      <c:pt idx="1223">
                        <c:v>2184.2254990158808</c:v>
                      </c:pt>
                      <c:pt idx="1224">
                        <c:v>2184.2254990158808</c:v>
                      </c:pt>
                      <c:pt idx="1225">
                        <c:v>2184.2254990158808</c:v>
                      </c:pt>
                      <c:pt idx="1226">
                        <c:v>2184.2254990158808</c:v>
                      </c:pt>
                      <c:pt idx="1227">
                        <c:v>2184.2254990158808</c:v>
                      </c:pt>
                      <c:pt idx="1228">
                        <c:v>2447.5602732759967</c:v>
                      </c:pt>
                      <c:pt idx="1229">
                        <c:v>2447.5602732759967</c:v>
                      </c:pt>
                      <c:pt idx="1230">
                        <c:v>2447.5602732759967</c:v>
                      </c:pt>
                      <c:pt idx="1231">
                        <c:v>2447.5602732759967</c:v>
                      </c:pt>
                      <c:pt idx="1232">
                        <c:v>2447.5602732759967</c:v>
                      </c:pt>
                      <c:pt idx="1233">
                        <c:v>2447.5602732759967</c:v>
                      </c:pt>
                      <c:pt idx="1234">
                        <c:v>2447.5602732759967</c:v>
                      </c:pt>
                      <c:pt idx="1235">
                        <c:v>2447.5602732759967</c:v>
                      </c:pt>
                      <c:pt idx="1236">
                        <c:v>2447.5602732759967</c:v>
                      </c:pt>
                      <c:pt idx="1237">
                        <c:v>2447.5602732759967</c:v>
                      </c:pt>
                      <c:pt idx="1238">
                        <c:v>2447.5602732759967</c:v>
                      </c:pt>
                      <c:pt idx="1239">
                        <c:v>2447.5602732759967</c:v>
                      </c:pt>
                      <c:pt idx="1240">
                        <c:v>2447.5602732759967</c:v>
                      </c:pt>
                      <c:pt idx="1241">
                        <c:v>2447.5602732759967</c:v>
                      </c:pt>
                      <c:pt idx="1242">
                        <c:v>2447.5602732759967</c:v>
                      </c:pt>
                      <c:pt idx="1243">
                        <c:v>2447.5602732759967</c:v>
                      </c:pt>
                      <c:pt idx="1244">
                        <c:v>2447.5602732759967</c:v>
                      </c:pt>
                      <c:pt idx="1245">
                        <c:v>2700.0373781112557</c:v>
                      </c:pt>
                      <c:pt idx="1246">
                        <c:v>2700.0373781112557</c:v>
                      </c:pt>
                      <c:pt idx="1247">
                        <c:v>2700.0373781112557</c:v>
                      </c:pt>
                      <c:pt idx="1248">
                        <c:v>2700.0373781112557</c:v>
                      </c:pt>
                      <c:pt idx="1249">
                        <c:v>2700.0373781112557</c:v>
                      </c:pt>
                      <c:pt idx="1250">
                        <c:v>2700.0373781112557</c:v>
                      </c:pt>
                      <c:pt idx="1251">
                        <c:v>2700.0373781112557</c:v>
                      </c:pt>
                      <c:pt idx="1252">
                        <c:v>2700.0373781112557</c:v>
                      </c:pt>
                      <c:pt idx="1253">
                        <c:v>2700.0373781112557</c:v>
                      </c:pt>
                      <c:pt idx="1254">
                        <c:v>2700.0373781112557</c:v>
                      </c:pt>
                      <c:pt idx="1255">
                        <c:v>2700.0373781112557</c:v>
                      </c:pt>
                      <c:pt idx="1256">
                        <c:v>2700.0373781112557</c:v>
                      </c:pt>
                      <c:pt idx="1257">
                        <c:v>2700.0373781112557</c:v>
                      </c:pt>
                      <c:pt idx="1258">
                        <c:v>2700.0373781112557</c:v>
                      </c:pt>
                      <c:pt idx="1259">
                        <c:v>2700.0373781112557</c:v>
                      </c:pt>
                      <c:pt idx="1260">
                        <c:v>2700.0373781112557</c:v>
                      </c:pt>
                      <c:pt idx="1261">
                        <c:v>2700.0373781112557</c:v>
                      </c:pt>
                      <c:pt idx="1262">
                        <c:v>2700.0373781112557</c:v>
                      </c:pt>
                      <c:pt idx="1263">
                        <c:v>2700.0373781112557</c:v>
                      </c:pt>
                      <c:pt idx="1264">
                        <c:v>2700.0373781112557</c:v>
                      </c:pt>
                      <c:pt idx="1265">
                        <c:v>2700.0373781112557</c:v>
                      </c:pt>
                      <c:pt idx="1266">
                        <c:v>2700.0373781112557</c:v>
                      </c:pt>
                      <c:pt idx="1267">
                        <c:v>2700.0373781112557</c:v>
                      </c:pt>
                      <c:pt idx="1268">
                        <c:v>2931.4435255779472</c:v>
                      </c:pt>
                      <c:pt idx="1269">
                        <c:v>2931.4435255779472</c:v>
                      </c:pt>
                      <c:pt idx="1270">
                        <c:v>2931.4435255779472</c:v>
                      </c:pt>
                      <c:pt idx="1271">
                        <c:v>2931.4435255779472</c:v>
                      </c:pt>
                      <c:pt idx="1272">
                        <c:v>2931.4435255779472</c:v>
                      </c:pt>
                      <c:pt idx="1273">
                        <c:v>2931.4435255779472</c:v>
                      </c:pt>
                      <c:pt idx="1274">
                        <c:v>2931.4435255779472</c:v>
                      </c:pt>
                      <c:pt idx="1275">
                        <c:v>2931.4435255779472</c:v>
                      </c:pt>
                      <c:pt idx="1276">
                        <c:v>2931.4435255779472</c:v>
                      </c:pt>
                      <c:pt idx="1277">
                        <c:v>2931.4435255779472</c:v>
                      </c:pt>
                      <c:pt idx="1278">
                        <c:v>2931.4435255779472</c:v>
                      </c:pt>
                      <c:pt idx="1279">
                        <c:v>2931.4435255779472</c:v>
                      </c:pt>
                      <c:pt idx="1280">
                        <c:v>2931.4435255779472</c:v>
                      </c:pt>
                      <c:pt idx="1281">
                        <c:v>2931.4435255779472</c:v>
                      </c:pt>
                      <c:pt idx="1282">
                        <c:v>2931.4435255779472</c:v>
                      </c:pt>
                      <c:pt idx="1283">
                        <c:v>2931.4435255779472</c:v>
                      </c:pt>
                      <c:pt idx="1284">
                        <c:v>2931.4435255779472</c:v>
                      </c:pt>
                      <c:pt idx="1285">
                        <c:v>2931.4435255779472</c:v>
                      </c:pt>
                      <c:pt idx="1286">
                        <c:v>2931.4435255779472</c:v>
                      </c:pt>
                      <c:pt idx="1287">
                        <c:v>2931.4435255779472</c:v>
                      </c:pt>
                      <c:pt idx="1288">
                        <c:v>2931.4435255779472</c:v>
                      </c:pt>
                      <c:pt idx="1289">
                        <c:v>2931.4435255779472</c:v>
                      </c:pt>
                      <c:pt idx="1290">
                        <c:v>2931.4435255779472</c:v>
                      </c:pt>
                      <c:pt idx="1291">
                        <c:v>2931.4435255779472</c:v>
                      </c:pt>
                      <c:pt idx="1292">
                        <c:v>2931.4435255779472</c:v>
                      </c:pt>
                      <c:pt idx="1293">
                        <c:v>2931.4435255779472</c:v>
                      </c:pt>
                      <c:pt idx="1294">
                        <c:v>2931.4435255779472</c:v>
                      </c:pt>
                      <c:pt idx="1295">
                        <c:v>2931.4435255779472</c:v>
                      </c:pt>
                      <c:pt idx="1296">
                        <c:v>2931.4435255779472</c:v>
                      </c:pt>
                      <c:pt idx="1297">
                        <c:v>2931.4435255779472</c:v>
                      </c:pt>
                      <c:pt idx="1298">
                        <c:v>2931.4435255779472</c:v>
                      </c:pt>
                      <c:pt idx="1299">
                        <c:v>2931.4435255779472</c:v>
                      </c:pt>
                      <c:pt idx="1300">
                        <c:v>2931.4435255779472</c:v>
                      </c:pt>
                      <c:pt idx="1301">
                        <c:v>2931.4435255779472</c:v>
                      </c:pt>
                      <c:pt idx="1302">
                        <c:v>2931.4435255779472</c:v>
                      </c:pt>
                      <c:pt idx="1303">
                        <c:v>2931.4435255779472</c:v>
                      </c:pt>
                      <c:pt idx="1304">
                        <c:v>2931.4435255779472</c:v>
                      </c:pt>
                      <c:pt idx="1305">
                        <c:v>2931.4435255779472</c:v>
                      </c:pt>
                      <c:pt idx="1306">
                        <c:v>2931.4435255779472</c:v>
                      </c:pt>
                      <c:pt idx="1307">
                        <c:v>2931.4435255779472</c:v>
                      </c:pt>
                      <c:pt idx="1308">
                        <c:v>2931.4435255779472</c:v>
                      </c:pt>
                      <c:pt idx="1309">
                        <c:v>2931.4435255779472</c:v>
                      </c:pt>
                      <c:pt idx="1310">
                        <c:v>2931.4435255779472</c:v>
                      </c:pt>
                      <c:pt idx="1311">
                        <c:v>2939.7276699710428</c:v>
                      </c:pt>
                      <c:pt idx="1312">
                        <c:v>2939.7276699710428</c:v>
                      </c:pt>
                      <c:pt idx="1313">
                        <c:v>2939.7276699710428</c:v>
                      </c:pt>
                      <c:pt idx="1314">
                        <c:v>2939.7276699710428</c:v>
                      </c:pt>
                      <c:pt idx="1315">
                        <c:v>2939.7276699710428</c:v>
                      </c:pt>
                      <c:pt idx="1316">
                        <c:v>2939.7276699710428</c:v>
                      </c:pt>
                      <c:pt idx="1317">
                        <c:v>2939.7276699710428</c:v>
                      </c:pt>
                      <c:pt idx="1318">
                        <c:v>2939.7276699710428</c:v>
                      </c:pt>
                      <c:pt idx="1319">
                        <c:v>2939.7276699710428</c:v>
                      </c:pt>
                      <c:pt idx="1320">
                        <c:v>2939.7276699710428</c:v>
                      </c:pt>
                      <c:pt idx="1321">
                        <c:v>2939.7276699710428</c:v>
                      </c:pt>
                      <c:pt idx="1322">
                        <c:v>2939.7276699710428</c:v>
                      </c:pt>
                      <c:pt idx="1323">
                        <c:v>2939.7276699710428</c:v>
                      </c:pt>
                      <c:pt idx="1324">
                        <c:v>2939.7276699710428</c:v>
                      </c:pt>
                      <c:pt idx="1325">
                        <c:v>2939.7276699710428</c:v>
                      </c:pt>
                      <c:pt idx="1326">
                        <c:v>2939.7276699710428</c:v>
                      </c:pt>
                      <c:pt idx="1327">
                        <c:v>2939.7276699710428</c:v>
                      </c:pt>
                      <c:pt idx="1328">
                        <c:v>2939.7276699710428</c:v>
                      </c:pt>
                      <c:pt idx="1329">
                        <c:v>2939.7276699710428</c:v>
                      </c:pt>
                      <c:pt idx="1330">
                        <c:v>2939.7276699710428</c:v>
                      </c:pt>
                      <c:pt idx="1331">
                        <c:v>2939.7276699710428</c:v>
                      </c:pt>
                      <c:pt idx="1332">
                        <c:v>2939.7276699710428</c:v>
                      </c:pt>
                      <c:pt idx="1333">
                        <c:v>2939.7276699710428</c:v>
                      </c:pt>
                      <c:pt idx="1334">
                        <c:v>2939.7276699710428</c:v>
                      </c:pt>
                      <c:pt idx="1335">
                        <c:v>2939.7276699710428</c:v>
                      </c:pt>
                      <c:pt idx="1336">
                        <c:v>2939.7276699710428</c:v>
                      </c:pt>
                      <c:pt idx="1337">
                        <c:v>2939.7276699710428</c:v>
                      </c:pt>
                      <c:pt idx="1338">
                        <c:v>2939.7276699710428</c:v>
                      </c:pt>
                      <c:pt idx="1339">
                        <c:v>2939.7276699710428</c:v>
                      </c:pt>
                      <c:pt idx="1340">
                        <c:v>2939.7276699710428</c:v>
                      </c:pt>
                      <c:pt idx="1341">
                        <c:v>2939.7276699710428</c:v>
                      </c:pt>
                      <c:pt idx="1342">
                        <c:v>2939.7276699710428</c:v>
                      </c:pt>
                      <c:pt idx="1343">
                        <c:v>2939.7276699710428</c:v>
                      </c:pt>
                      <c:pt idx="1344">
                        <c:v>2939.7276699710428</c:v>
                      </c:pt>
                      <c:pt idx="1345">
                        <c:v>2939.7276699710428</c:v>
                      </c:pt>
                      <c:pt idx="1346">
                        <c:v>2939.7276699710428</c:v>
                      </c:pt>
                      <c:pt idx="1347">
                        <c:v>2939.7276699710428</c:v>
                      </c:pt>
                      <c:pt idx="1348">
                        <c:v>2939.7276699710428</c:v>
                      </c:pt>
                      <c:pt idx="1349">
                        <c:v>2939.7276699710428</c:v>
                      </c:pt>
                      <c:pt idx="1350">
                        <c:v>2939.7276699710428</c:v>
                      </c:pt>
                      <c:pt idx="1351">
                        <c:v>2939.7276699710428</c:v>
                      </c:pt>
                      <c:pt idx="1352">
                        <c:v>2939.7276699710428</c:v>
                      </c:pt>
                      <c:pt idx="1353">
                        <c:v>2939.7276699710428</c:v>
                      </c:pt>
                      <c:pt idx="1354">
                        <c:v>2939.7276699710428</c:v>
                      </c:pt>
                      <c:pt idx="1355">
                        <c:v>2939.7276699710428</c:v>
                      </c:pt>
                      <c:pt idx="1356">
                        <c:v>2939.7276699710428</c:v>
                      </c:pt>
                      <c:pt idx="1357">
                        <c:v>2939.7276699710428</c:v>
                      </c:pt>
                      <c:pt idx="1358">
                        <c:v>2939.7276699710428</c:v>
                      </c:pt>
                      <c:pt idx="1359">
                        <c:v>2939.7276699710428</c:v>
                      </c:pt>
                      <c:pt idx="1360">
                        <c:v>2939.7276699710428</c:v>
                      </c:pt>
                      <c:pt idx="1361">
                        <c:v>2939.7276699710428</c:v>
                      </c:pt>
                      <c:pt idx="1362">
                        <c:v>2939.7276699710428</c:v>
                      </c:pt>
                      <c:pt idx="1363">
                        <c:v>2939.7276699710428</c:v>
                      </c:pt>
                      <c:pt idx="1364">
                        <c:v>2939.7276699710428</c:v>
                      </c:pt>
                      <c:pt idx="1365">
                        <c:v>2939.7276699710428</c:v>
                      </c:pt>
                      <c:pt idx="1366">
                        <c:v>2939.7276699710428</c:v>
                      </c:pt>
                      <c:pt idx="1367">
                        <c:v>2939.7276699710428</c:v>
                      </c:pt>
                      <c:pt idx="1368">
                        <c:v>2909.0215543029394</c:v>
                      </c:pt>
                      <c:pt idx="1369">
                        <c:v>2909.0215543029394</c:v>
                      </c:pt>
                      <c:pt idx="1370">
                        <c:v>2909.0215543029394</c:v>
                      </c:pt>
                      <c:pt idx="1371">
                        <c:v>2909.0215543029394</c:v>
                      </c:pt>
                      <c:pt idx="1372">
                        <c:v>2909.0215543029394</c:v>
                      </c:pt>
                      <c:pt idx="1373">
                        <c:v>2909.0215543029394</c:v>
                      </c:pt>
                      <c:pt idx="1374">
                        <c:v>2909.0215543029394</c:v>
                      </c:pt>
                      <c:pt idx="1375">
                        <c:v>2909.0215543029394</c:v>
                      </c:pt>
                      <c:pt idx="1376">
                        <c:v>2909.0215543029394</c:v>
                      </c:pt>
                      <c:pt idx="1377">
                        <c:v>2909.0215543029394</c:v>
                      </c:pt>
                      <c:pt idx="1378">
                        <c:v>2909.0215543029394</c:v>
                      </c:pt>
                      <c:pt idx="1379">
                        <c:v>2909.0215543029394</c:v>
                      </c:pt>
                      <c:pt idx="1380">
                        <c:v>2909.0215543029394</c:v>
                      </c:pt>
                      <c:pt idx="1381">
                        <c:v>2909.0215543029394</c:v>
                      </c:pt>
                      <c:pt idx="1382">
                        <c:v>2909.0215543029394</c:v>
                      </c:pt>
                      <c:pt idx="1383">
                        <c:v>2909.0215543029394</c:v>
                      </c:pt>
                      <c:pt idx="1384">
                        <c:v>2909.0215543029394</c:v>
                      </c:pt>
                      <c:pt idx="1385">
                        <c:v>2909.0215543029394</c:v>
                      </c:pt>
                      <c:pt idx="1386">
                        <c:v>2909.0215543029394</c:v>
                      </c:pt>
                      <c:pt idx="1387">
                        <c:v>2909.0215543029394</c:v>
                      </c:pt>
                      <c:pt idx="1388">
                        <c:v>2909.0215543029394</c:v>
                      </c:pt>
                      <c:pt idx="1389">
                        <c:v>2909.0215543029394</c:v>
                      </c:pt>
                      <c:pt idx="1390">
                        <c:v>2909.0215543029394</c:v>
                      </c:pt>
                      <c:pt idx="1391">
                        <c:v>2909.0215543029394</c:v>
                      </c:pt>
                      <c:pt idx="1392">
                        <c:v>2851.0807162165106</c:v>
                      </c:pt>
                      <c:pt idx="1393">
                        <c:v>2851.0807162165106</c:v>
                      </c:pt>
                      <c:pt idx="1394">
                        <c:v>2851.0807162165106</c:v>
                      </c:pt>
                      <c:pt idx="1395">
                        <c:v>2851.0807162165106</c:v>
                      </c:pt>
                      <c:pt idx="1396">
                        <c:v>2851.0807162165106</c:v>
                      </c:pt>
                      <c:pt idx="1397">
                        <c:v>2851.0807162165106</c:v>
                      </c:pt>
                      <c:pt idx="1398">
                        <c:v>2851.0807162165106</c:v>
                      </c:pt>
                      <c:pt idx="1399">
                        <c:v>2851.0807162165106</c:v>
                      </c:pt>
                      <c:pt idx="1400">
                        <c:v>2851.0807162165106</c:v>
                      </c:pt>
                      <c:pt idx="1401">
                        <c:v>2851.0807162165106</c:v>
                      </c:pt>
                      <c:pt idx="1402">
                        <c:v>2851.0807162165106</c:v>
                      </c:pt>
                      <c:pt idx="1403">
                        <c:v>2851.0807162165106</c:v>
                      </c:pt>
                      <c:pt idx="1404">
                        <c:v>2808.8110426511707</c:v>
                      </c:pt>
                      <c:pt idx="1405">
                        <c:v>2808.8110426511707</c:v>
                      </c:pt>
                      <c:pt idx="1406">
                        <c:v>2808.8110426511707</c:v>
                      </c:pt>
                      <c:pt idx="1407">
                        <c:v>2808.8110426511707</c:v>
                      </c:pt>
                      <c:pt idx="1408">
                        <c:v>2808.8110426511707</c:v>
                      </c:pt>
                      <c:pt idx="1409">
                        <c:v>2808.8110426511707</c:v>
                      </c:pt>
                      <c:pt idx="1410">
                        <c:v>2808.8110426511707</c:v>
                      </c:pt>
                      <c:pt idx="1411">
                        <c:v>2808.8110426511707</c:v>
                      </c:pt>
                      <c:pt idx="1412">
                        <c:v>2808.8110426511707</c:v>
                      </c:pt>
                      <c:pt idx="1413">
                        <c:v>2808.8110426511707</c:v>
                      </c:pt>
                      <c:pt idx="1414">
                        <c:v>2808.8110426511707</c:v>
                      </c:pt>
                      <c:pt idx="1415">
                        <c:v>2808.8110426511707</c:v>
                      </c:pt>
                      <c:pt idx="1416">
                        <c:v>2808.8110426511707</c:v>
                      </c:pt>
                      <c:pt idx="1417">
                        <c:v>2808.8110426511707</c:v>
                      </c:pt>
                      <c:pt idx="1418">
                        <c:v>2808.8110426511707</c:v>
                      </c:pt>
                      <c:pt idx="1419">
                        <c:v>2808.8110426511707</c:v>
                      </c:pt>
                      <c:pt idx="1420">
                        <c:v>2808.8110426511707</c:v>
                      </c:pt>
                      <c:pt idx="1421">
                        <c:v>2808.8110426511707</c:v>
                      </c:pt>
                      <c:pt idx="1422">
                        <c:v>2808.8110426511707</c:v>
                      </c:pt>
                      <c:pt idx="1423">
                        <c:v>2808.8110426511707</c:v>
                      </c:pt>
                      <c:pt idx="1424">
                        <c:v>2808.8110426511707</c:v>
                      </c:pt>
                      <c:pt idx="1425">
                        <c:v>2808.8110426511707</c:v>
                      </c:pt>
                      <c:pt idx="1426">
                        <c:v>2808.8110426511707</c:v>
                      </c:pt>
                      <c:pt idx="1427">
                        <c:v>2808.8110426511707</c:v>
                      </c:pt>
                      <c:pt idx="1428">
                        <c:v>2808.8110426511707</c:v>
                      </c:pt>
                      <c:pt idx="1429">
                        <c:v>2808.8110426511707</c:v>
                      </c:pt>
                      <c:pt idx="1430">
                        <c:v>2808.8110426511707</c:v>
                      </c:pt>
                      <c:pt idx="1431">
                        <c:v>2808.8110426511707</c:v>
                      </c:pt>
                      <c:pt idx="1432">
                        <c:v>2808.8110426511707</c:v>
                      </c:pt>
                      <c:pt idx="1433">
                        <c:v>2808.8110426511707</c:v>
                      </c:pt>
                      <c:pt idx="1434">
                        <c:v>2808.8110426511707</c:v>
                      </c:pt>
                      <c:pt idx="1435">
                        <c:v>2808.8110426511707</c:v>
                      </c:pt>
                      <c:pt idx="1436">
                        <c:v>2946.9829899332199</c:v>
                      </c:pt>
                      <c:pt idx="1437">
                        <c:v>2946.9829899332199</c:v>
                      </c:pt>
                      <c:pt idx="1438">
                        <c:v>2946.9829899332199</c:v>
                      </c:pt>
                      <c:pt idx="1439">
                        <c:v>2946.9829899332199</c:v>
                      </c:pt>
                      <c:pt idx="1440">
                        <c:v>2946.9829899332199</c:v>
                      </c:pt>
                      <c:pt idx="1441">
                        <c:v>2946.9829899332199</c:v>
                      </c:pt>
                      <c:pt idx="1442">
                        <c:v>2946.9829899332199</c:v>
                      </c:pt>
                      <c:pt idx="1443">
                        <c:v>2946.9829899332199</c:v>
                      </c:pt>
                      <c:pt idx="1444">
                        <c:v>2946.9829899332199</c:v>
                      </c:pt>
                      <c:pt idx="1445">
                        <c:v>2946.9829899332199</c:v>
                      </c:pt>
                      <c:pt idx="1446">
                        <c:v>2946.9829899332199</c:v>
                      </c:pt>
                      <c:pt idx="1447">
                        <c:v>2946.9829899332199</c:v>
                      </c:pt>
                      <c:pt idx="1448">
                        <c:v>2946.9829899332199</c:v>
                      </c:pt>
                      <c:pt idx="1449">
                        <c:v>2946.9829899332199</c:v>
                      </c:pt>
                      <c:pt idx="1450">
                        <c:v>2946.9829899332199</c:v>
                      </c:pt>
                      <c:pt idx="1451">
                        <c:v>2946.9829899332199</c:v>
                      </c:pt>
                      <c:pt idx="1452">
                        <c:v>2946.9829899332199</c:v>
                      </c:pt>
                      <c:pt idx="1453">
                        <c:v>2946.9829899332199</c:v>
                      </c:pt>
                      <c:pt idx="1454">
                        <c:v>2946.9829899332199</c:v>
                      </c:pt>
                      <c:pt idx="1455">
                        <c:v>2946.9829899332199</c:v>
                      </c:pt>
                      <c:pt idx="1456">
                        <c:v>2946.9829899332199</c:v>
                      </c:pt>
                      <c:pt idx="1457">
                        <c:v>2946.9829899332199</c:v>
                      </c:pt>
                      <c:pt idx="1458">
                        <c:v>2904.9358889716282</c:v>
                      </c:pt>
                      <c:pt idx="1459">
                        <c:v>2904.9358889716282</c:v>
                      </c:pt>
                      <c:pt idx="1460">
                        <c:v>2904.9358889716282</c:v>
                      </c:pt>
                      <c:pt idx="1461">
                        <c:v>2904.9358889716282</c:v>
                      </c:pt>
                      <c:pt idx="1462">
                        <c:v>2904.9358889716282</c:v>
                      </c:pt>
                      <c:pt idx="1463">
                        <c:v>2904.9358889716282</c:v>
                      </c:pt>
                      <c:pt idx="1464">
                        <c:v>2904.9358889716282</c:v>
                      </c:pt>
                      <c:pt idx="1465">
                        <c:v>2904.9358889716282</c:v>
                      </c:pt>
                      <c:pt idx="1466">
                        <c:v>2904.9358889716282</c:v>
                      </c:pt>
                      <c:pt idx="1467">
                        <c:v>2904.9358889716282</c:v>
                      </c:pt>
                      <c:pt idx="1468">
                        <c:v>2904.9358889716282</c:v>
                      </c:pt>
                      <c:pt idx="1469">
                        <c:v>2989.5073894653387</c:v>
                      </c:pt>
                      <c:pt idx="1470">
                        <c:v>2989.5073894653387</c:v>
                      </c:pt>
                      <c:pt idx="1471">
                        <c:v>2989.5073894653387</c:v>
                      </c:pt>
                      <c:pt idx="1472">
                        <c:v>2989.5073894653387</c:v>
                      </c:pt>
                      <c:pt idx="1473">
                        <c:v>2989.5073894653387</c:v>
                      </c:pt>
                      <c:pt idx="1474">
                        <c:v>2989.5073894653387</c:v>
                      </c:pt>
                      <c:pt idx="1475">
                        <c:v>2989.5073894653387</c:v>
                      </c:pt>
                      <c:pt idx="1476">
                        <c:v>2989.5073894653387</c:v>
                      </c:pt>
                      <c:pt idx="1477">
                        <c:v>2989.5073894653387</c:v>
                      </c:pt>
                      <c:pt idx="1478">
                        <c:v>2989.5073894653387</c:v>
                      </c:pt>
                      <c:pt idx="1479">
                        <c:v>2989.5073894653387</c:v>
                      </c:pt>
                      <c:pt idx="1480">
                        <c:v>2989.5073894653387</c:v>
                      </c:pt>
                      <c:pt idx="1481">
                        <c:v>2989.5073894653387</c:v>
                      </c:pt>
                      <c:pt idx="1482">
                        <c:v>2989.5073894653387</c:v>
                      </c:pt>
                      <c:pt idx="1483">
                        <c:v>2989.5073894653387</c:v>
                      </c:pt>
                      <c:pt idx="1484">
                        <c:v>2989.5073894653387</c:v>
                      </c:pt>
                      <c:pt idx="1485">
                        <c:v>2989.5073894653387</c:v>
                      </c:pt>
                      <c:pt idx="1486">
                        <c:v>2989.5073894653387</c:v>
                      </c:pt>
                      <c:pt idx="1487">
                        <c:v>2989.5073894653387</c:v>
                      </c:pt>
                      <c:pt idx="1488">
                        <c:v>2989.5073894653387</c:v>
                      </c:pt>
                      <c:pt idx="1489">
                        <c:v>2989.5073894653387</c:v>
                      </c:pt>
                      <c:pt idx="1490">
                        <c:v>2989.5073894653387</c:v>
                      </c:pt>
                      <c:pt idx="1491">
                        <c:v>2989.5073894653387</c:v>
                      </c:pt>
                      <c:pt idx="1492">
                        <c:v>2989.5073894653387</c:v>
                      </c:pt>
                      <c:pt idx="1493">
                        <c:v>2989.5073894653387</c:v>
                      </c:pt>
                      <c:pt idx="1494">
                        <c:v>2989.5073894653387</c:v>
                      </c:pt>
                      <c:pt idx="1495">
                        <c:v>2989.5073894653387</c:v>
                      </c:pt>
                      <c:pt idx="1496">
                        <c:v>2989.5073894653387</c:v>
                      </c:pt>
                      <c:pt idx="1497">
                        <c:v>2989.5073894653387</c:v>
                      </c:pt>
                      <c:pt idx="1498">
                        <c:v>2989.5073894653387</c:v>
                      </c:pt>
                      <c:pt idx="1499">
                        <c:v>2989.5073894653387</c:v>
                      </c:pt>
                      <c:pt idx="1500">
                        <c:v>2973.7961683957078</c:v>
                      </c:pt>
                      <c:pt idx="1501">
                        <c:v>2973.7961683957078</c:v>
                      </c:pt>
                      <c:pt idx="1502">
                        <c:v>2973.7961683957078</c:v>
                      </c:pt>
                      <c:pt idx="1503">
                        <c:v>2973.7961683957078</c:v>
                      </c:pt>
                      <c:pt idx="1504">
                        <c:v>2973.7961683957078</c:v>
                      </c:pt>
                      <c:pt idx="1505">
                        <c:v>2973.7961683957078</c:v>
                      </c:pt>
                      <c:pt idx="1506">
                        <c:v>2973.7961683957078</c:v>
                      </c:pt>
                      <c:pt idx="1507">
                        <c:v>2973.7961683957078</c:v>
                      </c:pt>
                      <c:pt idx="1508">
                        <c:v>2973.7961683957078</c:v>
                      </c:pt>
                      <c:pt idx="1509">
                        <c:v>2973.7961683957078</c:v>
                      </c:pt>
                      <c:pt idx="1510">
                        <c:v>2973.7961683957078</c:v>
                      </c:pt>
                      <c:pt idx="1511">
                        <c:v>2973.7961683957078</c:v>
                      </c:pt>
                      <c:pt idx="1512">
                        <c:v>2973.7961683957078</c:v>
                      </c:pt>
                      <c:pt idx="1513">
                        <c:v>2973.7961683957078</c:v>
                      </c:pt>
                      <c:pt idx="1514">
                        <c:v>2973.7961683957078</c:v>
                      </c:pt>
                      <c:pt idx="1515">
                        <c:v>2973.7961683957078</c:v>
                      </c:pt>
                      <c:pt idx="1516">
                        <c:v>2973.7961683957078</c:v>
                      </c:pt>
                      <c:pt idx="1517">
                        <c:v>2973.7961683957078</c:v>
                      </c:pt>
                      <c:pt idx="1518">
                        <c:v>2973.7961683957078</c:v>
                      </c:pt>
                      <c:pt idx="1519">
                        <c:v>2973.7961683957078</c:v>
                      </c:pt>
                      <c:pt idx="1520">
                        <c:v>2973.7961683957078</c:v>
                      </c:pt>
                      <c:pt idx="1521">
                        <c:v>2973.7961683957078</c:v>
                      </c:pt>
                      <c:pt idx="1522">
                        <c:v>2973.7961683957078</c:v>
                      </c:pt>
                      <c:pt idx="1523">
                        <c:v>2973.7961683957078</c:v>
                      </c:pt>
                      <c:pt idx="1524">
                        <c:v>2973.7961683957078</c:v>
                      </c:pt>
                      <c:pt idx="1525">
                        <c:v>2973.7961683957078</c:v>
                      </c:pt>
                      <c:pt idx="1526">
                        <c:v>2973.7961683957078</c:v>
                      </c:pt>
                      <c:pt idx="1527">
                        <c:v>2973.7961683957078</c:v>
                      </c:pt>
                      <c:pt idx="1528">
                        <c:v>2973.7961683957078</c:v>
                      </c:pt>
                      <c:pt idx="1529">
                        <c:v>2973.7961683957078</c:v>
                      </c:pt>
                      <c:pt idx="1530">
                        <c:v>2973.7961683957078</c:v>
                      </c:pt>
                      <c:pt idx="1531">
                        <c:v>2973.7961683957078</c:v>
                      </c:pt>
                      <c:pt idx="1532">
                        <c:v>2973.7961683957078</c:v>
                      </c:pt>
                      <c:pt idx="1533">
                        <c:v>2973.7961683957078</c:v>
                      </c:pt>
                      <c:pt idx="1534">
                        <c:v>2973.7961683957078</c:v>
                      </c:pt>
                      <c:pt idx="1535">
                        <c:v>2973.7961683957078</c:v>
                      </c:pt>
                      <c:pt idx="1536">
                        <c:v>2973.7961683957078</c:v>
                      </c:pt>
                      <c:pt idx="1537">
                        <c:v>2973.7961683957078</c:v>
                      </c:pt>
                      <c:pt idx="1538">
                        <c:v>2973.7961683957078</c:v>
                      </c:pt>
                      <c:pt idx="1539">
                        <c:v>2973.7961683957078</c:v>
                      </c:pt>
                      <c:pt idx="1540">
                        <c:v>2973.7961683957078</c:v>
                      </c:pt>
                      <c:pt idx="1541">
                        <c:v>2973.7961683957078</c:v>
                      </c:pt>
                      <c:pt idx="1542">
                        <c:v>2973.7961683957078</c:v>
                      </c:pt>
                      <c:pt idx="1543">
                        <c:v>2973.7961683957078</c:v>
                      </c:pt>
                      <c:pt idx="1544">
                        <c:v>2973.7961683957078</c:v>
                      </c:pt>
                      <c:pt idx="1545">
                        <c:v>2973.7961683957078</c:v>
                      </c:pt>
                      <c:pt idx="1546">
                        <c:v>2973.7961683957078</c:v>
                      </c:pt>
                      <c:pt idx="1547">
                        <c:v>2973.7961683957078</c:v>
                      </c:pt>
                      <c:pt idx="1548">
                        <c:v>2973.7961683957078</c:v>
                      </c:pt>
                      <c:pt idx="1549">
                        <c:v>2973.7961683957078</c:v>
                      </c:pt>
                      <c:pt idx="1550">
                        <c:v>2973.7961683957078</c:v>
                      </c:pt>
                      <c:pt idx="1551">
                        <c:v>2973.7961683957078</c:v>
                      </c:pt>
                      <c:pt idx="1552">
                        <c:v>2973.7961683957078</c:v>
                      </c:pt>
                      <c:pt idx="1553">
                        <c:v>2973.7961683957078</c:v>
                      </c:pt>
                      <c:pt idx="1554">
                        <c:v>2973.7961683957078</c:v>
                      </c:pt>
                      <c:pt idx="1555">
                        <c:v>2973.7961683957078</c:v>
                      </c:pt>
                      <c:pt idx="1556">
                        <c:v>2973.7961683957078</c:v>
                      </c:pt>
                      <c:pt idx="1557">
                        <c:v>2973.7961683957078</c:v>
                      </c:pt>
                      <c:pt idx="1558">
                        <c:v>2973.7961683957078</c:v>
                      </c:pt>
                      <c:pt idx="1559">
                        <c:v>2973.7961683957078</c:v>
                      </c:pt>
                      <c:pt idx="1560">
                        <c:v>2973.7961683957078</c:v>
                      </c:pt>
                      <c:pt idx="1561">
                        <c:v>2973.7961683957078</c:v>
                      </c:pt>
                      <c:pt idx="1562">
                        <c:v>2973.7961683957078</c:v>
                      </c:pt>
                      <c:pt idx="1563">
                        <c:v>2831.8082897803711</c:v>
                      </c:pt>
                      <c:pt idx="1564">
                        <c:v>2831.8082897803711</c:v>
                      </c:pt>
                      <c:pt idx="1565">
                        <c:v>2831.8082897803711</c:v>
                      </c:pt>
                      <c:pt idx="1566">
                        <c:v>2831.8082897803711</c:v>
                      </c:pt>
                      <c:pt idx="1567">
                        <c:v>2831.8082897803711</c:v>
                      </c:pt>
                      <c:pt idx="1568">
                        <c:v>2831.8082897803711</c:v>
                      </c:pt>
                      <c:pt idx="1569">
                        <c:v>2831.8082897803711</c:v>
                      </c:pt>
                      <c:pt idx="1570">
                        <c:v>2831.8082897803711</c:v>
                      </c:pt>
                      <c:pt idx="1571">
                        <c:v>2797.2619773505376</c:v>
                      </c:pt>
                      <c:pt idx="1572">
                        <c:v>2797.2619773505376</c:v>
                      </c:pt>
                      <c:pt idx="1573">
                        <c:v>2797.2619773505376</c:v>
                      </c:pt>
                      <c:pt idx="1574">
                        <c:v>2797.2619773505376</c:v>
                      </c:pt>
                      <c:pt idx="1575">
                        <c:v>2797.2619773505376</c:v>
                      </c:pt>
                      <c:pt idx="1576">
                        <c:v>2797.2619773505376</c:v>
                      </c:pt>
                      <c:pt idx="1577">
                        <c:v>2797.2619773505376</c:v>
                      </c:pt>
                      <c:pt idx="1578">
                        <c:v>2797.2619773505376</c:v>
                      </c:pt>
                      <c:pt idx="1579">
                        <c:v>2797.2619773505376</c:v>
                      </c:pt>
                      <c:pt idx="1580">
                        <c:v>2797.2619773505376</c:v>
                      </c:pt>
                      <c:pt idx="1581">
                        <c:v>2797.2619773505376</c:v>
                      </c:pt>
                      <c:pt idx="1582">
                        <c:v>2797.2619773505376</c:v>
                      </c:pt>
                      <c:pt idx="1583">
                        <c:v>2797.2619773505376</c:v>
                      </c:pt>
                      <c:pt idx="1584">
                        <c:v>2797.2619773505376</c:v>
                      </c:pt>
                      <c:pt idx="1585">
                        <c:v>2797.2619773505376</c:v>
                      </c:pt>
                      <c:pt idx="1586">
                        <c:v>2797.2619773505376</c:v>
                      </c:pt>
                      <c:pt idx="1587">
                        <c:v>2797.2619773505376</c:v>
                      </c:pt>
                      <c:pt idx="1588">
                        <c:v>2797.2619773505376</c:v>
                      </c:pt>
                      <c:pt idx="1589">
                        <c:v>2797.2619773505376</c:v>
                      </c:pt>
                      <c:pt idx="1590">
                        <c:v>2797.2619773505376</c:v>
                      </c:pt>
                      <c:pt idx="1591">
                        <c:v>2797.2619773505376</c:v>
                      </c:pt>
                      <c:pt idx="1592">
                        <c:v>2797.2619773505376</c:v>
                      </c:pt>
                      <c:pt idx="1593">
                        <c:v>2797.2619773505376</c:v>
                      </c:pt>
                      <c:pt idx="1594">
                        <c:v>2797.2619773505376</c:v>
                      </c:pt>
                      <c:pt idx="1595">
                        <c:v>2797.2619773505376</c:v>
                      </c:pt>
                      <c:pt idx="1596">
                        <c:v>2797.2619773505376</c:v>
                      </c:pt>
                      <c:pt idx="1597">
                        <c:v>2909.7613427924161</c:v>
                      </c:pt>
                      <c:pt idx="1598">
                        <c:v>2909.7613427924161</c:v>
                      </c:pt>
                      <c:pt idx="1599">
                        <c:v>2909.7613427924161</c:v>
                      </c:pt>
                      <c:pt idx="1600">
                        <c:v>2909.7613427924161</c:v>
                      </c:pt>
                      <c:pt idx="1601">
                        <c:v>2909.7613427924161</c:v>
                      </c:pt>
                      <c:pt idx="1602">
                        <c:v>2909.7613427924161</c:v>
                      </c:pt>
                      <c:pt idx="1603">
                        <c:v>2909.7613427924161</c:v>
                      </c:pt>
                      <c:pt idx="1604">
                        <c:v>2909.7613427924161</c:v>
                      </c:pt>
                      <c:pt idx="1605">
                        <c:v>2909.7613427924161</c:v>
                      </c:pt>
                      <c:pt idx="1606">
                        <c:v>2909.7613427924161</c:v>
                      </c:pt>
                      <c:pt idx="1607">
                        <c:v>2909.7613427924161</c:v>
                      </c:pt>
                      <c:pt idx="1608">
                        <c:v>2909.7613427924161</c:v>
                      </c:pt>
                      <c:pt idx="1609">
                        <c:v>2909.7613427924161</c:v>
                      </c:pt>
                      <c:pt idx="1610">
                        <c:v>2909.7613427924161</c:v>
                      </c:pt>
                      <c:pt idx="1611">
                        <c:v>2909.7613427924161</c:v>
                      </c:pt>
                      <c:pt idx="1612">
                        <c:v>2909.7613427924161</c:v>
                      </c:pt>
                      <c:pt idx="1613">
                        <c:v>2909.7613427924161</c:v>
                      </c:pt>
                      <c:pt idx="1614">
                        <c:v>2909.7613427924161</c:v>
                      </c:pt>
                      <c:pt idx="1615">
                        <c:v>2909.7613427924161</c:v>
                      </c:pt>
                      <c:pt idx="1616">
                        <c:v>2909.7613427924161</c:v>
                      </c:pt>
                      <c:pt idx="1617">
                        <c:v>2909.7613427924161</c:v>
                      </c:pt>
                      <c:pt idx="1618">
                        <c:v>2909.7613427924161</c:v>
                      </c:pt>
                      <c:pt idx="1619">
                        <c:v>2909.7613427924161</c:v>
                      </c:pt>
                      <c:pt idx="1620">
                        <c:v>2909.7613427924161</c:v>
                      </c:pt>
                      <c:pt idx="1621">
                        <c:v>2909.7613427924161</c:v>
                      </c:pt>
                      <c:pt idx="1622">
                        <c:v>2909.7613427924161</c:v>
                      </c:pt>
                      <c:pt idx="1623">
                        <c:v>2909.7613427924161</c:v>
                      </c:pt>
                      <c:pt idx="1624">
                        <c:v>2909.7613427924161</c:v>
                      </c:pt>
                      <c:pt idx="1625">
                        <c:v>2909.7613427924161</c:v>
                      </c:pt>
                      <c:pt idx="1626">
                        <c:v>2909.7613427924161</c:v>
                      </c:pt>
                      <c:pt idx="1627">
                        <c:v>2909.7613427924161</c:v>
                      </c:pt>
                      <c:pt idx="1628">
                        <c:v>2909.7613427924161</c:v>
                      </c:pt>
                      <c:pt idx="1629">
                        <c:v>2909.7613427924161</c:v>
                      </c:pt>
                      <c:pt idx="1630">
                        <c:v>2909.7613427924161</c:v>
                      </c:pt>
                      <c:pt idx="1631">
                        <c:v>2909.7613427924161</c:v>
                      </c:pt>
                      <c:pt idx="1632">
                        <c:v>2909.7613427924161</c:v>
                      </c:pt>
                      <c:pt idx="1633">
                        <c:v>2909.7613427924161</c:v>
                      </c:pt>
                      <c:pt idx="1634">
                        <c:v>2909.7613427924161</c:v>
                      </c:pt>
                      <c:pt idx="1635">
                        <c:v>2909.7613427924161</c:v>
                      </c:pt>
                      <c:pt idx="1636">
                        <c:v>2909.7613427924161</c:v>
                      </c:pt>
                      <c:pt idx="1637">
                        <c:v>2909.7613427924161</c:v>
                      </c:pt>
                      <c:pt idx="1638">
                        <c:v>2909.7613427924161</c:v>
                      </c:pt>
                      <c:pt idx="1639">
                        <c:v>2909.7613427924161</c:v>
                      </c:pt>
                      <c:pt idx="1640">
                        <c:v>2909.7613427924161</c:v>
                      </c:pt>
                      <c:pt idx="1641">
                        <c:v>3262.1358517264666</c:v>
                      </c:pt>
                      <c:pt idx="1642">
                        <c:v>3262.1358517264666</c:v>
                      </c:pt>
                      <c:pt idx="1643">
                        <c:v>3262.1358517264666</c:v>
                      </c:pt>
                      <c:pt idx="1644">
                        <c:v>3262.1358517264666</c:v>
                      </c:pt>
                      <c:pt idx="1645">
                        <c:v>3262.1358517264666</c:v>
                      </c:pt>
                      <c:pt idx="1646">
                        <c:v>3262.1358517264666</c:v>
                      </c:pt>
                      <c:pt idx="1647">
                        <c:v>3262.1358517264666</c:v>
                      </c:pt>
                      <c:pt idx="1648">
                        <c:v>3262.1358517264666</c:v>
                      </c:pt>
                      <c:pt idx="1649">
                        <c:v>3262.1358517264666</c:v>
                      </c:pt>
                      <c:pt idx="1650">
                        <c:v>3262.1358517264666</c:v>
                      </c:pt>
                      <c:pt idx="1651">
                        <c:v>3262.1358517264666</c:v>
                      </c:pt>
                      <c:pt idx="1652">
                        <c:v>3262.1358517264666</c:v>
                      </c:pt>
                      <c:pt idx="1653">
                        <c:v>3262.1358517264666</c:v>
                      </c:pt>
                      <c:pt idx="1654">
                        <c:v>3262.1358517264666</c:v>
                      </c:pt>
                      <c:pt idx="1655">
                        <c:v>3262.1358517264666</c:v>
                      </c:pt>
                      <c:pt idx="1656">
                        <c:v>3262.1358517264666</c:v>
                      </c:pt>
                      <c:pt idx="1657">
                        <c:v>3262.1358517264666</c:v>
                      </c:pt>
                      <c:pt idx="1658">
                        <c:v>3262.1358517264666</c:v>
                      </c:pt>
                      <c:pt idx="1659">
                        <c:v>3262.1358517264666</c:v>
                      </c:pt>
                      <c:pt idx="1660">
                        <c:v>3262.1358517264666</c:v>
                      </c:pt>
                      <c:pt idx="1661">
                        <c:v>3262.1358517264666</c:v>
                      </c:pt>
                      <c:pt idx="1662">
                        <c:v>3262.1358517264666</c:v>
                      </c:pt>
                      <c:pt idx="1663">
                        <c:v>3262.1358517264666</c:v>
                      </c:pt>
                      <c:pt idx="1664">
                        <c:v>3262.1358517264666</c:v>
                      </c:pt>
                      <c:pt idx="1665">
                        <c:v>3262.1358517264666</c:v>
                      </c:pt>
                      <c:pt idx="1666">
                        <c:v>3262.1358517264666</c:v>
                      </c:pt>
                      <c:pt idx="1667">
                        <c:v>3262.1358517264666</c:v>
                      </c:pt>
                      <c:pt idx="1668">
                        <c:v>3205.7353852161295</c:v>
                      </c:pt>
                      <c:pt idx="1669">
                        <c:v>3205.7353852161295</c:v>
                      </c:pt>
                      <c:pt idx="1670">
                        <c:v>3205.7353852161295</c:v>
                      </c:pt>
                      <c:pt idx="1671">
                        <c:v>3205.7353852161295</c:v>
                      </c:pt>
                      <c:pt idx="1672">
                        <c:v>3205.7353852161295</c:v>
                      </c:pt>
                      <c:pt idx="1673">
                        <c:v>3205.7353852161295</c:v>
                      </c:pt>
                      <c:pt idx="1674">
                        <c:v>3205.7353852161295</c:v>
                      </c:pt>
                      <c:pt idx="1675">
                        <c:v>3205.7353852161295</c:v>
                      </c:pt>
                      <c:pt idx="1676">
                        <c:v>3205.7353852161295</c:v>
                      </c:pt>
                      <c:pt idx="1677">
                        <c:v>3205.7353852161295</c:v>
                      </c:pt>
                      <c:pt idx="1678">
                        <c:v>3205.7353852161295</c:v>
                      </c:pt>
                      <c:pt idx="1679">
                        <c:v>3205.7353852161295</c:v>
                      </c:pt>
                      <c:pt idx="1680">
                        <c:v>3205.7353852161295</c:v>
                      </c:pt>
                      <c:pt idx="1681">
                        <c:v>3205.7353852161295</c:v>
                      </c:pt>
                      <c:pt idx="1682">
                        <c:v>3205.7353852161295</c:v>
                      </c:pt>
                      <c:pt idx="1683">
                        <c:v>3205.7353852161295</c:v>
                      </c:pt>
                      <c:pt idx="1684">
                        <c:v>3205.7353852161295</c:v>
                      </c:pt>
                      <c:pt idx="1685">
                        <c:v>3205.7353852161295</c:v>
                      </c:pt>
                      <c:pt idx="1686">
                        <c:v>3205.7353852161295</c:v>
                      </c:pt>
                      <c:pt idx="1687">
                        <c:v>3205.7353852161295</c:v>
                      </c:pt>
                      <c:pt idx="1688">
                        <c:v>3234.7353852161295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A-0F83-4795-BA60-923C16EBFD6F}"/>
                  </c:ext>
                </c:extLst>
              </c15:ser>
            </c15:filteredScatterSeries>
          </c:ext>
        </c:extLst>
      </c:scatterChart>
      <c:scatterChart>
        <c:scatterStyle val="lineMarker"/>
        <c:varyColors val="0"/>
        <c:ser>
          <c:idx val="6"/>
          <c:order val="6"/>
          <c:tx>
            <c:v>PnL</c:v>
          </c:tx>
          <c:spPr>
            <a:ln w="254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Pt>
            <c:idx val="1595"/>
            <c:marker>
              <c:symbol val="none"/>
            </c:marker>
            <c:bubble3D val="0"/>
            <c:spPr>
              <a:ln w="2540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0F83-4795-BA60-923C16EBFD6F}"/>
              </c:ext>
            </c:extLst>
          </c:dPt>
          <c:xVal>
            <c:strRef>
              <c:f>Main!$A$3:$A$1691</c:f>
              <c:strCache>
                <c:ptCount val="1689"/>
                <c:pt idx="0">
                  <c:v>03/01/2012</c:v>
                </c:pt>
                <c:pt idx="1">
                  <c:v>04/01/2012</c:v>
                </c:pt>
                <c:pt idx="2">
                  <c:v>05/01/2012</c:v>
                </c:pt>
                <c:pt idx="3">
                  <c:v>06/01/2012</c:v>
                </c:pt>
                <c:pt idx="4">
                  <c:v>09/01/2012</c:v>
                </c:pt>
                <c:pt idx="5">
                  <c:v>10/01/2012</c:v>
                </c:pt>
                <c:pt idx="6">
                  <c:v>11/01/2012</c:v>
                </c:pt>
                <c:pt idx="7">
                  <c:v>12/01/2012</c:v>
                </c:pt>
                <c:pt idx="8">
                  <c:v>13/01/2012</c:v>
                </c:pt>
                <c:pt idx="9">
                  <c:v>16/01/2012</c:v>
                </c:pt>
                <c:pt idx="10">
                  <c:v>17/01/2012</c:v>
                </c:pt>
                <c:pt idx="11">
                  <c:v>18/01/2012</c:v>
                </c:pt>
                <c:pt idx="12">
                  <c:v>19/01/2012</c:v>
                </c:pt>
                <c:pt idx="13">
                  <c:v>20/01/2012</c:v>
                </c:pt>
                <c:pt idx="14">
                  <c:v>23/01/2012</c:v>
                </c:pt>
                <c:pt idx="15">
                  <c:v>24/01/2012</c:v>
                </c:pt>
                <c:pt idx="16">
                  <c:v>25/01/2012</c:v>
                </c:pt>
                <c:pt idx="17">
                  <c:v>26/01/2012</c:v>
                </c:pt>
                <c:pt idx="18">
                  <c:v>27/01/2012</c:v>
                </c:pt>
                <c:pt idx="19">
                  <c:v>30/01/2012</c:v>
                </c:pt>
                <c:pt idx="20">
                  <c:v>31/01/2012</c:v>
                </c:pt>
                <c:pt idx="21">
                  <c:v>01/02/2012</c:v>
                </c:pt>
                <c:pt idx="22">
                  <c:v>02/02/2012</c:v>
                </c:pt>
                <c:pt idx="23">
                  <c:v>03/02/2012</c:v>
                </c:pt>
                <c:pt idx="24">
                  <c:v>06/02/2012</c:v>
                </c:pt>
                <c:pt idx="25">
                  <c:v>07/02/2012</c:v>
                </c:pt>
                <c:pt idx="26">
                  <c:v>08/02/2012</c:v>
                </c:pt>
                <c:pt idx="27">
                  <c:v>09/02/2012</c:v>
                </c:pt>
                <c:pt idx="28">
                  <c:v>10/02/2012</c:v>
                </c:pt>
                <c:pt idx="29">
                  <c:v>13/02/2012</c:v>
                </c:pt>
                <c:pt idx="30">
                  <c:v>14/02/2012</c:v>
                </c:pt>
                <c:pt idx="31">
                  <c:v>15/02/2012</c:v>
                </c:pt>
                <c:pt idx="32">
                  <c:v>16/02/2012</c:v>
                </c:pt>
                <c:pt idx="33">
                  <c:v>17/02/2012</c:v>
                </c:pt>
                <c:pt idx="34">
                  <c:v>20/02/2012</c:v>
                </c:pt>
                <c:pt idx="35">
                  <c:v>21/02/2012</c:v>
                </c:pt>
                <c:pt idx="36">
                  <c:v>22/02/2012</c:v>
                </c:pt>
                <c:pt idx="37">
                  <c:v>23/02/2012</c:v>
                </c:pt>
                <c:pt idx="38">
                  <c:v>24/02/2012</c:v>
                </c:pt>
                <c:pt idx="39">
                  <c:v>27/02/2012</c:v>
                </c:pt>
                <c:pt idx="40">
                  <c:v>28/02/2012</c:v>
                </c:pt>
                <c:pt idx="41">
                  <c:v>29/02/2012</c:v>
                </c:pt>
                <c:pt idx="42">
                  <c:v>01/03/2012</c:v>
                </c:pt>
                <c:pt idx="43">
                  <c:v>02/03/2012</c:v>
                </c:pt>
                <c:pt idx="44">
                  <c:v>05/03/2012</c:v>
                </c:pt>
                <c:pt idx="45">
                  <c:v>06/03/2012</c:v>
                </c:pt>
                <c:pt idx="46">
                  <c:v>07/03/2012</c:v>
                </c:pt>
                <c:pt idx="47">
                  <c:v>08/03/2012</c:v>
                </c:pt>
                <c:pt idx="48">
                  <c:v>09/03/2012</c:v>
                </c:pt>
                <c:pt idx="49">
                  <c:v>12/03/2012</c:v>
                </c:pt>
                <c:pt idx="50">
                  <c:v>13/03/2012</c:v>
                </c:pt>
                <c:pt idx="51">
                  <c:v>14/03/2012</c:v>
                </c:pt>
                <c:pt idx="52">
                  <c:v>15/03/2012</c:v>
                </c:pt>
                <c:pt idx="53">
                  <c:v>16/03/2012</c:v>
                </c:pt>
                <c:pt idx="54">
                  <c:v>19/03/2012</c:v>
                </c:pt>
                <c:pt idx="55">
                  <c:v>20/03/2012</c:v>
                </c:pt>
                <c:pt idx="56">
                  <c:v>21/03/2012</c:v>
                </c:pt>
                <c:pt idx="57">
                  <c:v>22/03/2012</c:v>
                </c:pt>
                <c:pt idx="58">
                  <c:v>23/03/2012</c:v>
                </c:pt>
                <c:pt idx="59">
                  <c:v>26/03/2012</c:v>
                </c:pt>
                <c:pt idx="60">
                  <c:v>27/03/2012</c:v>
                </c:pt>
                <c:pt idx="61">
                  <c:v>28/03/2012</c:v>
                </c:pt>
                <c:pt idx="62">
                  <c:v>29/03/2012</c:v>
                </c:pt>
                <c:pt idx="63">
                  <c:v>30/03/2012</c:v>
                </c:pt>
                <c:pt idx="64">
                  <c:v>02/04/2012</c:v>
                </c:pt>
                <c:pt idx="65">
                  <c:v>03/04/2012</c:v>
                </c:pt>
                <c:pt idx="66">
                  <c:v>04/04/2012</c:v>
                </c:pt>
                <c:pt idx="67">
                  <c:v>05/04/2012</c:v>
                </c:pt>
                <c:pt idx="68">
                  <c:v>10/04/2012</c:v>
                </c:pt>
                <c:pt idx="69">
                  <c:v>11/04/2012</c:v>
                </c:pt>
                <c:pt idx="70">
                  <c:v>12/04/2012</c:v>
                </c:pt>
                <c:pt idx="71">
                  <c:v>13/04/2012</c:v>
                </c:pt>
                <c:pt idx="72">
                  <c:v>16/04/2012</c:v>
                </c:pt>
                <c:pt idx="73">
                  <c:v>17/04/2012</c:v>
                </c:pt>
                <c:pt idx="74">
                  <c:v>18/04/2012</c:v>
                </c:pt>
                <c:pt idx="75">
                  <c:v>19/04/2012</c:v>
                </c:pt>
                <c:pt idx="76">
                  <c:v>20/04/2012</c:v>
                </c:pt>
                <c:pt idx="77">
                  <c:v>23/04/2012</c:v>
                </c:pt>
                <c:pt idx="78">
                  <c:v>24/04/2012</c:v>
                </c:pt>
                <c:pt idx="79">
                  <c:v>25/04/2012</c:v>
                </c:pt>
                <c:pt idx="80">
                  <c:v>26/04/2012</c:v>
                </c:pt>
                <c:pt idx="81">
                  <c:v>27/04/2012</c:v>
                </c:pt>
                <c:pt idx="82">
                  <c:v>30/04/2012</c:v>
                </c:pt>
                <c:pt idx="83">
                  <c:v>01/05/2012</c:v>
                </c:pt>
                <c:pt idx="84">
                  <c:v>02/05/2012</c:v>
                </c:pt>
                <c:pt idx="85">
                  <c:v>03/05/2012</c:v>
                </c:pt>
                <c:pt idx="86">
                  <c:v>04/05/2012</c:v>
                </c:pt>
                <c:pt idx="87">
                  <c:v>08/05/2012</c:v>
                </c:pt>
                <c:pt idx="88">
                  <c:v>09/05/2012</c:v>
                </c:pt>
                <c:pt idx="89">
                  <c:v>10/05/2012</c:v>
                </c:pt>
                <c:pt idx="90">
                  <c:v>11/05/2012</c:v>
                </c:pt>
                <c:pt idx="91">
                  <c:v>14/05/2012</c:v>
                </c:pt>
                <c:pt idx="92">
                  <c:v>15/05/2012</c:v>
                </c:pt>
                <c:pt idx="93">
                  <c:v>16/05/2012</c:v>
                </c:pt>
                <c:pt idx="94">
                  <c:v>17/05/2012</c:v>
                </c:pt>
                <c:pt idx="95">
                  <c:v>18/05/2012</c:v>
                </c:pt>
                <c:pt idx="96">
                  <c:v>21/05/2012</c:v>
                </c:pt>
                <c:pt idx="97">
                  <c:v>22/05/2012</c:v>
                </c:pt>
                <c:pt idx="98">
                  <c:v>23/05/2012</c:v>
                </c:pt>
                <c:pt idx="99">
                  <c:v>24/05/2012</c:v>
                </c:pt>
                <c:pt idx="100">
                  <c:v>25/05/2012</c:v>
                </c:pt>
                <c:pt idx="101">
                  <c:v>28/05/2012</c:v>
                </c:pt>
                <c:pt idx="102">
                  <c:v>29/05/2012</c:v>
                </c:pt>
                <c:pt idx="103">
                  <c:v>30/05/2012</c:v>
                </c:pt>
                <c:pt idx="104">
                  <c:v>31/05/2012</c:v>
                </c:pt>
                <c:pt idx="105">
                  <c:v>01/06/2012</c:v>
                </c:pt>
                <c:pt idx="106">
                  <c:v>06/06/2012</c:v>
                </c:pt>
                <c:pt idx="107">
                  <c:v>07/06/2012</c:v>
                </c:pt>
                <c:pt idx="108">
                  <c:v>08/06/2012</c:v>
                </c:pt>
                <c:pt idx="109">
                  <c:v>11/06/2012</c:v>
                </c:pt>
                <c:pt idx="110">
                  <c:v>12/06/2012</c:v>
                </c:pt>
                <c:pt idx="111">
                  <c:v>13/06/2012</c:v>
                </c:pt>
                <c:pt idx="112">
                  <c:v>14/06/2012</c:v>
                </c:pt>
                <c:pt idx="113">
                  <c:v>15/06/2012</c:v>
                </c:pt>
                <c:pt idx="114">
                  <c:v>18/06/2012</c:v>
                </c:pt>
                <c:pt idx="115">
                  <c:v>19/06/2012</c:v>
                </c:pt>
                <c:pt idx="116">
                  <c:v>20/06/2012</c:v>
                </c:pt>
                <c:pt idx="117">
                  <c:v>21/06/2012</c:v>
                </c:pt>
                <c:pt idx="118">
                  <c:v>22/06/2012</c:v>
                </c:pt>
                <c:pt idx="119">
                  <c:v>25/06/2012</c:v>
                </c:pt>
                <c:pt idx="120">
                  <c:v>26/06/2012</c:v>
                </c:pt>
                <c:pt idx="121">
                  <c:v>27/06/2012</c:v>
                </c:pt>
                <c:pt idx="122">
                  <c:v>28/06/2012</c:v>
                </c:pt>
                <c:pt idx="123">
                  <c:v>29/06/2012</c:v>
                </c:pt>
                <c:pt idx="124">
                  <c:v>02/07/2012</c:v>
                </c:pt>
                <c:pt idx="125">
                  <c:v>03/07/2012</c:v>
                </c:pt>
                <c:pt idx="126">
                  <c:v>04/07/2012</c:v>
                </c:pt>
                <c:pt idx="127">
                  <c:v>05/07/2012</c:v>
                </c:pt>
                <c:pt idx="128">
                  <c:v>06/07/2012</c:v>
                </c:pt>
                <c:pt idx="129">
                  <c:v>09/07/2012</c:v>
                </c:pt>
                <c:pt idx="130">
                  <c:v>10/07/2012</c:v>
                </c:pt>
                <c:pt idx="131">
                  <c:v>11/07/2012</c:v>
                </c:pt>
                <c:pt idx="132">
                  <c:v>12/07/2012</c:v>
                </c:pt>
                <c:pt idx="133">
                  <c:v>13/07/2012</c:v>
                </c:pt>
                <c:pt idx="134">
                  <c:v>16/07/2012</c:v>
                </c:pt>
                <c:pt idx="135">
                  <c:v>17/07/2012</c:v>
                </c:pt>
                <c:pt idx="136">
                  <c:v>18/07/2012</c:v>
                </c:pt>
                <c:pt idx="137">
                  <c:v>19/07/2012</c:v>
                </c:pt>
                <c:pt idx="138">
                  <c:v>20/07/2012</c:v>
                </c:pt>
                <c:pt idx="139">
                  <c:v>23/07/2012</c:v>
                </c:pt>
                <c:pt idx="140">
                  <c:v>24/07/2012</c:v>
                </c:pt>
                <c:pt idx="141">
                  <c:v>25/07/2012</c:v>
                </c:pt>
                <c:pt idx="142">
                  <c:v>26/07/2012</c:v>
                </c:pt>
                <c:pt idx="143">
                  <c:v>27/07/2012</c:v>
                </c:pt>
                <c:pt idx="144">
                  <c:v>30/07/2012</c:v>
                </c:pt>
                <c:pt idx="145">
                  <c:v>31/07/2012</c:v>
                </c:pt>
                <c:pt idx="146">
                  <c:v>09/08/2012</c:v>
                </c:pt>
                <c:pt idx="147">
                  <c:v>10/08/2012</c:v>
                </c:pt>
                <c:pt idx="148">
                  <c:v>13/08/2012</c:v>
                </c:pt>
                <c:pt idx="149">
                  <c:v>14/08/2012</c:v>
                </c:pt>
                <c:pt idx="150">
                  <c:v>15/08/2012</c:v>
                </c:pt>
                <c:pt idx="151">
                  <c:v>16/08/2012</c:v>
                </c:pt>
                <c:pt idx="152">
                  <c:v>17/08/2012</c:v>
                </c:pt>
                <c:pt idx="153">
                  <c:v>20/08/2012</c:v>
                </c:pt>
                <c:pt idx="154">
                  <c:v>21/08/2012</c:v>
                </c:pt>
                <c:pt idx="155">
                  <c:v>22/08/2012</c:v>
                </c:pt>
                <c:pt idx="156">
                  <c:v>23/08/2012</c:v>
                </c:pt>
                <c:pt idx="157">
                  <c:v>24/08/2012</c:v>
                </c:pt>
                <c:pt idx="158">
                  <c:v>28/08/2012</c:v>
                </c:pt>
                <c:pt idx="159">
                  <c:v>29/08/2012</c:v>
                </c:pt>
                <c:pt idx="160">
                  <c:v>30/08/2012</c:v>
                </c:pt>
                <c:pt idx="161">
                  <c:v>31/08/2012</c:v>
                </c:pt>
                <c:pt idx="162">
                  <c:v>03/09/2012</c:v>
                </c:pt>
                <c:pt idx="163">
                  <c:v>04/09/2012</c:v>
                </c:pt>
                <c:pt idx="164">
                  <c:v>05/09/2012</c:v>
                </c:pt>
                <c:pt idx="165">
                  <c:v>06/09/2012</c:v>
                </c:pt>
                <c:pt idx="166">
                  <c:v>07/09/2012</c:v>
                </c:pt>
                <c:pt idx="167">
                  <c:v>10/09/2012</c:v>
                </c:pt>
                <c:pt idx="168">
                  <c:v>11/09/2012</c:v>
                </c:pt>
                <c:pt idx="169">
                  <c:v>12/09/2012</c:v>
                </c:pt>
                <c:pt idx="170">
                  <c:v>13/09/2012</c:v>
                </c:pt>
                <c:pt idx="171">
                  <c:v>14/09/2012</c:v>
                </c:pt>
                <c:pt idx="172">
                  <c:v>17/09/2012</c:v>
                </c:pt>
                <c:pt idx="173">
                  <c:v>18/09/2012</c:v>
                </c:pt>
                <c:pt idx="174">
                  <c:v>19/09/2012</c:v>
                </c:pt>
                <c:pt idx="175">
                  <c:v>20/09/2012</c:v>
                </c:pt>
                <c:pt idx="176">
                  <c:v>21/09/2012</c:v>
                </c:pt>
                <c:pt idx="177">
                  <c:v>24/09/2012</c:v>
                </c:pt>
                <c:pt idx="178">
                  <c:v>25/09/2012</c:v>
                </c:pt>
                <c:pt idx="179">
                  <c:v>26/09/2012</c:v>
                </c:pt>
                <c:pt idx="180">
                  <c:v>27/09/2012</c:v>
                </c:pt>
                <c:pt idx="181">
                  <c:v>28/09/2012</c:v>
                </c:pt>
                <c:pt idx="182">
                  <c:v>01/10/2012</c:v>
                </c:pt>
                <c:pt idx="183">
                  <c:v>02/10/2012</c:v>
                </c:pt>
                <c:pt idx="184">
                  <c:v>03/10/2012</c:v>
                </c:pt>
                <c:pt idx="185">
                  <c:v>04/10/2012</c:v>
                </c:pt>
                <c:pt idx="186">
                  <c:v>05/10/2012</c:v>
                </c:pt>
                <c:pt idx="187">
                  <c:v>08/10/2012</c:v>
                </c:pt>
                <c:pt idx="188">
                  <c:v>10/10/2012</c:v>
                </c:pt>
                <c:pt idx="189">
                  <c:v>11/10/2012</c:v>
                </c:pt>
                <c:pt idx="190">
                  <c:v>12/10/2012</c:v>
                </c:pt>
                <c:pt idx="191">
                  <c:v>15/10/2012</c:v>
                </c:pt>
                <c:pt idx="192">
                  <c:v>16/10/2012</c:v>
                </c:pt>
                <c:pt idx="193">
                  <c:v>18/10/2012</c:v>
                </c:pt>
                <c:pt idx="194">
                  <c:v>19/10/2012</c:v>
                </c:pt>
                <c:pt idx="195">
                  <c:v>22/10/2012</c:v>
                </c:pt>
                <c:pt idx="196">
                  <c:v>23/10/2012</c:v>
                </c:pt>
                <c:pt idx="197">
                  <c:v>24/10/2012</c:v>
                </c:pt>
                <c:pt idx="198">
                  <c:v>25/10/2012</c:v>
                </c:pt>
                <c:pt idx="199">
                  <c:v>26/10/2012</c:v>
                </c:pt>
                <c:pt idx="200">
                  <c:v>29/10/2012</c:v>
                </c:pt>
                <c:pt idx="201">
                  <c:v>30/10/2012</c:v>
                </c:pt>
                <c:pt idx="202">
                  <c:v>31/10/2012</c:v>
                </c:pt>
                <c:pt idx="203">
                  <c:v>01/11/2012</c:v>
                </c:pt>
                <c:pt idx="204">
                  <c:v>02/11/2012</c:v>
                </c:pt>
                <c:pt idx="205">
                  <c:v>05/11/2012</c:v>
                </c:pt>
                <c:pt idx="206">
                  <c:v>06/11/2012</c:v>
                </c:pt>
                <c:pt idx="207">
                  <c:v>07/11/2012</c:v>
                </c:pt>
                <c:pt idx="208">
                  <c:v>08/11/2012</c:v>
                </c:pt>
                <c:pt idx="209">
                  <c:v>09/11/2012</c:v>
                </c:pt>
                <c:pt idx="210">
                  <c:v>12/11/2012</c:v>
                </c:pt>
                <c:pt idx="211">
                  <c:v>13/11/2012</c:v>
                </c:pt>
                <c:pt idx="212">
                  <c:v>14/11/2012</c:v>
                </c:pt>
                <c:pt idx="213">
                  <c:v>15/11/2012</c:v>
                </c:pt>
                <c:pt idx="214">
                  <c:v>16/11/2012</c:v>
                </c:pt>
                <c:pt idx="215">
                  <c:v>19/11/2012</c:v>
                </c:pt>
                <c:pt idx="216">
                  <c:v>20/11/2012</c:v>
                </c:pt>
                <c:pt idx="217">
                  <c:v>21/11/2012</c:v>
                </c:pt>
                <c:pt idx="218">
                  <c:v>22/11/2012</c:v>
                </c:pt>
                <c:pt idx="219">
                  <c:v>23/11/2012</c:v>
                </c:pt>
                <c:pt idx="220">
                  <c:v>26/11/2012</c:v>
                </c:pt>
                <c:pt idx="221">
                  <c:v>27/11/2012</c:v>
                </c:pt>
                <c:pt idx="222">
                  <c:v>28/11/2012</c:v>
                </c:pt>
                <c:pt idx="223">
                  <c:v>29/11/2012</c:v>
                </c:pt>
                <c:pt idx="224">
                  <c:v>30/11/2012</c:v>
                </c:pt>
                <c:pt idx="225">
                  <c:v>03/12/2012</c:v>
                </c:pt>
                <c:pt idx="226">
                  <c:v>04/12/2012</c:v>
                </c:pt>
                <c:pt idx="227">
                  <c:v>05/12/2012</c:v>
                </c:pt>
                <c:pt idx="228">
                  <c:v>06/12/2012</c:v>
                </c:pt>
                <c:pt idx="229">
                  <c:v>07/12/2012</c:v>
                </c:pt>
                <c:pt idx="230">
                  <c:v>10/12/2012</c:v>
                </c:pt>
                <c:pt idx="231">
                  <c:v>11/12/2012</c:v>
                </c:pt>
                <c:pt idx="232">
                  <c:v>12/12/2012</c:v>
                </c:pt>
                <c:pt idx="233">
                  <c:v>13/12/2012</c:v>
                </c:pt>
                <c:pt idx="234">
                  <c:v>14/12/2012</c:v>
                </c:pt>
                <c:pt idx="235">
                  <c:v>17/12/2012</c:v>
                </c:pt>
                <c:pt idx="236">
                  <c:v>18/12/2012</c:v>
                </c:pt>
                <c:pt idx="237">
                  <c:v>19/12/2012</c:v>
                </c:pt>
                <c:pt idx="238">
                  <c:v>20/12/2012</c:v>
                </c:pt>
                <c:pt idx="239">
                  <c:v>21/12/2012</c:v>
                </c:pt>
                <c:pt idx="240">
                  <c:v>24/12/2012</c:v>
                </c:pt>
                <c:pt idx="241">
                  <c:v>27/12/2012</c:v>
                </c:pt>
                <c:pt idx="242">
                  <c:v>28/12/2012</c:v>
                </c:pt>
                <c:pt idx="243">
                  <c:v>31/12/2012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14/01/2013</c:v>
                </c:pt>
                <c:pt idx="253">
                  <c:v>15/01/2013</c:v>
                </c:pt>
                <c:pt idx="254">
                  <c:v>16/01/2013</c:v>
                </c:pt>
                <c:pt idx="255">
                  <c:v>17/01/2013</c:v>
                </c:pt>
                <c:pt idx="256">
                  <c:v>18/01/2013</c:v>
                </c:pt>
                <c:pt idx="257">
                  <c:v>21/01/2013</c:v>
                </c:pt>
                <c:pt idx="258">
                  <c:v>22/01/2013</c:v>
                </c:pt>
                <c:pt idx="259">
                  <c:v>23/01/2013</c:v>
                </c:pt>
                <c:pt idx="260">
                  <c:v>24/01/2013</c:v>
                </c:pt>
                <c:pt idx="261">
                  <c:v>25/01/2013</c:v>
                </c:pt>
                <c:pt idx="262">
                  <c:v>28/01/2013</c:v>
                </c:pt>
                <c:pt idx="263">
                  <c:v>29/01/2013</c:v>
                </c:pt>
                <c:pt idx="264">
                  <c:v>30/01/2013</c:v>
                </c:pt>
                <c:pt idx="265">
                  <c:v>31/01/2013</c:v>
                </c:pt>
                <c:pt idx="266">
                  <c:v>01/02/2013</c:v>
                </c:pt>
                <c:pt idx="267">
                  <c:v>04/02/2013</c:v>
                </c:pt>
                <c:pt idx="268">
                  <c:v>05/02/2013</c:v>
                </c:pt>
                <c:pt idx="269">
                  <c:v>06/02/2013</c:v>
                </c:pt>
                <c:pt idx="270">
                  <c:v>07/02/2013</c:v>
                </c:pt>
                <c:pt idx="271">
                  <c:v>08/02/2013</c:v>
                </c:pt>
                <c:pt idx="272">
                  <c:v>11/02/2013</c:v>
                </c:pt>
                <c:pt idx="273">
                  <c:v>12/02/2013</c:v>
                </c:pt>
                <c:pt idx="274">
                  <c:v>13/02/2013</c:v>
                </c:pt>
                <c:pt idx="275">
                  <c:v>14/02/2013</c:v>
                </c:pt>
                <c:pt idx="276">
                  <c:v>15/02/2013</c:v>
                </c:pt>
                <c:pt idx="277">
                  <c:v>18/02/2013</c:v>
                </c:pt>
                <c:pt idx="278">
                  <c:v>19/02/2013</c:v>
                </c:pt>
                <c:pt idx="279">
                  <c:v>20/02/2013</c:v>
                </c:pt>
                <c:pt idx="280">
                  <c:v>21/02/2013</c:v>
                </c:pt>
                <c:pt idx="281">
                  <c:v>22/02/2013</c:v>
                </c:pt>
                <c:pt idx="282">
                  <c:v>25/02/2013</c:v>
                </c:pt>
                <c:pt idx="283">
                  <c:v>26/02/2013</c:v>
                </c:pt>
                <c:pt idx="284">
                  <c:v>27/02/2013</c:v>
                </c:pt>
                <c:pt idx="285">
                  <c:v>28/02/2013</c:v>
                </c:pt>
                <c:pt idx="286">
                  <c:v>01/03/2013</c:v>
                </c:pt>
                <c:pt idx="287">
                  <c:v>04/03/2013</c:v>
                </c:pt>
                <c:pt idx="288">
                  <c:v>05/03/2013</c:v>
                </c:pt>
                <c:pt idx="289">
                  <c:v>06/03/2013</c:v>
                </c:pt>
                <c:pt idx="290">
                  <c:v>07/03/2013</c:v>
                </c:pt>
                <c:pt idx="291">
                  <c:v>08/03/2013</c:v>
                </c:pt>
                <c:pt idx="292">
                  <c:v>11/03/2013</c:v>
                </c:pt>
                <c:pt idx="293">
                  <c:v>12/03/2013</c:v>
                </c:pt>
                <c:pt idx="294">
                  <c:v>13/03/2013</c:v>
                </c:pt>
                <c:pt idx="295">
                  <c:v>14/03/2013</c:v>
                </c:pt>
                <c:pt idx="296">
                  <c:v>15/03/2013</c:v>
                </c:pt>
                <c:pt idx="297">
                  <c:v>18/03/2013</c:v>
                </c:pt>
                <c:pt idx="298">
                  <c:v>19/03/2013</c:v>
                </c:pt>
                <c:pt idx="299">
                  <c:v>20/03/2013</c:v>
                </c:pt>
                <c:pt idx="300">
                  <c:v>21/03/2013</c:v>
                </c:pt>
                <c:pt idx="301">
                  <c:v>22/03/2013</c:v>
                </c:pt>
                <c:pt idx="302">
                  <c:v>25/03/2013</c:v>
                </c:pt>
                <c:pt idx="303">
                  <c:v>26/03/2013</c:v>
                </c:pt>
                <c:pt idx="304">
                  <c:v>27/03/2013</c:v>
                </c:pt>
                <c:pt idx="305">
                  <c:v>28/03/2013</c:v>
                </c:pt>
                <c:pt idx="306">
                  <c:v>02/04/2013</c:v>
                </c:pt>
                <c:pt idx="307">
                  <c:v>03/04/2013</c:v>
                </c:pt>
                <c:pt idx="308">
                  <c:v>04/04/2013</c:v>
                </c:pt>
                <c:pt idx="309">
                  <c:v>05/04/2013</c:v>
                </c:pt>
                <c:pt idx="310">
                  <c:v>08/04/2013</c:v>
                </c:pt>
                <c:pt idx="311">
                  <c:v>09/04/2013</c:v>
                </c:pt>
                <c:pt idx="312">
                  <c:v>10/04/2013</c:v>
                </c:pt>
                <c:pt idx="313">
                  <c:v>11/04/2013</c:v>
                </c:pt>
                <c:pt idx="314">
                  <c:v>12/04/2013</c:v>
                </c:pt>
                <c:pt idx="315">
                  <c:v>15/04/2013</c:v>
                </c:pt>
                <c:pt idx="316">
                  <c:v>16/04/2013</c:v>
                </c:pt>
                <c:pt idx="317">
                  <c:v>17/04/2013</c:v>
                </c:pt>
                <c:pt idx="318">
                  <c:v>18/04/2013</c:v>
                </c:pt>
                <c:pt idx="319">
                  <c:v>19/04/2013</c:v>
                </c:pt>
                <c:pt idx="320">
                  <c:v>22/04/2013</c:v>
                </c:pt>
                <c:pt idx="321">
                  <c:v>23/04/2013</c:v>
                </c:pt>
                <c:pt idx="322">
                  <c:v>24/04/2013</c:v>
                </c:pt>
                <c:pt idx="323">
                  <c:v>25/04/2013</c:v>
                </c:pt>
                <c:pt idx="324">
                  <c:v>26/04/2013</c:v>
                </c:pt>
                <c:pt idx="325">
                  <c:v>29/04/2013</c:v>
                </c:pt>
                <c:pt idx="326">
                  <c:v>30/04/2013</c:v>
                </c:pt>
                <c:pt idx="327">
                  <c:v>01/05/2013</c:v>
                </c:pt>
                <c:pt idx="328">
                  <c:v>02/05/2013</c:v>
                </c:pt>
                <c:pt idx="329">
                  <c:v>03/05/2013</c:v>
                </c:pt>
                <c:pt idx="330">
                  <c:v>07/05/2013</c:v>
                </c:pt>
                <c:pt idx="331">
                  <c:v>08/05/2013</c:v>
                </c:pt>
                <c:pt idx="332">
                  <c:v>09/05/2013</c:v>
                </c:pt>
                <c:pt idx="333">
                  <c:v>10/05/2013</c:v>
                </c:pt>
                <c:pt idx="334">
                  <c:v>13/05/2013</c:v>
                </c:pt>
                <c:pt idx="335">
                  <c:v>14/05/2013</c:v>
                </c:pt>
                <c:pt idx="336">
                  <c:v>15/05/2013</c:v>
                </c:pt>
                <c:pt idx="337">
                  <c:v>16/05/2013</c:v>
                </c:pt>
                <c:pt idx="338">
                  <c:v>17/05/2013</c:v>
                </c:pt>
                <c:pt idx="339">
                  <c:v>20/05/2013</c:v>
                </c:pt>
                <c:pt idx="340">
                  <c:v>21/05/2013</c:v>
                </c:pt>
                <c:pt idx="341">
                  <c:v>22/05/2013</c:v>
                </c:pt>
                <c:pt idx="342">
                  <c:v>23/05/2013</c:v>
                </c:pt>
                <c:pt idx="343">
                  <c:v>24/05/2013</c:v>
                </c:pt>
                <c:pt idx="344">
                  <c:v>28/05/2013</c:v>
                </c:pt>
                <c:pt idx="345">
                  <c:v>29/05/2013</c:v>
                </c:pt>
                <c:pt idx="346">
                  <c:v>30/05/2013</c:v>
                </c:pt>
                <c:pt idx="347">
                  <c:v>31/05/2013</c:v>
                </c:pt>
                <c:pt idx="348">
                  <c:v>03/06/2013</c:v>
                </c:pt>
                <c:pt idx="349">
                  <c:v>04/06/2013</c:v>
                </c:pt>
                <c:pt idx="350">
                  <c:v>05/06/2013</c:v>
                </c:pt>
                <c:pt idx="351">
                  <c:v>06/06/2013</c:v>
                </c:pt>
                <c:pt idx="352">
                  <c:v>07/06/2013</c:v>
                </c:pt>
                <c:pt idx="353">
                  <c:v>10/06/2013</c:v>
                </c:pt>
                <c:pt idx="354">
                  <c:v>11/06/2013</c:v>
                </c:pt>
                <c:pt idx="355">
                  <c:v>12/06/2013</c:v>
                </c:pt>
                <c:pt idx="356">
                  <c:v>13/06/2013</c:v>
                </c:pt>
                <c:pt idx="357">
                  <c:v>14/06/2013</c:v>
                </c:pt>
                <c:pt idx="358">
                  <c:v>17/06/2013</c:v>
                </c:pt>
                <c:pt idx="359">
                  <c:v>18/06/2013</c:v>
                </c:pt>
                <c:pt idx="360">
                  <c:v>19/06/2013</c:v>
                </c:pt>
                <c:pt idx="361">
                  <c:v>20/06/2013</c:v>
                </c:pt>
                <c:pt idx="362">
                  <c:v>21/06/2013</c:v>
                </c:pt>
                <c:pt idx="363">
                  <c:v>24/06/2013</c:v>
                </c:pt>
                <c:pt idx="364">
                  <c:v>25/06/2013</c:v>
                </c:pt>
                <c:pt idx="365">
                  <c:v>26/06/2013</c:v>
                </c:pt>
                <c:pt idx="366">
                  <c:v>27/06/2013</c:v>
                </c:pt>
                <c:pt idx="367">
                  <c:v>28/06/2013</c:v>
                </c:pt>
                <c:pt idx="368">
                  <c:v>01/07/2013</c:v>
                </c:pt>
                <c:pt idx="369">
                  <c:v>02/07/2013</c:v>
                </c:pt>
                <c:pt idx="370">
                  <c:v>03/07/2013</c:v>
                </c:pt>
                <c:pt idx="371">
                  <c:v>04/07/2013</c:v>
                </c:pt>
                <c:pt idx="372">
                  <c:v>05/07/2013</c:v>
                </c:pt>
                <c:pt idx="373">
                  <c:v>08/07/2013</c:v>
                </c:pt>
                <c:pt idx="374">
                  <c:v>09/07/2013</c:v>
                </c:pt>
                <c:pt idx="375">
                  <c:v>10/07/2013</c:v>
                </c:pt>
                <c:pt idx="376">
                  <c:v>11/07/2013</c:v>
                </c:pt>
                <c:pt idx="377">
                  <c:v>12/07/2013</c:v>
                </c:pt>
                <c:pt idx="378">
                  <c:v>15/07/2013</c:v>
                </c:pt>
                <c:pt idx="379">
                  <c:v>16/07/2013</c:v>
                </c:pt>
                <c:pt idx="380">
                  <c:v>17/07/2013</c:v>
                </c:pt>
                <c:pt idx="381">
                  <c:v>18/07/2013</c:v>
                </c:pt>
                <c:pt idx="382">
                  <c:v>19/07/2013</c:v>
                </c:pt>
                <c:pt idx="383">
                  <c:v>22/07/2013</c:v>
                </c:pt>
                <c:pt idx="384">
                  <c:v>23/07/2013</c:v>
                </c:pt>
                <c:pt idx="385">
                  <c:v>24/07/2013</c:v>
                </c:pt>
                <c:pt idx="386">
                  <c:v>25/07/2013</c:v>
                </c:pt>
                <c:pt idx="387">
                  <c:v>26/07/2013</c:v>
                </c:pt>
                <c:pt idx="388">
                  <c:v>29/07/2013</c:v>
                </c:pt>
                <c:pt idx="389">
                  <c:v>30/07/2013</c:v>
                </c:pt>
                <c:pt idx="390">
                  <c:v>31/07/2013</c:v>
                </c:pt>
                <c:pt idx="391">
                  <c:v>01/08/2013</c:v>
                </c:pt>
                <c:pt idx="392">
                  <c:v>02/08/2013</c:v>
                </c:pt>
                <c:pt idx="393">
                  <c:v>05/08/2013</c:v>
                </c:pt>
                <c:pt idx="394">
                  <c:v>06/08/2013</c:v>
                </c:pt>
                <c:pt idx="395">
                  <c:v>07/08/2013</c:v>
                </c:pt>
                <c:pt idx="396">
                  <c:v>08/08/2013</c:v>
                </c:pt>
                <c:pt idx="397">
                  <c:v>09/08/2013</c:v>
                </c:pt>
                <c:pt idx="398">
                  <c:v>12/08/2013</c:v>
                </c:pt>
                <c:pt idx="399">
                  <c:v>13/08/2013</c:v>
                </c:pt>
                <c:pt idx="400">
                  <c:v>14/08/2013</c:v>
                </c:pt>
                <c:pt idx="401">
                  <c:v>15/08/2013</c:v>
                </c:pt>
                <c:pt idx="402">
                  <c:v>16/08/2013</c:v>
                </c:pt>
                <c:pt idx="403">
                  <c:v>19/08/2013</c:v>
                </c:pt>
                <c:pt idx="404">
                  <c:v>20/08/2013</c:v>
                </c:pt>
                <c:pt idx="405">
                  <c:v>21/08/2013</c:v>
                </c:pt>
                <c:pt idx="406">
                  <c:v>22/08/2013</c:v>
                </c:pt>
                <c:pt idx="407">
                  <c:v>23/08/2013</c:v>
                </c:pt>
                <c:pt idx="408">
                  <c:v>27/08/2013</c:v>
                </c:pt>
                <c:pt idx="409">
                  <c:v>28/08/2013</c:v>
                </c:pt>
                <c:pt idx="410">
                  <c:v>29/08/2013</c:v>
                </c:pt>
                <c:pt idx="411">
                  <c:v>30/08/2013</c:v>
                </c:pt>
                <c:pt idx="412">
                  <c:v>02/09/2013</c:v>
                </c:pt>
                <c:pt idx="413">
                  <c:v>03/09/2013</c:v>
                </c:pt>
                <c:pt idx="414">
                  <c:v>04/09/2013</c:v>
                </c:pt>
                <c:pt idx="415">
                  <c:v>05/09/2013</c:v>
                </c:pt>
                <c:pt idx="416">
                  <c:v>06/09/2013</c:v>
                </c:pt>
                <c:pt idx="417">
                  <c:v>09/09/2013</c:v>
                </c:pt>
                <c:pt idx="418">
                  <c:v>10/09/2013</c:v>
                </c:pt>
                <c:pt idx="419">
                  <c:v>11/09/2013</c:v>
                </c:pt>
                <c:pt idx="420">
                  <c:v>12/09/2013</c:v>
                </c:pt>
                <c:pt idx="421">
                  <c:v>13/09/2013</c:v>
                </c:pt>
                <c:pt idx="422">
                  <c:v>16/09/2013</c:v>
                </c:pt>
                <c:pt idx="423">
                  <c:v>17/09/2013</c:v>
                </c:pt>
                <c:pt idx="424">
                  <c:v>18/09/2013</c:v>
                </c:pt>
                <c:pt idx="425">
                  <c:v>19/09/2013</c:v>
                </c:pt>
                <c:pt idx="426">
                  <c:v>20/09/2013</c:v>
                </c:pt>
                <c:pt idx="427">
                  <c:v>23/09/2013</c:v>
                </c:pt>
                <c:pt idx="428">
                  <c:v>24/09/2013</c:v>
                </c:pt>
                <c:pt idx="429">
                  <c:v>25/09/2013</c:v>
                </c:pt>
                <c:pt idx="430">
                  <c:v>26/09/2013</c:v>
                </c:pt>
                <c:pt idx="431">
                  <c:v>27/09/2013</c:v>
                </c:pt>
                <c:pt idx="432">
                  <c:v>30/09/2013</c:v>
                </c:pt>
                <c:pt idx="433">
                  <c:v>01/10/2013</c:v>
                </c:pt>
                <c:pt idx="434">
                  <c:v>02/10/2013</c:v>
                </c:pt>
                <c:pt idx="435">
                  <c:v>03/10/2013</c:v>
                </c:pt>
                <c:pt idx="436">
                  <c:v>04/10/2013</c:v>
                </c:pt>
                <c:pt idx="437">
                  <c:v>07/10/2013</c:v>
                </c:pt>
                <c:pt idx="438">
                  <c:v>08/10/2013</c:v>
                </c:pt>
                <c:pt idx="439">
                  <c:v>09/10/2013</c:v>
                </c:pt>
                <c:pt idx="440">
                  <c:v>10/10/2013</c:v>
                </c:pt>
                <c:pt idx="441">
                  <c:v>11/10/2013</c:v>
                </c:pt>
                <c:pt idx="442">
                  <c:v>14/10/2013</c:v>
                </c:pt>
                <c:pt idx="443">
                  <c:v>15/10/2013</c:v>
                </c:pt>
                <c:pt idx="444">
                  <c:v>16/10/2013</c:v>
                </c:pt>
                <c:pt idx="445">
                  <c:v>17/10/2013</c:v>
                </c:pt>
                <c:pt idx="446">
                  <c:v>18/10/2013</c:v>
                </c:pt>
                <c:pt idx="447">
                  <c:v>21/10/2013</c:v>
                </c:pt>
                <c:pt idx="448">
                  <c:v>22/10/2013</c:v>
                </c:pt>
                <c:pt idx="449">
                  <c:v>23/10/2013</c:v>
                </c:pt>
                <c:pt idx="450">
                  <c:v>24/10/2013</c:v>
                </c:pt>
                <c:pt idx="451">
                  <c:v>25/10/2013</c:v>
                </c:pt>
                <c:pt idx="452">
                  <c:v>28/10/2013</c:v>
                </c:pt>
                <c:pt idx="453">
                  <c:v>29/10/2013</c:v>
                </c:pt>
                <c:pt idx="454">
                  <c:v>30/10/2013</c:v>
                </c:pt>
                <c:pt idx="455">
                  <c:v>31/10/2013</c:v>
                </c:pt>
                <c:pt idx="456">
                  <c:v>01/11/2013</c:v>
                </c:pt>
                <c:pt idx="457">
                  <c:v>04/11/2013</c:v>
                </c:pt>
                <c:pt idx="458">
                  <c:v>05/11/2013</c:v>
                </c:pt>
                <c:pt idx="459">
                  <c:v>06/11/2013</c:v>
                </c:pt>
                <c:pt idx="460">
                  <c:v>07/11/2013</c:v>
                </c:pt>
                <c:pt idx="461">
                  <c:v>08/11/2013</c:v>
                </c:pt>
                <c:pt idx="462">
                  <c:v>11/11/2013</c:v>
                </c:pt>
                <c:pt idx="463">
                  <c:v>12/11/2013</c:v>
                </c:pt>
                <c:pt idx="464">
                  <c:v>13/11/2013</c:v>
                </c:pt>
                <c:pt idx="465">
                  <c:v>14/11/2013</c:v>
                </c:pt>
                <c:pt idx="466">
                  <c:v>15/11/2013</c:v>
                </c:pt>
                <c:pt idx="467">
                  <c:v>18/11/2013</c:v>
                </c:pt>
                <c:pt idx="468">
                  <c:v>19/11/2013</c:v>
                </c:pt>
                <c:pt idx="469">
                  <c:v>20/11/2013</c:v>
                </c:pt>
                <c:pt idx="470">
                  <c:v>21/11/2013</c:v>
                </c:pt>
                <c:pt idx="471">
                  <c:v>22/11/2013</c:v>
                </c:pt>
                <c:pt idx="472">
                  <c:v>25/11/2013</c:v>
                </c:pt>
                <c:pt idx="473">
                  <c:v>26/11/2013</c:v>
                </c:pt>
                <c:pt idx="474">
                  <c:v>27/11/2013</c:v>
                </c:pt>
                <c:pt idx="475">
                  <c:v>28/11/2013</c:v>
                </c:pt>
                <c:pt idx="476">
                  <c:v>29/11/2013</c:v>
                </c:pt>
                <c:pt idx="477">
                  <c:v>02/12/2013</c:v>
                </c:pt>
                <c:pt idx="478">
                  <c:v>03/12/2013</c:v>
                </c:pt>
                <c:pt idx="479">
                  <c:v>04/12/2013</c:v>
                </c:pt>
                <c:pt idx="480">
                  <c:v>05/12/2013</c:v>
                </c:pt>
                <c:pt idx="481">
                  <c:v>06/12/2013</c:v>
                </c:pt>
                <c:pt idx="482">
                  <c:v>09/12/2013</c:v>
                </c:pt>
                <c:pt idx="483">
                  <c:v>10/12/2013</c:v>
                </c:pt>
                <c:pt idx="484">
                  <c:v>11/12/2013</c:v>
                </c:pt>
                <c:pt idx="485">
                  <c:v>12/12/2013</c:v>
                </c:pt>
                <c:pt idx="486">
                  <c:v>13/12/2013</c:v>
                </c:pt>
                <c:pt idx="487">
                  <c:v>16/12/2013</c:v>
                </c:pt>
                <c:pt idx="488">
                  <c:v>17/12/2013</c:v>
                </c:pt>
                <c:pt idx="489">
                  <c:v>18/12/2013</c:v>
                </c:pt>
                <c:pt idx="490">
                  <c:v>19/12/2013</c:v>
                </c:pt>
                <c:pt idx="491">
                  <c:v>20/12/2013</c:v>
                </c:pt>
                <c:pt idx="492">
                  <c:v>23/12/2013</c:v>
                </c:pt>
                <c:pt idx="493">
                  <c:v>24/12/2013</c:v>
                </c:pt>
                <c:pt idx="494">
                  <c:v>27/12/2013</c:v>
                </c:pt>
                <c:pt idx="495">
                  <c:v>30/12/2013</c:v>
                </c:pt>
                <c:pt idx="496">
                  <c:v>31/12/2013</c:v>
                </c:pt>
                <c:pt idx="497">
                  <c:v>02/01/2014</c:v>
                </c:pt>
                <c:pt idx="498">
                  <c:v>03/01/2014</c:v>
                </c:pt>
                <c:pt idx="499">
                  <c:v>06/01/2014</c:v>
                </c:pt>
                <c:pt idx="500">
                  <c:v>07/01/2014</c:v>
                </c:pt>
                <c:pt idx="501">
                  <c:v>08/01/2014</c:v>
                </c:pt>
                <c:pt idx="502">
                  <c:v>09/01/2014</c:v>
                </c:pt>
                <c:pt idx="503">
                  <c:v>10/01/2014</c:v>
                </c:pt>
                <c:pt idx="504">
                  <c:v>13/01/2014</c:v>
                </c:pt>
                <c:pt idx="505">
                  <c:v>14/01/2014</c:v>
                </c:pt>
                <c:pt idx="506">
                  <c:v>15/01/2014</c:v>
                </c:pt>
                <c:pt idx="507">
                  <c:v>16/01/2014</c:v>
                </c:pt>
                <c:pt idx="508">
                  <c:v>17/01/2014</c:v>
                </c:pt>
                <c:pt idx="509">
                  <c:v>20/01/2014</c:v>
                </c:pt>
                <c:pt idx="510">
                  <c:v>21/01/2014</c:v>
                </c:pt>
                <c:pt idx="511">
                  <c:v>22/01/2014</c:v>
                </c:pt>
                <c:pt idx="512">
                  <c:v>23/01/2014</c:v>
                </c:pt>
                <c:pt idx="513">
                  <c:v>24/01/2014</c:v>
                </c:pt>
                <c:pt idx="514">
                  <c:v>27/01/2014</c:v>
                </c:pt>
                <c:pt idx="515">
                  <c:v>28/01/2014</c:v>
                </c:pt>
                <c:pt idx="516">
                  <c:v>29/01/2014</c:v>
                </c:pt>
                <c:pt idx="517">
                  <c:v>30/01/2014</c:v>
                </c:pt>
                <c:pt idx="518">
                  <c:v>31/01/2014</c:v>
                </c:pt>
                <c:pt idx="519">
                  <c:v>03/02/2014</c:v>
                </c:pt>
                <c:pt idx="520">
                  <c:v>04/02/2014</c:v>
                </c:pt>
                <c:pt idx="521">
                  <c:v>05/02/2014</c:v>
                </c:pt>
                <c:pt idx="522">
                  <c:v>06/02/2014</c:v>
                </c:pt>
                <c:pt idx="523">
                  <c:v>07/02/2014</c:v>
                </c:pt>
                <c:pt idx="524">
                  <c:v>10/02/2014</c:v>
                </c:pt>
                <c:pt idx="525">
                  <c:v>11/02/2014</c:v>
                </c:pt>
                <c:pt idx="526">
                  <c:v>12/02/2014</c:v>
                </c:pt>
                <c:pt idx="527">
                  <c:v>13/02/2014</c:v>
                </c:pt>
                <c:pt idx="528">
                  <c:v>14/02/2014</c:v>
                </c:pt>
                <c:pt idx="529">
                  <c:v>17/02/2014</c:v>
                </c:pt>
                <c:pt idx="530">
                  <c:v>18/02/2014</c:v>
                </c:pt>
                <c:pt idx="531">
                  <c:v>19/02/2014</c:v>
                </c:pt>
                <c:pt idx="532">
                  <c:v>20/02/2014</c:v>
                </c:pt>
                <c:pt idx="533">
                  <c:v>21/02/2014</c:v>
                </c:pt>
                <c:pt idx="534">
                  <c:v>24/02/2014</c:v>
                </c:pt>
                <c:pt idx="535">
                  <c:v>25/02/2014</c:v>
                </c:pt>
                <c:pt idx="536">
                  <c:v>26/02/2014</c:v>
                </c:pt>
                <c:pt idx="537">
                  <c:v>27/02/2014</c:v>
                </c:pt>
                <c:pt idx="538">
                  <c:v>28/02/2014</c:v>
                </c:pt>
                <c:pt idx="539">
                  <c:v>03/03/2014</c:v>
                </c:pt>
                <c:pt idx="540">
                  <c:v>04/03/2014</c:v>
                </c:pt>
                <c:pt idx="541">
                  <c:v>05/03/2014</c:v>
                </c:pt>
                <c:pt idx="542">
                  <c:v>06/03/2014</c:v>
                </c:pt>
                <c:pt idx="543">
                  <c:v>07/03/2014</c:v>
                </c:pt>
                <c:pt idx="544">
                  <c:v>10/03/2014</c:v>
                </c:pt>
                <c:pt idx="545">
                  <c:v>11/03/2014</c:v>
                </c:pt>
                <c:pt idx="546">
                  <c:v>12/03/2014</c:v>
                </c:pt>
                <c:pt idx="547">
                  <c:v>13/03/2014</c:v>
                </c:pt>
                <c:pt idx="548">
                  <c:v>14/03/2014</c:v>
                </c:pt>
                <c:pt idx="549">
                  <c:v>17/03/2014</c:v>
                </c:pt>
                <c:pt idx="550">
                  <c:v>18/03/2014</c:v>
                </c:pt>
                <c:pt idx="551">
                  <c:v>19/03/2014</c:v>
                </c:pt>
                <c:pt idx="552">
                  <c:v>20/03/2014</c:v>
                </c:pt>
                <c:pt idx="553">
                  <c:v>21/03/2014</c:v>
                </c:pt>
                <c:pt idx="554">
                  <c:v>24/03/2014</c:v>
                </c:pt>
                <c:pt idx="555">
                  <c:v>25/03/2014</c:v>
                </c:pt>
                <c:pt idx="556">
                  <c:v>26/03/2014</c:v>
                </c:pt>
                <c:pt idx="557">
                  <c:v>27/03/2014</c:v>
                </c:pt>
                <c:pt idx="558">
                  <c:v>28/03/2014</c:v>
                </c:pt>
                <c:pt idx="559">
                  <c:v>31/03/2014</c:v>
                </c:pt>
                <c:pt idx="560">
                  <c:v>01/04/2014</c:v>
                </c:pt>
                <c:pt idx="561">
                  <c:v>02/04/2014</c:v>
                </c:pt>
                <c:pt idx="562">
                  <c:v>03/04/2014</c:v>
                </c:pt>
                <c:pt idx="563">
                  <c:v>04/04/2014</c:v>
                </c:pt>
                <c:pt idx="564">
                  <c:v>07/04/2014</c:v>
                </c:pt>
                <c:pt idx="565">
                  <c:v>08/04/2014</c:v>
                </c:pt>
                <c:pt idx="566">
                  <c:v>09/04/2014</c:v>
                </c:pt>
                <c:pt idx="567">
                  <c:v>10/04/2014</c:v>
                </c:pt>
                <c:pt idx="568">
                  <c:v>11/04/2014</c:v>
                </c:pt>
                <c:pt idx="569">
                  <c:v>14/04/2014</c:v>
                </c:pt>
                <c:pt idx="570">
                  <c:v>15/04/2014</c:v>
                </c:pt>
                <c:pt idx="571">
                  <c:v>16/04/2014</c:v>
                </c:pt>
                <c:pt idx="572">
                  <c:v>17/04/2014</c:v>
                </c:pt>
                <c:pt idx="573">
                  <c:v>22/04/2014</c:v>
                </c:pt>
                <c:pt idx="574">
                  <c:v>23/04/2014</c:v>
                </c:pt>
                <c:pt idx="575">
                  <c:v>24/04/2014</c:v>
                </c:pt>
                <c:pt idx="576">
                  <c:v>25/04/2014</c:v>
                </c:pt>
                <c:pt idx="577">
                  <c:v>28/04/2014</c:v>
                </c:pt>
                <c:pt idx="578">
                  <c:v>29/04/2014</c:v>
                </c:pt>
                <c:pt idx="579">
                  <c:v>30/04/2014</c:v>
                </c:pt>
                <c:pt idx="580">
                  <c:v>01/05/2014</c:v>
                </c:pt>
                <c:pt idx="581">
                  <c:v>02/05/2014</c:v>
                </c:pt>
                <c:pt idx="582">
                  <c:v>06/05/2014</c:v>
                </c:pt>
                <c:pt idx="583">
                  <c:v>07/05/2014</c:v>
                </c:pt>
                <c:pt idx="584">
                  <c:v>08/05/2014</c:v>
                </c:pt>
                <c:pt idx="585">
                  <c:v>09/05/2014</c:v>
                </c:pt>
                <c:pt idx="586">
                  <c:v>12/05/2014</c:v>
                </c:pt>
                <c:pt idx="587">
                  <c:v>13/05/2014</c:v>
                </c:pt>
                <c:pt idx="588">
                  <c:v>14/05/2014</c:v>
                </c:pt>
                <c:pt idx="589">
                  <c:v>15/05/2014</c:v>
                </c:pt>
                <c:pt idx="590">
                  <c:v>16/05/2014</c:v>
                </c:pt>
                <c:pt idx="591">
                  <c:v>19/05/2014</c:v>
                </c:pt>
                <c:pt idx="592">
                  <c:v>20/05/2014</c:v>
                </c:pt>
                <c:pt idx="593">
                  <c:v>21/05/2014</c:v>
                </c:pt>
                <c:pt idx="594">
                  <c:v>22/05/2014</c:v>
                </c:pt>
                <c:pt idx="595">
                  <c:v>23/05/2014</c:v>
                </c:pt>
                <c:pt idx="596">
                  <c:v>27/05/2014</c:v>
                </c:pt>
                <c:pt idx="597">
                  <c:v>28/05/2014</c:v>
                </c:pt>
                <c:pt idx="598">
                  <c:v>29/05/2014</c:v>
                </c:pt>
                <c:pt idx="599">
                  <c:v>30/05/2014</c:v>
                </c:pt>
                <c:pt idx="600">
                  <c:v>02/06/2014</c:v>
                </c:pt>
                <c:pt idx="601">
                  <c:v>03/06/2014</c:v>
                </c:pt>
                <c:pt idx="602">
                  <c:v>04/06/2014</c:v>
                </c:pt>
                <c:pt idx="603">
                  <c:v>05/06/2014</c:v>
                </c:pt>
                <c:pt idx="604">
                  <c:v>06/06/2014</c:v>
                </c:pt>
                <c:pt idx="605">
                  <c:v>09/06/2014</c:v>
                </c:pt>
                <c:pt idx="606">
                  <c:v>10/06/2014</c:v>
                </c:pt>
                <c:pt idx="607">
                  <c:v>11/06/2014</c:v>
                </c:pt>
                <c:pt idx="608">
                  <c:v>12/06/2014</c:v>
                </c:pt>
                <c:pt idx="609">
                  <c:v>13/06/2014</c:v>
                </c:pt>
                <c:pt idx="610">
                  <c:v>16/06/2014</c:v>
                </c:pt>
                <c:pt idx="611">
                  <c:v>17/06/2014</c:v>
                </c:pt>
                <c:pt idx="612">
                  <c:v>18/06/2014</c:v>
                </c:pt>
                <c:pt idx="613">
                  <c:v>19/06/2014</c:v>
                </c:pt>
                <c:pt idx="614">
                  <c:v>20/06/2014</c:v>
                </c:pt>
                <c:pt idx="615">
                  <c:v>23/06/2014</c:v>
                </c:pt>
                <c:pt idx="616">
                  <c:v>24/06/2014</c:v>
                </c:pt>
                <c:pt idx="617">
                  <c:v>25/06/2014</c:v>
                </c:pt>
                <c:pt idx="618">
                  <c:v>26/06/2014</c:v>
                </c:pt>
                <c:pt idx="619">
                  <c:v>27/06/2014</c:v>
                </c:pt>
                <c:pt idx="620">
                  <c:v>30/06/2014</c:v>
                </c:pt>
                <c:pt idx="621">
                  <c:v>01/07/2014</c:v>
                </c:pt>
                <c:pt idx="622">
                  <c:v>02/07/2014</c:v>
                </c:pt>
                <c:pt idx="623">
                  <c:v>03/07/2014</c:v>
                </c:pt>
                <c:pt idx="624">
                  <c:v>04/07/2014</c:v>
                </c:pt>
                <c:pt idx="625">
                  <c:v>07/07/2014</c:v>
                </c:pt>
                <c:pt idx="626">
                  <c:v>08/07/2014</c:v>
                </c:pt>
                <c:pt idx="627">
                  <c:v>09/07/2014</c:v>
                </c:pt>
                <c:pt idx="628">
                  <c:v>10/07/2014</c:v>
                </c:pt>
                <c:pt idx="629">
                  <c:v>11/07/2014</c:v>
                </c:pt>
                <c:pt idx="630">
                  <c:v>14/07/2014</c:v>
                </c:pt>
                <c:pt idx="631">
                  <c:v>15/07/2014</c:v>
                </c:pt>
                <c:pt idx="632">
                  <c:v>16/07/2014</c:v>
                </c:pt>
                <c:pt idx="633">
                  <c:v>17/07/2014</c:v>
                </c:pt>
                <c:pt idx="634">
                  <c:v>18/07/2014</c:v>
                </c:pt>
                <c:pt idx="635">
                  <c:v>21/07/2014</c:v>
                </c:pt>
                <c:pt idx="636">
                  <c:v>22/07/2014</c:v>
                </c:pt>
                <c:pt idx="637">
                  <c:v>23/07/2014</c:v>
                </c:pt>
                <c:pt idx="638">
                  <c:v>24/07/2014</c:v>
                </c:pt>
                <c:pt idx="639">
                  <c:v>25/07/2014</c:v>
                </c:pt>
                <c:pt idx="640">
                  <c:v>28/07/2014</c:v>
                </c:pt>
                <c:pt idx="641">
                  <c:v>29/07/2014</c:v>
                </c:pt>
                <c:pt idx="642">
                  <c:v>30/07/2014</c:v>
                </c:pt>
                <c:pt idx="643">
                  <c:v>31/07/2014</c:v>
                </c:pt>
                <c:pt idx="644">
                  <c:v>01/08/2014</c:v>
                </c:pt>
                <c:pt idx="645">
                  <c:v>04/08/2014</c:v>
                </c:pt>
                <c:pt idx="646">
                  <c:v>05/08/2014</c:v>
                </c:pt>
                <c:pt idx="647">
                  <c:v>06/08/2014</c:v>
                </c:pt>
                <c:pt idx="648">
                  <c:v>07/08/2014</c:v>
                </c:pt>
                <c:pt idx="649">
                  <c:v>08/08/2014</c:v>
                </c:pt>
                <c:pt idx="650">
                  <c:v>11/08/2014</c:v>
                </c:pt>
                <c:pt idx="651">
                  <c:v>12/08/2014</c:v>
                </c:pt>
                <c:pt idx="652">
                  <c:v>13/08/2014</c:v>
                </c:pt>
                <c:pt idx="653">
                  <c:v>14/08/2014</c:v>
                </c:pt>
                <c:pt idx="654">
                  <c:v>15/08/2014</c:v>
                </c:pt>
                <c:pt idx="655">
                  <c:v>18/08/2014</c:v>
                </c:pt>
                <c:pt idx="656">
                  <c:v>19/08/2014</c:v>
                </c:pt>
                <c:pt idx="657">
                  <c:v>20/08/2014</c:v>
                </c:pt>
                <c:pt idx="658">
                  <c:v>21/08/2014</c:v>
                </c:pt>
                <c:pt idx="659">
                  <c:v>22/08/2014</c:v>
                </c:pt>
                <c:pt idx="660">
                  <c:v>26/08/2014</c:v>
                </c:pt>
                <c:pt idx="661">
                  <c:v>27/08/2014</c:v>
                </c:pt>
                <c:pt idx="662">
                  <c:v>28/08/2014</c:v>
                </c:pt>
                <c:pt idx="663">
                  <c:v>29/08/2014</c:v>
                </c:pt>
                <c:pt idx="664">
                  <c:v>01/09/2014</c:v>
                </c:pt>
                <c:pt idx="665">
                  <c:v>02/09/2014</c:v>
                </c:pt>
                <c:pt idx="666">
                  <c:v>03/09/2014</c:v>
                </c:pt>
                <c:pt idx="667">
                  <c:v>04/09/2014</c:v>
                </c:pt>
                <c:pt idx="668">
                  <c:v>05/09/2014</c:v>
                </c:pt>
                <c:pt idx="669">
                  <c:v>08/09/2014</c:v>
                </c:pt>
                <c:pt idx="670">
                  <c:v>09/09/2014</c:v>
                </c:pt>
                <c:pt idx="671">
                  <c:v>10/09/2014</c:v>
                </c:pt>
                <c:pt idx="672">
                  <c:v>11/09/2014</c:v>
                </c:pt>
                <c:pt idx="673">
                  <c:v>12/09/2014</c:v>
                </c:pt>
                <c:pt idx="674">
                  <c:v>15/09/2014</c:v>
                </c:pt>
                <c:pt idx="675">
                  <c:v>16/09/2014</c:v>
                </c:pt>
                <c:pt idx="676">
                  <c:v>17/09/2014</c:v>
                </c:pt>
                <c:pt idx="677">
                  <c:v>18/09/2014</c:v>
                </c:pt>
                <c:pt idx="678">
                  <c:v>19/09/2014</c:v>
                </c:pt>
                <c:pt idx="679">
                  <c:v>22/09/2014</c:v>
                </c:pt>
                <c:pt idx="680">
                  <c:v>23/09/2014</c:v>
                </c:pt>
                <c:pt idx="681">
                  <c:v>24/09/2014</c:v>
                </c:pt>
                <c:pt idx="682">
                  <c:v>25/09/2014</c:v>
                </c:pt>
                <c:pt idx="683">
                  <c:v>26/09/2014</c:v>
                </c:pt>
                <c:pt idx="684">
                  <c:v>29/09/2014</c:v>
                </c:pt>
                <c:pt idx="685">
                  <c:v>30/09/2014</c:v>
                </c:pt>
                <c:pt idx="686">
                  <c:v>01/10/2014</c:v>
                </c:pt>
                <c:pt idx="687">
                  <c:v>02/10/2014</c:v>
                </c:pt>
                <c:pt idx="688">
                  <c:v>03/10/2014</c:v>
                </c:pt>
                <c:pt idx="689">
                  <c:v>06/10/2014</c:v>
                </c:pt>
                <c:pt idx="690">
                  <c:v>07/10/2014</c:v>
                </c:pt>
                <c:pt idx="691">
                  <c:v>08/10/2014</c:v>
                </c:pt>
                <c:pt idx="692">
                  <c:v>09/10/2014</c:v>
                </c:pt>
                <c:pt idx="693">
                  <c:v>10/10/2014</c:v>
                </c:pt>
                <c:pt idx="694">
                  <c:v>13/10/2014</c:v>
                </c:pt>
                <c:pt idx="695">
                  <c:v>14/10/2014</c:v>
                </c:pt>
                <c:pt idx="696">
                  <c:v>15/10/2014</c:v>
                </c:pt>
                <c:pt idx="697">
                  <c:v>16/10/2014</c:v>
                </c:pt>
                <c:pt idx="698">
                  <c:v>17/10/2014</c:v>
                </c:pt>
                <c:pt idx="699">
                  <c:v>20/10/2014</c:v>
                </c:pt>
                <c:pt idx="700">
                  <c:v>21/10/2014</c:v>
                </c:pt>
                <c:pt idx="701">
                  <c:v>22/10/2014</c:v>
                </c:pt>
                <c:pt idx="702">
                  <c:v>23/10/2014</c:v>
                </c:pt>
                <c:pt idx="703">
                  <c:v>24/10/2014</c:v>
                </c:pt>
                <c:pt idx="704">
                  <c:v>27/10/2014</c:v>
                </c:pt>
                <c:pt idx="705">
                  <c:v>28/10/2014</c:v>
                </c:pt>
                <c:pt idx="706">
                  <c:v>29/10/2014</c:v>
                </c:pt>
                <c:pt idx="707">
                  <c:v>30/10/2014</c:v>
                </c:pt>
                <c:pt idx="708">
                  <c:v>31/10/2014</c:v>
                </c:pt>
                <c:pt idx="709">
                  <c:v>03/11/2014</c:v>
                </c:pt>
                <c:pt idx="710">
                  <c:v>04/11/2014</c:v>
                </c:pt>
                <c:pt idx="711">
                  <c:v>05/11/2014</c:v>
                </c:pt>
                <c:pt idx="712">
                  <c:v>06/11/2014</c:v>
                </c:pt>
                <c:pt idx="713">
                  <c:v>07/11/2014</c:v>
                </c:pt>
                <c:pt idx="714">
                  <c:v>10/11/2014</c:v>
                </c:pt>
                <c:pt idx="715">
                  <c:v>11/11/2014</c:v>
                </c:pt>
                <c:pt idx="716">
                  <c:v>12/11/2014</c:v>
                </c:pt>
                <c:pt idx="717">
                  <c:v>13/11/2014</c:v>
                </c:pt>
                <c:pt idx="718">
                  <c:v>14/11/2014</c:v>
                </c:pt>
                <c:pt idx="719">
                  <c:v>17/11/2014</c:v>
                </c:pt>
                <c:pt idx="720">
                  <c:v>18/11/2014</c:v>
                </c:pt>
                <c:pt idx="721">
                  <c:v>19/11/2014</c:v>
                </c:pt>
                <c:pt idx="722">
                  <c:v>20/11/2014</c:v>
                </c:pt>
                <c:pt idx="723">
                  <c:v>21/11/2014</c:v>
                </c:pt>
                <c:pt idx="724">
                  <c:v>24/11/2014</c:v>
                </c:pt>
                <c:pt idx="725">
                  <c:v>25/11/2014</c:v>
                </c:pt>
                <c:pt idx="726">
                  <c:v>26/11/2014</c:v>
                </c:pt>
                <c:pt idx="727">
                  <c:v>27/11/2014</c:v>
                </c:pt>
                <c:pt idx="728">
                  <c:v>28/11/2014</c:v>
                </c:pt>
                <c:pt idx="729">
                  <c:v>01/12/2014</c:v>
                </c:pt>
                <c:pt idx="730">
                  <c:v>02/12/2014</c:v>
                </c:pt>
                <c:pt idx="731">
                  <c:v>03/12/2014</c:v>
                </c:pt>
                <c:pt idx="732">
                  <c:v>04/12/2014</c:v>
                </c:pt>
                <c:pt idx="733">
                  <c:v>05/12/2014</c:v>
                </c:pt>
                <c:pt idx="734">
                  <c:v>08/12/2014</c:v>
                </c:pt>
                <c:pt idx="735">
                  <c:v>09/12/2014</c:v>
                </c:pt>
                <c:pt idx="736">
                  <c:v>10/12/2014</c:v>
                </c:pt>
                <c:pt idx="737">
                  <c:v>11/12/2014</c:v>
                </c:pt>
                <c:pt idx="738">
                  <c:v>12/12/2014</c:v>
                </c:pt>
                <c:pt idx="739">
                  <c:v>15/12/2014</c:v>
                </c:pt>
                <c:pt idx="740">
                  <c:v>16/12/2014</c:v>
                </c:pt>
                <c:pt idx="741">
                  <c:v>17/12/2014</c:v>
                </c:pt>
                <c:pt idx="742">
                  <c:v>18/12/2014</c:v>
                </c:pt>
                <c:pt idx="743">
                  <c:v>19/12/2014</c:v>
                </c:pt>
                <c:pt idx="744">
                  <c:v>22/12/2014</c:v>
                </c:pt>
                <c:pt idx="745">
                  <c:v>23/12/2014</c:v>
                </c:pt>
                <c:pt idx="746">
                  <c:v>24/12/2014</c:v>
                </c:pt>
                <c:pt idx="747">
                  <c:v>29/12/2014</c:v>
                </c:pt>
                <c:pt idx="748">
                  <c:v>30/12/2014</c:v>
                </c:pt>
                <c:pt idx="749">
                  <c:v>31/12/2014</c:v>
                </c:pt>
                <c:pt idx="750">
                  <c:v>02/01/2015</c:v>
                </c:pt>
                <c:pt idx="751">
                  <c:v>05/01/2015</c:v>
                </c:pt>
                <c:pt idx="752">
                  <c:v>06/01/2015</c:v>
                </c:pt>
                <c:pt idx="753">
                  <c:v>07/01/2015</c:v>
                </c:pt>
                <c:pt idx="754">
                  <c:v>08/01/2015</c:v>
                </c:pt>
                <c:pt idx="755">
                  <c:v>09/01/2015</c:v>
                </c:pt>
                <c:pt idx="756">
                  <c:v>12/01/2015</c:v>
                </c:pt>
                <c:pt idx="757">
                  <c:v>13/01/2015</c:v>
                </c:pt>
                <c:pt idx="758">
                  <c:v>14/01/2015</c:v>
                </c:pt>
                <c:pt idx="759">
                  <c:v>15/01/2015</c:v>
                </c:pt>
                <c:pt idx="760">
                  <c:v>16/01/2015</c:v>
                </c:pt>
                <c:pt idx="761">
                  <c:v>19/01/2015</c:v>
                </c:pt>
                <c:pt idx="762">
                  <c:v>20/01/2015</c:v>
                </c:pt>
                <c:pt idx="763">
                  <c:v>21/01/2015</c:v>
                </c:pt>
                <c:pt idx="764">
                  <c:v>22/01/2015</c:v>
                </c:pt>
                <c:pt idx="765">
                  <c:v>23/01/2015</c:v>
                </c:pt>
                <c:pt idx="766">
                  <c:v>26/01/2015</c:v>
                </c:pt>
                <c:pt idx="767">
                  <c:v>27/01/2015</c:v>
                </c:pt>
                <c:pt idx="768">
                  <c:v>28/01/2015</c:v>
                </c:pt>
                <c:pt idx="769">
                  <c:v>29/01/2015</c:v>
                </c:pt>
                <c:pt idx="770">
                  <c:v>30/01/2015</c:v>
                </c:pt>
                <c:pt idx="771">
                  <c:v>02/02/2015</c:v>
                </c:pt>
                <c:pt idx="772">
                  <c:v>03/02/2015</c:v>
                </c:pt>
                <c:pt idx="773">
                  <c:v>04/02/2015</c:v>
                </c:pt>
                <c:pt idx="774">
                  <c:v>05/02/2015</c:v>
                </c:pt>
                <c:pt idx="775">
                  <c:v>06/02/2015</c:v>
                </c:pt>
                <c:pt idx="776">
                  <c:v>09/02/2015</c:v>
                </c:pt>
                <c:pt idx="777">
                  <c:v>10/02/2015</c:v>
                </c:pt>
                <c:pt idx="778">
                  <c:v>11/02/2015</c:v>
                </c:pt>
                <c:pt idx="779">
                  <c:v>12/02/2015</c:v>
                </c:pt>
                <c:pt idx="780">
                  <c:v>13/02/2015</c:v>
                </c:pt>
                <c:pt idx="781">
                  <c:v>16/02/2015</c:v>
                </c:pt>
                <c:pt idx="782">
                  <c:v>17/02/2015</c:v>
                </c:pt>
                <c:pt idx="783">
                  <c:v>18/02/2015</c:v>
                </c:pt>
                <c:pt idx="784">
                  <c:v>19/02/2015</c:v>
                </c:pt>
                <c:pt idx="785">
                  <c:v>20/02/2015</c:v>
                </c:pt>
                <c:pt idx="786">
                  <c:v>23/02/2015</c:v>
                </c:pt>
                <c:pt idx="787">
                  <c:v>24/02/2015</c:v>
                </c:pt>
                <c:pt idx="788">
                  <c:v>25/02/2015</c:v>
                </c:pt>
                <c:pt idx="789">
                  <c:v>26/02/2015</c:v>
                </c:pt>
                <c:pt idx="790">
                  <c:v>27/02/2015</c:v>
                </c:pt>
                <c:pt idx="791">
                  <c:v>02/03/2015</c:v>
                </c:pt>
                <c:pt idx="792">
                  <c:v>03/03/2015</c:v>
                </c:pt>
                <c:pt idx="793">
                  <c:v>04/03/2015</c:v>
                </c:pt>
                <c:pt idx="794">
                  <c:v>05/03/2015</c:v>
                </c:pt>
                <c:pt idx="795">
                  <c:v>06/03/2015</c:v>
                </c:pt>
                <c:pt idx="796">
                  <c:v>09/03/2015</c:v>
                </c:pt>
                <c:pt idx="797">
                  <c:v>10/03/2015</c:v>
                </c:pt>
                <c:pt idx="798">
                  <c:v>11/03/2015</c:v>
                </c:pt>
                <c:pt idx="799">
                  <c:v>12/03/2015</c:v>
                </c:pt>
                <c:pt idx="800">
                  <c:v>13/03/2015</c:v>
                </c:pt>
                <c:pt idx="801">
                  <c:v>16/03/2015</c:v>
                </c:pt>
                <c:pt idx="802">
                  <c:v>17/03/2015</c:v>
                </c:pt>
                <c:pt idx="803">
                  <c:v>18/03/2015</c:v>
                </c:pt>
                <c:pt idx="804">
                  <c:v>19/03/2015</c:v>
                </c:pt>
                <c:pt idx="805">
                  <c:v>20/03/2015</c:v>
                </c:pt>
                <c:pt idx="806">
                  <c:v>23/03/2015</c:v>
                </c:pt>
                <c:pt idx="807">
                  <c:v>24/03/2015</c:v>
                </c:pt>
                <c:pt idx="808">
                  <c:v>25/03/2015</c:v>
                </c:pt>
                <c:pt idx="809">
                  <c:v>26/03/2015</c:v>
                </c:pt>
                <c:pt idx="810">
                  <c:v>27/03/2015</c:v>
                </c:pt>
                <c:pt idx="811">
                  <c:v>30/03/2015</c:v>
                </c:pt>
                <c:pt idx="812">
                  <c:v>31/03/2015</c:v>
                </c:pt>
                <c:pt idx="813">
                  <c:v>01/04/2015</c:v>
                </c:pt>
                <c:pt idx="814">
                  <c:v>02/04/2015</c:v>
                </c:pt>
                <c:pt idx="815">
                  <c:v>07/04/2015</c:v>
                </c:pt>
                <c:pt idx="816">
                  <c:v>08/04/2015</c:v>
                </c:pt>
                <c:pt idx="817">
                  <c:v>09/04/2015</c:v>
                </c:pt>
                <c:pt idx="818">
                  <c:v>10/04/2015</c:v>
                </c:pt>
                <c:pt idx="819">
                  <c:v>13/04/2015</c:v>
                </c:pt>
                <c:pt idx="820">
                  <c:v>14/04/2015</c:v>
                </c:pt>
                <c:pt idx="821">
                  <c:v>15/04/2015</c:v>
                </c:pt>
                <c:pt idx="822">
                  <c:v>16/04/2015</c:v>
                </c:pt>
                <c:pt idx="823">
                  <c:v>17/04/2015</c:v>
                </c:pt>
                <c:pt idx="824">
                  <c:v>20/04/2015</c:v>
                </c:pt>
                <c:pt idx="825">
                  <c:v>21/04/2015</c:v>
                </c:pt>
                <c:pt idx="826">
                  <c:v>22/04/2015</c:v>
                </c:pt>
                <c:pt idx="827">
                  <c:v>23/04/2015</c:v>
                </c:pt>
                <c:pt idx="828">
                  <c:v>24/04/2015</c:v>
                </c:pt>
                <c:pt idx="829">
                  <c:v>27/04/2015</c:v>
                </c:pt>
                <c:pt idx="830">
                  <c:v>28/04/2015</c:v>
                </c:pt>
                <c:pt idx="831">
                  <c:v>29/04/2015</c:v>
                </c:pt>
                <c:pt idx="832">
                  <c:v>30/04/2015</c:v>
                </c:pt>
                <c:pt idx="833">
                  <c:v>01/05/2015</c:v>
                </c:pt>
                <c:pt idx="834">
                  <c:v>05/05/2015</c:v>
                </c:pt>
                <c:pt idx="835">
                  <c:v>06/05/2015</c:v>
                </c:pt>
                <c:pt idx="836">
                  <c:v>07/05/2015</c:v>
                </c:pt>
                <c:pt idx="837">
                  <c:v>08/05/2015</c:v>
                </c:pt>
                <c:pt idx="838">
                  <c:v>11/05/2015</c:v>
                </c:pt>
                <c:pt idx="839">
                  <c:v>12/05/2015</c:v>
                </c:pt>
                <c:pt idx="840">
                  <c:v>13/05/2015</c:v>
                </c:pt>
                <c:pt idx="841">
                  <c:v>14/05/2015</c:v>
                </c:pt>
                <c:pt idx="842">
                  <c:v>15/05/2015</c:v>
                </c:pt>
                <c:pt idx="843">
                  <c:v>18/05/2015</c:v>
                </c:pt>
                <c:pt idx="844">
                  <c:v>19/05/2015</c:v>
                </c:pt>
                <c:pt idx="845">
                  <c:v>20/05/2015</c:v>
                </c:pt>
                <c:pt idx="846">
                  <c:v>21/05/2015</c:v>
                </c:pt>
                <c:pt idx="847">
                  <c:v>22/05/2015</c:v>
                </c:pt>
                <c:pt idx="848">
                  <c:v>26/05/2015</c:v>
                </c:pt>
                <c:pt idx="849">
                  <c:v>27/05/2015</c:v>
                </c:pt>
                <c:pt idx="850">
                  <c:v>28/05/2015</c:v>
                </c:pt>
                <c:pt idx="851">
                  <c:v>29/05/2015</c:v>
                </c:pt>
                <c:pt idx="852">
                  <c:v>01/06/2015</c:v>
                </c:pt>
                <c:pt idx="853">
                  <c:v>02/06/2015</c:v>
                </c:pt>
                <c:pt idx="854">
                  <c:v>03/06/2015</c:v>
                </c:pt>
                <c:pt idx="855">
                  <c:v>04/06/2015</c:v>
                </c:pt>
                <c:pt idx="856">
                  <c:v>05/06/2015</c:v>
                </c:pt>
                <c:pt idx="857">
                  <c:v>08/06/2015</c:v>
                </c:pt>
                <c:pt idx="858">
                  <c:v>09/06/2015</c:v>
                </c:pt>
                <c:pt idx="859">
                  <c:v>10/06/2015</c:v>
                </c:pt>
                <c:pt idx="860">
                  <c:v>11/06/2015</c:v>
                </c:pt>
                <c:pt idx="861">
                  <c:v>12/06/2015</c:v>
                </c:pt>
                <c:pt idx="862">
                  <c:v>15/06/2015</c:v>
                </c:pt>
                <c:pt idx="863">
                  <c:v>16/06/2015</c:v>
                </c:pt>
                <c:pt idx="864">
                  <c:v>17/06/2015</c:v>
                </c:pt>
                <c:pt idx="865">
                  <c:v>18/06/2015</c:v>
                </c:pt>
                <c:pt idx="866">
                  <c:v>19/06/2015</c:v>
                </c:pt>
                <c:pt idx="867">
                  <c:v>22/06/2015</c:v>
                </c:pt>
                <c:pt idx="868">
                  <c:v>23/06/2015</c:v>
                </c:pt>
                <c:pt idx="869">
                  <c:v>24/06/2015</c:v>
                </c:pt>
                <c:pt idx="870">
                  <c:v>25/06/2015</c:v>
                </c:pt>
                <c:pt idx="871">
                  <c:v>26/06/2015</c:v>
                </c:pt>
                <c:pt idx="872">
                  <c:v>29/06/2015</c:v>
                </c:pt>
                <c:pt idx="873">
                  <c:v>30/06/2015</c:v>
                </c:pt>
                <c:pt idx="874">
                  <c:v>01/07/2015</c:v>
                </c:pt>
                <c:pt idx="875">
                  <c:v>02/07/2015</c:v>
                </c:pt>
                <c:pt idx="876">
                  <c:v>03/07/2015</c:v>
                </c:pt>
                <c:pt idx="877">
                  <c:v>06/07/2015</c:v>
                </c:pt>
                <c:pt idx="878">
                  <c:v>07/07/2015</c:v>
                </c:pt>
                <c:pt idx="879">
                  <c:v>08/07/2015</c:v>
                </c:pt>
                <c:pt idx="880">
                  <c:v>09/07/2015</c:v>
                </c:pt>
                <c:pt idx="881">
                  <c:v>10/07/2015</c:v>
                </c:pt>
                <c:pt idx="882">
                  <c:v>13/07/2015</c:v>
                </c:pt>
                <c:pt idx="883">
                  <c:v>14/07/2015</c:v>
                </c:pt>
                <c:pt idx="884">
                  <c:v>15/07/2015</c:v>
                </c:pt>
                <c:pt idx="885">
                  <c:v>16/07/2015</c:v>
                </c:pt>
                <c:pt idx="886">
                  <c:v>17/07/2015</c:v>
                </c:pt>
                <c:pt idx="887">
                  <c:v>20/07/2015</c:v>
                </c:pt>
                <c:pt idx="888">
                  <c:v>21/07/2015</c:v>
                </c:pt>
                <c:pt idx="889">
                  <c:v>22/07/2015</c:v>
                </c:pt>
                <c:pt idx="890">
                  <c:v>23/07/2015</c:v>
                </c:pt>
                <c:pt idx="891">
                  <c:v>24/07/2015</c:v>
                </c:pt>
                <c:pt idx="892">
                  <c:v>27/07/2015</c:v>
                </c:pt>
                <c:pt idx="893">
                  <c:v>28/07/2015</c:v>
                </c:pt>
                <c:pt idx="894">
                  <c:v>29/07/2015</c:v>
                </c:pt>
                <c:pt idx="895">
                  <c:v>30/07/2015</c:v>
                </c:pt>
                <c:pt idx="896">
                  <c:v>31/07/2015</c:v>
                </c:pt>
                <c:pt idx="897">
                  <c:v>03/08/2015</c:v>
                </c:pt>
                <c:pt idx="898">
                  <c:v>04/08/2015</c:v>
                </c:pt>
                <c:pt idx="899">
                  <c:v>05/08/2015</c:v>
                </c:pt>
                <c:pt idx="900">
                  <c:v>06/08/2015</c:v>
                </c:pt>
                <c:pt idx="901">
                  <c:v>07/08/2015</c:v>
                </c:pt>
                <c:pt idx="902">
                  <c:v>10/08/2015</c:v>
                </c:pt>
                <c:pt idx="903">
                  <c:v>11/08/2015</c:v>
                </c:pt>
                <c:pt idx="904">
                  <c:v>12/08/2015</c:v>
                </c:pt>
                <c:pt idx="905">
                  <c:v>13/08/2015</c:v>
                </c:pt>
                <c:pt idx="906">
                  <c:v>14/08/2015</c:v>
                </c:pt>
                <c:pt idx="907">
                  <c:v>17/08/2015</c:v>
                </c:pt>
                <c:pt idx="908">
                  <c:v>18/08/2015</c:v>
                </c:pt>
                <c:pt idx="909">
                  <c:v>19/08/2015</c:v>
                </c:pt>
                <c:pt idx="910">
                  <c:v>20/08/2015</c:v>
                </c:pt>
                <c:pt idx="911">
                  <c:v>21/08/2015</c:v>
                </c:pt>
                <c:pt idx="912">
                  <c:v>24/08/2015</c:v>
                </c:pt>
                <c:pt idx="913">
                  <c:v>25/08/2015</c:v>
                </c:pt>
                <c:pt idx="914">
                  <c:v>26/08/2015</c:v>
                </c:pt>
                <c:pt idx="915">
                  <c:v>27/08/2015</c:v>
                </c:pt>
                <c:pt idx="916">
                  <c:v>28/08/2015</c:v>
                </c:pt>
                <c:pt idx="917">
                  <c:v>01/09/2015</c:v>
                </c:pt>
                <c:pt idx="918">
                  <c:v>02/09/2015</c:v>
                </c:pt>
                <c:pt idx="919">
                  <c:v>03/09/2015</c:v>
                </c:pt>
                <c:pt idx="920">
                  <c:v>04/09/2015</c:v>
                </c:pt>
                <c:pt idx="921">
                  <c:v>07/09/2015</c:v>
                </c:pt>
                <c:pt idx="922">
                  <c:v>08/09/2015</c:v>
                </c:pt>
                <c:pt idx="923">
                  <c:v>09/09/2015</c:v>
                </c:pt>
                <c:pt idx="924">
                  <c:v>10/09/2015</c:v>
                </c:pt>
                <c:pt idx="925">
                  <c:v>11/09/2015</c:v>
                </c:pt>
                <c:pt idx="926">
                  <c:v>14/09/2015</c:v>
                </c:pt>
                <c:pt idx="927">
                  <c:v>15/09/2015</c:v>
                </c:pt>
                <c:pt idx="928">
                  <c:v>16/09/2015</c:v>
                </c:pt>
                <c:pt idx="929">
                  <c:v>17/09/2015</c:v>
                </c:pt>
                <c:pt idx="930">
                  <c:v>18/09/2015</c:v>
                </c:pt>
                <c:pt idx="931">
                  <c:v>21/09/2015</c:v>
                </c:pt>
                <c:pt idx="932">
                  <c:v>22/09/2015</c:v>
                </c:pt>
                <c:pt idx="933">
                  <c:v>23/09/2015</c:v>
                </c:pt>
                <c:pt idx="934">
                  <c:v>24/09/2015</c:v>
                </c:pt>
                <c:pt idx="935">
                  <c:v>25/09/2015</c:v>
                </c:pt>
                <c:pt idx="936">
                  <c:v>28/09/2015</c:v>
                </c:pt>
                <c:pt idx="937">
                  <c:v>29/09/2015</c:v>
                </c:pt>
                <c:pt idx="938">
                  <c:v>30/09/2015</c:v>
                </c:pt>
                <c:pt idx="939">
                  <c:v>01/10/2015</c:v>
                </c:pt>
                <c:pt idx="940">
                  <c:v>02/10/2015</c:v>
                </c:pt>
                <c:pt idx="941">
                  <c:v>05/10/2015</c:v>
                </c:pt>
                <c:pt idx="942">
                  <c:v>06/10/2015</c:v>
                </c:pt>
                <c:pt idx="943">
                  <c:v>07/10/2015</c:v>
                </c:pt>
                <c:pt idx="944">
                  <c:v>08/10/2015</c:v>
                </c:pt>
                <c:pt idx="945">
                  <c:v>09/10/2015</c:v>
                </c:pt>
                <c:pt idx="946">
                  <c:v>12/10/2015</c:v>
                </c:pt>
                <c:pt idx="947">
                  <c:v>13/10/2015</c:v>
                </c:pt>
                <c:pt idx="948">
                  <c:v>14/10/2015</c:v>
                </c:pt>
                <c:pt idx="949">
                  <c:v>15/10/2015</c:v>
                </c:pt>
                <c:pt idx="950">
                  <c:v>16/10/2015</c:v>
                </c:pt>
                <c:pt idx="951">
                  <c:v>19/10/2015</c:v>
                </c:pt>
                <c:pt idx="952">
                  <c:v>20/10/2015</c:v>
                </c:pt>
                <c:pt idx="953">
                  <c:v>21/10/2015</c:v>
                </c:pt>
                <c:pt idx="954">
                  <c:v>22/10/2015</c:v>
                </c:pt>
                <c:pt idx="955">
                  <c:v>23/10/2015</c:v>
                </c:pt>
                <c:pt idx="956">
                  <c:v>26/10/2015</c:v>
                </c:pt>
                <c:pt idx="957">
                  <c:v>27/10/2015</c:v>
                </c:pt>
                <c:pt idx="958">
                  <c:v>28/10/2015</c:v>
                </c:pt>
                <c:pt idx="959">
                  <c:v>29/10/2015</c:v>
                </c:pt>
                <c:pt idx="960">
                  <c:v>30/10/2015</c:v>
                </c:pt>
                <c:pt idx="961">
                  <c:v>02/11/2015</c:v>
                </c:pt>
                <c:pt idx="962">
                  <c:v>03/11/2015</c:v>
                </c:pt>
                <c:pt idx="963">
                  <c:v>04/11/2015</c:v>
                </c:pt>
                <c:pt idx="964">
                  <c:v>05/11/2015</c:v>
                </c:pt>
                <c:pt idx="965">
                  <c:v>06/11/2015</c:v>
                </c:pt>
                <c:pt idx="966">
                  <c:v>09/11/2015</c:v>
                </c:pt>
                <c:pt idx="967">
                  <c:v>10/11/2015</c:v>
                </c:pt>
                <c:pt idx="968">
                  <c:v>11/11/2015</c:v>
                </c:pt>
                <c:pt idx="969">
                  <c:v>12/11/2015</c:v>
                </c:pt>
                <c:pt idx="970">
                  <c:v>13/11/2015</c:v>
                </c:pt>
                <c:pt idx="971">
                  <c:v>16/11/2015</c:v>
                </c:pt>
                <c:pt idx="972">
                  <c:v>17/11/2015</c:v>
                </c:pt>
                <c:pt idx="973">
                  <c:v>18/11/2015</c:v>
                </c:pt>
                <c:pt idx="974">
                  <c:v>19/11/2015</c:v>
                </c:pt>
                <c:pt idx="975">
                  <c:v>20/11/2015</c:v>
                </c:pt>
                <c:pt idx="976">
                  <c:v>23/11/2015</c:v>
                </c:pt>
                <c:pt idx="977">
                  <c:v>24/11/2015</c:v>
                </c:pt>
                <c:pt idx="978">
                  <c:v>25/11/2015</c:v>
                </c:pt>
                <c:pt idx="979">
                  <c:v>26/11/2015</c:v>
                </c:pt>
                <c:pt idx="980">
                  <c:v>27/11/2015</c:v>
                </c:pt>
                <c:pt idx="981">
                  <c:v>30/11/2015</c:v>
                </c:pt>
                <c:pt idx="982">
                  <c:v>01/12/2015</c:v>
                </c:pt>
                <c:pt idx="983">
                  <c:v>02/12/2015</c:v>
                </c:pt>
                <c:pt idx="984">
                  <c:v>03/12/2015</c:v>
                </c:pt>
                <c:pt idx="985">
                  <c:v>04/12/2015</c:v>
                </c:pt>
                <c:pt idx="986">
                  <c:v>07/12/2015</c:v>
                </c:pt>
                <c:pt idx="987">
                  <c:v>08/12/2015</c:v>
                </c:pt>
                <c:pt idx="988">
                  <c:v>09/12/2015</c:v>
                </c:pt>
                <c:pt idx="989">
                  <c:v>10/12/2015</c:v>
                </c:pt>
                <c:pt idx="990">
                  <c:v>11/12/2015</c:v>
                </c:pt>
                <c:pt idx="991">
                  <c:v>14/12/2015</c:v>
                </c:pt>
                <c:pt idx="992">
                  <c:v>15/12/2015</c:v>
                </c:pt>
                <c:pt idx="993">
                  <c:v>16/12/2015</c:v>
                </c:pt>
                <c:pt idx="994">
                  <c:v>17/12/2015</c:v>
                </c:pt>
                <c:pt idx="995">
                  <c:v>21/12/2015</c:v>
                </c:pt>
                <c:pt idx="996">
                  <c:v>22/12/2015</c:v>
                </c:pt>
                <c:pt idx="997">
                  <c:v>23/12/2015</c:v>
                </c:pt>
                <c:pt idx="998">
                  <c:v>24/12/2015</c:v>
                </c:pt>
                <c:pt idx="999">
                  <c:v>29/12/2015</c:v>
                </c:pt>
                <c:pt idx="1000">
                  <c:v>30/12/2015</c:v>
                </c:pt>
                <c:pt idx="1001">
                  <c:v>31/12/2015</c:v>
                </c:pt>
                <c:pt idx="1002">
                  <c:v>04/01/2016</c:v>
                </c:pt>
                <c:pt idx="1003">
                  <c:v>05/01/2016</c:v>
                </c:pt>
                <c:pt idx="1004">
                  <c:v>06/01/2016</c:v>
                </c:pt>
                <c:pt idx="1005">
                  <c:v>07/01/2016</c:v>
                </c:pt>
                <c:pt idx="1006">
                  <c:v>08/01/2016</c:v>
                </c:pt>
                <c:pt idx="1007">
                  <c:v>11/01/2016</c:v>
                </c:pt>
                <c:pt idx="1008">
                  <c:v>12/01/2016</c:v>
                </c:pt>
                <c:pt idx="1009">
                  <c:v>13/01/2016</c:v>
                </c:pt>
                <c:pt idx="1010">
                  <c:v>14/01/2016</c:v>
                </c:pt>
                <c:pt idx="1011">
                  <c:v>15/01/2016</c:v>
                </c:pt>
                <c:pt idx="1012">
                  <c:v>18/01/2016</c:v>
                </c:pt>
                <c:pt idx="1013">
                  <c:v>19/01/2016</c:v>
                </c:pt>
                <c:pt idx="1014">
                  <c:v>20/01/2016</c:v>
                </c:pt>
                <c:pt idx="1015">
                  <c:v>21/01/2016</c:v>
                </c:pt>
                <c:pt idx="1016">
                  <c:v>22/01/2016</c:v>
                </c:pt>
                <c:pt idx="1017">
                  <c:v>25/01/2016</c:v>
                </c:pt>
                <c:pt idx="1018">
                  <c:v>26/01/2016</c:v>
                </c:pt>
                <c:pt idx="1019">
                  <c:v>27/01/2016</c:v>
                </c:pt>
                <c:pt idx="1020">
                  <c:v>28/01/2016</c:v>
                </c:pt>
                <c:pt idx="1021">
                  <c:v>01/02/2016</c:v>
                </c:pt>
                <c:pt idx="1022">
                  <c:v>02/02/2016</c:v>
                </c:pt>
                <c:pt idx="1023">
                  <c:v>03/02/2016</c:v>
                </c:pt>
                <c:pt idx="1024">
                  <c:v>04/02/2016</c:v>
                </c:pt>
                <c:pt idx="1025">
                  <c:v>05/02/2016</c:v>
                </c:pt>
                <c:pt idx="1026">
                  <c:v>08/02/2016</c:v>
                </c:pt>
                <c:pt idx="1027">
                  <c:v>09/02/2016</c:v>
                </c:pt>
                <c:pt idx="1028">
                  <c:v>10/02/2016</c:v>
                </c:pt>
                <c:pt idx="1029">
                  <c:v>11/02/2016</c:v>
                </c:pt>
                <c:pt idx="1030">
                  <c:v>15/02/2016</c:v>
                </c:pt>
                <c:pt idx="1031">
                  <c:v>16/02/2016</c:v>
                </c:pt>
                <c:pt idx="1032">
                  <c:v>17/02/2016</c:v>
                </c:pt>
                <c:pt idx="1033">
                  <c:v>18/02/2016</c:v>
                </c:pt>
                <c:pt idx="1034">
                  <c:v>19/02/2016</c:v>
                </c:pt>
                <c:pt idx="1035">
                  <c:v>22/02/2016</c:v>
                </c:pt>
                <c:pt idx="1036">
                  <c:v>23/02/2016</c:v>
                </c:pt>
                <c:pt idx="1037">
                  <c:v>24/02/2016</c:v>
                </c:pt>
                <c:pt idx="1038">
                  <c:v>26/02/2016</c:v>
                </c:pt>
                <c:pt idx="1039">
                  <c:v>29/02/2016</c:v>
                </c:pt>
                <c:pt idx="1040">
                  <c:v>01/03/2016</c:v>
                </c:pt>
                <c:pt idx="1041">
                  <c:v>02/03/2016</c:v>
                </c:pt>
                <c:pt idx="1042">
                  <c:v>03/03/2016</c:v>
                </c:pt>
                <c:pt idx="1043">
                  <c:v>07/03/2016</c:v>
                </c:pt>
                <c:pt idx="1044">
                  <c:v>08/03/2016</c:v>
                </c:pt>
                <c:pt idx="1045">
                  <c:v>09/03/2016</c:v>
                </c:pt>
                <c:pt idx="1046">
                  <c:v>10/03/2016</c:v>
                </c:pt>
                <c:pt idx="1047">
                  <c:v>11/03/2016</c:v>
                </c:pt>
                <c:pt idx="1048">
                  <c:v>14/03/2016</c:v>
                </c:pt>
                <c:pt idx="1049">
                  <c:v>15/03/2016</c:v>
                </c:pt>
                <c:pt idx="1050">
                  <c:v>16/03/2016</c:v>
                </c:pt>
                <c:pt idx="1051">
                  <c:v>17/03/2016</c:v>
                </c:pt>
                <c:pt idx="1052">
                  <c:v>18/03/2016</c:v>
                </c:pt>
                <c:pt idx="1053">
                  <c:v>21/03/2016</c:v>
                </c:pt>
                <c:pt idx="1054">
                  <c:v>22/03/2016</c:v>
                </c:pt>
                <c:pt idx="1055">
                  <c:v>23/03/2016</c:v>
                </c:pt>
                <c:pt idx="1056">
                  <c:v>24/03/2016</c:v>
                </c:pt>
                <c:pt idx="1057">
                  <c:v>29/03/2016</c:v>
                </c:pt>
                <c:pt idx="1058">
                  <c:v>30/03/2016</c:v>
                </c:pt>
                <c:pt idx="1059">
                  <c:v>31/03/2016</c:v>
                </c:pt>
                <c:pt idx="1060">
                  <c:v>01/04/2016</c:v>
                </c:pt>
                <c:pt idx="1061">
                  <c:v>04/04/2016</c:v>
                </c:pt>
                <c:pt idx="1062">
                  <c:v>05/04/2016</c:v>
                </c:pt>
                <c:pt idx="1063">
                  <c:v>06/04/2016</c:v>
                </c:pt>
                <c:pt idx="1064">
                  <c:v>07/04/2016</c:v>
                </c:pt>
                <c:pt idx="1065">
                  <c:v>08/04/2016</c:v>
                </c:pt>
                <c:pt idx="1066">
                  <c:v>11/04/2016</c:v>
                </c:pt>
                <c:pt idx="1067">
                  <c:v>12/04/2016</c:v>
                </c:pt>
                <c:pt idx="1068">
                  <c:v>13/04/2016</c:v>
                </c:pt>
                <c:pt idx="1069">
                  <c:v>14/04/2016</c:v>
                </c:pt>
                <c:pt idx="1070">
                  <c:v>15/04/2016</c:v>
                </c:pt>
                <c:pt idx="1071">
                  <c:v> </c:v>
                </c:pt>
                <c:pt idx="1072">
                  <c:v>19/04/2016</c:v>
                </c:pt>
                <c:pt idx="1073">
                  <c:v>20/04/2016</c:v>
                </c:pt>
                <c:pt idx="1074">
                  <c:v>21/04/2016</c:v>
                </c:pt>
                <c:pt idx="1075">
                  <c:v>22/04/2016</c:v>
                </c:pt>
                <c:pt idx="1076">
                  <c:v>25/04/2016</c:v>
                </c:pt>
                <c:pt idx="1077">
                  <c:v>26/04/2016</c:v>
                </c:pt>
                <c:pt idx="1078">
                  <c:v>27/04/2016</c:v>
                </c:pt>
                <c:pt idx="1079">
                  <c:v>28/04/2016</c:v>
                </c:pt>
                <c:pt idx="1080">
                  <c:v>29/04/2016</c:v>
                </c:pt>
                <c:pt idx="1081">
                  <c:v>03/05/2016</c:v>
                </c:pt>
                <c:pt idx="1082">
                  <c:v>04/05/2016</c:v>
                </c:pt>
                <c:pt idx="1083">
                  <c:v>05/05/2016</c:v>
                </c:pt>
                <c:pt idx="1084">
                  <c:v>06/05/2016</c:v>
                </c:pt>
                <c:pt idx="1085">
                  <c:v>09/05/2016</c:v>
                </c:pt>
                <c:pt idx="1086">
                  <c:v>10/05/2016</c:v>
                </c:pt>
                <c:pt idx="1087">
                  <c:v>11/05/2016</c:v>
                </c:pt>
                <c:pt idx="1088">
                  <c:v>12/05/2016</c:v>
                </c:pt>
                <c:pt idx="1089">
                  <c:v>13/05/2016</c:v>
                </c:pt>
                <c:pt idx="1090">
                  <c:v>16/05/2016</c:v>
                </c:pt>
                <c:pt idx="1091">
                  <c:v>17/05/2016</c:v>
                </c:pt>
                <c:pt idx="1092">
                  <c:v>18/05/2016</c:v>
                </c:pt>
                <c:pt idx="1093">
                  <c:v>19/05/2016</c:v>
                </c:pt>
                <c:pt idx="1094">
                  <c:v>20/05/2016</c:v>
                </c:pt>
                <c:pt idx="1095">
                  <c:v>23/05/2016</c:v>
                </c:pt>
                <c:pt idx="1096">
                  <c:v>24/05/2016</c:v>
                </c:pt>
                <c:pt idx="1097">
                  <c:v>25/05/2016</c:v>
                </c:pt>
                <c:pt idx="1098">
                  <c:v>26/05/2016</c:v>
                </c:pt>
                <c:pt idx="1099">
                  <c:v>27/05/2016</c:v>
                </c:pt>
                <c:pt idx="1100">
                  <c:v>31/05/2016</c:v>
                </c:pt>
                <c:pt idx="1101">
                  <c:v>01/06/2016</c:v>
                </c:pt>
                <c:pt idx="1102">
                  <c:v>02/06/2016</c:v>
                </c:pt>
                <c:pt idx="1103">
                  <c:v>03/06/2016</c:v>
                </c:pt>
                <c:pt idx="1104">
                  <c:v>06/06/2016</c:v>
                </c:pt>
                <c:pt idx="1105">
                  <c:v>07/06/2016</c:v>
                </c:pt>
                <c:pt idx="1106">
                  <c:v>08/06/2016</c:v>
                </c:pt>
                <c:pt idx="1107">
                  <c:v>09/06/2016</c:v>
                </c:pt>
                <c:pt idx="1108">
                  <c:v>10/06/2016</c:v>
                </c:pt>
                <c:pt idx="1109">
                  <c:v>13/06/2016</c:v>
                </c:pt>
                <c:pt idx="1110">
                  <c:v>14/06/2016</c:v>
                </c:pt>
                <c:pt idx="1111">
                  <c:v>15/06/2016</c:v>
                </c:pt>
                <c:pt idx="1112">
                  <c:v>16/06/2016</c:v>
                </c:pt>
                <c:pt idx="1113">
                  <c:v>17/06/2016</c:v>
                </c:pt>
                <c:pt idx="1114">
                  <c:v>20/06/2016</c:v>
                </c:pt>
                <c:pt idx="1115">
                  <c:v>21/06/2016</c:v>
                </c:pt>
                <c:pt idx="1116">
                  <c:v>22/06/2016</c:v>
                </c:pt>
                <c:pt idx="1117">
                  <c:v>23/06/2016</c:v>
                </c:pt>
                <c:pt idx="1118">
                  <c:v>24/06/2016</c:v>
                </c:pt>
                <c:pt idx="1119">
                  <c:v>27/06/2016</c:v>
                </c:pt>
                <c:pt idx="1120">
                  <c:v>28/06/2016</c:v>
                </c:pt>
                <c:pt idx="1121">
                  <c:v>29/06/2016</c:v>
                </c:pt>
                <c:pt idx="1122">
                  <c:v>30/06/2016</c:v>
                </c:pt>
                <c:pt idx="1123">
                  <c:v>01/07/2016</c:v>
                </c:pt>
                <c:pt idx="1124">
                  <c:v>04/07/2016</c:v>
                </c:pt>
                <c:pt idx="1125">
                  <c:v>05/07/2016</c:v>
                </c:pt>
                <c:pt idx="1126">
                  <c:v>06/07/2016</c:v>
                </c:pt>
                <c:pt idx="1127">
                  <c:v>07/07/2016</c:v>
                </c:pt>
                <c:pt idx="1128">
                  <c:v>08/07/2016</c:v>
                </c:pt>
                <c:pt idx="1129">
                  <c:v>11/07/2016</c:v>
                </c:pt>
                <c:pt idx="1130">
                  <c:v>12/07/2016</c:v>
                </c:pt>
                <c:pt idx="1131">
                  <c:v>13/07/2016</c:v>
                </c:pt>
                <c:pt idx="1132">
                  <c:v>14/07/2016</c:v>
                </c:pt>
                <c:pt idx="1133">
                  <c:v>15/07/2016</c:v>
                </c:pt>
                <c:pt idx="1134">
                  <c:v>18/07/2016</c:v>
                </c:pt>
                <c:pt idx="1135">
                  <c:v>19/07/2016</c:v>
                </c:pt>
                <c:pt idx="1136">
                  <c:v>20/07/2016</c:v>
                </c:pt>
                <c:pt idx="1137">
                  <c:v>21/07/2016</c:v>
                </c:pt>
                <c:pt idx="1138">
                  <c:v>22/07/2016</c:v>
                </c:pt>
                <c:pt idx="1139">
                  <c:v>25/07/2016</c:v>
                </c:pt>
                <c:pt idx="1140">
                  <c:v>26/07/2016</c:v>
                </c:pt>
                <c:pt idx="1141">
                  <c:v>27/07/2016</c:v>
                </c:pt>
                <c:pt idx="1142">
                  <c:v>28/07/2016</c:v>
                </c:pt>
                <c:pt idx="1143">
                  <c:v>29/07/2016</c:v>
                </c:pt>
                <c:pt idx="1144">
                  <c:v>01/08/2016</c:v>
                </c:pt>
                <c:pt idx="1145">
                  <c:v>02/08/2016</c:v>
                </c:pt>
                <c:pt idx="1146">
                  <c:v>03/08/2016</c:v>
                </c:pt>
                <c:pt idx="1147">
                  <c:v>04/08/2016</c:v>
                </c:pt>
                <c:pt idx="1148">
                  <c:v>05/08/2016</c:v>
                </c:pt>
                <c:pt idx="1149">
                  <c:v>08/08/2016</c:v>
                </c:pt>
                <c:pt idx="1150">
                  <c:v>09/08/2016</c:v>
                </c:pt>
                <c:pt idx="1151">
                  <c:v>10/08/2016</c:v>
                </c:pt>
                <c:pt idx="1152">
                  <c:v>11/08/2016</c:v>
                </c:pt>
                <c:pt idx="1153">
                  <c:v>12/08/2016</c:v>
                </c:pt>
                <c:pt idx="1154">
                  <c:v>15/08/2016</c:v>
                </c:pt>
                <c:pt idx="1155">
                  <c:v>16/08/2016</c:v>
                </c:pt>
                <c:pt idx="1156">
                  <c:v>17/08/2016</c:v>
                </c:pt>
                <c:pt idx="1157">
                  <c:v>18/08/2016</c:v>
                </c:pt>
                <c:pt idx="1158">
                  <c:v>19/08/2016</c:v>
                </c:pt>
                <c:pt idx="1159">
                  <c:v>22/08/2016</c:v>
                </c:pt>
                <c:pt idx="1160">
                  <c:v>23/08/2016</c:v>
                </c:pt>
                <c:pt idx="1161">
                  <c:v>24/08/2016</c:v>
                </c:pt>
                <c:pt idx="1162">
                  <c:v>25/08/2016</c:v>
                </c:pt>
                <c:pt idx="1163">
                  <c:v>26/08/2016</c:v>
                </c:pt>
                <c:pt idx="1164">
                  <c:v>30/08/2016</c:v>
                </c:pt>
                <c:pt idx="1165">
                  <c:v>31/08/2016</c:v>
                </c:pt>
                <c:pt idx="1166">
                  <c:v>01/09/2016</c:v>
                </c:pt>
                <c:pt idx="1167">
                  <c:v>02/09/2016</c:v>
                </c:pt>
                <c:pt idx="1168">
                  <c:v>05/09/2016</c:v>
                </c:pt>
                <c:pt idx="1169">
                  <c:v>06/09/2016</c:v>
                </c:pt>
                <c:pt idx="1170">
                  <c:v>07/09/2016</c:v>
                </c:pt>
                <c:pt idx="1171">
                  <c:v>08/09/2016</c:v>
                </c:pt>
                <c:pt idx="1172">
                  <c:v>09/09/2016</c:v>
                </c:pt>
                <c:pt idx="1173">
                  <c:v>12/09/2016</c:v>
                </c:pt>
                <c:pt idx="1174">
                  <c:v>13/09/2016</c:v>
                </c:pt>
                <c:pt idx="1175">
                  <c:v>14/09/2016</c:v>
                </c:pt>
                <c:pt idx="1176">
                  <c:v>15/09/2016</c:v>
                </c:pt>
                <c:pt idx="1177">
                  <c:v>16/09/2016</c:v>
                </c:pt>
                <c:pt idx="1178">
                  <c:v>19/09/2016</c:v>
                </c:pt>
                <c:pt idx="1179">
                  <c:v>20/09/2016</c:v>
                </c:pt>
                <c:pt idx="1180">
                  <c:v>21/09/2016</c:v>
                </c:pt>
                <c:pt idx="1181">
                  <c:v>22/09/2016</c:v>
                </c:pt>
                <c:pt idx="1182">
                  <c:v>23/09/2016</c:v>
                </c:pt>
                <c:pt idx="1183">
                  <c:v>26/09/2016</c:v>
                </c:pt>
                <c:pt idx="1184">
                  <c:v>27/09/2016</c:v>
                </c:pt>
                <c:pt idx="1185">
                  <c:v>28/09/2016</c:v>
                </c:pt>
                <c:pt idx="1186">
                  <c:v>29/09/2016</c:v>
                </c:pt>
                <c:pt idx="1187">
                  <c:v>30/09/2016</c:v>
                </c:pt>
                <c:pt idx="1188">
                  <c:v>03/10/2016</c:v>
                </c:pt>
                <c:pt idx="1189">
                  <c:v>04/10/2016</c:v>
                </c:pt>
                <c:pt idx="1190">
                  <c:v>05/10/2016</c:v>
                </c:pt>
                <c:pt idx="1191">
                  <c:v>06/10/2016</c:v>
                </c:pt>
                <c:pt idx="1192">
                  <c:v>07/10/2016</c:v>
                </c:pt>
                <c:pt idx="1193">
                  <c:v>10/10/2016</c:v>
                </c:pt>
                <c:pt idx="1194">
                  <c:v>11/10/2016</c:v>
                </c:pt>
                <c:pt idx="1195">
                  <c:v>12/10/2016</c:v>
                </c:pt>
                <c:pt idx="1196">
                  <c:v>13/10/2016</c:v>
                </c:pt>
                <c:pt idx="1197">
                  <c:v>14/10/2016</c:v>
                </c:pt>
                <c:pt idx="1198">
                  <c:v>17/10/2016</c:v>
                </c:pt>
                <c:pt idx="1199">
                  <c:v>18/10/2016</c:v>
                </c:pt>
                <c:pt idx="1200">
                  <c:v>19/10/2016</c:v>
                </c:pt>
                <c:pt idx="1201">
                  <c:v>20/10/2016</c:v>
                </c:pt>
                <c:pt idx="1202">
                  <c:v>21/10/2016</c:v>
                </c:pt>
                <c:pt idx="1203">
                  <c:v>24/10/2016</c:v>
                </c:pt>
                <c:pt idx="1204">
                  <c:v>25/10/2016</c:v>
                </c:pt>
                <c:pt idx="1205">
                  <c:v>26/10/2016</c:v>
                </c:pt>
                <c:pt idx="1206">
                  <c:v>27/10/2016</c:v>
                </c:pt>
                <c:pt idx="1207">
                  <c:v>28/10/2016</c:v>
                </c:pt>
                <c:pt idx="1208">
                  <c:v>31/10/2016</c:v>
                </c:pt>
                <c:pt idx="1209">
                  <c:v>01/11/2016</c:v>
                </c:pt>
                <c:pt idx="1210">
                  <c:v>02/11/2016</c:v>
                </c:pt>
                <c:pt idx="1211">
                  <c:v>03/11/2016</c:v>
                </c:pt>
                <c:pt idx="1212">
                  <c:v>04/11/2016</c:v>
                </c:pt>
                <c:pt idx="1213">
                  <c:v>07/11/2016</c:v>
                </c:pt>
                <c:pt idx="1214">
                  <c:v>08/11/2016</c:v>
                </c:pt>
                <c:pt idx="1215">
                  <c:v>09/11/2016</c:v>
                </c:pt>
                <c:pt idx="1216">
                  <c:v>10/11/2016</c:v>
                </c:pt>
                <c:pt idx="1217">
                  <c:v>11/11/2016</c:v>
                </c:pt>
                <c:pt idx="1218">
                  <c:v>14/11/2016</c:v>
                </c:pt>
                <c:pt idx="1219">
                  <c:v>15/11/2016</c:v>
                </c:pt>
                <c:pt idx="1220">
                  <c:v>16/11/2016</c:v>
                </c:pt>
                <c:pt idx="1221">
                  <c:v>17/11/2016</c:v>
                </c:pt>
                <c:pt idx="1222">
                  <c:v>18/11/2016</c:v>
                </c:pt>
                <c:pt idx="1223">
                  <c:v>21/11/2016</c:v>
                </c:pt>
                <c:pt idx="1224">
                  <c:v>22/11/2016</c:v>
                </c:pt>
                <c:pt idx="1225">
                  <c:v>23/11/2016</c:v>
                </c:pt>
                <c:pt idx="1226">
                  <c:v>24/11/2016</c:v>
                </c:pt>
                <c:pt idx="1227">
                  <c:v>25/11/2016</c:v>
                </c:pt>
                <c:pt idx="1228">
                  <c:v>28/11/2016</c:v>
                </c:pt>
                <c:pt idx="1229">
                  <c:v>29/11/2016</c:v>
                </c:pt>
                <c:pt idx="1230">
                  <c:v>30/11/2016</c:v>
                </c:pt>
                <c:pt idx="1231">
                  <c:v>01/12/2016</c:v>
                </c:pt>
                <c:pt idx="1232">
                  <c:v>02/12/2016</c:v>
                </c:pt>
                <c:pt idx="1233">
                  <c:v>05/12/2016</c:v>
                </c:pt>
                <c:pt idx="1234">
                  <c:v>06/12/2016</c:v>
                </c:pt>
                <c:pt idx="1235">
                  <c:v>07/12/2016</c:v>
                </c:pt>
                <c:pt idx="1236">
                  <c:v>08/12/2016</c:v>
                </c:pt>
                <c:pt idx="1237">
                  <c:v>09/12/2016</c:v>
                </c:pt>
                <c:pt idx="1238">
                  <c:v>12/12/2016</c:v>
                </c:pt>
                <c:pt idx="1239">
                  <c:v>13/12/2016</c:v>
                </c:pt>
                <c:pt idx="1240">
                  <c:v>14/12/2016</c:v>
                </c:pt>
                <c:pt idx="1241">
                  <c:v>15/12/2016</c:v>
                </c:pt>
                <c:pt idx="1242">
                  <c:v>16/12/2016</c:v>
                </c:pt>
                <c:pt idx="1243">
                  <c:v>19/12/2016</c:v>
                </c:pt>
                <c:pt idx="1244">
                  <c:v>20/12/2016</c:v>
                </c:pt>
                <c:pt idx="1245">
                  <c:v>21/12/2016</c:v>
                </c:pt>
                <c:pt idx="1246">
                  <c:v>22/12/2016</c:v>
                </c:pt>
                <c:pt idx="1247">
                  <c:v>23/12/2016</c:v>
                </c:pt>
                <c:pt idx="1248">
                  <c:v>28/12/2016</c:v>
                </c:pt>
                <c:pt idx="1249">
                  <c:v>29/12/2016</c:v>
                </c:pt>
                <c:pt idx="1250">
                  <c:v>30/12/2016</c:v>
                </c:pt>
                <c:pt idx="1251">
                  <c:v>03/01/2017</c:v>
                </c:pt>
                <c:pt idx="1252">
                  <c:v>04/01/2017</c:v>
                </c:pt>
                <c:pt idx="1253">
                  <c:v>05/01/2017</c:v>
                </c:pt>
                <c:pt idx="1254">
                  <c:v>06/01/2017</c:v>
                </c:pt>
                <c:pt idx="1255">
                  <c:v>09/01/2017</c:v>
                </c:pt>
                <c:pt idx="1256">
                  <c:v>10/01/2017</c:v>
                </c:pt>
                <c:pt idx="1257">
                  <c:v>11/01/2017</c:v>
                </c:pt>
                <c:pt idx="1258">
                  <c:v>12/01/2017</c:v>
                </c:pt>
                <c:pt idx="1259">
                  <c:v>13/01/2017</c:v>
                </c:pt>
                <c:pt idx="1260">
                  <c:v>16/01/2017</c:v>
                </c:pt>
                <c:pt idx="1261">
                  <c:v>17/01/2017</c:v>
                </c:pt>
                <c:pt idx="1262">
                  <c:v>18/01/2017</c:v>
                </c:pt>
                <c:pt idx="1263">
                  <c:v>19/01/2017</c:v>
                </c:pt>
                <c:pt idx="1264">
                  <c:v>20/01/2017</c:v>
                </c:pt>
                <c:pt idx="1265">
                  <c:v>23/01/2017</c:v>
                </c:pt>
                <c:pt idx="1266">
                  <c:v>24/01/2017</c:v>
                </c:pt>
                <c:pt idx="1267">
                  <c:v>25/01/2017</c:v>
                </c:pt>
                <c:pt idx="1268">
                  <c:v>26/01/2017</c:v>
                </c:pt>
                <c:pt idx="1269">
                  <c:v>27/01/2017</c:v>
                </c:pt>
                <c:pt idx="1270">
                  <c:v>30/01/2017</c:v>
                </c:pt>
                <c:pt idx="1271">
                  <c:v>31/01/2017</c:v>
                </c:pt>
                <c:pt idx="1272">
                  <c:v>01/02/2017</c:v>
                </c:pt>
                <c:pt idx="1273">
                  <c:v>02/02/2017</c:v>
                </c:pt>
                <c:pt idx="1274">
                  <c:v>03/02/2017</c:v>
                </c:pt>
                <c:pt idx="1275">
                  <c:v>06/02/2017</c:v>
                </c:pt>
                <c:pt idx="1276">
                  <c:v>07/02/2017</c:v>
                </c:pt>
                <c:pt idx="1277">
                  <c:v>08/02/2017</c:v>
                </c:pt>
                <c:pt idx="1278">
                  <c:v>09/02/2017</c:v>
                </c:pt>
                <c:pt idx="1279">
                  <c:v>10/02/2017</c:v>
                </c:pt>
                <c:pt idx="1280">
                  <c:v>13/02/2017</c:v>
                </c:pt>
                <c:pt idx="1281">
                  <c:v>14/02/2017</c:v>
                </c:pt>
                <c:pt idx="1282">
                  <c:v>15/02/2017</c:v>
                </c:pt>
                <c:pt idx="1283">
                  <c:v>16/02/2017</c:v>
                </c:pt>
                <c:pt idx="1284">
                  <c:v>17/02/2017</c:v>
                </c:pt>
                <c:pt idx="1285">
                  <c:v>20/02/2017</c:v>
                </c:pt>
                <c:pt idx="1286">
                  <c:v>21/02/2017</c:v>
                </c:pt>
                <c:pt idx="1287">
                  <c:v>22/02/2017</c:v>
                </c:pt>
                <c:pt idx="1288">
                  <c:v>23/02/2017</c:v>
                </c:pt>
                <c:pt idx="1289">
                  <c:v>24/02/2017</c:v>
                </c:pt>
                <c:pt idx="1290">
                  <c:v>27/02/2017</c:v>
                </c:pt>
                <c:pt idx="1291">
                  <c:v>28/02/2017</c:v>
                </c:pt>
                <c:pt idx="1292">
                  <c:v>01/03/2017</c:v>
                </c:pt>
                <c:pt idx="1293">
                  <c:v>02/03/2017</c:v>
                </c:pt>
                <c:pt idx="1294">
                  <c:v>03/03/2017</c:v>
                </c:pt>
                <c:pt idx="1295">
                  <c:v>06/03/2017</c:v>
                </c:pt>
                <c:pt idx="1296">
                  <c:v>07/03/2017</c:v>
                </c:pt>
                <c:pt idx="1297">
                  <c:v>08/03/2017</c:v>
                </c:pt>
                <c:pt idx="1298">
                  <c:v>09/03/2017</c:v>
                </c:pt>
                <c:pt idx="1299">
                  <c:v>10/03/2017</c:v>
                </c:pt>
                <c:pt idx="1300">
                  <c:v>13/03/2017</c:v>
                </c:pt>
                <c:pt idx="1301">
                  <c:v>14/03/2017</c:v>
                </c:pt>
                <c:pt idx="1302">
                  <c:v>15/03/2017</c:v>
                </c:pt>
                <c:pt idx="1303">
                  <c:v>16/03/2017</c:v>
                </c:pt>
                <c:pt idx="1304">
                  <c:v>17/03/2017</c:v>
                </c:pt>
                <c:pt idx="1305">
                  <c:v>20/03/2017</c:v>
                </c:pt>
                <c:pt idx="1306">
                  <c:v>21/03/2017</c:v>
                </c:pt>
                <c:pt idx="1307">
                  <c:v>22/03/2017</c:v>
                </c:pt>
                <c:pt idx="1308">
                  <c:v>23/03/2017</c:v>
                </c:pt>
                <c:pt idx="1309">
                  <c:v>24/03/2017</c:v>
                </c:pt>
                <c:pt idx="1310">
                  <c:v>27/03/2017</c:v>
                </c:pt>
                <c:pt idx="1311">
                  <c:v>28/03/2017</c:v>
                </c:pt>
                <c:pt idx="1312">
                  <c:v>29/03/2017</c:v>
                </c:pt>
                <c:pt idx="1313">
                  <c:v>30/03/2017</c:v>
                </c:pt>
                <c:pt idx="1314">
                  <c:v>31/03/2017</c:v>
                </c:pt>
                <c:pt idx="1315">
                  <c:v>03/04/2017</c:v>
                </c:pt>
                <c:pt idx="1316">
                  <c:v>04/04/2017</c:v>
                </c:pt>
                <c:pt idx="1317">
                  <c:v>05/04/2017</c:v>
                </c:pt>
                <c:pt idx="1318">
                  <c:v>06/04/2017</c:v>
                </c:pt>
                <c:pt idx="1319">
                  <c:v>07/04/2017</c:v>
                </c:pt>
                <c:pt idx="1320">
                  <c:v>10/04/2017</c:v>
                </c:pt>
                <c:pt idx="1321">
                  <c:v>11/04/2017</c:v>
                </c:pt>
                <c:pt idx="1322">
                  <c:v>12/04/2017</c:v>
                </c:pt>
                <c:pt idx="1323">
                  <c:v>13/04/2017</c:v>
                </c:pt>
                <c:pt idx="1324">
                  <c:v>18/04/2017</c:v>
                </c:pt>
                <c:pt idx="1325">
                  <c:v>19/04/2017</c:v>
                </c:pt>
                <c:pt idx="1326">
                  <c:v>20/04/2017</c:v>
                </c:pt>
                <c:pt idx="1327">
                  <c:v>21/04/2017</c:v>
                </c:pt>
                <c:pt idx="1328">
                  <c:v>24/04/2017</c:v>
                </c:pt>
                <c:pt idx="1329">
                  <c:v>25/04/2017</c:v>
                </c:pt>
                <c:pt idx="1330">
                  <c:v>26/04/2017</c:v>
                </c:pt>
                <c:pt idx="1331">
                  <c:v>27/04/2017</c:v>
                </c:pt>
                <c:pt idx="1332">
                  <c:v>28/04/2017</c:v>
                </c:pt>
                <c:pt idx="1333">
                  <c:v>02/05/2017</c:v>
                </c:pt>
                <c:pt idx="1334">
                  <c:v>03/05/2017</c:v>
                </c:pt>
                <c:pt idx="1335">
                  <c:v>04/05/2017</c:v>
                </c:pt>
                <c:pt idx="1336">
                  <c:v>05/05/2017</c:v>
                </c:pt>
                <c:pt idx="1337">
                  <c:v>08/05/2017</c:v>
                </c:pt>
                <c:pt idx="1338">
                  <c:v>09/05/2017</c:v>
                </c:pt>
                <c:pt idx="1339">
                  <c:v>10/05/2017</c:v>
                </c:pt>
                <c:pt idx="1340">
                  <c:v>11/05/2017</c:v>
                </c:pt>
                <c:pt idx="1341">
                  <c:v>12/05/2017</c:v>
                </c:pt>
                <c:pt idx="1342">
                  <c:v>15/05/2017</c:v>
                </c:pt>
                <c:pt idx="1343">
                  <c:v>16/05/2017</c:v>
                </c:pt>
                <c:pt idx="1344">
                  <c:v>17/05/2017</c:v>
                </c:pt>
                <c:pt idx="1345">
                  <c:v>18/05/2017</c:v>
                </c:pt>
                <c:pt idx="1346">
                  <c:v>19/05/2017</c:v>
                </c:pt>
                <c:pt idx="1347">
                  <c:v>22/05/2017</c:v>
                </c:pt>
                <c:pt idx="1348">
                  <c:v>23/05/2017</c:v>
                </c:pt>
                <c:pt idx="1349">
                  <c:v>24/05/2017</c:v>
                </c:pt>
                <c:pt idx="1350">
                  <c:v>25/05/2017</c:v>
                </c:pt>
                <c:pt idx="1351">
                  <c:v>26/05/2017</c:v>
                </c:pt>
                <c:pt idx="1352">
                  <c:v>30/05/2017</c:v>
                </c:pt>
                <c:pt idx="1353">
                  <c:v>31/05/2017</c:v>
                </c:pt>
                <c:pt idx="1354">
                  <c:v>01/06/2017</c:v>
                </c:pt>
                <c:pt idx="1355">
                  <c:v>02/06/2017</c:v>
                </c:pt>
                <c:pt idx="1356">
                  <c:v>05/06/2017</c:v>
                </c:pt>
                <c:pt idx="1357">
                  <c:v>06/06/2017</c:v>
                </c:pt>
                <c:pt idx="1358">
                  <c:v>07/06/2017</c:v>
                </c:pt>
                <c:pt idx="1359">
                  <c:v>08/06/2017</c:v>
                </c:pt>
                <c:pt idx="1360">
                  <c:v>09/06/2017</c:v>
                </c:pt>
                <c:pt idx="1361">
                  <c:v>12/06/2017</c:v>
                </c:pt>
                <c:pt idx="1362">
                  <c:v>13/06/2017</c:v>
                </c:pt>
                <c:pt idx="1363">
                  <c:v>14/06/2017</c:v>
                </c:pt>
                <c:pt idx="1364">
                  <c:v>15/06/2017</c:v>
                </c:pt>
                <c:pt idx="1365">
                  <c:v>16/06/2017</c:v>
                </c:pt>
                <c:pt idx="1366">
                  <c:v>19/06/2017</c:v>
                </c:pt>
                <c:pt idx="1367">
                  <c:v>20/06/2017</c:v>
                </c:pt>
                <c:pt idx="1368">
                  <c:v>21/06/2017</c:v>
                </c:pt>
                <c:pt idx="1369">
                  <c:v>22/06/2017</c:v>
                </c:pt>
                <c:pt idx="1370">
                  <c:v>23/06/2017</c:v>
                </c:pt>
                <c:pt idx="1371">
                  <c:v>26/06/2017</c:v>
                </c:pt>
                <c:pt idx="1372">
                  <c:v>27/06/2017</c:v>
                </c:pt>
                <c:pt idx="1373">
                  <c:v>28/06/2017</c:v>
                </c:pt>
                <c:pt idx="1374">
                  <c:v>29/06/2017</c:v>
                </c:pt>
                <c:pt idx="1375">
                  <c:v>30/06/2017</c:v>
                </c:pt>
                <c:pt idx="1376">
                  <c:v>03/07/2017</c:v>
                </c:pt>
                <c:pt idx="1377">
                  <c:v>04/07/2017</c:v>
                </c:pt>
                <c:pt idx="1378">
                  <c:v>05/07/2017</c:v>
                </c:pt>
                <c:pt idx="1379">
                  <c:v>06/07/2017</c:v>
                </c:pt>
                <c:pt idx="1380">
                  <c:v>07/07/2017</c:v>
                </c:pt>
                <c:pt idx="1381">
                  <c:v>10/07/2017</c:v>
                </c:pt>
                <c:pt idx="1382">
                  <c:v>11/07/2017</c:v>
                </c:pt>
                <c:pt idx="1383">
                  <c:v>12/07/2017</c:v>
                </c:pt>
                <c:pt idx="1384">
                  <c:v>13/07/2017</c:v>
                </c:pt>
                <c:pt idx="1385">
                  <c:v>14/07/2017</c:v>
                </c:pt>
                <c:pt idx="1386">
                  <c:v>17/07/2017</c:v>
                </c:pt>
                <c:pt idx="1387">
                  <c:v>18/07/2017</c:v>
                </c:pt>
                <c:pt idx="1388">
                  <c:v>19/07/2017</c:v>
                </c:pt>
                <c:pt idx="1389">
                  <c:v>20/07/2017</c:v>
                </c:pt>
                <c:pt idx="1390">
                  <c:v>21/07/2017</c:v>
                </c:pt>
                <c:pt idx="1391">
                  <c:v>24/07/2017</c:v>
                </c:pt>
                <c:pt idx="1392">
                  <c:v>25/07/2017</c:v>
                </c:pt>
                <c:pt idx="1393">
                  <c:v>26/07/2017</c:v>
                </c:pt>
                <c:pt idx="1394">
                  <c:v>27/07/2017</c:v>
                </c:pt>
                <c:pt idx="1395">
                  <c:v>28/07/2017</c:v>
                </c:pt>
                <c:pt idx="1396">
                  <c:v>31/07/2017</c:v>
                </c:pt>
                <c:pt idx="1397">
                  <c:v>01/08/2017</c:v>
                </c:pt>
                <c:pt idx="1398">
                  <c:v>02/08/2017</c:v>
                </c:pt>
                <c:pt idx="1399">
                  <c:v>03/08/2017</c:v>
                </c:pt>
                <c:pt idx="1400">
                  <c:v>04/08/2017</c:v>
                </c:pt>
                <c:pt idx="1401">
                  <c:v>07/08/2017</c:v>
                </c:pt>
                <c:pt idx="1402">
                  <c:v>08/08/2017</c:v>
                </c:pt>
                <c:pt idx="1403">
                  <c:v>09/08/2017</c:v>
                </c:pt>
                <c:pt idx="1404">
                  <c:v>10/08/2017</c:v>
                </c:pt>
                <c:pt idx="1405">
                  <c:v>11/08/2017</c:v>
                </c:pt>
                <c:pt idx="1406">
                  <c:v>14/08/2017</c:v>
                </c:pt>
                <c:pt idx="1407">
                  <c:v>15/08/2017</c:v>
                </c:pt>
                <c:pt idx="1408">
                  <c:v>16/08/2017</c:v>
                </c:pt>
                <c:pt idx="1409">
                  <c:v>17/08/2017</c:v>
                </c:pt>
                <c:pt idx="1410">
                  <c:v>18/08/2017</c:v>
                </c:pt>
                <c:pt idx="1411">
                  <c:v>21/08/2017</c:v>
                </c:pt>
                <c:pt idx="1412">
                  <c:v>22/08/2017</c:v>
                </c:pt>
                <c:pt idx="1413">
                  <c:v>23/08/2017</c:v>
                </c:pt>
                <c:pt idx="1414">
                  <c:v>24/08/2017</c:v>
                </c:pt>
                <c:pt idx="1415">
                  <c:v>25/08/2017</c:v>
                </c:pt>
                <c:pt idx="1416">
                  <c:v>29/08/2017</c:v>
                </c:pt>
                <c:pt idx="1417">
                  <c:v>30/08/2017</c:v>
                </c:pt>
                <c:pt idx="1418">
                  <c:v>31/08/2017</c:v>
                </c:pt>
                <c:pt idx="1419">
                  <c:v>01/09/2017</c:v>
                </c:pt>
                <c:pt idx="1420">
                  <c:v>04/09/2017</c:v>
                </c:pt>
                <c:pt idx="1421">
                  <c:v>05/09/2017</c:v>
                </c:pt>
                <c:pt idx="1422">
                  <c:v>06/09/2017</c:v>
                </c:pt>
                <c:pt idx="1423">
                  <c:v>07/09/2017</c:v>
                </c:pt>
                <c:pt idx="1424">
                  <c:v>08/09/2017</c:v>
                </c:pt>
                <c:pt idx="1425">
                  <c:v>11/09/2017</c:v>
                </c:pt>
                <c:pt idx="1426">
                  <c:v>12/09/2017</c:v>
                </c:pt>
                <c:pt idx="1427">
                  <c:v>13/09/2017</c:v>
                </c:pt>
                <c:pt idx="1428">
                  <c:v>14/09/2017</c:v>
                </c:pt>
                <c:pt idx="1429">
                  <c:v>15/09/2017</c:v>
                </c:pt>
                <c:pt idx="1430">
                  <c:v>18/09/2017</c:v>
                </c:pt>
                <c:pt idx="1431">
                  <c:v>19/09/2017</c:v>
                </c:pt>
                <c:pt idx="1432">
                  <c:v>20/09/2017</c:v>
                </c:pt>
                <c:pt idx="1433">
                  <c:v>21/09/2017</c:v>
                </c:pt>
                <c:pt idx="1434">
                  <c:v>22/09/2017</c:v>
                </c:pt>
                <c:pt idx="1435">
                  <c:v>25/09/2017</c:v>
                </c:pt>
                <c:pt idx="1436">
                  <c:v>26/09/2017</c:v>
                </c:pt>
                <c:pt idx="1437">
                  <c:v>27/09/2017</c:v>
                </c:pt>
                <c:pt idx="1438">
                  <c:v>28/09/2017</c:v>
                </c:pt>
                <c:pt idx="1439">
                  <c:v>29/09/2017</c:v>
                </c:pt>
                <c:pt idx="1440">
                  <c:v>02/10/2017</c:v>
                </c:pt>
                <c:pt idx="1441">
                  <c:v>03/10/2017</c:v>
                </c:pt>
                <c:pt idx="1442">
                  <c:v>04/10/2017</c:v>
                </c:pt>
                <c:pt idx="1443">
                  <c:v>05/10/2017</c:v>
                </c:pt>
                <c:pt idx="1444">
                  <c:v>06/10/2017</c:v>
                </c:pt>
                <c:pt idx="1445">
                  <c:v>09/10/2017</c:v>
                </c:pt>
                <c:pt idx="1446">
                  <c:v>10/10/2017</c:v>
                </c:pt>
                <c:pt idx="1447">
                  <c:v>11/10/2017</c:v>
                </c:pt>
                <c:pt idx="1448">
                  <c:v>12/10/2017</c:v>
                </c:pt>
                <c:pt idx="1449">
                  <c:v>13/10/2017</c:v>
                </c:pt>
                <c:pt idx="1450">
                  <c:v>16/10/2017</c:v>
                </c:pt>
                <c:pt idx="1451">
                  <c:v>17/10/2017</c:v>
                </c:pt>
                <c:pt idx="1452">
                  <c:v>18/10/2017</c:v>
                </c:pt>
                <c:pt idx="1453">
                  <c:v>19/10/2017</c:v>
                </c:pt>
                <c:pt idx="1454">
                  <c:v>20/10/2017</c:v>
                </c:pt>
                <c:pt idx="1455">
                  <c:v>23/10/2017</c:v>
                </c:pt>
                <c:pt idx="1456">
                  <c:v>24/10/2017</c:v>
                </c:pt>
                <c:pt idx="1457">
                  <c:v>25/10/2017</c:v>
                </c:pt>
                <c:pt idx="1458">
                  <c:v>26/10/2017</c:v>
                </c:pt>
                <c:pt idx="1459">
                  <c:v>27/10/2017</c:v>
                </c:pt>
                <c:pt idx="1460">
                  <c:v>30/10/2017</c:v>
                </c:pt>
                <c:pt idx="1461">
                  <c:v>31/10/2017</c:v>
                </c:pt>
                <c:pt idx="1462">
                  <c:v>01/11/2017</c:v>
                </c:pt>
                <c:pt idx="1463">
                  <c:v>02/11/2017</c:v>
                </c:pt>
                <c:pt idx="1464">
                  <c:v>03/11/2017</c:v>
                </c:pt>
                <c:pt idx="1465">
                  <c:v>06/11/2017</c:v>
                </c:pt>
                <c:pt idx="1466">
                  <c:v>07/11/2017</c:v>
                </c:pt>
                <c:pt idx="1467">
                  <c:v>08/11/2017</c:v>
                </c:pt>
                <c:pt idx="1468">
                  <c:v>09/11/2017</c:v>
                </c:pt>
                <c:pt idx="1469">
                  <c:v>10/11/2017</c:v>
                </c:pt>
                <c:pt idx="1470">
                  <c:v>13/11/2017</c:v>
                </c:pt>
                <c:pt idx="1471">
                  <c:v>14/11/2017</c:v>
                </c:pt>
                <c:pt idx="1472">
                  <c:v>15/11/2017</c:v>
                </c:pt>
                <c:pt idx="1473">
                  <c:v>16/11/2017</c:v>
                </c:pt>
                <c:pt idx="1474">
                  <c:v>17/11/2017</c:v>
                </c:pt>
                <c:pt idx="1475">
                  <c:v>20/11/2017</c:v>
                </c:pt>
                <c:pt idx="1476">
                  <c:v>21/11/2017</c:v>
                </c:pt>
                <c:pt idx="1477">
                  <c:v>22/11/2017</c:v>
                </c:pt>
                <c:pt idx="1478">
                  <c:v>23/11/2017</c:v>
                </c:pt>
                <c:pt idx="1479">
                  <c:v>24/11/2017</c:v>
                </c:pt>
                <c:pt idx="1480">
                  <c:v>27/11/2017</c:v>
                </c:pt>
                <c:pt idx="1481">
                  <c:v>28/11/2017</c:v>
                </c:pt>
                <c:pt idx="1482">
                  <c:v>29/11/2017</c:v>
                </c:pt>
                <c:pt idx="1483">
                  <c:v>30/11/2017</c:v>
                </c:pt>
                <c:pt idx="1484">
                  <c:v>01/12/2017</c:v>
                </c:pt>
                <c:pt idx="1485">
                  <c:v>04/12/2017</c:v>
                </c:pt>
                <c:pt idx="1486">
                  <c:v>05/12/2017</c:v>
                </c:pt>
                <c:pt idx="1487">
                  <c:v>06/12/2017</c:v>
                </c:pt>
                <c:pt idx="1488">
                  <c:v>07/12/2017</c:v>
                </c:pt>
                <c:pt idx="1489">
                  <c:v>08/12/2017</c:v>
                </c:pt>
                <c:pt idx="1490">
                  <c:v>12/12/2017</c:v>
                </c:pt>
                <c:pt idx="1491">
                  <c:v>13/12/2017</c:v>
                </c:pt>
                <c:pt idx="1492">
                  <c:v>14/12/2017</c:v>
                </c:pt>
                <c:pt idx="1493">
                  <c:v>15/12/2017</c:v>
                </c:pt>
                <c:pt idx="1494">
                  <c:v>18/12/2017</c:v>
                </c:pt>
                <c:pt idx="1495">
                  <c:v>19/12/2017</c:v>
                </c:pt>
                <c:pt idx="1496">
                  <c:v>20/12/2017</c:v>
                </c:pt>
                <c:pt idx="1497">
                  <c:v>21/12/2017</c:v>
                </c:pt>
                <c:pt idx="1498">
                  <c:v>22/12/2017</c:v>
                </c:pt>
                <c:pt idx="1499">
                  <c:v>27/12/2017</c:v>
                </c:pt>
                <c:pt idx="1500">
                  <c:v>28/12/2017</c:v>
                </c:pt>
                <c:pt idx="1501">
                  <c:v>29/12/2017</c:v>
                </c:pt>
                <c:pt idx="1502">
                  <c:v>02/01/2018</c:v>
                </c:pt>
                <c:pt idx="1503">
                  <c:v>03/01/2018</c:v>
                </c:pt>
                <c:pt idx="1504">
                  <c:v>04/01/2018</c:v>
                </c:pt>
                <c:pt idx="1505">
                  <c:v>05/01/2018</c:v>
                </c:pt>
                <c:pt idx="1506">
                  <c:v>08/01/2018</c:v>
                </c:pt>
                <c:pt idx="1507">
                  <c:v>09/01/2018</c:v>
                </c:pt>
                <c:pt idx="1508">
                  <c:v>10/01/2018</c:v>
                </c:pt>
                <c:pt idx="1509">
                  <c:v>11/01/2018</c:v>
                </c:pt>
                <c:pt idx="1510">
                  <c:v>12/01/2018</c:v>
                </c:pt>
                <c:pt idx="1511">
                  <c:v>15/01/2018</c:v>
                </c:pt>
                <c:pt idx="1512">
                  <c:v>16/01/2018</c:v>
                </c:pt>
                <c:pt idx="1513">
                  <c:v>17/01/2018</c:v>
                </c:pt>
                <c:pt idx="1514">
                  <c:v>18/01/2018</c:v>
                </c:pt>
                <c:pt idx="1515">
                  <c:v>19/01/2018</c:v>
                </c:pt>
                <c:pt idx="1516">
                  <c:v>22/01/2018</c:v>
                </c:pt>
                <c:pt idx="1517">
                  <c:v>23/01/2018</c:v>
                </c:pt>
                <c:pt idx="1518">
                  <c:v>24/01/2018</c:v>
                </c:pt>
                <c:pt idx="1519">
                  <c:v>25/01/2018</c:v>
                </c:pt>
                <c:pt idx="1520">
                  <c:v>26/01/2018</c:v>
                </c:pt>
                <c:pt idx="1521">
                  <c:v>29/01/2018</c:v>
                </c:pt>
                <c:pt idx="1522">
                  <c:v>30/01/2018</c:v>
                </c:pt>
                <c:pt idx="1523">
                  <c:v>31/01/2018</c:v>
                </c:pt>
                <c:pt idx="1524">
                  <c:v>01/02/2018</c:v>
                </c:pt>
                <c:pt idx="1525">
                  <c:v>02/02/2018</c:v>
                </c:pt>
                <c:pt idx="1526">
                  <c:v>05/02/2018</c:v>
                </c:pt>
                <c:pt idx="1527">
                  <c:v>06/02/2018</c:v>
                </c:pt>
                <c:pt idx="1528">
                  <c:v>07/02/2018</c:v>
                </c:pt>
                <c:pt idx="1529">
                  <c:v>08/02/2018</c:v>
                </c:pt>
                <c:pt idx="1530">
                  <c:v>09/02/2018</c:v>
                </c:pt>
                <c:pt idx="1531">
                  <c:v>12/02/2018</c:v>
                </c:pt>
                <c:pt idx="1532">
                  <c:v>13/02/2018</c:v>
                </c:pt>
                <c:pt idx="1533">
                  <c:v>14/02/2018</c:v>
                </c:pt>
                <c:pt idx="1534">
                  <c:v>15/02/2018</c:v>
                </c:pt>
                <c:pt idx="1535">
                  <c:v>16/02/2018</c:v>
                </c:pt>
                <c:pt idx="1536">
                  <c:v>19/02/2018</c:v>
                </c:pt>
                <c:pt idx="1537">
                  <c:v>20/02/2018</c:v>
                </c:pt>
                <c:pt idx="1538">
                  <c:v>21/02/2018</c:v>
                </c:pt>
                <c:pt idx="1539">
                  <c:v>22/02/2018</c:v>
                </c:pt>
                <c:pt idx="1540">
                  <c:v>23/02/2018</c:v>
                </c:pt>
                <c:pt idx="1541">
                  <c:v>26/02/2018</c:v>
                </c:pt>
                <c:pt idx="1542">
                  <c:v>27/02/2018</c:v>
                </c:pt>
                <c:pt idx="1543">
                  <c:v>28/02/2018</c:v>
                </c:pt>
                <c:pt idx="1544">
                  <c:v>01/03/2018</c:v>
                </c:pt>
                <c:pt idx="1545">
                  <c:v>02/03/2018</c:v>
                </c:pt>
                <c:pt idx="1546">
                  <c:v>05/03/2018</c:v>
                </c:pt>
                <c:pt idx="1547">
                  <c:v>06/03/2018</c:v>
                </c:pt>
                <c:pt idx="1548">
                  <c:v>07/03/2018</c:v>
                </c:pt>
                <c:pt idx="1549">
                  <c:v>08/03/2018</c:v>
                </c:pt>
                <c:pt idx="1550">
                  <c:v>09/03/2018</c:v>
                </c:pt>
                <c:pt idx="1551">
                  <c:v>12/03/2018</c:v>
                </c:pt>
                <c:pt idx="1552">
                  <c:v>13/03/2018</c:v>
                </c:pt>
                <c:pt idx="1553">
                  <c:v>14/03/2018</c:v>
                </c:pt>
                <c:pt idx="1554">
                  <c:v>15/03/2018</c:v>
                </c:pt>
                <c:pt idx="1555">
                  <c:v>16/03/2018</c:v>
                </c:pt>
                <c:pt idx="1556">
                  <c:v>19/03/2018</c:v>
                </c:pt>
                <c:pt idx="1557">
                  <c:v>20/03/2018</c:v>
                </c:pt>
                <c:pt idx="1558">
                  <c:v>21/03/2018</c:v>
                </c:pt>
                <c:pt idx="1559">
                  <c:v>22/03/2018</c:v>
                </c:pt>
                <c:pt idx="1560">
                  <c:v>23/03/2018</c:v>
                </c:pt>
                <c:pt idx="1561">
                  <c:v>26/03/2018</c:v>
                </c:pt>
                <c:pt idx="1562">
                  <c:v>27/03/2018</c:v>
                </c:pt>
                <c:pt idx="1563">
                  <c:v>28/03/2018</c:v>
                </c:pt>
                <c:pt idx="1564">
                  <c:v>29/03/2018</c:v>
                </c:pt>
                <c:pt idx="1565">
                  <c:v>03/04/2018</c:v>
                </c:pt>
                <c:pt idx="1566">
                  <c:v>04/04/2018</c:v>
                </c:pt>
                <c:pt idx="1567">
                  <c:v>05/04/2018</c:v>
                </c:pt>
                <c:pt idx="1568">
                  <c:v>06/04/2018</c:v>
                </c:pt>
                <c:pt idx="1569">
                  <c:v>09/04/2018</c:v>
                </c:pt>
                <c:pt idx="1570">
                  <c:v>10/04/2018</c:v>
                </c:pt>
                <c:pt idx="1571">
                  <c:v>11/04/2018</c:v>
                </c:pt>
                <c:pt idx="1572">
                  <c:v>12/04/2018</c:v>
                </c:pt>
                <c:pt idx="1573">
                  <c:v>13/04/2018</c:v>
                </c:pt>
                <c:pt idx="1574">
                  <c:v>16/04/2018</c:v>
                </c:pt>
                <c:pt idx="1575">
                  <c:v>17/04/2018</c:v>
                </c:pt>
                <c:pt idx="1576">
                  <c:v>18/04/2018</c:v>
                </c:pt>
                <c:pt idx="1577">
                  <c:v>19/04/2018</c:v>
                </c:pt>
                <c:pt idx="1578">
                  <c:v>20/04/2018</c:v>
                </c:pt>
                <c:pt idx="1579">
                  <c:v>23/04/2018</c:v>
                </c:pt>
                <c:pt idx="1580">
                  <c:v>24/04/2018</c:v>
                </c:pt>
                <c:pt idx="1581">
                  <c:v>25/04/2018</c:v>
                </c:pt>
                <c:pt idx="1582">
                  <c:v>26/04/2018</c:v>
                </c:pt>
                <c:pt idx="1583">
                  <c:v>27/04/2018</c:v>
                </c:pt>
                <c:pt idx="1584">
                  <c:v>30/04/2018</c:v>
                </c:pt>
                <c:pt idx="1585">
                  <c:v>01/05/2018</c:v>
                </c:pt>
                <c:pt idx="1586">
                  <c:v>02/05/2018</c:v>
                </c:pt>
                <c:pt idx="1587">
                  <c:v>04/05/2018</c:v>
                </c:pt>
                <c:pt idx="1588">
                  <c:v>08/05/2018</c:v>
                </c:pt>
                <c:pt idx="1589">
                  <c:v>10/05/2018</c:v>
                </c:pt>
                <c:pt idx="1590">
                  <c:v>11/05/2018</c:v>
                </c:pt>
                <c:pt idx="1591">
                  <c:v>14/05/2018</c:v>
                </c:pt>
                <c:pt idx="1592">
                  <c:v>15/05/2018</c:v>
                </c:pt>
                <c:pt idx="1593">
                  <c:v>16/05/2018</c:v>
                </c:pt>
                <c:pt idx="1594">
                  <c:v>18/05/2018</c:v>
                </c:pt>
                <c:pt idx="1595">
                  <c:v>21/05/2018</c:v>
                </c:pt>
                <c:pt idx="1596">
                  <c:v>22/05/2018</c:v>
                </c:pt>
                <c:pt idx="1597">
                  <c:v>24/05/2018</c:v>
                </c:pt>
                <c:pt idx="1598">
                  <c:v>25/05/2018</c:v>
                </c:pt>
                <c:pt idx="1599">
                  <c:v>30/05/2018</c:v>
                </c:pt>
                <c:pt idx="1600">
                  <c:v>01/06/2018</c:v>
                </c:pt>
                <c:pt idx="1601">
                  <c:v>04/06/2018</c:v>
                </c:pt>
                <c:pt idx="1602">
                  <c:v>05/06/2018</c:v>
                </c:pt>
                <c:pt idx="1603">
                  <c:v>06/06/2018</c:v>
                </c:pt>
                <c:pt idx="1604">
                  <c:v>08/06/2018</c:v>
                </c:pt>
                <c:pt idx="1605">
                  <c:v>11/06/2018</c:v>
                </c:pt>
                <c:pt idx="1606">
                  <c:v>12/06/2018</c:v>
                </c:pt>
                <c:pt idx="1607">
                  <c:v>13/06/2018</c:v>
                </c:pt>
                <c:pt idx="1608">
                  <c:v>15/06/2018</c:v>
                </c:pt>
                <c:pt idx="1609">
                  <c:v>19/06/2018</c:v>
                </c:pt>
                <c:pt idx="1610">
                  <c:v>20/06/2018</c:v>
                </c:pt>
                <c:pt idx="1611">
                  <c:v>21/06/2018</c:v>
                </c:pt>
                <c:pt idx="1612">
                  <c:v>22/06/2018</c:v>
                </c:pt>
                <c:pt idx="1613">
                  <c:v>25/06/2018</c:v>
                </c:pt>
                <c:pt idx="1614">
                  <c:v>26/06/2018</c:v>
                </c:pt>
                <c:pt idx="1615">
                  <c:v>28/06/2018</c:v>
                </c:pt>
                <c:pt idx="1616">
                  <c:v>29/06/2018</c:v>
                </c:pt>
                <c:pt idx="1617">
                  <c:v>02/07/2018</c:v>
                </c:pt>
                <c:pt idx="1618">
                  <c:v>03/07/2018</c:v>
                </c:pt>
                <c:pt idx="1619">
                  <c:v>04/07/2018</c:v>
                </c:pt>
                <c:pt idx="1620">
                  <c:v>05/07/2018</c:v>
                </c:pt>
                <c:pt idx="1621">
                  <c:v>06/07/2018</c:v>
                </c:pt>
                <c:pt idx="1622">
                  <c:v>09/07/2018</c:v>
                </c:pt>
                <c:pt idx="1623">
                  <c:v>10/07/2018</c:v>
                </c:pt>
                <c:pt idx="1624">
                  <c:v>11/07/2018</c:v>
                </c:pt>
                <c:pt idx="1625">
                  <c:v>12/07/2018</c:v>
                </c:pt>
                <c:pt idx="1626">
                  <c:v>13/07/2018</c:v>
                </c:pt>
                <c:pt idx="1627">
                  <c:v>16/07/2018</c:v>
                </c:pt>
                <c:pt idx="1628">
                  <c:v>17/07/2018</c:v>
                </c:pt>
                <c:pt idx="1629">
                  <c:v>18/07/2018</c:v>
                </c:pt>
                <c:pt idx="1630">
                  <c:v>19/07/2018</c:v>
                </c:pt>
                <c:pt idx="1631">
                  <c:v>20/07/2018</c:v>
                </c:pt>
                <c:pt idx="1632">
                  <c:v>23/07/2018</c:v>
                </c:pt>
                <c:pt idx="1633">
                  <c:v>25/07/2018</c:v>
                </c:pt>
                <c:pt idx="1634">
                  <c:v>26/07/2018</c:v>
                </c:pt>
                <c:pt idx="1635">
                  <c:v>27/07/2018</c:v>
                </c:pt>
                <c:pt idx="1636">
                  <c:v>30/07/2018</c:v>
                </c:pt>
                <c:pt idx="1637">
                  <c:v>31/07/2018</c:v>
                </c:pt>
                <c:pt idx="1638">
                  <c:v>01/08/2018</c:v>
                </c:pt>
                <c:pt idx="1639">
                  <c:v>02/08/2018</c:v>
                </c:pt>
                <c:pt idx="1640">
                  <c:v>03/08/2018</c:v>
                </c:pt>
                <c:pt idx="1641">
                  <c:v>06/08/2018</c:v>
                </c:pt>
                <c:pt idx="1642">
                  <c:v>07/08/2018</c:v>
                </c:pt>
                <c:pt idx="1643">
                  <c:v>08/08/2018</c:v>
                </c:pt>
                <c:pt idx="1644">
                  <c:v>09/08/2018</c:v>
                </c:pt>
                <c:pt idx="1645">
                  <c:v>10/08/2018</c:v>
                </c:pt>
                <c:pt idx="1646">
                  <c:v>13/08/2018</c:v>
                </c:pt>
                <c:pt idx="1647">
                  <c:v>14/08/2018</c:v>
                </c:pt>
                <c:pt idx="1648">
                  <c:v>15/08/2018</c:v>
                </c:pt>
                <c:pt idx="1649">
                  <c:v>17/08/2018</c:v>
                </c:pt>
                <c:pt idx="1650">
                  <c:v>20/08/2018</c:v>
                </c:pt>
                <c:pt idx="1651">
                  <c:v>21/08/2018</c:v>
                </c:pt>
                <c:pt idx="1652">
                  <c:v>22/08/2018</c:v>
                </c:pt>
                <c:pt idx="1653">
                  <c:v>23/08/2018</c:v>
                </c:pt>
                <c:pt idx="1654">
                  <c:v>24/08/2018</c:v>
                </c:pt>
                <c:pt idx="1655">
                  <c:v>28/08/2018</c:v>
                </c:pt>
                <c:pt idx="1656">
                  <c:v>29/08/2018</c:v>
                </c:pt>
                <c:pt idx="1657">
                  <c:v>30/08/2018</c:v>
                </c:pt>
                <c:pt idx="1658">
                  <c:v>31/08/2018</c:v>
                </c:pt>
                <c:pt idx="1659">
                  <c:v>03/09/2018</c:v>
                </c:pt>
                <c:pt idx="1660">
                  <c:v>04/09/2018</c:v>
                </c:pt>
                <c:pt idx="1661">
                  <c:v>05/09/2018</c:v>
                </c:pt>
                <c:pt idx="1662">
                  <c:v>06/09/2018</c:v>
                </c:pt>
                <c:pt idx="1663">
                  <c:v>07/09/2018</c:v>
                </c:pt>
                <c:pt idx="1664">
                  <c:v>10/09/2018</c:v>
                </c:pt>
                <c:pt idx="1665">
                  <c:v>11/09/2018</c:v>
                </c:pt>
                <c:pt idx="1666">
                  <c:v>12/09/2018</c:v>
                </c:pt>
                <c:pt idx="1667">
                  <c:v>13/09/2018</c:v>
                </c:pt>
                <c:pt idx="1668">
                  <c:v>14/09/2018</c:v>
                </c:pt>
                <c:pt idx="1669">
                  <c:v>17/09/2018</c:v>
                </c:pt>
                <c:pt idx="1670">
                  <c:v>18/09/2018</c:v>
                </c:pt>
                <c:pt idx="1671">
                  <c:v>19/09/2018</c:v>
                </c:pt>
                <c:pt idx="1672">
                  <c:v>20/09/2018</c:v>
                </c:pt>
                <c:pt idx="1673">
                  <c:v>21/09/2018</c:v>
                </c:pt>
                <c:pt idx="1674">
                  <c:v>24/09/2018</c:v>
                </c:pt>
                <c:pt idx="1675">
                  <c:v>25/09/2018</c:v>
                </c:pt>
                <c:pt idx="1676">
                  <c:v>26/09/2018</c:v>
                </c:pt>
                <c:pt idx="1677">
                  <c:v>27/09/2018</c:v>
                </c:pt>
                <c:pt idx="1678">
                  <c:v>28/09/2018</c:v>
                </c:pt>
                <c:pt idx="1679">
                  <c:v>01/10/2018</c:v>
                </c:pt>
                <c:pt idx="1680">
                  <c:v>02/10/2018</c:v>
                </c:pt>
                <c:pt idx="1681">
                  <c:v>03/10/2018</c:v>
                </c:pt>
                <c:pt idx="1682">
                  <c:v>04/10/2018</c:v>
                </c:pt>
                <c:pt idx="1683">
                  <c:v>05/10/2018</c:v>
                </c:pt>
                <c:pt idx="1684">
                  <c:v>08/10/2018</c:v>
                </c:pt>
                <c:pt idx="1685">
                  <c:v>10/10/2018</c:v>
                </c:pt>
                <c:pt idx="1686">
                  <c:v>11/10/2018</c:v>
                </c:pt>
                <c:pt idx="1687">
                  <c:v>12/10/2018</c:v>
                </c:pt>
                <c:pt idx="1688">
                  <c:v>15/10/2018</c:v>
                </c:pt>
              </c:strCache>
            </c:strRef>
          </c:xVal>
          <c:yVal>
            <c:numRef>
              <c:f>Main!$AZ$3:$AZ$1691</c:f>
              <c:numCache>
                <c:formatCode>0%</c:formatCode>
                <c:ptCount val="16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-2.4813895781637719E-2</c:v>
                </c:pt>
                <c:pt idx="502">
                  <c:v>-4.3424317617866005E-2</c:v>
                </c:pt>
                <c:pt idx="503">
                  <c:v>-4.1935483870967745E-2</c:v>
                </c:pt>
                <c:pt idx="504">
                  <c:v>-3.2258064516129031E-2</c:v>
                </c:pt>
                <c:pt idx="505">
                  <c:v>-2.7295285359801489E-3</c:v>
                </c:pt>
                <c:pt idx="506">
                  <c:v>-1.6625310173697269E-2</c:v>
                </c:pt>
                <c:pt idx="507">
                  <c:v>8.1885856079404462E-3</c:v>
                </c:pt>
                <c:pt idx="508">
                  <c:v>-2.7295285359801489E-3</c:v>
                </c:pt>
                <c:pt idx="509">
                  <c:v>2.9776674937965261E-3</c:v>
                </c:pt>
                <c:pt idx="510">
                  <c:v>-1.2406947890818859E-3</c:v>
                </c:pt>
                <c:pt idx="511">
                  <c:v>-2.4813895781637717E-4</c:v>
                </c:pt>
                <c:pt idx="512">
                  <c:v>-1.6129032258064516E-2</c:v>
                </c:pt>
                <c:pt idx="513">
                  <c:v>-2.009925558312655E-2</c:v>
                </c:pt>
                <c:pt idx="514">
                  <c:v>-2.9280397022332507E-2</c:v>
                </c:pt>
                <c:pt idx="515">
                  <c:v>-3.4491315136476429E-2</c:v>
                </c:pt>
                <c:pt idx="516">
                  <c:v>-2.5558312655086849E-2</c:v>
                </c:pt>
                <c:pt idx="517">
                  <c:v>-3.9950372208436724E-2</c:v>
                </c:pt>
                <c:pt idx="518">
                  <c:v>-4.8387096774193547E-2</c:v>
                </c:pt>
                <c:pt idx="519">
                  <c:v>-4.9131513647642677E-2</c:v>
                </c:pt>
                <c:pt idx="520">
                  <c:v>-4.7890818858560794E-2</c:v>
                </c:pt>
                <c:pt idx="521">
                  <c:v>-4.739454094292804E-2</c:v>
                </c:pt>
                <c:pt idx="522">
                  <c:v>-5.3846153846153849E-2</c:v>
                </c:pt>
                <c:pt idx="523">
                  <c:v>-3.5483870967741936E-2</c:v>
                </c:pt>
                <c:pt idx="524">
                  <c:v>-3.9950372208436724E-2</c:v>
                </c:pt>
                <c:pt idx="525">
                  <c:v>-5.1364764267990075E-2</c:v>
                </c:pt>
                <c:pt idx="526">
                  <c:v>-4.0198511166253101E-2</c:v>
                </c:pt>
                <c:pt idx="527">
                  <c:v>-4.2928039702233252E-2</c:v>
                </c:pt>
                <c:pt idx="528">
                  <c:v>-3.4987593052109182E-2</c:v>
                </c:pt>
                <c:pt idx="529">
                  <c:v>-2.7791563275434243E-2</c:v>
                </c:pt>
                <c:pt idx="530">
                  <c:v>-2.7791563275434243E-2</c:v>
                </c:pt>
                <c:pt idx="531">
                  <c:v>-1.761786600496278E-2</c:v>
                </c:pt>
                <c:pt idx="532">
                  <c:v>-3.1265508684863524E-2</c:v>
                </c:pt>
                <c:pt idx="533">
                  <c:v>-3.672456575682382E-2</c:v>
                </c:pt>
                <c:pt idx="534">
                  <c:v>-4.2183622828784122E-2</c:v>
                </c:pt>
                <c:pt idx="535">
                  <c:v>-3.672456575682382E-2</c:v>
                </c:pt>
                <c:pt idx="536">
                  <c:v>-3.746898263027295E-2</c:v>
                </c:pt>
                <c:pt idx="537">
                  <c:v>-4.4416873449131512E-2</c:v>
                </c:pt>
                <c:pt idx="538">
                  <c:v>-3.4243176178660052E-2</c:v>
                </c:pt>
                <c:pt idx="539">
                  <c:v>-5.1364764267990075E-2</c:v>
                </c:pt>
                <c:pt idx="540">
                  <c:v>-4.0198511166253101E-2</c:v>
                </c:pt>
                <c:pt idx="541">
                  <c:v>-2.803970223325062E-2</c:v>
                </c:pt>
                <c:pt idx="542">
                  <c:v>-3.6972704714640196E-2</c:v>
                </c:pt>
                <c:pt idx="543">
                  <c:v>-4.739454094292804E-2</c:v>
                </c:pt>
                <c:pt idx="544">
                  <c:v>-6.9230769230769235E-2</c:v>
                </c:pt>
                <c:pt idx="545">
                  <c:v>-4.9875930521091814E-2</c:v>
                </c:pt>
                <c:pt idx="546">
                  <c:v>-7.9156327543424318E-2</c:v>
                </c:pt>
                <c:pt idx="547">
                  <c:v>-8.6104218362282881E-2</c:v>
                </c:pt>
                <c:pt idx="548">
                  <c:v>-8.4119106699751867E-2</c:v>
                </c:pt>
                <c:pt idx="549">
                  <c:v>-7.593052109181142E-2</c:v>
                </c:pt>
                <c:pt idx="550">
                  <c:v>-7.7171215880893304E-2</c:v>
                </c:pt>
                <c:pt idx="551">
                  <c:v>-7.1289044877564531E-2</c:v>
                </c:pt>
                <c:pt idx="552">
                  <c:v>-7.1289044877564531E-2</c:v>
                </c:pt>
                <c:pt idx="553">
                  <c:v>-7.1289044877564531E-2</c:v>
                </c:pt>
                <c:pt idx="554">
                  <c:v>-7.7244379865157586E-2</c:v>
                </c:pt>
                <c:pt idx="555">
                  <c:v>-8.5432965473098033E-2</c:v>
                </c:pt>
                <c:pt idx="556">
                  <c:v>-8.642552130436354E-2</c:v>
                </c:pt>
                <c:pt idx="557">
                  <c:v>-8.3820062247291577E-2</c:v>
                </c:pt>
                <c:pt idx="558">
                  <c:v>-8.1214603190219614E-2</c:v>
                </c:pt>
                <c:pt idx="559">
                  <c:v>-7.5259268202626572E-2</c:v>
                </c:pt>
                <c:pt idx="560">
                  <c:v>-6.7318821552502503E-2</c:v>
                </c:pt>
                <c:pt idx="561">
                  <c:v>-7.1040905919748154E-2</c:v>
                </c:pt>
                <c:pt idx="562">
                  <c:v>-7.4308453421062653E-2</c:v>
                </c:pt>
                <c:pt idx="563">
                  <c:v>-7.4308453421062653E-2</c:v>
                </c:pt>
                <c:pt idx="564">
                  <c:v>-9.7137237540169355E-2</c:v>
                </c:pt>
                <c:pt idx="565">
                  <c:v>-8.9196790890045285E-2</c:v>
                </c:pt>
                <c:pt idx="566">
                  <c:v>-7.4804731336695407E-2</c:v>
                </c:pt>
                <c:pt idx="567">
                  <c:v>-6.6368006770938584E-2</c:v>
                </c:pt>
                <c:pt idx="568">
                  <c:v>-5.495361471138524E-2</c:v>
                </c:pt>
                <c:pt idx="569">
                  <c:v>-6.7608701560020468E-2</c:v>
                </c:pt>
                <c:pt idx="570">
                  <c:v>-5.8427560120814515E-2</c:v>
                </c:pt>
                <c:pt idx="571">
                  <c:v>-4.9990835555057692E-2</c:v>
                </c:pt>
                <c:pt idx="572">
                  <c:v>-4.6268751187812034E-2</c:v>
                </c:pt>
                <c:pt idx="573">
                  <c:v>-4.1057833073668115E-2</c:v>
                </c:pt>
                <c:pt idx="574">
                  <c:v>-3.6591331832973327E-2</c:v>
                </c:pt>
                <c:pt idx="575">
                  <c:v>-3.2124830592278539E-2</c:v>
                </c:pt>
                <c:pt idx="576">
                  <c:v>-3.559877600170782E-2</c:v>
                </c:pt>
                <c:pt idx="577">
                  <c:v>-4.2546666820566376E-2</c:v>
                </c:pt>
                <c:pt idx="578">
                  <c:v>-5.6442448458283501E-2</c:v>
                </c:pt>
                <c:pt idx="579">
                  <c:v>-6.0164532825529159E-2</c:v>
                </c:pt>
                <c:pt idx="580">
                  <c:v>-7.0338230096000626E-2</c:v>
                </c:pt>
                <c:pt idx="581">
                  <c:v>-7.6789842999226435E-2</c:v>
                </c:pt>
                <c:pt idx="582">
                  <c:v>-6.2397783445876549E-2</c:v>
                </c:pt>
                <c:pt idx="583">
                  <c:v>-6.6368006770938584E-2</c:v>
                </c:pt>
                <c:pt idx="584">
                  <c:v>-7.5549148210144537E-2</c:v>
                </c:pt>
                <c:pt idx="585">
                  <c:v>-6.8353118433469598E-2</c:v>
                </c:pt>
                <c:pt idx="586">
                  <c:v>-6.0908949698978289E-2</c:v>
                </c:pt>
                <c:pt idx="587">
                  <c:v>-5.5449892627017994E-2</c:v>
                </c:pt>
                <c:pt idx="588">
                  <c:v>-4.9494557639424938E-2</c:v>
                </c:pt>
                <c:pt idx="589">
                  <c:v>-4.3787361609648266E-2</c:v>
                </c:pt>
                <c:pt idx="590">
                  <c:v>-4.4159570046372831E-2</c:v>
                </c:pt>
                <c:pt idx="591">
                  <c:v>-4.4531778483097396E-2</c:v>
                </c:pt>
                <c:pt idx="592">
                  <c:v>-4.8253862850343054E-2</c:v>
                </c:pt>
                <c:pt idx="593">
                  <c:v>-6.3390339277142063E-2</c:v>
                </c:pt>
                <c:pt idx="594">
                  <c:v>-4.8750140765975808E-2</c:v>
                </c:pt>
                <c:pt idx="595">
                  <c:v>-4.5524334314362903E-2</c:v>
                </c:pt>
                <c:pt idx="596">
                  <c:v>-4.7509445976893924E-2</c:v>
                </c:pt>
                <c:pt idx="597">
                  <c:v>-4.6020612229995657E-2</c:v>
                </c:pt>
                <c:pt idx="598">
                  <c:v>-6.6864284686571338E-2</c:v>
                </c:pt>
                <c:pt idx="599">
                  <c:v>-6.3390339277142063E-2</c:v>
                </c:pt>
                <c:pt idx="600">
                  <c:v>-6.0164532825529159E-2</c:v>
                </c:pt>
                <c:pt idx="601">
                  <c:v>-5.7931282205181761E-2</c:v>
                </c:pt>
                <c:pt idx="602">
                  <c:v>-5.9420115952080028E-2</c:v>
                </c:pt>
                <c:pt idx="603">
                  <c:v>-6.7360562602204091E-2</c:v>
                </c:pt>
                <c:pt idx="604">
                  <c:v>-7.5549148210144537E-2</c:v>
                </c:pt>
                <c:pt idx="605">
                  <c:v>-5.495361471138524E-2</c:v>
                </c:pt>
                <c:pt idx="606">
                  <c:v>-5.2720364091037843E-2</c:v>
                </c:pt>
                <c:pt idx="607">
                  <c:v>-5.8427560120814515E-2</c:v>
                </c:pt>
                <c:pt idx="608">
                  <c:v>-6.0412671783345535E-2</c:v>
                </c:pt>
                <c:pt idx="609">
                  <c:v>-7.5052870294511784E-2</c:v>
                </c:pt>
                <c:pt idx="610">
                  <c:v>-7.3315897589797147E-2</c:v>
                </c:pt>
                <c:pt idx="611">
                  <c:v>-5.9420115952080028E-2</c:v>
                </c:pt>
                <c:pt idx="612">
                  <c:v>-5.495361471138524E-2</c:v>
                </c:pt>
                <c:pt idx="613">
                  <c:v>-5.5449892627017994E-2</c:v>
                </c:pt>
                <c:pt idx="614">
                  <c:v>-5.0983391386323205E-2</c:v>
                </c:pt>
                <c:pt idx="615">
                  <c:v>-3.5102498086075067E-2</c:v>
                </c:pt>
                <c:pt idx="616">
                  <c:v>-2.3191828110888959E-2</c:v>
                </c:pt>
                <c:pt idx="617">
                  <c:v>-3.3861803296993176E-2</c:v>
                </c:pt>
                <c:pt idx="618">
                  <c:v>-3.2869247465727669E-2</c:v>
                </c:pt>
                <c:pt idx="619">
                  <c:v>-3.6095053917340574E-2</c:v>
                </c:pt>
                <c:pt idx="620">
                  <c:v>-3.8576443495504341E-2</c:v>
                </c:pt>
                <c:pt idx="621">
                  <c:v>-3.6591331832973327E-2</c:v>
                </c:pt>
                <c:pt idx="622">
                  <c:v>-3.4854359128258683E-2</c:v>
                </c:pt>
                <c:pt idx="623">
                  <c:v>-2.2695550195256205E-2</c:v>
                </c:pt>
                <c:pt idx="624">
                  <c:v>-2.5176939773419976E-2</c:v>
                </c:pt>
                <c:pt idx="625">
                  <c:v>-2.1951133321807072E-2</c:v>
                </c:pt>
                <c:pt idx="626">
                  <c:v>-1.9221604785826924E-2</c:v>
                </c:pt>
                <c:pt idx="627">
                  <c:v>-8.7997685575390838E-3</c:v>
                </c:pt>
                <c:pt idx="628">
                  <c:v>-3.2621108507911292E-2</c:v>
                </c:pt>
                <c:pt idx="629">
                  <c:v>-2.0710438532725188E-2</c:v>
                </c:pt>
                <c:pt idx="630">
                  <c:v>-1.0784880220070101E-2</c:v>
                </c:pt>
                <c:pt idx="631">
                  <c:v>-1.8725326870194171E-2</c:v>
                </c:pt>
                <c:pt idx="632">
                  <c:v>-1.1529297093519231E-2</c:v>
                </c:pt>
                <c:pt idx="633">
                  <c:v>-2.3191828110888959E-2</c:v>
                </c:pt>
                <c:pt idx="634">
                  <c:v>-2.1702994363990695E-2</c:v>
                </c:pt>
                <c:pt idx="635">
                  <c:v>-2.1702994363990695E-2</c:v>
                </c:pt>
                <c:pt idx="636">
                  <c:v>-5.3258231481098026E-3</c:v>
                </c:pt>
                <c:pt idx="637">
                  <c:v>-1.2769991882601119E-2</c:v>
                </c:pt>
                <c:pt idx="638">
                  <c:v>-4.3332673168442939E-3</c:v>
                </c:pt>
                <c:pt idx="639">
                  <c:v>1.7999238886629652E-2</c:v>
                </c:pt>
                <c:pt idx="640">
                  <c:v>2.4947129705488211E-2</c:v>
                </c:pt>
                <c:pt idx="641">
                  <c:v>1.998435054916067E-2</c:v>
                </c:pt>
                <c:pt idx="642">
                  <c:v>-2.3481556543132769E-3</c:v>
                </c:pt>
                <c:pt idx="643">
                  <c:v>4.847874122361661E-3</c:v>
                </c:pt>
                <c:pt idx="644">
                  <c:v>-1.4755103545132136E-2</c:v>
                </c:pt>
                <c:pt idx="645">
                  <c:v>7.8255416161581871E-3</c:v>
                </c:pt>
                <c:pt idx="646">
                  <c:v>9.5625143208728277E-3</c:v>
                </c:pt>
                <c:pt idx="647">
                  <c:v>-1.177743605133561E-2</c:v>
                </c:pt>
                <c:pt idx="648">
                  <c:v>4.5997351645452843E-3</c:v>
                </c:pt>
                <c:pt idx="649">
                  <c:v>1.1257897551160034E-3</c:v>
                </c:pt>
                <c:pt idx="650">
                  <c:v>8.8180974474236958E-3</c:v>
                </c:pt>
                <c:pt idx="651">
                  <c:v>1.7006683055364142E-2</c:v>
                </c:pt>
                <c:pt idx="652">
                  <c:v>3.1109014176470208E-3</c:v>
                </c:pt>
                <c:pt idx="653">
                  <c:v>-1.1281158135702855E-2</c:v>
                </c:pt>
                <c:pt idx="654">
                  <c:v>-1.3175606836540862E-2</c:v>
                </c:pt>
                <c:pt idx="655">
                  <c:v>-1.3175606836540862E-2</c:v>
                </c:pt>
                <c:pt idx="656">
                  <c:v>-1.3175606836540862E-2</c:v>
                </c:pt>
                <c:pt idx="657">
                  <c:v>-1.3175606836540862E-2</c:v>
                </c:pt>
                <c:pt idx="658">
                  <c:v>-1.3175606836540862E-2</c:v>
                </c:pt>
                <c:pt idx="659">
                  <c:v>-1.3175606836540862E-2</c:v>
                </c:pt>
                <c:pt idx="660">
                  <c:v>-1.3175606836540862E-2</c:v>
                </c:pt>
                <c:pt idx="661">
                  <c:v>-1.3175606836540862E-2</c:v>
                </c:pt>
                <c:pt idx="662">
                  <c:v>-1.3175606836540862E-2</c:v>
                </c:pt>
                <c:pt idx="663">
                  <c:v>-1.3175606836540862E-2</c:v>
                </c:pt>
                <c:pt idx="664">
                  <c:v>-1.3175606836540862E-2</c:v>
                </c:pt>
                <c:pt idx="665">
                  <c:v>-2.5582554727359721E-2</c:v>
                </c:pt>
                <c:pt idx="666">
                  <c:v>-3.104161179932002E-2</c:v>
                </c:pt>
                <c:pt idx="667">
                  <c:v>-2.4093720980461458E-2</c:v>
                </c:pt>
                <c:pt idx="668">
                  <c:v>-3.5011835124382051E-2</c:v>
                </c:pt>
                <c:pt idx="669">
                  <c:v>-3.3026723461851037E-2</c:v>
                </c:pt>
                <c:pt idx="670">
                  <c:v>-5.3870395918426718E-2</c:v>
                </c:pt>
                <c:pt idx="671">
                  <c:v>-8.1661959193860961E-2</c:v>
                </c:pt>
                <c:pt idx="672">
                  <c:v>-7.868429170006444E-2</c:v>
                </c:pt>
                <c:pt idx="673">
                  <c:v>-7.868429170006444E-2</c:v>
                </c:pt>
                <c:pt idx="674">
                  <c:v>-8.3150792940759222E-2</c:v>
                </c:pt>
                <c:pt idx="675">
                  <c:v>-9.1091239590883291E-2</c:v>
                </c:pt>
                <c:pt idx="676">
                  <c:v>-8.7121016265821263E-2</c:v>
                </c:pt>
                <c:pt idx="677">
                  <c:v>-9.5061462915945333E-2</c:v>
                </c:pt>
                <c:pt idx="678">
                  <c:v>-0.1020093537348039</c:v>
                </c:pt>
                <c:pt idx="679">
                  <c:v>-0.11044607830056072</c:v>
                </c:pt>
                <c:pt idx="680">
                  <c:v>-9.8535408325374607E-2</c:v>
                </c:pt>
                <c:pt idx="681">
                  <c:v>-0.10597957705986592</c:v>
                </c:pt>
                <c:pt idx="682">
                  <c:v>-9.5805879789394463E-2</c:v>
                </c:pt>
                <c:pt idx="683">
                  <c:v>-9.75428524941091E-2</c:v>
                </c:pt>
                <c:pt idx="684">
                  <c:v>-0.10895724455366244</c:v>
                </c:pt>
                <c:pt idx="685">
                  <c:v>-9.4068907084679826E-2</c:v>
                </c:pt>
                <c:pt idx="686">
                  <c:v>-9.75428524941091E-2</c:v>
                </c:pt>
                <c:pt idx="687">
                  <c:v>-9.6550296662843593E-2</c:v>
                </c:pt>
                <c:pt idx="688">
                  <c:v>-9.7046574578476347E-2</c:v>
                </c:pt>
                <c:pt idx="689">
                  <c:v>-9.8621843611025981E-2</c:v>
                </c:pt>
                <c:pt idx="690">
                  <c:v>-9.8621843611025981E-2</c:v>
                </c:pt>
                <c:pt idx="691">
                  <c:v>-9.8621843611025981E-2</c:v>
                </c:pt>
                <c:pt idx="692">
                  <c:v>-9.8621843611025981E-2</c:v>
                </c:pt>
                <c:pt idx="693">
                  <c:v>-9.8621843611025981E-2</c:v>
                </c:pt>
                <c:pt idx="694">
                  <c:v>-9.8621843611025981E-2</c:v>
                </c:pt>
                <c:pt idx="695">
                  <c:v>-9.8621843611025981E-2</c:v>
                </c:pt>
                <c:pt idx="696">
                  <c:v>-9.8621843611025981E-2</c:v>
                </c:pt>
                <c:pt idx="697">
                  <c:v>-0.15569380390879273</c:v>
                </c:pt>
                <c:pt idx="698">
                  <c:v>-0.13286501978968604</c:v>
                </c:pt>
                <c:pt idx="699">
                  <c:v>-0.12765410167554211</c:v>
                </c:pt>
                <c:pt idx="700">
                  <c:v>-0.13336129770531879</c:v>
                </c:pt>
                <c:pt idx="701">
                  <c:v>-0.11251762524874311</c:v>
                </c:pt>
                <c:pt idx="702">
                  <c:v>-0.12939107438025674</c:v>
                </c:pt>
                <c:pt idx="703">
                  <c:v>-0.12914293542244037</c:v>
                </c:pt>
                <c:pt idx="704">
                  <c:v>-0.13782779894601357</c:v>
                </c:pt>
                <c:pt idx="705">
                  <c:v>-0.1234357393926637</c:v>
                </c:pt>
                <c:pt idx="706">
                  <c:v>-0.12095434981449993</c:v>
                </c:pt>
                <c:pt idx="707">
                  <c:v>-0.13038363021152224</c:v>
                </c:pt>
                <c:pt idx="708">
                  <c:v>-0.12641340688646022</c:v>
                </c:pt>
                <c:pt idx="709">
                  <c:v>-0.13360943666313516</c:v>
                </c:pt>
                <c:pt idx="710">
                  <c:v>-0.13187246395842053</c:v>
                </c:pt>
                <c:pt idx="711">
                  <c:v>-0.14824963517430143</c:v>
                </c:pt>
                <c:pt idx="712">
                  <c:v>-0.14427941184923937</c:v>
                </c:pt>
                <c:pt idx="713">
                  <c:v>-0.13509827041003342</c:v>
                </c:pt>
                <c:pt idx="714">
                  <c:v>-0.1189692381519689</c:v>
                </c:pt>
                <c:pt idx="715">
                  <c:v>-0.12641340688646022</c:v>
                </c:pt>
                <c:pt idx="716">
                  <c:v>-0.11698412648943789</c:v>
                </c:pt>
                <c:pt idx="717">
                  <c:v>-0.12293946147703094</c:v>
                </c:pt>
                <c:pt idx="718">
                  <c:v>-0.12790224063335848</c:v>
                </c:pt>
                <c:pt idx="719">
                  <c:v>-0.12169876668794906</c:v>
                </c:pt>
                <c:pt idx="720">
                  <c:v>-0.13038363021152224</c:v>
                </c:pt>
                <c:pt idx="721">
                  <c:v>-0.12393201730829645</c:v>
                </c:pt>
                <c:pt idx="722">
                  <c:v>-0.12790224063335848</c:v>
                </c:pt>
                <c:pt idx="723">
                  <c:v>-0.10631415130333367</c:v>
                </c:pt>
                <c:pt idx="724">
                  <c:v>-0.11301390316437586</c:v>
                </c:pt>
                <c:pt idx="725">
                  <c:v>-0.10532159547206817</c:v>
                </c:pt>
                <c:pt idx="726">
                  <c:v>-0.11251762524874311</c:v>
                </c:pt>
                <c:pt idx="727">
                  <c:v>-0.11230789635729632</c:v>
                </c:pt>
                <c:pt idx="728">
                  <c:v>-0.11230789635729632</c:v>
                </c:pt>
                <c:pt idx="729">
                  <c:v>-0.11230789635729632</c:v>
                </c:pt>
                <c:pt idx="730">
                  <c:v>-0.12148903779650227</c:v>
                </c:pt>
                <c:pt idx="731">
                  <c:v>-0.12049648196523677</c:v>
                </c:pt>
                <c:pt idx="732">
                  <c:v>-0.12570740007938069</c:v>
                </c:pt>
                <c:pt idx="733">
                  <c:v>-0.12570740007938069</c:v>
                </c:pt>
                <c:pt idx="734">
                  <c:v>-0.12322601050121691</c:v>
                </c:pt>
                <c:pt idx="735">
                  <c:v>-0.11702253655580749</c:v>
                </c:pt>
                <c:pt idx="736">
                  <c:v>-0.11677439759799112</c:v>
                </c:pt>
                <c:pt idx="737">
                  <c:v>-0.10684883928533602</c:v>
                </c:pt>
                <c:pt idx="738">
                  <c:v>-0.10337489387590675</c:v>
                </c:pt>
                <c:pt idx="739">
                  <c:v>-9.890839263521195E-2</c:v>
                </c:pt>
                <c:pt idx="740">
                  <c:v>-8.6005166828760346E-2</c:v>
                </c:pt>
                <c:pt idx="741">
                  <c:v>-4.9776878987569273E-2</c:v>
                </c:pt>
                <c:pt idx="742">
                  <c:v>-4.4814099831241731E-2</c:v>
                </c:pt>
                <c:pt idx="743">
                  <c:v>-5.3995241270447684E-2</c:v>
                </c:pt>
                <c:pt idx="744">
                  <c:v>-4.928060107193652E-2</c:v>
                </c:pt>
                <c:pt idx="745">
                  <c:v>-4.8071651190525304E-2</c:v>
                </c:pt>
                <c:pt idx="746">
                  <c:v>-4.8071651190525304E-2</c:v>
                </c:pt>
                <c:pt idx="747">
                  <c:v>-4.8071651190525304E-2</c:v>
                </c:pt>
                <c:pt idx="748">
                  <c:v>-4.8071651190525304E-2</c:v>
                </c:pt>
                <c:pt idx="749">
                  <c:v>-4.8071651190525304E-2</c:v>
                </c:pt>
                <c:pt idx="750">
                  <c:v>-4.8071651190525304E-2</c:v>
                </c:pt>
                <c:pt idx="751">
                  <c:v>-4.8071651190525304E-2</c:v>
                </c:pt>
                <c:pt idx="752">
                  <c:v>-4.8071651190525304E-2</c:v>
                </c:pt>
                <c:pt idx="753">
                  <c:v>-4.8071651190525304E-2</c:v>
                </c:pt>
                <c:pt idx="754">
                  <c:v>-4.8071651190525304E-2</c:v>
                </c:pt>
                <c:pt idx="755">
                  <c:v>-4.8071651190525304E-2</c:v>
                </c:pt>
                <c:pt idx="756">
                  <c:v>-4.8071651190525304E-2</c:v>
                </c:pt>
                <c:pt idx="757">
                  <c:v>-4.8071651190525304E-2</c:v>
                </c:pt>
                <c:pt idx="758">
                  <c:v>-4.8071651190525304E-2</c:v>
                </c:pt>
                <c:pt idx="759">
                  <c:v>-7.338182488779578E-2</c:v>
                </c:pt>
                <c:pt idx="760">
                  <c:v>-7.1396713225264752E-2</c:v>
                </c:pt>
                <c:pt idx="761">
                  <c:v>-9.8691998585066248E-2</c:v>
                </c:pt>
                <c:pt idx="762">
                  <c:v>-0.12449845019796947</c:v>
                </c:pt>
                <c:pt idx="763">
                  <c:v>-0.11755055937911091</c:v>
                </c:pt>
                <c:pt idx="764">
                  <c:v>-0.1264835618605005</c:v>
                </c:pt>
                <c:pt idx="765">
                  <c:v>-0.10340663878357742</c:v>
                </c:pt>
                <c:pt idx="766">
                  <c:v>-0.10762500106645582</c:v>
                </c:pt>
                <c:pt idx="767">
                  <c:v>-0.11035452960243597</c:v>
                </c:pt>
                <c:pt idx="768">
                  <c:v>-0.11556544771657989</c:v>
                </c:pt>
                <c:pt idx="769">
                  <c:v>-0.10166966607886277</c:v>
                </c:pt>
                <c:pt idx="770">
                  <c:v>-0.11035452960243597</c:v>
                </c:pt>
                <c:pt idx="771">
                  <c:v>-0.10812127898208858</c:v>
                </c:pt>
                <c:pt idx="772">
                  <c:v>-0.1110989464758851</c:v>
                </c:pt>
                <c:pt idx="773">
                  <c:v>-0.10688058419300669</c:v>
                </c:pt>
                <c:pt idx="774">
                  <c:v>-0.10961011272898684</c:v>
                </c:pt>
                <c:pt idx="775">
                  <c:v>-0.11060266856025235</c:v>
                </c:pt>
                <c:pt idx="776">
                  <c:v>-0.10861755689772133</c:v>
                </c:pt>
                <c:pt idx="777">
                  <c:v>-0.10216594399449552</c:v>
                </c:pt>
                <c:pt idx="778">
                  <c:v>-0.10042897128978089</c:v>
                </c:pt>
                <c:pt idx="779">
                  <c:v>-9.1247829850574932E-2</c:v>
                </c:pt>
                <c:pt idx="780">
                  <c:v>-0.10266222191012828</c:v>
                </c:pt>
                <c:pt idx="781">
                  <c:v>-9.8691998585066248E-2</c:v>
                </c:pt>
                <c:pt idx="782">
                  <c:v>-8.6285050694247384E-2</c:v>
                </c:pt>
                <c:pt idx="783">
                  <c:v>-7.8592743001939691E-2</c:v>
                </c:pt>
                <c:pt idx="784">
                  <c:v>-7.9833437791021589E-2</c:v>
                </c:pt>
                <c:pt idx="785">
                  <c:v>-7.338182488779578E-2</c:v>
                </c:pt>
                <c:pt idx="786">
                  <c:v>-6.7674628858019101E-2</c:v>
                </c:pt>
                <c:pt idx="787">
                  <c:v>-4.1278952697987599E-2</c:v>
                </c:pt>
                <c:pt idx="788">
                  <c:v>-4.1278952697987599E-2</c:v>
                </c:pt>
                <c:pt idx="789">
                  <c:v>-4.1278952697987599E-2</c:v>
                </c:pt>
                <c:pt idx="790">
                  <c:v>-4.1278952697987599E-2</c:v>
                </c:pt>
                <c:pt idx="791">
                  <c:v>-5.6415429124786608E-2</c:v>
                </c:pt>
                <c:pt idx="792">
                  <c:v>-5.4678456420071971E-2</c:v>
                </c:pt>
                <c:pt idx="793">
                  <c:v>-4.6738009769947901E-2</c:v>
                </c:pt>
                <c:pt idx="794">
                  <c:v>-3.1849672300965269E-2</c:v>
                </c:pt>
                <c:pt idx="795">
                  <c:v>-2.1924113988310182E-2</c:v>
                </c:pt>
                <c:pt idx="796">
                  <c:v>-1.7457612747615391E-2</c:v>
                </c:pt>
                <c:pt idx="797">
                  <c:v>-2.1806202709382501E-2</c:v>
                </c:pt>
                <c:pt idx="798">
                  <c:v>-2.1806202709382501E-2</c:v>
                </c:pt>
                <c:pt idx="799">
                  <c:v>-2.1806202709382501E-2</c:v>
                </c:pt>
                <c:pt idx="800">
                  <c:v>-2.2798758540648011E-2</c:v>
                </c:pt>
                <c:pt idx="801">
                  <c:v>-9.1511158607472665E-3</c:v>
                </c:pt>
                <c:pt idx="802">
                  <c:v>9.4593059754810218E-3</c:v>
                </c:pt>
                <c:pt idx="803">
                  <c:v>1.2933251384910303E-2</c:v>
                </c:pt>
                <c:pt idx="804">
                  <c:v>2.0197155173313688E-2</c:v>
                </c:pt>
                <c:pt idx="805">
                  <c:v>2.0197155173313688E-2</c:v>
                </c:pt>
                <c:pt idx="806">
                  <c:v>2.0197155173313688E-2</c:v>
                </c:pt>
                <c:pt idx="807">
                  <c:v>2.0197155173313688E-2</c:v>
                </c:pt>
                <c:pt idx="808">
                  <c:v>2.0197155173313688E-2</c:v>
                </c:pt>
                <c:pt idx="809">
                  <c:v>2.0197155173313688E-2</c:v>
                </c:pt>
                <c:pt idx="810">
                  <c:v>2.0197155173313688E-2</c:v>
                </c:pt>
                <c:pt idx="811">
                  <c:v>2.0197155173313688E-2</c:v>
                </c:pt>
                <c:pt idx="812">
                  <c:v>2.0197155173313688E-2</c:v>
                </c:pt>
                <c:pt idx="813">
                  <c:v>2.0197155173313688E-2</c:v>
                </c:pt>
                <c:pt idx="814">
                  <c:v>2.0197155173313688E-2</c:v>
                </c:pt>
                <c:pt idx="815">
                  <c:v>2.0197155173313688E-2</c:v>
                </c:pt>
                <c:pt idx="816">
                  <c:v>2.0197155173313688E-2</c:v>
                </c:pt>
                <c:pt idx="817">
                  <c:v>-5.1130185239567855E-3</c:v>
                </c:pt>
                <c:pt idx="818">
                  <c:v>-3.3400859715023781E-2</c:v>
                </c:pt>
                <c:pt idx="819">
                  <c:v>-2.9926914305594503E-2</c:v>
                </c:pt>
                <c:pt idx="820">
                  <c:v>-1.9008800161673906E-2</c:v>
                </c:pt>
                <c:pt idx="821">
                  <c:v>-2.6452968896165222E-2</c:v>
                </c:pt>
                <c:pt idx="822">
                  <c:v>-5.5237088002864976E-2</c:v>
                </c:pt>
                <c:pt idx="823">
                  <c:v>-5.8214755496661497E-2</c:v>
                </c:pt>
                <c:pt idx="824">
                  <c:v>-5.4988949045048599E-2</c:v>
                </c:pt>
                <c:pt idx="825">
                  <c:v>-4.5311529690209885E-2</c:v>
                </c:pt>
                <c:pt idx="826">
                  <c:v>-6.0199867159192517E-2</c:v>
                </c:pt>
                <c:pt idx="827">
                  <c:v>-4.928175301527192E-2</c:v>
                </c:pt>
                <c:pt idx="828">
                  <c:v>-6.3177534652989045E-2</c:v>
                </c:pt>
                <c:pt idx="829">
                  <c:v>-7.6080760459440649E-2</c:v>
                </c:pt>
                <c:pt idx="830">
                  <c:v>-8.1539817531400952E-2</c:v>
                </c:pt>
                <c:pt idx="831">
                  <c:v>-7.4591926712542389E-2</c:v>
                </c:pt>
                <c:pt idx="832">
                  <c:v>-8.8983986265892268E-2</c:v>
                </c:pt>
                <c:pt idx="833">
                  <c:v>-0.10188721207234389</c:v>
                </c:pt>
                <c:pt idx="834">
                  <c:v>-0.10263162894579302</c:v>
                </c:pt>
                <c:pt idx="835">
                  <c:v>-9.3946765422219816E-2</c:v>
                </c:pt>
                <c:pt idx="836">
                  <c:v>-7.7569594206338924E-2</c:v>
                </c:pt>
                <c:pt idx="837">
                  <c:v>-7.4095648796909636E-2</c:v>
                </c:pt>
                <c:pt idx="838">
                  <c:v>-5.0274308846537427E-2</c:v>
                </c:pt>
                <c:pt idx="839">
                  <c:v>-5.4006113592557706E-2</c:v>
                </c:pt>
                <c:pt idx="840">
                  <c:v>-5.4006113592557706E-2</c:v>
                </c:pt>
                <c:pt idx="841">
                  <c:v>-5.4006113592557706E-2</c:v>
                </c:pt>
                <c:pt idx="842">
                  <c:v>-8.2293954783624709E-2</c:v>
                </c:pt>
                <c:pt idx="843">
                  <c:v>-8.4775344361788477E-2</c:v>
                </c:pt>
                <c:pt idx="844">
                  <c:v>-9.618973642134182E-2</c:v>
                </c:pt>
                <c:pt idx="845">
                  <c:v>-0.10512273890273141</c:v>
                </c:pt>
                <c:pt idx="846">
                  <c:v>-8.6264178108686737E-2</c:v>
                </c:pt>
                <c:pt idx="847">
                  <c:v>-9.1226957265014286E-2</c:v>
                </c:pt>
                <c:pt idx="848">
                  <c:v>-9.7182292252607341E-2</c:v>
                </c:pt>
                <c:pt idx="849">
                  <c:v>-0.10214507140893488</c:v>
                </c:pt>
                <c:pt idx="850">
                  <c:v>-8.8363171152460673E-2</c:v>
                </c:pt>
                <c:pt idx="851">
                  <c:v>-8.8363171152460673E-2</c:v>
                </c:pt>
                <c:pt idx="852">
                  <c:v>-8.8363171152460673E-2</c:v>
                </c:pt>
                <c:pt idx="853">
                  <c:v>-8.8363171152460673E-2</c:v>
                </c:pt>
                <c:pt idx="854">
                  <c:v>-8.8363171152460673E-2</c:v>
                </c:pt>
                <c:pt idx="855">
                  <c:v>-8.8363171152460673E-2</c:v>
                </c:pt>
                <c:pt idx="856">
                  <c:v>-8.6874337405562399E-2</c:v>
                </c:pt>
                <c:pt idx="857">
                  <c:v>-8.786689323682792E-2</c:v>
                </c:pt>
                <c:pt idx="858">
                  <c:v>-9.7792451549483003E-2</c:v>
                </c:pt>
                <c:pt idx="859">
                  <c:v>-0.10622917611523983</c:v>
                </c:pt>
                <c:pt idx="860">
                  <c:v>-8.4392947827398632E-2</c:v>
                </c:pt>
                <c:pt idx="861">
                  <c:v>-5.3127439142535107E-2</c:v>
                </c:pt>
                <c:pt idx="862">
                  <c:v>-3.9727935420450743E-2</c:v>
                </c:pt>
                <c:pt idx="863">
                  <c:v>-3.6998406884470592E-2</c:v>
                </c:pt>
                <c:pt idx="864">
                  <c:v>-4.0494941884720241E-2</c:v>
                </c:pt>
                <c:pt idx="865">
                  <c:v>-4.0494941884720241E-2</c:v>
                </c:pt>
                <c:pt idx="866">
                  <c:v>-4.0494941884720241E-2</c:v>
                </c:pt>
                <c:pt idx="867">
                  <c:v>-4.0494941884720241E-2</c:v>
                </c:pt>
                <c:pt idx="868">
                  <c:v>-4.0494941884720241E-2</c:v>
                </c:pt>
                <c:pt idx="869">
                  <c:v>-4.0494941884720241E-2</c:v>
                </c:pt>
                <c:pt idx="870">
                  <c:v>-4.0494941884720241E-2</c:v>
                </c:pt>
                <c:pt idx="871">
                  <c:v>-4.0494941884720241E-2</c:v>
                </c:pt>
                <c:pt idx="872">
                  <c:v>-4.0494941884720241E-2</c:v>
                </c:pt>
                <c:pt idx="873">
                  <c:v>-4.0494941884720241E-2</c:v>
                </c:pt>
                <c:pt idx="874">
                  <c:v>-4.0494941884720241E-2</c:v>
                </c:pt>
                <c:pt idx="875">
                  <c:v>-4.0494941884720241E-2</c:v>
                </c:pt>
                <c:pt idx="876">
                  <c:v>-6.0346058510030415E-2</c:v>
                </c:pt>
                <c:pt idx="877">
                  <c:v>-7.424184014774754E-2</c:v>
                </c:pt>
                <c:pt idx="878">
                  <c:v>-6.9279060991419991E-2</c:v>
                </c:pt>
                <c:pt idx="879">
                  <c:v>-7.3745562232114786E-2</c:v>
                </c:pt>
                <c:pt idx="880">
                  <c:v>-3.8743462466265699E-2</c:v>
                </c:pt>
                <c:pt idx="881">
                  <c:v>-3.8743462466265699E-2</c:v>
                </c:pt>
                <c:pt idx="882">
                  <c:v>-3.8743462466265699E-2</c:v>
                </c:pt>
                <c:pt idx="883">
                  <c:v>-3.8743462466265699E-2</c:v>
                </c:pt>
                <c:pt idx="884">
                  <c:v>-3.8743462466265699E-2</c:v>
                </c:pt>
                <c:pt idx="885">
                  <c:v>-3.5765794972469171E-2</c:v>
                </c:pt>
                <c:pt idx="886">
                  <c:v>-3.3284405394305404E-2</c:v>
                </c:pt>
                <c:pt idx="887">
                  <c:v>-2.3358847081650314E-2</c:v>
                </c:pt>
                <c:pt idx="888">
                  <c:v>-2.1870013334752053E-2</c:v>
                </c:pt>
                <c:pt idx="889">
                  <c:v>2.4476045312529109E-3</c:v>
                </c:pt>
                <c:pt idx="890">
                  <c:v>-5.3006296254361521E-4</c:v>
                </c:pt>
                <c:pt idx="891">
                  <c:v>2.4780110734726742E-2</c:v>
                </c:pt>
                <c:pt idx="892">
                  <c:v>3.1231723637952551E-2</c:v>
                </c:pt>
                <c:pt idx="893">
                  <c:v>2.5772666565992253E-2</c:v>
                </c:pt>
                <c:pt idx="894">
                  <c:v>1.8328497831500937E-2</c:v>
                </c:pt>
                <c:pt idx="895">
                  <c:v>3.0239167806687041E-2</c:v>
                </c:pt>
                <c:pt idx="896">
                  <c:v>3.3216835300483569E-2</c:v>
                </c:pt>
                <c:pt idx="897">
                  <c:v>3.9668448203709371E-2</c:v>
                </c:pt>
                <c:pt idx="898">
                  <c:v>2.2298721156562971E-2</c:v>
                </c:pt>
                <c:pt idx="899">
                  <c:v>2.6268944481625006E-2</c:v>
                </c:pt>
                <c:pt idx="900">
                  <c:v>2.85021951019724E-2</c:v>
                </c:pt>
                <c:pt idx="901">
                  <c:v>3.669078070991285E-2</c:v>
                </c:pt>
                <c:pt idx="902">
                  <c:v>2.3787554903461235E-2</c:v>
                </c:pt>
                <c:pt idx="903">
                  <c:v>2.2794999072195725E-2</c:v>
                </c:pt>
                <c:pt idx="904">
                  <c:v>2.5772666565992253E-2</c:v>
                </c:pt>
                <c:pt idx="905">
                  <c:v>1.882477574713369E-2</c:v>
                </c:pt>
                <c:pt idx="906">
                  <c:v>1.1380607012642489E-2</c:v>
                </c:pt>
                <c:pt idx="907">
                  <c:v>2.0809887409664708E-2</c:v>
                </c:pt>
                <c:pt idx="908">
                  <c:v>3.817961445681111E-2</c:v>
                </c:pt>
                <c:pt idx="909">
                  <c:v>3.6194502794280096E-2</c:v>
                </c:pt>
                <c:pt idx="910">
                  <c:v>2.5276388650359499E-2</c:v>
                </c:pt>
                <c:pt idx="911">
                  <c:v>3.3713113216116322E-2</c:v>
                </c:pt>
                <c:pt idx="912">
                  <c:v>6.8452567310409121E-2</c:v>
                </c:pt>
                <c:pt idx="913">
                  <c:v>4.3142393613138652E-2</c:v>
                </c:pt>
                <c:pt idx="914">
                  <c:v>6.1256537533734189E-2</c:v>
                </c:pt>
                <c:pt idx="915">
                  <c:v>5.4556785672692003E-2</c:v>
                </c:pt>
                <c:pt idx="916">
                  <c:v>4.3638671528771406E-2</c:v>
                </c:pt>
                <c:pt idx="917">
                  <c:v>1.9817331578399201E-2</c:v>
                </c:pt>
                <c:pt idx="918">
                  <c:v>2.2546860114379348E-2</c:v>
                </c:pt>
                <c:pt idx="919">
                  <c:v>2.1306165325297464E-2</c:v>
                </c:pt>
                <c:pt idx="920">
                  <c:v>3.817961445681111E-2</c:v>
                </c:pt>
                <c:pt idx="921">
                  <c:v>4.5623783191302426E-2</c:v>
                </c:pt>
                <c:pt idx="922">
                  <c:v>4.2149837781873145E-2</c:v>
                </c:pt>
                <c:pt idx="923">
                  <c:v>2.5772666565992253E-2</c:v>
                </c:pt>
                <c:pt idx="924">
                  <c:v>2.2050582198746595E-2</c:v>
                </c:pt>
                <c:pt idx="925">
                  <c:v>2.7261500312890517E-2</c:v>
                </c:pt>
                <c:pt idx="926">
                  <c:v>1.2570157475880438E-2</c:v>
                </c:pt>
                <c:pt idx="927">
                  <c:v>1.2570157475880438E-2</c:v>
                </c:pt>
                <c:pt idx="928">
                  <c:v>1.2570157475880438E-2</c:v>
                </c:pt>
                <c:pt idx="929">
                  <c:v>1.2570157475880438E-2</c:v>
                </c:pt>
                <c:pt idx="930">
                  <c:v>1.2570157475880438E-2</c:v>
                </c:pt>
                <c:pt idx="931">
                  <c:v>1.2570157475880438E-2</c:v>
                </c:pt>
                <c:pt idx="932">
                  <c:v>1.2570157475880438E-2</c:v>
                </c:pt>
                <c:pt idx="933">
                  <c:v>1.2570157475880438E-2</c:v>
                </c:pt>
                <c:pt idx="934">
                  <c:v>1.2570157475880438E-2</c:v>
                </c:pt>
                <c:pt idx="935">
                  <c:v>-4.3032916556332099E-3</c:v>
                </c:pt>
                <c:pt idx="936">
                  <c:v>2.1503159957270014E-2</c:v>
                </c:pt>
                <c:pt idx="937">
                  <c:v>8.599934150818403E-3</c:v>
                </c:pt>
                <c:pt idx="938">
                  <c:v>6.1185445726546312E-3</c:v>
                </c:pt>
                <c:pt idx="939">
                  <c:v>2.6445991632253509E-3</c:v>
                </c:pt>
                <c:pt idx="940">
                  <c:v>2.2495715788535525E-2</c:v>
                </c:pt>
                <c:pt idx="941">
                  <c:v>2.0014326210371754E-2</c:v>
                </c:pt>
                <c:pt idx="942">
                  <c:v>2.4977105366699295E-2</c:v>
                </c:pt>
                <c:pt idx="943">
                  <c:v>9.5924899820839116E-3</c:v>
                </c:pt>
                <c:pt idx="944">
                  <c:v>2.892738121041728E-3</c:v>
                </c:pt>
                <c:pt idx="945">
                  <c:v>-4.1524135328089788E-2</c:v>
                </c:pt>
                <c:pt idx="946">
                  <c:v>-6.1871529869032715E-2</c:v>
                </c:pt>
                <c:pt idx="947">
                  <c:v>-4.7727609273499214E-2</c:v>
                </c:pt>
                <c:pt idx="948">
                  <c:v>-5.1945971556377625E-2</c:v>
                </c:pt>
                <c:pt idx="949">
                  <c:v>-7.3782199844218813E-2</c:v>
                </c:pt>
                <c:pt idx="950">
                  <c:v>-6.0878974037767208E-2</c:v>
                </c:pt>
                <c:pt idx="951">
                  <c:v>-5.8397584459603434E-2</c:v>
                </c:pt>
                <c:pt idx="952">
                  <c:v>-4.8720165104764721E-2</c:v>
                </c:pt>
                <c:pt idx="953">
                  <c:v>-4.1027857412457035E-2</c:v>
                </c:pt>
                <c:pt idx="954">
                  <c:v>-3.6065078256129486E-2</c:v>
                </c:pt>
                <c:pt idx="955">
                  <c:v>-4.3509246990620802E-2</c:v>
                </c:pt>
                <c:pt idx="956">
                  <c:v>-3.7057634087395E-2</c:v>
                </c:pt>
                <c:pt idx="957">
                  <c:v>-3.6065078256129486E-2</c:v>
                </c:pt>
                <c:pt idx="958">
                  <c:v>-2.6139519943474403E-2</c:v>
                </c:pt>
                <c:pt idx="959">
                  <c:v>-2.2169296618412368E-2</c:v>
                </c:pt>
                <c:pt idx="960">
                  <c:v>-9.0179318541443766E-3</c:v>
                </c:pt>
                <c:pt idx="961">
                  <c:v>-4.7995695712659643E-3</c:v>
                </c:pt>
                <c:pt idx="962">
                  <c:v>-3.0625968665513241E-3</c:v>
                </c:pt>
                <c:pt idx="963">
                  <c:v>-5.5439864447150962E-3</c:v>
                </c:pt>
                <c:pt idx="964">
                  <c:v>1.0088767897716665E-2</c:v>
                </c:pt>
                <c:pt idx="965">
                  <c:v>1.3810852264962323E-2</c:v>
                </c:pt>
                <c:pt idx="966">
                  <c:v>9.0962120664511564E-3</c:v>
                </c:pt>
                <c:pt idx="967">
                  <c:v>1.778107559002436E-2</c:v>
                </c:pt>
                <c:pt idx="968">
                  <c:v>3.763219221533453E-2</c:v>
                </c:pt>
                <c:pt idx="969">
                  <c:v>3.68877753418854E-2</c:v>
                </c:pt>
                <c:pt idx="970">
                  <c:v>3.7384053257518153E-2</c:v>
                </c:pt>
                <c:pt idx="971">
                  <c:v>3.887288700441642E-2</c:v>
                </c:pt>
                <c:pt idx="972">
                  <c:v>4.0857998666947434E-2</c:v>
                </c:pt>
                <c:pt idx="973">
                  <c:v>4.8798445317071504E-2</c:v>
                </c:pt>
                <c:pt idx="974">
                  <c:v>5.2768668642133539E-2</c:v>
                </c:pt>
                <c:pt idx="975">
                  <c:v>2.8451050776128577E-2</c:v>
                </c:pt>
                <c:pt idx="976">
                  <c:v>5.9716559460992101E-2</c:v>
                </c:pt>
                <c:pt idx="977">
                  <c:v>4.3339388245111209E-2</c:v>
                </c:pt>
                <c:pt idx="978">
                  <c:v>4.2346832413845695E-2</c:v>
                </c:pt>
                <c:pt idx="979">
                  <c:v>1.8029214547840736E-2</c:v>
                </c:pt>
                <c:pt idx="980">
                  <c:v>3.1924996185557858E-2</c:v>
                </c:pt>
                <c:pt idx="981">
                  <c:v>2.9443606607394084E-2</c:v>
                </c:pt>
                <c:pt idx="982">
                  <c:v>2.3984549535433788E-2</c:v>
                </c:pt>
                <c:pt idx="983">
                  <c:v>1.852549246347349E-2</c:v>
                </c:pt>
                <c:pt idx="984">
                  <c:v>1.9021770379106243E-2</c:v>
                </c:pt>
                <c:pt idx="985">
                  <c:v>8.1036562351856477E-3</c:v>
                </c:pt>
                <c:pt idx="986">
                  <c:v>-4.7995695712659643E-3</c:v>
                </c:pt>
                <c:pt idx="987">
                  <c:v>3.6371549944908595E-3</c:v>
                </c:pt>
                <c:pt idx="988">
                  <c:v>-1.6710239546452069E-2</c:v>
                </c:pt>
                <c:pt idx="989">
                  <c:v>-4.3032916556332099E-3</c:v>
                </c:pt>
                <c:pt idx="990">
                  <c:v>-1.7702795377717576E-2</c:v>
                </c:pt>
                <c:pt idx="991">
                  <c:v>-1.5717683715186559E-2</c:v>
                </c:pt>
                <c:pt idx="992">
                  <c:v>-1.919162912461584E-2</c:v>
                </c:pt>
                <c:pt idx="993">
                  <c:v>1.6320958506157898E-4</c:v>
                </c:pt>
                <c:pt idx="994">
                  <c:v>2.0014326210371754E-2</c:v>
                </c:pt>
                <c:pt idx="995">
                  <c:v>-1.3732572052655543E-2</c:v>
                </c:pt>
                <c:pt idx="996">
                  <c:v>-1.3236294137022788E-2</c:v>
                </c:pt>
                <c:pt idx="997">
                  <c:v>-2.1673018702779611E-2</c:v>
                </c:pt>
                <c:pt idx="998">
                  <c:v>-2.4650686196576139E-2</c:v>
                </c:pt>
                <c:pt idx="999">
                  <c:v>-3.5568800340496733E-2</c:v>
                </c:pt>
                <c:pt idx="1000">
                  <c:v>-4.7479470315682837E-2</c:v>
                </c:pt>
                <c:pt idx="1001">
                  <c:v>-5.6908750712705174E-2</c:v>
                </c:pt>
                <c:pt idx="1002">
                  <c:v>-3.854646783429326E-2</c:v>
                </c:pt>
                <c:pt idx="1003">
                  <c:v>-2.8620909521638174E-2</c:v>
                </c:pt>
                <c:pt idx="1004">
                  <c:v>-8.2735149806952447E-3</c:v>
                </c:pt>
                <c:pt idx="1005">
                  <c:v>3.1428718269925104E-2</c:v>
                </c:pt>
                <c:pt idx="1006">
                  <c:v>1.8029214547840736E-2</c:v>
                </c:pt>
                <c:pt idx="1007">
                  <c:v>3.837660908878366E-2</c:v>
                </c:pt>
                <c:pt idx="1008">
                  <c:v>4.1354276582580188E-2</c:v>
                </c:pt>
                <c:pt idx="1009">
                  <c:v>3.3413829932456118E-2</c:v>
                </c:pt>
                <c:pt idx="1010">
                  <c:v>2.9939884523026841E-2</c:v>
                </c:pt>
                <c:pt idx="1011">
                  <c:v>3.68877753418854E-2</c:v>
                </c:pt>
                <c:pt idx="1012">
                  <c:v>3.68877753418854E-2</c:v>
                </c:pt>
                <c:pt idx="1013">
                  <c:v>3.7821846924909308E-2</c:v>
                </c:pt>
                <c:pt idx="1014">
                  <c:v>3.7821846924909308E-2</c:v>
                </c:pt>
                <c:pt idx="1015">
                  <c:v>3.7821846924909308E-2</c:v>
                </c:pt>
                <c:pt idx="1016">
                  <c:v>3.7821846924909308E-2</c:v>
                </c:pt>
                <c:pt idx="1017">
                  <c:v>3.7821846924909308E-2</c:v>
                </c:pt>
                <c:pt idx="1018">
                  <c:v>3.7821846924909308E-2</c:v>
                </c:pt>
                <c:pt idx="1019">
                  <c:v>3.7821846924909308E-2</c:v>
                </c:pt>
                <c:pt idx="1020">
                  <c:v>3.7821846924909308E-2</c:v>
                </c:pt>
                <c:pt idx="1021">
                  <c:v>4.402532087031874E-2</c:v>
                </c:pt>
                <c:pt idx="1022">
                  <c:v>6.9583633525405586E-2</c:v>
                </c:pt>
                <c:pt idx="1023">
                  <c:v>6.9087355609772833E-2</c:v>
                </c:pt>
                <c:pt idx="1024">
                  <c:v>9.2164278686695911E-2</c:v>
                </c:pt>
                <c:pt idx="1025">
                  <c:v>9.557221029039617E-2</c:v>
                </c:pt>
                <c:pt idx="1026">
                  <c:v>9.557221029039617E-2</c:v>
                </c:pt>
                <c:pt idx="1027">
                  <c:v>9.557221029039617E-2</c:v>
                </c:pt>
                <c:pt idx="1028">
                  <c:v>9.557221029039617E-2</c:v>
                </c:pt>
                <c:pt idx="1029">
                  <c:v>8.7383624682455724E-2</c:v>
                </c:pt>
                <c:pt idx="1030">
                  <c:v>7.1254592424391208E-2</c:v>
                </c:pt>
                <c:pt idx="1031">
                  <c:v>8.5646651977741087E-2</c:v>
                </c:pt>
                <c:pt idx="1032">
                  <c:v>0.11790471649387012</c:v>
                </c:pt>
                <c:pt idx="1033">
                  <c:v>0.13750769416136391</c:v>
                </c:pt>
                <c:pt idx="1034">
                  <c:v>0.12683771897525969</c:v>
                </c:pt>
                <c:pt idx="1035">
                  <c:v>0.11727968242074088</c:v>
                </c:pt>
                <c:pt idx="1036">
                  <c:v>0.11727968242074088</c:v>
                </c:pt>
                <c:pt idx="1037">
                  <c:v>8.923998018749027E-2</c:v>
                </c:pt>
                <c:pt idx="1038">
                  <c:v>9.8421121626696223E-2</c:v>
                </c:pt>
                <c:pt idx="1039">
                  <c:v>0.12770151864902873</c:v>
                </c:pt>
                <c:pt idx="1040">
                  <c:v>0.13167174197409076</c:v>
                </c:pt>
                <c:pt idx="1041">
                  <c:v>0.13812335487731656</c:v>
                </c:pt>
                <c:pt idx="1042">
                  <c:v>0.15797447150262675</c:v>
                </c:pt>
                <c:pt idx="1043">
                  <c:v>0.18651045165151012</c:v>
                </c:pt>
                <c:pt idx="1044">
                  <c:v>0.17286280897160938</c:v>
                </c:pt>
                <c:pt idx="1045">
                  <c:v>0.16790002981528182</c:v>
                </c:pt>
                <c:pt idx="1046">
                  <c:v>0.16293725065895429</c:v>
                </c:pt>
                <c:pt idx="1047">
                  <c:v>0.16045586108079052</c:v>
                </c:pt>
                <c:pt idx="1048">
                  <c:v>0.16889258564654733</c:v>
                </c:pt>
                <c:pt idx="1049">
                  <c:v>0.14407868986490963</c:v>
                </c:pt>
                <c:pt idx="1050">
                  <c:v>0.1301829082271925</c:v>
                </c:pt>
                <c:pt idx="1051">
                  <c:v>0.15028216381031906</c:v>
                </c:pt>
                <c:pt idx="1052">
                  <c:v>0.15549308192446296</c:v>
                </c:pt>
                <c:pt idx="1053">
                  <c:v>0.14953774693686991</c:v>
                </c:pt>
                <c:pt idx="1054">
                  <c:v>0.15251541443066643</c:v>
                </c:pt>
                <c:pt idx="1055">
                  <c:v>0.14308613403364412</c:v>
                </c:pt>
                <c:pt idx="1056">
                  <c:v>0.12422757323959945</c:v>
                </c:pt>
                <c:pt idx="1057">
                  <c:v>0.12050548887235378</c:v>
                </c:pt>
                <c:pt idx="1058">
                  <c:v>0.11802409929419001</c:v>
                </c:pt>
                <c:pt idx="1059">
                  <c:v>9.8421121626696223E-2</c:v>
                </c:pt>
                <c:pt idx="1060">
                  <c:v>0.1073541241080858</c:v>
                </c:pt>
                <c:pt idx="1061">
                  <c:v>0.11182062534878058</c:v>
                </c:pt>
                <c:pt idx="1062">
                  <c:v>9.8421121626696223E-2</c:v>
                </c:pt>
                <c:pt idx="1063">
                  <c:v>9.0480674976572154E-2</c:v>
                </c:pt>
                <c:pt idx="1064">
                  <c:v>9.5939732048532442E-2</c:v>
                </c:pt>
                <c:pt idx="1065">
                  <c:v>9.1969508723470414E-2</c:v>
                </c:pt>
                <c:pt idx="1066">
                  <c:v>9.0976952892204907E-2</c:v>
                </c:pt>
                <c:pt idx="1067">
                  <c:v>9.2465786639103167E-2</c:v>
                </c:pt>
                <c:pt idx="1068">
                  <c:v>0.10685784619245305</c:v>
                </c:pt>
                <c:pt idx="1069">
                  <c:v>0.11727968242074088</c:v>
                </c:pt>
                <c:pt idx="1070">
                  <c:v>0.10239134495175825</c:v>
                </c:pt>
                <c:pt idx="1071">
                  <c:v>0.10139878912049274</c:v>
                </c:pt>
                <c:pt idx="1072">
                  <c:v>0.10636156827682029</c:v>
                </c:pt>
                <c:pt idx="1073">
                  <c:v>0.12968663031155975</c:v>
                </c:pt>
                <c:pt idx="1074">
                  <c:v>0.13861963279294931</c:v>
                </c:pt>
                <c:pt idx="1075">
                  <c:v>0.13216801988972351</c:v>
                </c:pt>
                <c:pt idx="1076">
                  <c:v>0.13043104718500886</c:v>
                </c:pt>
                <c:pt idx="1077">
                  <c:v>0.11206876430659696</c:v>
                </c:pt>
                <c:pt idx="1078">
                  <c:v>0.11777596033637364</c:v>
                </c:pt>
                <c:pt idx="1079">
                  <c:v>0.10958737472843319</c:v>
                </c:pt>
                <c:pt idx="1080">
                  <c:v>0.14110102237111311</c:v>
                </c:pt>
                <c:pt idx="1081">
                  <c:v>0.13216801988972351</c:v>
                </c:pt>
                <c:pt idx="1082">
                  <c:v>0.12373129532396669</c:v>
                </c:pt>
                <c:pt idx="1083">
                  <c:v>0.11231690326441333</c:v>
                </c:pt>
                <c:pt idx="1084">
                  <c:v>0.11082806951751507</c:v>
                </c:pt>
                <c:pt idx="1085">
                  <c:v>0.11132434743314783</c:v>
                </c:pt>
                <c:pt idx="1086">
                  <c:v>0.11579084867384262</c:v>
                </c:pt>
                <c:pt idx="1087">
                  <c:v>0.13464940946788728</c:v>
                </c:pt>
                <c:pt idx="1088">
                  <c:v>0.12224246157706843</c:v>
                </c:pt>
                <c:pt idx="1089">
                  <c:v>0.10536901244555479</c:v>
                </c:pt>
                <c:pt idx="1090">
                  <c:v>9.6436009964165195E-2</c:v>
                </c:pt>
                <c:pt idx="1091">
                  <c:v>0.10685784619245305</c:v>
                </c:pt>
                <c:pt idx="1092">
                  <c:v>9.6932287879797963E-2</c:v>
                </c:pt>
                <c:pt idx="1093">
                  <c:v>9.2465786639103167E-2</c:v>
                </c:pt>
                <c:pt idx="1094">
                  <c:v>9.0976952892204907E-2</c:v>
                </c:pt>
                <c:pt idx="1095">
                  <c:v>6.7651890857465452E-2</c:v>
                </c:pt>
                <c:pt idx="1096">
                  <c:v>6.9637002519996466E-2</c:v>
                </c:pt>
                <c:pt idx="1097">
                  <c:v>6.7651890857465452E-2</c:v>
                </c:pt>
                <c:pt idx="1098">
                  <c:v>7.7577449170120535E-2</c:v>
                </c:pt>
                <c:pt idx="1099">
                  <c:v>9.0976952892204907E-2</c:v>
                </c:pt>
                <c:pt idx="1100">
                  <c:v>9.147323080783766E-2</c:v>
                </c:pt>
                <c:pt idx="1101">
                  <c:v>8.2540228326448084E-2</c:v>
                </c:pt>
                <c:pt idx="1102">
                  <c:v>0.11082806951751507</c:v>
                </c:pt>
                <c:pt idx="1103">
                  <c:v>0.10785040202371855</c:v>
                </c:pt>
                <c:pt idx="1104">
                  <c:v>0.10983551368624957</c:v>
                </c:pt>
                <c:pt idx="1105">
                  <c:v>0.10933923577061681</c:v>
                </c:pt>
                <c:pt idx="1106">
                  <c:v>0.11182062534878058</c:v>
                </c:pt>
                <c:pt idx="1107">
                  <c:v>0.11529457075820987</c:v>
                </c:pt>
                <c:pt idx="1108">
                  <c:v>0.10834667993935131</c:v>
                </c:pt>
                <c:pt idx="1109">
                  <c:v>9.4947176217266935E-2</c:v>
                </c:pt>
                <c:pt idx="1110">
                  <c:v>9.0232536018755777E-2</c:v>
                </c:pt>
                <c:pt idx="1111">
                  <c:v>9.8917399542328976E-2</c:v>
                </c:pt>
                <c:pt idx="1112">
                  <c:v>8.7006729567142865E-2</c:v>
                </c:pt>
                <c:pt idx="1113">
                  <c:v>9.9909955373594483E-2</c:v>
                </c:pt>
                <c:pt idx="1114">
                  <c:v>9.8421121626696223E-2</c:v>
                </c:pt>
                <c:pt idx="1115">
                  <c:v>9.5939732048532442E-2</c:v>
                </c:pt>
                <c:pt idx="1116">
                  <c:v>0.10214320599394187</c:v>
                </c:pt>
                <c:pt idx="1117">
                  <c:v>0.10586529036118754</c:v>
                </c:pt>
                <c:pt idx="1118">
                  <c:v>9.2465786639103167E-2</c:v>
                </c:pt>
                <c:pt idx="1119">
                  <c:v>9.5443454132899688E-2</c:v>
                </c:pt>
                <c:pt idx="1120">
                  <c:v>0.1018950670361255</c:v>
                </c:pt>
                <c:pt idx="1121">
                  <c:v>0.11107620847533145</c:v>
                </c:pt>
                <c:pt idx="1122">
                  <c:v>0.13514568738352004</c:v>
                </c:pt>
                <c:pt idx="1123">
                  <c:v>0.15301169234629919</c:v>
                </c:pt>
                <c:pt idx="1124">
                  <c:v>0.17807372708575328</c:v>
                </c:pt>
                <c:pt idx="1125">
                  <c:v>0.15698191567136124</c:v>
                </c:pt>
                <c:pt idx="1126">
                  <c:v>0.13812335487731656</c:v>
                </c:pt>
                <c:pt idx="1127">
                  <c:v>0.16293725065895429</c:v>
                </c:pt>
                <c:pt idx="1128">
                  <c:v>0.15450052609319745</c:v>
                </c:pt>
                <c:pt idx="1129">
                  <c:v>0.1549968040088302</c:v>
                </c:pt>
                <c:pt idx="1130">
                  <c:v>0.17038141939344559</c:v>
                </c:pt>
                <c:pt idx="1131">
                  <c:v>0.17633675438103866</c:v>
                </c:pt>
                <c:pt idx="1132">
                  <c:v>0.18328464519989721</c:v>
                </c:pt>
                <c:pt idx="1133">
                  <c:v>0.19109845792773306</c:v>
                </c:pt>
                <c:pt idx="1134">
                  <c:v>0.19109845792773306</c:v>
                </c:pt>
                <c:pt idx="1135">
                  <c:v>0.19109845792773306</c:v>
                </c:pt>
                <c:pt idx="1136">
                  <c:v>0.19109845792773306</c:v>
                </c:pt>
                <c:pt idx="1137">
                  <c:v>0.19109845792773306</c:v>
                </c:pt>
                <c:pt idx="1138">
                  <c:v>0.19109845792773306</c:v>
                </c:pt>
                <c:pt idx="1139">
                  <c:v>0.19109845792773306</c:v>
                </c:pt>
                <c:pt idx="1140">
                  <c:v>0.19109845792773306</c:v>
                </c:pt>
                <c:pt idx="1141">
                  <c:v>0.19109845792773306</c:v>
                </c:pt>
                <c:pt idx="1142">
                  <c:v>0.19109845792773306</c:v>
                </c:pt>
                <c:pt idx="1143">
                  <c:v>0.19109845792773306</c:v>
                </c:pt>
                <c:pt idx="1144">
                  <c:v>0.19109845792773306</c:v>
                </c:pt>
                <c:pt idx="1145">
                  <c:v>0.19109845792773306</c:v>
                </c:pt>
                <c:pt idx="1146">
                  <c:v>0.16876595172425909</c:v>
                </c:pt>
                <c:pt idx="1147">
                  <c:v>0.16206619986321691</c:v>
                </c:pt>
                <c:pt idx="1148">
                  <c:v>0.16678084006172808</c:v>
                </c:pt>
                <c:pt idx="1149">
                  <c:v>0.16479572839919707</c:v>
                </c:pt>
                <c:pt idx="1150">
                  <c:v>0.16380317256793156</c:v>
                </c:pt>
                <c:pt idx="1151">
                  <c:v>0.18861706834956926</c:v>
                </c:pt>
                <c:pt idx="1152">
                  <c:v>0.17621012045875042</c:v>
                </c:pt>
                <c:pt idx="1153">
                  <c:v>0.17447314775403577</c:v>
                </c:pt>
                <c:pt idx="1154">
                  <c:v>0.18166917753071071</c:v>
                </c:pt>
                <c:pt idx="1155">
                  <c:v>0.19804634874659161</c:v>
                </c:pt>
                <c:pt idx="1156">
                  <c:v>0.20549051748108291</c:v>
                </c:pt>
                <c:pt idx="1157">
                  <c:v>0.215416075793738</c:v>
                </c:pt>
                <c:pt idx="1158">
                  <c:v>0.21094957455304322</c:v>
                </c:pt>
                <c:pt idx="1159">
                  <c:v>0.19308356959026407</c:v>
                </c:pt>
                <c:pt idx="1160">
                  <c:v>0.19407612542152958</c:v>
                </c:pt>
                <c:pt idx="1161">
                  <c:v>0.19357984750589682</c:v>
                </c:pt>
                <c:pt idx="1162">
                  <c:v>0.18826548136934113</c:v>
                </c:pt>
                <c:pt idx="1163">
                  <c:v>0.18826548136934113</c:v>
                </c:pt>
                <c:pt idx="1164">
                  <c:v>0.18826548136934113</c:v>
                </c:pt>
                <c:pt idx="1165">
                  <c:v>0.18826548136934113</c:v>
                </c:pt>
                <c:pt idx="1166">
                  <c:v>0.18826548136934113</c:v>
                </c:pt>
                <c:pt idx="1167">
                  <c:v>0.16543669725023444</c:v>
                </c:pt>
                <c:pt idx="1168">
                  <c:v>0.15501486102194659</c:v>
                </c:pt>
                <c:pt idx="1169">
                  <c:v>0.15749625060011038</c:v>
                </c:pt>
                <c:pt idx="1170">
                  <c:v>0.16990319849092922</c:v>
                </c:pt>
                <c:pt idx="1171">
                  <c:v>0.18876175928497388</c:v>
                </c:pt>
                <c:pt idx="1172">
                  <c:v>0.18578409179117736</c:v>
                </c:pt>
                <c:pt idx="1173">
                  <c:v>0.202657540922691</c:v>
                </c:pt>
                <c:pt idx="1174">
                  <c:v>0.18330270221301359</c:v>
                </c:pt>
                <c:pt idx="1175">
                  <c:v>0.18206200742393172</c:v>
                </c:pt>
                <c:pt idx="1176">
                  <c:v>0.1669255309971327</c:v>
                </c:pt>
                <c:pt idx="1177">
                  <c:v>0.17039947640656197</c:v>
                </c:pt>
                <c:pt idx="1178">
                  <c:v>0.16791808682839821</c:v>
                </c:pt>
                <c:pt idx="1179">
                  <c:v>0.15848880643137589</c:v>
                </c:pt>
                <c:pt idx="1180">
                  <c:v>0.15501486102194659</c:v>
                </c:pt>
                <c:pt idx="1181">
                  <c:v>0.15848880643137589</c:v>
                </c:pt>
                <c:pt idx="1182">
                  <c:v>0.17635481139415504</c:v>
                </c:pt>
                <c:pt idx="1183">
                  <c:v>0.17982875680358432</c:v>
                </c:pt>
                <c:pt idx="1184">
                  <c:v>0.15551113893757934</c:v>
                </c:pt>
                <c:pt idx="1185">
                  <c:v>0.14608185854055702</c:v>
                </c:pt>
                <c:pt idx="1186">
                  <c:v>0.11977912901202104</c:v>
                </c:pt>
                <c:pt idx="1187">
                  <c:v>8.628036970681012E-2</c:v>
                </c:pt>
                <c:pt idx="1188">
                  <c:v>9.7446622808547087E-2</c:v>
                </c:pt>
                <c:pt idx="1189">
                  <c:v>8.8017342411524757E-2</c:v>
                </c:pt>
                <c:pt idx="1190">
                  <c:v>0.10687590320556943</c:v>
                </c:pt>
                <c:pt idx="1191">
                  <c:v>0.11432007194006075</c:v>
                </c:pt>
                <c:pt idx="1192">
                  <c:v>9.7446622808547087E-2</c:v>
                </c:pt>
                <c:pt idx="1193">
                  <c:v>8.6032230748993743E-2</c:v>
                </c:pt>
                <c:pt idx="1194">
                  <c:v>0.10116870717579275</c:v>
                </c:pt>
                <c:pt idx="1195">
                  <c:v>0.11183868236189697</c:v>
                </c:pt>
                <c:pt idx="1196">
                  <c:v>0.12771957566214512</c:v>
                </c:pt>
                <c:pt idx="1197">
                  <c:v>0.13714885605916743</c:v>
                </c:pt>
                <c:pt idx="1198">
                  <c:v>0.13466746648100367</c:v>
                </c:pt>
                <c:pt idx="1199">
                  <c:v>0.13417118856537091</c:v>
                </c:pt>
                <c:pt idx="1200">
                  <c:v>0.14856324811872079</c:v>
                </c:pt>
                <c:pt idx="1201">
                  <c:v>0.1321860769028399</c:v>
                </c:pt>
                <c:pt idx="1202">
                  <c:v>0.12598260295743047</c:v>
                </c:pt>
                <c:pt idx="1203">
                  <c:v>0.12970468732467613</c:v>
                </c:pt>
                <c:pt idx="1204">
                  <c:v>9.8935456555445361E-2</c:v>
                </c:pt>
                <c:pt idx="1205">
                  <c:v>0.1038982357117729</c:v>
                </c:pt>
                <c:pt idx="1206">
                  <c:v>0.10191312404924188</c:v>
                </c:pt>
                <c:pt idx="1207">
                  <c:v>0.10985357069936595</c:v>
                </c:pt>
                <c:pt idx="1208">
                  <c:v>9.7446622808547087E-2</c:v>
                </c:pt>
                <c:pt idx="1209">
                  <c:v>0.10538706945867116</c:v>
                </c:pt>
                <c:pt idx="1210">
                  <c:v>0.10687590320556943</c:v>
                </c:pt>
                <c:pt idx="1211">
                  <c:v>8.3982877923514054E-2</c:v>
                </c:pt>
                <c:pt idx="1212">
                  <c:v>8.3982877923514054E-2</c:v>
                </c:pt>
                <c:pt idx="1213">
                  <c:v>8.3982877923514054E-2</c:v>
                </c:pt>
                <c:pt idx="1214">
                  <c:v>8.3982877923514054E-2</c:v>
                </c:pt>
                <c:pt idx="1215">
                  <c:v>8.3982877923514054E-2</c:v>
                </c:pt>
                <c:pt idx="1216">
                  <c:v>8.3982877923514054E-2</c:v>
                </c:pt>
                <c:pt idx="1217">
                  <c:v>8.3982877923514054E-2</c:v>
                </c:pt>
                <c:pt idx="1218">
                  <c:v>6.8101984623265915E-2</c:v>
                </c:pt>
                <c:pt idx="1219">
                  <c:v>7.4057319610858971E-2</c:v>
                </c:pt>
                <c:pt idx="1220">
                  <c:v>8.8449379164208836E-2</c:v>
                </c:pt>
                <c:pt idx="1221">
                  <c:v>6.7605706707633162E-2</c:v>
                </c:pt>
                <c:pt idx="1222">
                  <c:v>7.2072207948327943E-2</c:v>
                </c:pt>
                <c:pt idx="1223">
                  <c:v>8.0757071471901143E-2</c:v>
                </c:pt>
                <c:pt idx="1224">
                  <c:v>8.4479155839146808E-2</c:v>
                </c:pt>
                <c:pt idx="1225">
                  <c:v>8.6712406459494198E-2</c:v>
                </c:pt>
                <c:pt idx="1226">
                  <c:v>0.11375955286147932</c:v>
                </c:pt>
                <c:pt idx="1227">
                  <c:v>0.14452878363071009</c:v>
                </c:pt>
                <c:pt idx="1228">
                  <c:v>0.21467011080694623</c:v>
                </c:pt>
                <c:pt idx="1229">
                  <c:v>0.21467011080694623</c:v>
                </c:pt>
                <c:pt idx="1230">
                  <c:v>0.26901254256873286</c:v>
                </c:pt>
                <c:pt idx="1231">
                  <c:v>0.25065025969032095</c:v>
                </c:pt>
                <c:pt idx="1232">
                  <c:v>0.2948189941816361</c:v>
                </c:pt>
                <c:pt idx="1233">
                  <c:v>0.29184132668783952</c:v>
                </c:pt>
                <c:pt idx="1234">
                  <c:v>0.28390088003771546</c:v>
                </c:pt>
                <c:pt idx="1235">
                  <c:v>0.24816887011215716</c:v>
                </c:pt>
                <c:pt idx="1236">
                  <c:v>0.27000509839999837</c:v>
                </c:pt>
                <c:pt idx="1237">
                  <c:v>0.28191576837518445</c:v>
                </c:pt>
                <c:pt idx="1238">
                  <c:v>0.28042693462828622</c:v>
                </c:pt>
                <c:pt idx="1239">
                  <c:v>0.24519120261836064</c:v>
                </c:pt>
                <c:pt idx="1240">
                  <c:v>0.26355348549677254</c:v>
                </c:pt>
                <c:pt idx="1241">
                  <c:v>0.27893810088138793</c:v>
                </c:pt>
                <c:pt idx="1242">
                  <c:v>0.30077432916922914</c:v>
                </c:pt>
                <c:pt idx="1243">
                  <c:v>0.33849145075731846</c:v>
                </c:pt>
                <c:pt idx="1244">
                  <c:v>0.33948400658858396</c:v>
                </c:pt>
                <c:pt idx="1245">
                  <c:v>0.33996892213958102</c:v>
                </c:pt>
                <c:pt idx="1246">
                  <c:v>0.33996892213958102</c:v>
                </c:pt>
                <c:pt idx="1247">
                  <c:v>0.32458430675496563</c:v>
                </c:pt>
                <c:pt idx="1248">
                  <c:v>0.30746271866563563</c:v>
                </c:pt>
                <c:pt idx="1249">
                  <c:v>0.27545279310732296</c:v>
                </c:pt>
                <c:pt idx="1250">
                  <c:v>0.26800862437283163</c:v>
                </c:pt>
                <c:pt idx="1251">
                  <c:v>0.28041557226365049</c:v>
                </c:pt>
                <c:pt idx="1252">
                  <c:v>0.29431135390136759</c:v>
                </c:pt>
                <c:pt idx="1253">
                  <c:v>0.30820713553908474</c:v>
                </c:pt>
                <c:pt idx="1254">
                  <c:v>0.29778529931079689</c:v>
                </c:pt>
                <c:pt idx="1255">
                  <c:v>0.30919969137035025</c:v>
                </c:pt>
                <c:pt idx="1256">
                  <c:v>0.34939820253660336</c:v>
                </c:pt>
                <c:pt idx="1257">
                  <c:v>0.36180515042742223</c:v>
                </c:pt>
                <c:pt idx="1258">
                  <c:v>0.36627165166811698</c:v>
                </c:pt>
                <c:pt idx="1259">
                  <c:v>0.38165626705273237</c:v>
                </c:pt>
                <c:pt idx="1260">
                  <c:v>0.43004336382692593</c:v>
                </c:pt>
                <c:pt idx="1261">
                  <c:v>0.40498132908747181</c:v>
                </c:pt>
                <c:pt idx="1262">
                  <c:v>0.42185477821898548</c:v>
                </c:pt>
                <c:pt idx="1263">
                  <c:v>0.42433616779714928</c:v>
                </c:pt>
                <c:pt idx="1264">
                  <c:v>0.41788455489392345</c:v>
                </c:pt>
                <c:pt idx="1265">
                  <c:v>0.43674311568796809</c:v>
                </c:pt>
                <c:pt idx="1266">
                  <c:v>0.44890192462097062</c:v>
                </c:pt>
                <c:pt idx="1267">
                  <c:v>0.44815750774752144</c:v>
                </c:pt>
                <c:pt idx="1268">
                  <c:v>0.45481068266895641</c:v>
                </c:pt>
                <c:pt idx="1269">
                  <c:v>0.45481068266895641</c:v>
                </c:pt>
                <c:pt idx="1270">
                  <c:v>0.45481068266895641</c:v>
                </c:pt>
                <c:pt idx="1271">
                  <c:v>0.45481068266895641</c:v>
                </c:pt>
                <c:pt idx="1272">
                  <c:v>0.45481068266895641</c:v>
                </c:pt>
                <c:pt idx="1273">
                  <c:v>0.45481068266895641</c:v>
                </c:pt>
                <c:pt idx="1274">
                  <c:v>0.45481068266895641</c:v>
                </c:pt>
                <c:pt idx="1275">
                  <c:v>0.45481068266895641</c:v>
                </c:pt>
                <c:pt idx="1276">
                  <c:v>0.45481068266895641</c:v>
                </c:pt>
                <c:pt idx="1277">
                  <c:v>0.45481068266895641</c:v>
                </c:pt>
                <c:pt idx="1278">
                  <c:v>0.45481068266895641</c:v>
                </c:pt>
                <c:pt idx="1279">
                  <c:v>0.45481068266895641</c:v>
                </c:pt>
                <c:pt idx="1280">
                  <c:v>0.45481068266895641</c:v>
                </c:pt>
                <c:pt idx="1281">
                  <c:v>0.45481068266895641</c:v>
                </c:pt>
                <c:pt idx="1282">
                  <c:v>0.45481068266895641</c:v>
                </c:pt>
                <c:pt idx="1283">
                  <c:v>0.45481068266895641</c:v>
                </c:pt>
                <c:pt idx="1284">
                  <c:v>0.45481068266895641</c:v>
                </c:pt>
                <c:pt idx="1285">
                  <c:v>0.44339629060940305</c:v>
                </c:pt>
                <c:pt idx="1286">
                  <c:v>0.44587768018756685</c:v>
                </c:pt>
                <c:pt idx="1287">
                  <c:v>0.44984790351262888</c:v>
                </c:pt>
                <c:pt idx="1288">
                  <c:v>0.43942606728434103</c:v>
                </c:pt>
                <c:pt idx="1289">
                  <c:v>0.42255261815282741</c:v>
                </c:pt>
                <c:pt idx="1290">
                  <c:v>0.43148562063421697</c:v>
                </c:pt>
                <c:pt idx="1291">
                  <c:v>0.4389297893687083</c:v>
                </c:pt>
                <c:pt idx="1292">
                  <c:v>0.44637395810319958</c:v>
                </c:pt>
                <c:pt idx="1293">
                  <c:v>0.44240373477813755</c:v>
                </c:pt>
                <c:pt idx="1294">
                  <c:v>0.42900423105605318</c:v>
                </c:pt>
                <c:pt idx="1295">
                  <c:v>0.41411589358707057</c:v>
                </c:pt>
                <c:pt idx="1296">
                  <c:v>0.41510844941833608</c:v>
                </c:pt>
                <c:pt idx="1297">
                  <c:v>0.42404145189972564</c:v>
                </c:pt>
                <c:pt idx="1298">
                  <c:v>0.41659728316523431</c:v>
                </c:pt>
                <c:pt idx="1299">
                  <c:v>0.43347073229674798</c:v>
                </c:pt>
                <c:pt idx="1300">
                  <c:v>0.44984790351262888</c:v>
                </c:pt>
                <c:pt idx="1301">
                  <c:v>0.41337147671362146</c:v>
                </c:pt>
                <c:pt idx="1302">
                  <c:v>0.41957495065903089</c:v>
                </c:pt>
                <c:pt idx="1303">
                  <c:v>0.44141117894687204</c:v>
                </c:pt>
                <c:pt idx="1304">
                  <c:v>0.43570398291709539</c:v>
                </c:pt>
                <c:pt idx="1305">
                  <c:v>0.44984790351262888</c:v>
                </c:pt>
                <c:pt idx="1306">
                  <c:v>0.44736651393446508</c:v>
                </c:pt>
                <c:pt idx="1307">
                  <c:v>0.46324740723471325</c:v>
                </c:pt>
                <c:pt idx="1308">
                  <c:v>0.48508363552255446</c:v>
                </c:pt>
                <c:pt idx="1309">
                  <c:v>0.47714318887243035</c:v>
                </c:pt>
                <c:pt idx="1310">
                  <c:v>0.46076601765654945</c:v>
                </c:pt>
                <c:pt idx="1311">
                  <c:v>0.45892192058116271</c:v>
                </c:pt>
                <c:pt idx="1312">
                  <c:v>0.45892192058116271</c:v>
                </c:pt>
                <c:pt idx="1313">
                  <c:v>0.45892192058116271</c:v>
                </c:pt>
                <c:pt idx="1314">
                  <c:v>0.45892192058116271</c:v>
                </c:pt>
                <c:pt idx="1315">
                  <c:v>0.45892192058116271</c:v>
                </c:pt>
                <c:pt idx="1316">
                  <c:v>0.45892192058116271</c:v>
                </c:pt>
                <c:pt idx="1317">
                  <c:v>0.45892192058116271</c:v>
                </c:pt>
                <c:pt idx="1318">
                  <c:v>0.45892192058116271</c:v>
                </c:pt>
                <c:pt idx="1319">
                  <c:v>0.45892192058116271</c:v>
                </c:pt>
                <c:pt idx="1320">
                  <c:v>0.45892192058116271</c:v>
                </c:pt>
                <c:pt idx="1321">
                  <c:v>0.45892192058116271</c:v>
                </c:pt>
                <c:pt idx="1322">
                  <c:v>0.45892192058116271</c:v>
                </c:pt>
                <c:pt idx="1323">
                  <c:v>0.45892192058116271</c:v>
                </c:pt>
                <c:pt idx="1324">
                  <c:v>0.45892192058116271</c:v>
                </c:pt>
                <c:pt idx="1325">
                  <c:v>0.45892192058116271</c:v>
                </c:pt>
                <c:pt idx="1326">
                  <c:v>0.45892192058116271</c:v>
                </c:pt>
                <c:pt idx="1327">
                  <c:v>0.45892192058116271</c:v>
                </c:pt>
                <c:pt idx="1328">
                  <c:v>0.45892192058116271</c:v>
                </c:pt>
                <c:pt idx="1329">
                  <c:v>0.44998891809977309</c:v>
                </c:pt>
                <c:pt idx="1330">
                  <c:v>0.45991447641242822</c:v>
                </c:pt>
                <c:pt idx="1331">
                  <c:v>0.46884747889381778</c:v>
                </c:pt>
                <c:pt idx="1332">
                  <c:v>0.4891948734347607</c:v>
                </c:pt>
                <c:pt idx="1333">
                  <c:v>0.48125442678463665</c:v>
                </c:pt>
                <c:pt idx="1334">
                  <c:v>0.47232142430324703</c:v>
                </c:pt>
                <c:pt idx="1335">
                  <c:v>0.45247030767793689</c:v>
                </c:pt>
                <c:pt idx="1336">
                  <c:v>0.46090703224369373</c:v>
                </c:pt>
                <c:pt idx="1337">
                  <c:v>0.44601869477471107</c:v>
                </c:pt>
                <c:pt idx="1338">
                  <c:v>0.45594425308736614</c:v>
                </c:pt>
                <c:pt idx="1339">
                  <c:v>0.45495169725610063</c:v>
                </c:pt>
                <c:pt idx="1340">
                  <c:v>0.46537353348438848</c:v>
                </c:pt>
                <c:pt idx="1341">
                  <c:v>0.45296658559356962</c:v>
                </c:pt>
                <c:pt idx="1342">
                  <c:v>0.43658941437768872</c:v>
                </c:pt>
                <c:pt idx="1343">
                  <c:v>0.41177551859605105</c:v>
                </c:pt>
                <c:pt idx="1344">
                  <c:v>0.42467874440250264</c:v>
                </c:pt>
                <c:pt idx="1345">
                  <c:v>0.39614276425361927</c:v>
                </c:pt>
                <c:pt idx="1346">
                  <c:v>0.41773085358364409</c:v>
                </c:pt>
                <c:pt idx="1347">
                  <c:v>0.42765641189629916</c:v>
                </c:pt>
                <c:pt idx="1348">
                  <c:v>0.42120479899307334</c:v>
                </c:pt>
                <c:pt idx="1349">
                  <c:v>0.41475318608984757</c:v>
                </c:pt>
                <c:pt idx="1350">
                  <c:v>0.40730901735535624</c:v>
                </c:pt>
                <c:pt idx="1351">
                  <c:v>0.41574574192111308</c:v>
                </c:pt>
                <c:pt idx="1352">
                  <c:v>0.42666385606503365</c:v>
                </c:pt>
                <c:pt idx="1353">
                  <c:v>0.41376063025858206</c:v>
                </c:pt>
                <c:pt idx="1354">
                  <c:v>0.41897154837272599</c:v>
                </c:pt>
                <c:pt idx="1355">
                  <c:v>0.41276807442731656</c:v>
                </c:pt>
                <c:pt idx="1356">
                  <c:v>0.41276807442731656</c:v>
                </c:pt>
                <c:pt idx="1357">
                  <c:v>0.41773085358364409</c:v>
                </c:pt>
                <c:pt idx="1358">
                  <c:v>0.40631646152409073</c:v>
                </c:pt>
                <c:pt idx="1359">
                  <c:v>0.41028668484915276</c:v>
                </c:pt>
                <c:pt idx="1360">
                  <c:v>0.42467874440250264</c:v>
                </c:pt>
                <c:pt idx="1361">
                  <c:v>0.41475318608984757</c:v>
                </c:pt>
                <c:pt idx="1362">
                  <c:v>0.39738345904270117</c:v>
                </c:pt>
                <c:pt idx="1363">
                  <c:v>0.40681273943972346</c:v>
                </c:pt>
                <c:pt idx="1364">
                  <c:v>0.41475318608984757</c:v>
                </c:pt>
                <c:pt idx="1365">
                  <c:v>0.42070852107744061</c:v>
                </c:pt>
                <c:pt idx="1366">
                  <c:v>0.43559685854642322</c:v>
                </c:pt>
                <c:pt idx="1367">
                  <c:v>0.43658941437768872</c:v>
                </c:pt>
                <c:pt idx="1368">
                  <c:v>0.44368315350021809</c:v>
                </c:pt>
                <c:pt idx="1369">
                  <c:v>0.44368315350021809</c:v>
                </c:pt>
                <c:pt idx="1370">
                  <c:v>0.44368315350021809</c:v>
                </c:pt>
                <c:pt idx="1371">
                  <c:v>0.44368315350021809</c:v>
                </c:pt>
                <c:pt idx="1372">
                  <c:v>0.42432831479054067</c:v>
                </c:pt>
                <c:pt idx="1373">
                  <c:v>0.41787670188731485</c:v>
                </c:pt>
                <c:pt idx="1374">
                  <c:v>0.40546975399649599</c:v>
                </c:pt>
                <c:pt idx="1375">
                  <c:v>0.41390647856225282</c:v>
                </c:pt>
                <c:pt idx="1376">
                  <c:v>0.40398092024959775</c:v>
                </c:pt>
                <c:pt idx="1377">
                  <c:v>0.41241764481535453</c:v>
                </c:pt>
                <c:pt idx="1378">
                  <c:v>0.4248245927061734</c:v>
                </c:pt>
                <c:pt idx="1379">
                  <c:v>0.41539531230915105</c:v>
                </c:pt>
                <c:pt idx="1380">
                  <c:v>0.41440275647788555</c:v>
                </c:pt>
                <c:pt idx="1381">
                  <c:v>0.41489903439351833</c:v>
                </c:pt>
                <c:pt idx="1382">
                  <c:v>0.40298836441833225</c:v>
                </c:pt>
                <c:pt idx="1383">
                  <c:v>0.38958886069624787</c:v>
                </c:pt>
                <c:pt idx="1384">
                  <c:v>0.40001069692453567</c:v>
                </c:pt>
                <c:pt idx="1385">
                  <c:v>0.41688414605604934</c:v>
                </c:pt>
                <c:pt idx="1386">
                  <c:v>0.39554419568384092</c:v>
                </c:pt>
                <c:pt idx="1387">
                  <c:v>0.41986181354984586</c:v>
                </c:pt>
                <c:pt idx="1388">
                  <c:v>0.43872037434389055</c:v>
                </c:pt>
                <c:pt idx="1389">
                  <c:v>0.44417943141585081</c:v>
                </c:pt>
                <c:pt idx="1390">
                  <c:v>0.43723154059699226</c:v>
                </c:pt>
                <c:pt idx="1391">
                  <c:v>0.43425387310319574</c:v>
                </c:pt>
                <c:pt idx="1392">
                  <c:v>0.41492839514467028</c:v>
                </c:pt>
                <c:pt idx="1393">
                  <c:v>0.41492839514467028</c:v>
                </c:pt>
                <c:pt idx="1394">
                  <c:v>0.41492839514467028</c:v>
                </c:pt>
                <c:pt idx="1395">
                  <c:v>0.41492839514467028</c:v>
                </c:pt>
                <c:pt idx="1396">
                  <c:v>0.41492839514467028</c:v>
                </c:pt>
                <c:pt idx="1397">
                  <c:v>0.41492839514467028</c:v>
                </c:pt>
                <c:pt idx="1398">
                  <c:v>0.41492839514467028</c:v>
                </c:pt>
                <c:pt idx="1399">
                  <c:v>0.41492839514467028</c:v>
                </c:pt>
                <c:pt idx="1400">
                  <c:v>0.41492839514467028</c:v>
                </c:pt>
                <c:pt idx="1401">
                  <c:v>0.39855122392878939</c:v>
                </c:pt>
                <c:pt idx="1402">
                  <c:v>0.40128075246476952</c:v>
                </c:pt>
                <c:pt idx="1403">
                  <c:v>0.38961822144739983</c:v>
                </c:pt>
                <c:pt idx="1404">
                  <c:v>0.39395088965318648</c:v>
                </c:pt>
                <c:pt idx="1405">
                  <c:v>0.39395088965318648</c:v>
                </c:pt>
                <c:pt idx="1406">
                  <c:v>0.39395088965318648</c:v>
                </c:pt>
                <c:pt idx="1407">
                  <c:v>0.40735039337527085</c:v>
                </c:pt>
                <c:pt idx="1408">
                  <c:v>0.42372756459115174</c:v>
                </c:pt>
                <c:pt idx="1409">
                  <c:v>0.45325610057130061</c:v>
                </c:pt>
                <c:pt idx="1410">
                  <c:v>0.41826850751919142</c:v>
                </c:pt>
                <c:pt idx="1411">
                  <c:v>0.40933550503780186</c:v>
                </c:pt>
                <c:pt idx="1412">
                  <c:v>0.39742483506261578</c:v>
                </c:pt>
                <c:pt idx="1413">
                  <c:v>0.41975734126608971</c:v>
                </c:pt>
                <c:pt idx="1414">
                  <c:v>0.39146950007502268</c:v>
                </c:pt>
                <c:pt idx="1415">
                  <c:v>0.39543972340008471</c:v>
                </c:pt>
                <c:pt idx="1416">
                  <c:v>0.40784667129090357</c:v>
                </c:pt>
                <c:pt idx="1417">
                  <c:v>0.40486900379710705</c:v>
                </c:pt>
                <c:pt idx="1418">
                  <c:v>0.41132061670033288</c:v>
                </c:pt>
                <c:pt idx="1419">
                  <c:v>0.40387644796584155</c:v>
                </c:pt>
                <c:pt idx="1420">
                  <c:v>0.40735039337527085</c:v>
                </c:pt>
                <c:pt idx="1421">
                  <c:v>0.4004025025564123</c:v>
                </c:pt>
                <c:pt idx="1422">
                  <c:v>0.38700299883432793</c:v>
                </c:pt>
                <c:pt idx="1423">
                  <c:v>0.3805513859311021</c:v>
                </c:pt>
                <c:pt idx="1424">
                  <c:v>0.3634297978417721</c:v>
                </c:pt>
                <c:pt idx="1425">
                  <c:v>0.35846701868544456</c:v>
                </c:pt>
                <c:pt idx="1426">
                  <c:v>0.34382682017427829</c:v>
                </c:pt>
                <c:pt idx="1427">
                  <c:v>0.36417421471522121</c:v>
                </c:pt>
                <c:pt idx="1428">
                  <c:v>0.3587151576432609</c:v>
                </c:pt>
                <c:pt idx="1429">
                  <c:v>0.38402533134053141</c:v>
                </c:pt>
                <c:pt idx="1430">
                  <c:v>0.40983178295343459</c:v>
                </c:pt>
                <c:pt idx="1431">
                  <c:v>0.4177722296035587</c:v>
                </c:pt>
                <c:pt idx="1432">
                  <c:v>0.44407495913209466</c:v>
                </c:pt>
                <c:pt idx="1433">
                  <c:v>0.44705262662589118</c:v>
                </c:pt>
                <c:pt idx="1434">
                  <c:v>0.45201540578221872</c:v>
                </c:pt>
                <c:pt idx="1435">
                  <c:v>0.46640746533556859</c:v>
                </c:pt>
                <c:pt idx="1436">
                  <c:v>0.46252257564924065</c:v>
                </c:pt>
                <c:pt idx="1437">
                  <c:v>0.46252257564924065</c:v>
                </c:pt>
                <c:pt idx="1438">
                  <c:v>0.46252257564924065</c:v>
                </c:pt>
                <c:pt idx="1439">
                  <c:v>0.46252257564924065</c:v>
                </c:pt>
                <c:pt idx="1440">
                  <c:v>0.43870123569886843</c:v>
                </c:pt>
                <c:pt idx="1441">
                  <c:v>0.45358957316785103</c:v>
                </c:pt>
                <c:pt idx="1442">
                  <c:v>0.40793200492963766</c:v>
                </c:pt>
                <c:pt idx="1443">
                  <c:v>0.42579800989241678</c:v>
                </c:pt>
                <c:pt idx="1444">
                  <c:v>0.43076078904874437</c:v>
                </c:pt>
                <c:pt idx="1445">
                  <c:v>0.44316773693956318</c:v>
                </c:pt>
                <c:pt idx="1446">
                  <c:v>0.44465657068646147</c:v>
                </c:pt>
                <c:pt idx="1447">
                  <c:v>0.43820495778323565</c:v>
                </c:pt>
                <c:pt idx="1448">
                  <c:v>0.4163687294953945</c:v>
                </c:pt>
                <c:pt idx="1449">
                  <c:v>0.42877567738621336</c:v>
                </c:pt>
                <c:pt idx="1450">
                  <c:v>0.4163687294953945</c:v>
                </c:pt>
                <c:pt idx="1451">
                  <c:v>0.44961934984278901</c:v>
                </c:pt>
                <c:pt idx="1452">
                  <c:v>0.4508600446318709</c:v>
                </c:pt>
                <c:pt idx="1453">
                  <c:v>0.45607096274601483</c:v>
                </c:pt>
                <c:pt idx="1454">
                  <c:v>0.44763423818025799</c:v>
                </c:pt>
                <c:pt idx="1455">
                  <c:v>0.46450768731177167</c:v>
                </c:pt>
                <c:pt idx="1456">
                  <c:v>0.45061190567405451</c:v>
                </c:pt>
                <c:pt idx="1457">
                  <c:v>0.45656724066164756</c:v>
                </c:pt>
                <c:pt idx="1458">
                  <c:v>0.44165552802562191</c:v>
                </c:pt>
                <c:pt idx="1459">
                  <c:v>0.44165552802562191</c:v>
                </c:pt>
                <c:pt idx="1460">
                  <c:v>0.44165552802562191</c:v>
                </c:pt>
                <c:pt idx="1461">
                  <c:v>0.43445949824894697</c:v>
                </c:pt>
                <c:pt idx="1462">
                  <c:v>0.44934783571792963</c:v>
                </c:pt>
                <c:pt idx="1463">
                  <c:v>0.45282178112735888</c:v>
                </c:pt>
                <c:pt idx="1464">
                  <c:v>0.4582808381993192</c:v>
                </c:pt>
                <c:pt idx="1465">
                  <c:v>0.46572500693381053</c:v>
                </c:pt>
                <c:pt idx="1466">
                  <c:v>0.46522872901817774</c:v>
                </c:pt>
                <c:pt idx="1467">
                  <c:v>0.4731691756683018</c:v>
                </c:pt>
                <c:pt idx="1468">
                  <c:v>0.47217661983703629</c:v>
                </c:pt>
                <c:pt idx="1469">
                  <c:v>0.48362649601257507</c:v>
                </c:pt>
                <c:pt idx="1470">
                  <c:v>0.48362649601257507</c:v>
                </c:pt>
                <c:pt idx="1471">
                  <c:v>0.48362649601257507</c:v>
                </c:pt>
                <c:pt idx="1472">
                  <c:v>0.48362649601257507</c:v>
                </c:pt>
                <c:pt idx="1473">
                  <c:v>0.48362649601257507</c:v>
                </c:pt>
                <c:pt idx="1474">
                  <c:v>0.48362649601257507</c:v>
                </c:pt>
                <c:pt idx="1475">
                  <c:v>0.48362649601257507</c:v>
                </c:pt>
                <c:pt idx="1476">
                  <c:v>0.48362649601257507</c:v>
                </c:pt>
                <c:pt idx="1477">
                  <c:v>0.48362649601257507</c:v>
                </c:pt>
                <c:pt idx="1478">
                  <c:v>0.48362649601257507</c:v>
                </c:pt>
                <c:pt idx="1479">
                  <c:v>0.48362649601257507</c:v>
                </c:pt>
                <c:pt idx="1480">
                  <c:v>0.48362649601257507</c:v>
                </c:pt>
                <c:pt idx="1481">
                  <c:v>0.48362649601257507</c:v>
                </c:pt>
                <c:pt idx="1482">
                  <c:v>0.48362649601257507</c:v>
                </c:pt>
                <c:pt idx="1483">
                  <c:v>0.48362649601257507</c:v>
                </c:pt>
                <c:pt idx="1484">
                  <c:v>0.48362649601257507</c:v>
                </c:pt>
                <c:pt idx="1485">
                  <c:v>0.44963145879173139</c:v>
                </c:pt>
                <c:pt idx="1486">
                  <c:v>0.47072327020612342</c:v>
                </c:pt>
                <c:pt idx="1487">
                  <c:v>0.47990441164532938</c:v>
                </c:pt>
                <c:pt idx="1488">
                  <c:v>0.47394907665773633</c:v>
                </c:pt>
                <c:pt idx="1489">
                  <c:v>0.51216247616145838</c:v>
                </c:pt>
                <c:pt idx="1490">
                  <c:v>0.47097140916393981</c:v>
                </c:pt>
                <c:pt idx="1491">
                  <c:v>0.47097140916393981</c:v>
                </c:pt>
                <c:pt idx="1492">
                  <c:v>0.48585974663292247</c:v>
                </c:pt>
                <c:pt idx="1493">
                  <c:v>0.47643046623590013</c:v>
                </c:pt>
                <c:pt idx="1494">
                  <c:v>0.44715006921356759</c:v>
                </c:pt>
                <c:pt idx="1495">
                  <c:v>0.45360168211679341</c:v>
                </c:pt>
                <c:pt idx="1496">
                  <c:v>0.45459423794805892</c:v>
                </c:pt>
                <c:pt idx="1497">
                  <c:v>0.47742302206716564</c:v>
                </c:pt>
                <c:pt idx="1498">
                  <c:v>0.48536346871728969</c:v>
                </c:pt>
                <c:pt idx="1499">
                  <c:v>0.47692674415153286</c:v>
                </c:pt>
                <c:pt idx="1500">
                  <c:v>0.47582936396809322</c:v>
                </c:pt>
                <c:pt idx="1501">
                  <c:v>0.47582936396809322</c:v>
                </c:pt>
                <c:pt idx="1502">
                  <c:v>0.48128842104005348</c:v>
                </c:pt>
                <c:pt idx="1503">
                  <c:v>0.49617675850903614</c:v>
                </c:pt>
                <c:pt idx="1504">
                  <c:v>0.49915442600283266</c:v>
                </c:pt>
                <c:pt idx="1505">
                  <c:v>0.5051097609904257</c:v>
                </c:pt>
                <c:pt idx="1506">
                  <c:v>0.49121397935270861</c:v>
                </c:pt>
                <c:pt idx="1507">
                  <c:v>0.51180951285146792</c:v>
                </c:pt>
                <c:pt idx="1508">
                  <c:v>0.50014698183409811</c:v>
                </c:pt>
                <c:pt idx="1509">
                  <c:v>0.49568048059340336</c:v>
                </c:pt>
                <c:pt idx="1510">
                  <c:v>0.47731819771499145</c:v>
                </c:pt>
                <c:pt idx="1511">
                  <c:v>0.50163581558099646</c:v>
                </c:pt>
                <c:pt idx="1512">
                  <c:v>0.4879881729010957</c:v>
                </c:pt>
                <c:pt idx="1513">
                  <c:v>0.49369536893087235</c:v>
                </c:pt>
                <c:pt idx="1514">
                  <c:v>0.50461348307479292</c:v>
                </c:pt>
                <c:pt idx="1515">
                  <c:v>0.51553159721871356</c:v>
                </c:pt>
                <c:pt idx="1516">
                  <c:v>0.51553159721871356</c:v>
                </c:pt>
                <c:pt idx="1517">
                  <c:v>0.51702043096561179</c:v>
                </c:pt>
                <c:pt idx="1518">
                  <c:v>0.51999809845940836</c:v>
                </c:pt>
                <c:pt idx="1519">
                  <c:v>0.52347204386883761</c:v>
                </c:pt>
                <c:pt idx="1520">
                  <c:v>0.51404276347181532</c:v>
                </c:pt>
                <c:pt idx="1521">
                  <c:v>0.53339760218149268</c:v>
                </c:pt>
                <c:pt idx="1522">
                  <c:v>0.52446459970010317</c:v>
                </c:pt>
                <c:pt idx="1523">
                  <c:v>0.5214869322063066</c:v>
                </c:pt>
                <c:pt idx="1524">
                  <c:v>0.53786410342218749</c:v>
                </c:pt>
                <c:pt idx="1525">
                  <c:v>0.54034549300035128</c:v>
                </c:pt>
                <c:pt idx="1526">
                  <c:v>0.53687154759092204</c:v>
                </c:pt>
                <c:pt idx="1527">
                  <c:v>0.50883184535767134</c:v>
                </c:pt>
                <c:pt idx="1528">
                  <c:v>0.50808742848422228</c:v>
                </c:pt>
                <c:pt idx="1529">
                  <c:v>0.47558122501027683</c:v>
                </c:pt>
                <c:pt idx="1530">
                  <c:v>0.46987402898050018</c:v>
                </c:pt>
                <c:pt idx="1531">
                  <c:v>0.46838519523360189</c:v>
                </c:pt>
                <c:pt idx="1532">
                  <c:v>0.47409239126337854</c:v>
                </c:pt>
                <c:pt idx="1533">
                  <c:v>0.49989884287628178</c:v>
                </c:pt>
                <c:pt idx="1534">
                  <c:v>0.51106509597801875</c:v>
                </c:pt>
                <c:pt idx="1535">
                  <c:v>0.52793854510953242</c:v>
                </c:pt>
                <c:pt idx="1536">
                  <c:v>0.51056881806238597</c:v>
                </c:pt>
                <c:pt idx="1537">
                  <c:v>0.49716931434030165</c:v>
                </c:pt>
                <c:pt idx="1538">
                  <c:v>0.49468792476213785</c:v>
                </c:pt>
                <c:pt idx="1539">
                  <c:v>0.47831075354625696</c:v>
                </c:pt>
                <c:pt idx="1540">
                  <c:v>0.47979958729315525</c:v>
                </c:pt>
                <c:pt idx="1541">
                  <c:v>0.50709487265295672</c:v>
                </c:pt>
                <c:pt idx="1542">
                  <c:v>0.50213209349662924</c:v>
                </c:pt>
                <c:pt idx="1543">
                  <c:v>0.47930330937752247</c:v>
                </c:pt>
                <c:pt idx="1544">
                  <c:v>0.44108990987380042</c:v>
                </c:pt>
                <c:pt idx="1545">
                  <c:v>0.44108990987380042</c:v>
                </c:pt>
                <c:pt idx="1546">
                  <c:v>0.4311643515611453</c:v>
                </c:pt>
                <c:pt idx="1547">
                  <c:v>0.43166062947677808</c:v>
                </c:pt>
                <c:pt idx="1548">
                  <c:v>0.42471273865791953</c:v>
                </c:pt>
                <c:pt idx="1549">
                  <c:v>0.39741745329811801</c:v>
                </c:pt>
                <c:pt idx="1550">
                  <c:v>0.38798817290109566</c:v>
                </c:pt>
                <c:pt idx="1551">
                  <c:v>0.38600306123856465</c:v>
                </c:pt>
                <c:pt idx="1552">
                  <c:v>0.41280206868273339</c:v>
                </c:pt>
                <c:pt idx="1553">
                  <c:v>0.43736782550655473</c:v>
                </c:pt>
                <c:pt idx="1554">
                  <c:v>0.40684673369514035</c:v>
                </c:pt>
                <c:pt idx="1555">
                  <c:v>0.42173507116412301</c:v>
                </c:pt>
                <c:pt idx="1556">
                  <c:v>0.39493606371995427</c:v>
                </c:pt>
                <c:pt idx="1557">
                  <c:v>0.38699561706983016</c:v>
                </c:pt>
                <c:pt idx="1558">
                  <c:v>0.40138767662318003</c:v>
                </c:pt>
                <c:pt idx="1559">
                  <c:v>0.40386906620134383</c:v>
                </c:pt>
                <c:pt idx="1560">
                  <c:v>0.38873258977454483</c:v>
                </c:pt>
                <c:pt idx="1561">
                  <c:v>0.39592861955121977</c:v>
                </c:pt>
                <c:pt idx="1562">
                  <c:v>0.41131323493583516</c:v>
                </c:pt>
                <c:pt idx="1563">
                  <c:v>0.40536391552375733</c:v>
                </c:pt>
                <c:pt idx="1564">
                  <c:v>0.40536391552375733</c:v>
                </c:pt>
                <c:pt idx="1565">
                  <c:v>0.40536391552375733</c:v>
                </c:pt>
                <c:pt idx="1566">
                  <c:v>0.40536391552375733</c:v>
                </c:pt>
                <c:pt idx="1567">
                  <c:v>0.39121999492822385</c:v>
                </c:pt>
                <c:pt idx="1568">
                  <c:v>0.40461949865030822</c:v>
                </c:pt>
                <c:pt idx="1569">
                  <c:v>0.3877460495187946</c:v>
                </c:pt>
                <c:pt idx="1570">
                  <c:v>0.38278327036246701</c:v>
                </c:pt>
                <c:pt idx="1571">
                  <c:v>0.3882193435982817</c:v>
                </c:pt>
                <c:pt idx="1572">
                  <c:v>0.3882193435982817</c:v>
                </c:pt>
                <c:pt idx="1573">
                  <c:v>0.3882193435982817</c:v>
                </c:pt>
                <c:pt idx="1574">
                  <c:v>0.37928634111689208</c:v>
                </c:pt>
                <c:pt idx="1575">
                  <c:v>0.38424912027321961</c:v>
                </c:pt>
                <c:pt idx="1576">
                  <c:v>0.40161884732036601</c:v>
                </c:pt>
                <c:pt idx="1577">
                  <c:v>0.38722678776701613</c:v>
                </c:pt>
                <c:pt idx="1578">
                  <c:v>0.39864117982656949</c:v>
                </c:pt>
                <c:pt idx="1579">
                  <c:v>0.38772306568264892</c:v>
                </c:pt>
                <c:pt idx="1580">
                  <c:v>0.38970817734517993</c:v>
                </c:pt>
                <c:pt idx="1581">
                  <c:v>0.37680495153872834</c:v>
                </c:pt>
                <c:pt idx="1582">
                  <c:v>0.36390172573227669</c:v>
                </c:pt>
                <c:pt idx="1583">
                  <c:v>0.37978261903252486</c:v>
                </c:pt>
                <c:pt idx="1584">
                  <c:v>0.38176773069505587</c:v>
                </c:pt>
                <c:pt idx="1585">
                  <c:v>0.37928634111689208</c:v>
                </c:pt>
                <c:pt idx="1586">
                  <c:v>0.37481983987619732</c:v>
                </c:pt>
                <c:pt idx="1587">
                  <c:v>0.34901338826329409</c:v>
                </c:pt>
                <c:pt idx="1588">
                  <c:v>0.36315730885882758</c:v>
                </c:pt>
                <c:pt idx="1589">
                  <c:v>0.36539055947917498</c:v>
                </c:pt>
                <c:pt idx="1590">
                  <c:v>0.38276028652632138</c:v>
                </c:pt>
                <c:pt idx="1591">
                  <c:v>0.40807046022359184</c:v>
                </c:pt>
                <c:pt idx="1592">
                  <c:v>0.39194142796552733</c:v>
                </c:pt>
                <c:pt idx="1593">
                  <c:v>0.37928634111689208</c:v>
                </c:pt>
                <c:pt idx="1594">
                  <c:v>0.38772306568264892</c:v>
                </c:pt>
                <c:pt idx="1595">
                  <c:v>0.39516723441714025</c:v>
                </c:pt>
                <c:pt idx="1596">
                  <c:v>0.44082480265535362</c:v>
                </c:pt>
                <c:pt idx="1597">
                  <c:v>0.4440502941897847</c:v>
                </c:pt>
                <c:pt idx="1598">
                  <c:v>0.4440502941897847</c:v>
                </c:pt>
                <c:pt idx="1599">
                  <c:v>0.45099818500864325</c:v>
                </c:pt>
                <c:pt idx="1600">
                  <c:v>0.44603540585231571</c:v>
                </c:pt>
                <c:pt idx="1601">
                  <c:v>0.44851679543047945</c:v>
                </c:pt>
                <c:pt idx="1602">
                  <c:v>0.41079967384239013</c:v>
                </c:pt>
                <c:pt idx="1603">
                  <c:v>0.40881456217985912</c:v>
                </c:pt>
                <c:pt idx="1604">
                  <c:v>0.42916195672080204</c:v>
                </c:pt>
                <c:pt idx="1605">
                  <c:v>0.42370289964884178</c:v>
                </c:pt>
                <c:pt idx="1606">
                  <c:v>0.42916195672080204</c:v>
                </c:pt>
                <c:pt idx="1607">
                  <c:v>0.43164334629896584</c:v>
                </c:pt>
                <c:pt idx="1608">
                  <c:v>0.44553912793668293</c:v>
                </c:pt>
                <c:pt idx="1609">
                  <c:v>0.45695351999623629</c:v>
                </c:pt>
                <c:pt idx="1610">
                  <c:v>0.45844235374313458</c:v>
                </c:pt>
                <c:pt idx="1611">
                  <c:v>0.46787163414015692</c:v>
                </c:pt>
                <c:pt idx="1612">
                  <c:v>0.46539024456199313</c:v>
                </c:pt>
                <c:pt idx="1613">
                  <c:v>0.45397585250243977</c:v>
                </c:pt>
                <c:pt idx="1614">
                  <c:v>0.46092374332129832</c:v>
                </c:pt>
                <c:pt idx="1615">
                  <c:v>0.46042746540566559</c:v>
                </c:pt>
                <c:pt idx="1616">
                  <c:v>0.44901307334611223</c:v>
                </c:pt>
                <c:pt idx="1617">
                  <c:v>0.46687907830889136</c:v>
                </c:pt>
                <c:pt idx="1618">
                  <c:v>0.46539024456199313</c:v>
                </c:pt>
                <c:pt idx="1619">
                  <c:v>0.47928602619971022</c:v>
                </c:pt>
                <c:pt idx="1620">
                  <c:v>0.48176741577787402</c:v>
                </c:pt>
                <c:pt idx="1621">
                  <c:v>0.50707758947514447</c:v>
                </c:pt>
                <c:pt idx="1622">
                  <c:v>0.48524136118730332</c:v>
                </c:pt>
                <c:pt idx="1623">
                  <c:v>0.52246220485975992</c:v>
                </c:pt>
                <c:pt idx="1624">
                  <c:v>0.53735054232874246</c:v>
                </c:pt>
                <c:pt idx="1625">
                  <c:v>0.58697833389201792</c:v>
                </c:pt>
                <c:pt idx="1626">
                  <c:v>0.57506766391683184</c:v>
                </c:pt>
                <c:pt idx="1627">
                  <c:v>0.56762349518234057</c:v>
                </c:pt>
                <c:pt idx="1628">
                  <c:v>0.57457138600119906</c:v>
                </c:pt>
                <c:pt idx="1629">
                  <c:v>0.59740017012030577</c:v>
                </c:pt>
                <c:pt idx="1630">
                  <c:v>0.61179222967365565</c:v>
                </c:pt>
                <c:pt idx="1631">
                  <c:v>0.60534061677042983</c:v>
                </c:pt>
                <c:pt idx="1632">
                  <c:v>0.58648205597638514</c:v>
                </c:pt>
                <c:pt idx="1633">
                  <c:v>0.58945972347018172</c:v>
                </c:pt>
                <c:pt idx="1634">
                  <c:v>0.5874746118076507</c:v>
                </c:pt>
                <c:pt idx="1635">
                  <c:v>0.58846716763891616</c:v>
                </c:pt>
                <c:pt idx="1636">
                  <c:v>0.59392622471087653</c:v>
                </c:pt>
                <c:pt idx="1637">
                  <c:v>0.58201555473569044</c:v>
                </c:pt>
                <c:pt idx="1638">
                  <c:v>0.60285922719226603</c:v>
                </c:pt>
                <c:pt idx="1639">
                  <c:v>0.58896344555454894</c:v>
                </c:pt>
                <c:pt idx="1640">
                  <c:v>0.59392622471087653</c:v>
                </c:pt>
                <c:pt idx="1641">
                  <c:v>0.61892598100569063</c:v>
                </c:pt>
                <c:pt idx="1642">
                  <c:v>0.61892598100569063</c:v>
                </c:pt>
                <c:pt idx="1643">
                  <c:v>0.61892598100569063</c:v>
                </c:pt>
                <c:pt idx="1644">
                  <c:v>0.61892598100569063</c:v>
                </c:pt>
                <c:pt idx="1645">
                  <c:v>0.61892598100569063</c:v>
                </c:pt>
                <c:pt idx="1646">
                  <c:v>0.61892598100569063</c:v>
                </c:pt>
                <c:pt idx="1647">
                  <c:v>0.62041481475258886</c:v>
                </c:pt>
                <c:pt idx="1648">
                  <c:v>0.57078702318931351</c:v>
                </c:pt>
                <c:pt idx="1649">
                  <c:v>0.56582424403298592</c:v>
                </c:pt>
                <c:pt idx="1650">
                  <c:v>0.57475724651437554</c:v>
                </c:pt>
                <c:pt idx="1651">
                  <c:v>0.57376469068310998</c:v>
                </c:pt>
                <c:pt idx="1652">
                  <c:v>0.57475724651437554</c:v>
                </c:pt>
                <c:pt idx="1653">
                  <c:v>0.57723863609253923</c:v>
                </c:pt>
                <c:pt idx="1654">
                  <c:v>0.61048925643993379</c:v>
                </c:pt>
                <c:pt idx="1655">
                  <c:v>0.60800786686177</c:v>
                </c:pt>
                <c:pt idx="1656">
                  <c:v>0.60751158894613733</c:v>
                </c:pt>
                <c:pt idx="1657">
                  <c:v>0.60651903311487176</c:v>
                </c:pt>
                <c:pt idx="1658">
                  <c:v>0.60304508770544252</c:v>
                </c:pt>
                <c:pt idx="1659">
                  <c:v>0.62438503807765089</c:v>
                </c:pt>
                <c:pt idx="1660">
                  <c:v>0.61545203559626138</c:v>
                </c:pt>
                <c:pt idx="1661">
                  <c:v>0.60453392145234075</c:v>
                </c:pt>
                <c:pt idx="1662">
                  <c:v>0.59560091897095113</c:v>
                </c:pt>
                <c:pt idx="1663">
                  <c:v>0.59485650209750207</c:v>
                </c:pt>
                <c:pt idx="1664">
                  <c:v>0.60304508770544252</c:v>
                </c:pt>
                <c:pt idx="1665">
                  <c:v>0.56135774279229111</c:v>
                </c:pt>
                <c:pt idx="1666">
                  <c:v>0.5663205219486187</c:v>
                </c:pt>
                <c:pt idx="1667">
                  <c:v>0.59510464105531846</c:v>
                </c:pt>
                <c:pt idx="1668">
                  <c:v>0.59093567504522559</c:v>
                </c:pt>
                <c:pt idx="1669">
                  <c:v>0.59093567504522559</c:v>
                </c:pt>
                <c:pt idx="1670">
                  <c:v>0.59093567504522559</c:v>
                </c:pt>
                <c:pt idx="1671">
                  <c:v>0.59093567504522559</c:v>
                </c:pt>
                <c:pt idx="1672">
                  <c:v>0.59093567504522559</c:v>
                </c:pt>
                <c:pt idx="1673">
                  <c:v>0.59093567504522559</c:v>
                </c:pt>
                <c:pt idx="1674">
                  <c:v>0.59093567504522559</c:v>
                </c:pt>
                <c:pt idx="1675">
                  <c:v>0.57629547653405933</c:v>
                </c:pt>
                <c:pt idx="1676">
                  <c:v>0.56860316884175166</c:v>
                </c:pt>
                <c:pt idx="1677">
                  <c:v>0.5561962209509328</c:v>
                </c:pt>
                <c:pt idx="1678">
                  <c:v>0.56959572467301711</c:v>
                </c:pt>
                <c:pt idx="1679">
                  <c:v>0.57306967008244647</c:v>
                </c:pt>
                <c:pt idx="1680">
                  <c:v>0.57406222591371192</c:v>
                </c:pt>
                <c:pt idx="1681">
                  <c:v>0.58299522839510154</c:v>
                </c:pt>
                <c:pt idx="1682">
                  <c:v>0.5815063946482032</c:v>
                </c:pt>
                <c:pt idx="1683">
                  <c:v>0.55718877678219825</c:v>
                </c:pt>
                <c:pt idx="1684">
                  <c:v>0.56190341698070945</c:v>
                </c:pt>
                <c:pt idx="1685">
                  <c:v>0.53088604725366229</c:v>
                </c:pt>
                <c:pt idx="1686">
                  <c:v>0.51550143186904696</c:v>
                </c:pt>
                <c:pt idx="1687">
                  <c:v>0.57604733757624293</c:v>
                </c:pt>
                <c:pt idx="1688">
                  <c:v>0.60532773459857547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F83-4795-BA60-923C16EBF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27640"/>
        <c:axId val="125428600"/>
      </c:scatterChart>
      <c:valAx>
        <c:axId val="15326392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639880"/>
        <c:crosses val="max"/>
        <c:crossBetween val="midCat"/>
      </c:valAx>
      <c:valAx>
        <c:axId val="1532639880"/>
        <c:scaling>
          <c:orientation val="minMax"/>
          <c:max val="1700"/>
          <c:min val="500"/>
        </c:scaling>
        <c:delete val="1"/>
        <c:axPos val="b"/>
        <c:numFmt formatCode="#,##0.00" sourceLinked="0"/>
        <c:majorTickMark val="out"/>
        <c:minorTickMark val="none"/>
        <c:tickLblPos val="nextTo"/>
        <c:crossAx val="1532639224"/>
        <c:crosses val="autoZero"/>
        <c:crossBetween val="midCat"/>
      </c:valAx>
      <c:valAx>
        <c:axId val="12542860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27640"/>
        <c:crosses val="autoZero"/>
        <c:crossBetween val="midCat"/>
      </c:valAx>
      <c:valAx>
        <c:axId val="125427640"/>
        <c:scaling>
          <c:orientation val="minMax"/>
        </c:scaling>
        <c:delete val="1"/>
        <c:axPos val="b"/>
        <c:majorTickMark val="out"/>
        <c:minorTickMark val="none"/>
        <c:tickLblPos val="nextTo"/>
        <c:crossAx val="125428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200"/>
              <a:t>Mean Reversion</a:t>
            </a:r>
            <a:r>
              <a:rPr lang="en-GB" sz="2200" baseline="0"/>
              <a:t> Model vs Benchmark</a:t>
            </a:r>
            <a:endParaRPr lang="en-GB" sz="2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PnL (Cointegration weighted)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Main!$CJ$3:$CJ$1691</c:f>
              <c:numCache>
                <c:formatCode>General</c:formatCode>
                <c:ptCount val="168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</c:numCache>
            </c:numRef>
          </c:xVal>
          <c:yVal>
            <c:numRef>
              <c:f>Main!$CL$3:$CL$1691</c:f>
              <c:numCache>
                <c:formatCode>0.00%</c:formatCode>
                <c:ptCount val="16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2.3812500000000001E-3</c:v>
                </c:pt>
                <c:pt idx="499">
                  <c:v>3.5624999999999997E-3</c:v>
                </c:pt>
                <c:pt idx="500">
                  <c:v>1.725E-3</c:v>
                </c:pt>
                <c:pt idx="501">
                  <c:v>-3.3500000000000001E-3</c:v>
                </c:pt>
                <c:pt idx="502">
                  <c:v>-5.787500000000001E-3</c:v>
                </c:pt>
                <c:pt idx="503">
                  <c:v>-5.2812500000000004E-3</c:v>
                </c:pt>
                <c:pt idx="504">
                  <c:v>-3.3500000000000005E-3</c:v>
                </c:pt>
                <c:pt idx="505">
                  <c:v>3.2812500000000003E-3</c:v>
                </c:pt>
                <c:pt idx="506">
                  <c:v>8.5000000000000006E-4</c:v>
                </c:pt>
                <c:pt idx="507">
                  <c:v>7.6812500000000006E-3</c:v>
                </c:pt>
                <c:pt idx="508">
                  <c:v>4.6687500000000002E-3</c:v>
                </c:pt>
                <c:pt idx="509">
                  <c:v>7.756250000000001E-3</c:v>
                </c:pt>
                <c:pt idx="510">
                  <c:v>6.4124999999999998E-3</c:v>
                </c:pt>
                <c:pt idx="511">
                  <c:v>6.2312500000000007E-3</c:v>
                </c:pt>
                <c:pt idx="512">
                  <c:v>2.5687499999999999E-3</c:v>
                </c:pt>
                <c:pt idx="513">
                  <c:v>4.0062500000000011E-3</c:v>
                </c:pt>
                <c:pt idx="514">
                  <c:v>9.6249999999999981E-4</c:v>
                </c:pt>
                <c:pt idx="515">
                  <c:v>8.8750000000000114E-4</c:v>
                </c:pt>
                <c:pt idx="516">
                  <c:v>4.1125000000000007E-3</c:v>
                </c:pt>
                <c:pt idx="517">
                  <c:v>1.4437499999999989E-3</c:v>
                </c:pt>
                <c:pt idx="518">
                  <c:v>-1.8437499999999999E-3</c:v>
                </c:pt>
                <c:pt idx="519">
                  <c:v>-1.8999999999999989E-3</c:v>
                </c:pt>
                <c:pt idx="520">
                  <c:v>-1.4937499999999986E-3</c:v>
                </c:pt>
                <c:pt idx="521">
                  <c:v>-1.6500000000000004E-3</c:v>
                </c:pt>
                <c:pt idx="522">
                  <c:v>-3.7812499999999999E-3</c:v>
                </c:pt>
                <c:pt idx="523">
                  <c:v>1.7812499999999998E-3</c:v>
                </c:pt>
                <c:pt idx="524">
                  <c:v>-2.8125000000000025E-4</c:v>
                </c:pt>
                <c:pt idx="525">
                  <c:v>-5.2187500000000003E-3</c:v>
                </c:pt>
                <c:pt idx="526">
                  <c:v>-3.6249999999999998E-4</c:v>
                </c:pt>
                <c:pt idx="527">
                  <c:v>-2.1937500000000013E-3</c:v>
                </c:pt>
                <c:pt idx="528">
                  <c:v>-6.2500000000010464E-6</c:v>
                </c:pt>
                <c:pt idx="529">
                  <c:v>3.3999999999999985E-3</c:v>
                </c:pt>
                <c:pt idx="530">
                  <c:v>3.0624999999999993E-3</c:v>
                </c:pt>
                <c:pt idx="531">
                  <c:v>6.6187499999999988E-3</c:v>
                </c:pt>
                <c:pt idx="532">
                  <c:v>1.6625000000000008E-3</c:v>
                </c:pt>
                <c:pt idx="533">
                  <c:v>-2.1500000000000026E-3</c:v>
                </c:pt>
                <c:pt idx="534">
                  <c:v>-3.0750000000000005E-3</c:v>
                </c:pt>
                <c:pt idx="535">
                  <c:v>-2.487500000000001E-3</c:v>
                </c:pt>
                <c:pt idx="536">
                  <c:v>-3.5375000000000007E-3</c:v>
                </c:pt>
                <c:pt idx="537">
                  <c:v>-6.4687500000000014E-3</c:v>
                </c:pt>
                <c:pt idx="538">
                  <c:v>-4.356249999999999E-3</c:v>
                </c:pt>
                <c:pt idx="539">
                  <c:v>-1.0056249999999999E-2</c:v>
                </c:pt>
                <c:pt idx="540">
                  <c:v>-6.5687500000000008E-3</c:v>
                </c:pt>
                <c:pt idx="541">
                  <c:v>-4.2750000000000002E-3</c:v>
                </c:pt>
                <c:pt idx="542">
                  <c:v>-6.2062500000000008E-3</c:v>
                </c:pt>
                <c:pt idx="543">
                  <c:v>-1.2637499999999999E-2</c:v>
                </c:pt>
                <c:pt idx="544">
                  <c:v>-2.6106250000000001E-2</c:v>
                </c:pt>
                <c:pt idx="545">
                  <c:v>-2.2018750000000004E-2</c:v>
                </c:pt>
                <c:pt idx="546">
                  <c:v>-3.7006249999999997E-2</c:v>
                </c:pt>
                <c:pt idx="547">
                  <c:v>-3.849375E-2</c:v>
                </c:pt>
                <c:pt idx="548">
                  <c:v>-3.716875E-2</c:v>
                </c:pt>
                <c:pt idx="549">
                  <c:v>-3.1056250000000004E-2</c:v>
                </c:pt>
                <c:pt idx="550">
                  <c:v>-3.4500000000000003E-2</c:v>
                </c:pt>
                <c:pt idx="551">
                  <c:v>-3.2480206632097539E-2</c:v>
                </c:pt>
                <c:pt idx="552">
                  <c:v>-3.2742706632097537E-2</c:v>
                </c:pt>
                <c:pt idx="553">
                  <c:v>-2.8955206632097538E-2</c:v>
                </c:pt>
                <c:pt idx="554">
                  <c:v>-2.7911456632097535E-2</c:v>
                </c:pt>
                <c:pt idx="555">
                  <c:v>-3.0555206632097539E-2</c:v>
                </c:pt>
                <c:pt idx="556">
                  <c:v>-3.1442706632097542E-2</c:v>
                </c:pt>
                <c:pt idx="557">
                  <c:v>-2.7139581632097537E-2</c:v>
                </c:pt>
                <c:pt idx="558">
                  <c:v>-2.5367706632097538E-2</c:v>
                </c:pt>
                <c:pt idx="559">
                  <c:v>-2.5236456632097538E-2</c:v>
                </c:pt>
                <c:pt idx="560">
                  <c:v>-2.2992706632097536E-2</c:v>
                </c:pt>
                <c:pt idx="561">
                  <c:v>-2.2467706632097538E-2</c:v>
                </c:pt>
                <c:pt idx="562">
                  <c:v>-2.7943874217059204E-2</c:v>
                </c:pt>
                <c:pt idx="563">
                  <c:v>-2.4887624217059201E-2</c:v>
                </c:pt>
                <c:pt idx="564">
                  <c:v>-3.0587624217059201E-2</c:v>
                </c:pt>
                <c:pt idx="565">
                  <c:v>-2.5456374217059204E-2</c:v>
                </c:pt>
                <c:pt idx="566">
                  <c:v>-2.1043874217059201E-2</c:v>
                </c:pt>
                <c:pt idx="567">
                  <c:v>-2.0118874217059206E-2</c:v>
                </c:pt>
                <c:pt idx="568">
                  <c:v>-1.3456374217059204E-2</c:v>
                </c:pt>
                <c:pt idx="569">
                  <c:v>-1.9662624217059204E-2</c:v>
                </c:pt>
                <c:pt idx="570">
                  <c:v>-1.6131374217059204E-2</c:v>
                </c:pt>
                <c:pt idx="571">
                  <c:v>-1.4025124217059202E-2</c:v>
                </c:pt>
                <c:pt idx="572">
                  <c:v>-1.1925124217059206E-2</c:v>
                </c:pt>
                <c:pt idx="573">
                  <c:v>-1.0800124217059205E-2</c:v>
                </c:pt>
                <c:pt idx="574">
                  <c:v>-8.5501242170592032E-3</c:v>
                </c:pt>
                <c:pt idx="575">
                  <c:v>-4.1438742170592036E-3</c:v>
                </c:pt>
                <c:pt idx="576">
                  <c:v>-2.9751242170592035E-3</c:v>
                </c:pt>
                <c:pt idx="577">
                  <c:v>-5.193874217059205E-3</c:v>
                </c:pt>
                <c:pt idx="578">
                  <c:v>-9.5001242170592026E-3</c:v>
                </c:pt>
                <c:pt idx="579">
                  <c:v>-1.1164713721870133E-2</c:v>
                </c:pt>
                <c:pt idx="580">
                  <c:v>-1.4308463721870134E-2</c:v>
                </c:pt>
                <c:pt idx="581">
                  <c:v>-1.6908463721870135E-2</c:v>
                </c:pt>
                <c:pt idx="582">
                  <c:v>-1.1314713721870137E-2</c:v>
                </c:pt>
                <c:pt idx="583">
                  <c:v>-1.2105553448590742E-2</c:v>
                </c:pt>
                <c:pt idx="584">
                  <c:v>-1.4975041684332622E-2</c:v>
                </c:pt>
                <c:pt idx="585">
                  <c:v>-1.2618791684332623E-2</c:v>
                </c:pt>
                <c:pt idx="586">
                  <c:v>-1.0181291684332622E-2</c:v>
                </c:pt>
                <c:pt idx="587">
                  <c:v>-9.4437916843326218E-3</c:v>
                </c:pt>
                <c:pt idx="588">
                  <c:v>-9.7625416843326214E-3</c:v>
                </c:pt>
                <c:pt idx="589">
                  <c:v>-6.6750416843326232E-3</c:v>
                </c:pt>
                <c:pt idx="590">
                  <c:v>-8.6062916843326221E-3</c:v>
                </c:pt>
                <c:pt idx="591">
                  <c:v>-1.008754168433262E-2</c:v>
                </c:pt>
                <c:pt idx="592">
                  <c:v>-9.2812916843326224E-3</c:v>
                </c:pt>
                <c:pt idx="593">
                  <c:v>-1.1481291684332621E-2</c:v>
                </c:pt>
                <c:pt idx="594">
                  <c:v>-8.112541684332621E-3</c:v>
                </c:pt>
                <c:pt idx="595">
                  <c:v>-7.6375416843326212E-3</c:v>
                </c:pt>
                <c:pt idx="596">
                  <c:v>-8.3437916843326215E-3</c:v>
                </c:pt>
                <c:pt idx="597">
                  <c:v>-7.7437916843326217E-3</c:v>
                </c:pt>
                <c:pt idx="598">
                  <c:v>-1.2937541684332622E-2</c:v>
                </c:pt>
                <c:pt idx="599">
                  <c:v>-1.1593791684332621E-2</c:v>
                </c:pt>
                <c:pt idx="600">
                  <c:v>-1.140004168433262E-2</c:v>
                </c:pt>
                <c:pt idx="601">
                  <c:v>-9.262541684332621E-3</c:v>
                </c:pt>
                <c:pt idx="602">
                  <c:v>-6.8250416843326214E-3</c:v>
                </c:pt>
                <c:pt idx="603">
                  <c:v>-7.1458436173189848E-3</c:v>
                </c:pt>
                <c:pt idx="604">
                  <c:v>-6.1895936173189852E-3</c:v>
                </c:pt>
                <c:pt idx="605">
                  <c:v>1.1726483293084582E-3</c:v>
                </c:pt>
                <c:pt idx="606">
                  <c:v>1.8476483293084576E-3</c:v>
                </c:pt>
                <c:pt idx="607">
                  <c:v>-2.3868184633410693E-3</c:v>
                </c:pt>
                <c:pt idx="608">
                  <c:v>-2.6618184633410693E-3</c:v>
                </c:pt>
                <c:pt idx="609">
                  <c:v>-5.5430684633410703E-3</c:v>
                </c:pt>
                <c:pt idx="610">
                  <c:v>-5.3493184633410691E-3</c:v>
                </c:pt>
                <c:pt idx="611">
                  <c:v>-2.3180684633410699E-3</c:v>
                </c:pt>
                <c:pt idx="612">
                  <c:v>-2.1868184633410692E-3</c:v>
                </c:pt>
                <c:pt idx="613">
                  <c:v>-3.0993184633410693E-3</c:v>
                </c:pt>
                <c:pt idx="614">
                  <c:v>-2.724318463341069E-3</c:v>
                </c:pt>
                <c:pt idx="615">
                  <c:v>1.4256815366589309E-3</c:v>
                </c:pt>
                <c:pt idx="616">
                  <c:v>5.4756815366589313E-3</c:v>
                </c:pt>
                <c:pt idx="617">
                  <c:v>2.2631815366589312E-3</c:v>
                </c:pt>
                <c:pt idx="618">
                  <c:v>2.6069315366589307E-3</c:v>
                </c:pt>
                <c:pt idx="619">
                  <c:v>8.8532765053426013E-4</c:v>
                </c:pt>
                <c:pt idx="620">
                  <c:v>-4.5217234946574018E-4</c:v>
                </c:pt>
                <c:pt idx="621">
                  <c:v>-4.3021723494657419E-3</c:v>
                </c:pt>
                <c:pt idx="622">
                  <c:v>-5.5709223494657401E-3</c:v>
                </c:pt>
                <c:pt idx="623">
                  <c:v>-4.7209223494657426E-3</c:v>
                </c:pt>
                <c:pt idx="624">
                  <c:v>-6.7146723494657407E-3</c:v>
                </c:pt>
                <c:pt idx="625">
                  <c:v>-4.608422349465742E-3</c:v>
                </c:pt>
                <c:pt idx="626">
                  <c:v>-6.5271723494657406E-3</c:v>
                </c:pt>
                <c:pt idx="627">
                  <c:v>-2.9834223494657423E-3</c:v>
                </c:pt>
                <c:pt idx="628">
                  <c:v>-8.2334223494657417E-3</c:v>
                </c:pt>
                <c:pt idx="629">
                  <c:v>-6.3209223494657416E-3</c:v>
                </c:pt>
                <c:pt idx="630">
                  <c:v>-3.820922349465742E-3</c:v>
                </c:pt>
                <c:pt idx="631">
                  <c:v>-4.2271723494657397E-3</c:v>
                </c:pt>
                <c:pt idx="632">
                  <c:v>-1.6459223494657404E-3</c:v>
                </c:pt>
                <c:pt idx="633">
                  <c:v>-1.7896723494657402E-3</c:v>
                </c:pt>
                <c:pt idx="634">
                  <c:v>-1.0021723494657393E-3</c:v>
                </c:pt>
                <c:pt idx="635">
                  <c:v>8.1657765053426076E-4</c:v>
                </c:pt>
                <c:pt idx="636">
                  <c:v>2.3728276505342594E-3</c:v>
                </c:pt>
                <c:pt idx="637">
                  <c:v>1.4594074214758189E-4</c:v>
                </c:pt>
                <c:pt idx="638">
                  <c:v>-6.3530925785241533E-4</c:v>
                </c:pt>
                <c:pt idx="639">
                  <c:v>4.427190742147584E-3</c:v>
                </c:pt>
                <c:pt idx="640">
                  <c:v>9.3271907421475855E-3</c:v>
                </c:pt>
                <c:pt idx="641">
                  <c:v>9.0709407421475825E-3</c:v>
                </c:pt>
                <c:pt idx="642">
                  <c:v>4.8334407421475808E-3</c:v>
                </c:pt>
                <c:pt idx="643">
                  <c:v>5.1834407421475822E-3</c:v>
                </c:pt>
                <c:pt idx="644">
                  <c:v>4.5219074214758286E-4</c:v>
                </c:pt>
                <c:pt idx="645">
                  <c:v>6.8334407421475809E-3</c:v>
                </c:pt>
                <c:pt idx="646">
                  <c:v>6.5396907421475838E-3</c:v>
                </c:pt>
                <c:pt idx="647">
                  <c:v>5.7771907421475827E-3</c:v>
                </c:pt>
                <c:pt idx="648">
                  <c:v>1.1964744118154555E-2</c:v>
                </c:pt>
                <c:pt idx="649">
                  <c:v>1.0414744118154556E-2</c:v>
                </c:pt>
                <c:pt idx="650">
                  <c:v>1.2755762006545945E-2</c:v>
                </c:pt>
                <c:pt idx="651">
                  <c:v>1.4758729506251338E-2</c:v>
                </c:pt>
                <c:pt idx="652">
                  <c:v>1.0489979506251338E-2</c:v>
                </c:pt>
                <c:pt idx="653">
                  <c:v>6.6024795062513365E-3</c:v>
                </c:pt>
                <c:pt idx="654">
                  <c:v>6.0009159597706908E-3</c:v>
                </c:pt>
                <c:pt idx="655">
                  <c:v>6.0571659597706898E-3</c:v>
                </c:pt>
                <c:pt idx="656">
                  <c:v>4.4634159597706901E-3</c:v>
                </c:pt>
                <c:pt idx="657">
                  <c:v>4.4821659597706889E-3</c:v>
                </c:pt>
                <c:pt idx="658">
                  <c:v>7.7821659597706906E-3</c:v>
                </c:pt>
                <c:pt idx="659">
                  <c:v>1.1869665959770691E-2</c:v>
                </c:pt>
                <c:pt idx="660">
                  <c:v>1.048216595977069E-2</c:v>
                </c:pt>
                <c:pt idx="661">
                  <c:v>8.7759159597706905E-3</c:v>
                </c:pt>
                <c:pt idx="662">
                  <c:v>7.8384159597706914E-3</c:v>
                </c:pt>
                <c:pt idx="663">
                  <c:v>5.8134159597706906E-3</c:v>
                </c:pt>
                <c:pt idx="664">
                  <c:v>5.3634159597706916E-3</c:v>
                </c:pt>
                <c:pt idx="665">
                  <c:v>5.8884159597706901E-3</c:v>
                </c:pt>
                <c:pt idx="666">
                  <c:v>2.9571659597706921E-3</c:v>
                </c:pt>
                <c:pt idx="667">
                  <c:v>7.463415959770691E-3</c:v>
                </c:pt>
                <c:pt idx="668">
                  <c:v>4.2792703837093646E-3</c:v>
                </c:pt>
                <c:pt idx="669">
                  <c:v>7.1605203837093647E-3</c:v>
                </c:pt>
                <c:pt idx="670">
                  <c:v>-2.1957296162906353E-3</c:v>
                </c:pt>
                <c:pt idx="671">
                  <c:v>-1.2570729616290636E-2</c:v>
                </c:pt>
                <c:pt idx="672">
                  <c:v>-1.3733229616290638E-2</c:v>
                </c:pt>
                <c:pt idx="673">
                  <c:v>-1.2739479616290636E-2</c:v>
                </c:pt>
                <c:pt idx="674">
                  <c:v>-1.3058229616290634E-2</c:v>
                </c:pt>
                <c:pt idx="675">
                  <c:v>-1.4439479616290633E-2</c:v>
                </c:pt>
                <c:pt idx="676">
                  <c:v>-1.0776979616290636E-2</c:v>
                </c:pt>
                <c:pt idx="677">
                  <c:v>-1.3976979616290635E-2</c:v>
                </c:pt>
                <c:pt idx="678">
                  <c:v>-1.8333229616290633E-2</c:v>
                </c:pt>
                <c:pt idx="679">
                  <c:v>-2.3589479616290633E-2</c:v>
                </c:pt>
                <c:pt idx="680">
                  <c:v>-1.9708229616290634E-2</c:v>
                </c:pt>
                <c:pt idx="681">
                  <c:v>-2.2858229616290634E-2</c:v>
                </c:pt>
                <c:pt idx="682">
                  <c:v>-1.924572961629064E-2</c:v>
                </c:pt>
                <c:pt idx="683">
                  <c:v>-1.9833229616290637E-2</c:v>
                </c:pt>
                <c:pt idx="684">
                  <c:v>-2.4226979616290639E-2</c:v>
                </c:pt>
                <c:pt idx="685">
                  <c:v>-2.1508229616290633E-2</c:v>
                </c:pt>
                <c:pt idx="686">
                  <c:v>-1.9233229616290638E-2</c:v>
                </c:pt>
                <c:pt idx="687">
                  <c:v>-1.9751979616290636E-2</c:v>
                </c:pt>
                <c:pt idx="688">
                  <c:v>-2.1414479616290637E-2</c:v>
                </c:pt>
                <c:pt idx="689">
                  <c:v>-2.206153177013611E-2</c:v>
                </c:pt>
                <c:pt idx="690">
                  <c:v>-2.2558522910509769E-2</c:v>
                </c:pt>
                <c:pt idx="691">
                  <c:v>-2.2408522910509772E-2</c:v>
                </c:pt>
                <c:pt idx="692">
                  <c:v>-2.2071022910509771E-2</c:v>
                </c:pt>
                <c:pt idx="693">
                  <c:v>-2.4058522910509771E-2</c:v>
                </c:pt>
                <c:pt idx="694">
                  <c:v>-2.1096022910509771E-2</c:v>
                </c:pt>
                <c:pt idx="695">
                  <c:v>-2.1077272910509773E-2</c:v>
                </c:pt>
                <c:pt idx="696">
                  <c:v>-2.0571022910509773E-2</c:v>
                </c:pt>
                <c:pt idx="697">
                  <c:v>-3.6771022910509772E-2</c:v>
                </c:pt>
                <c:pt idx="698">
                  <c:v>-3.0271022910509773E-2</c:v>
                </c:pt>
                <c:pt idx="699">
                  <c:v>-2.847102291050977E-2</c:v>
                </c:pt>
                <c:pt idx="700">
                  <c:v>-2.7789772910509773E-2</c:v>
                </c:pt>
                <c:pt idx="701">
                  <c:v>-2.1002272910509771E-2</c:v>
                </c:pt>
                <c:pt idx="702">
                  <c:v>-2.6681048675226637E-2</c:v>
                </c:pt>
                <c:pt idx="703">
                  <c:v>-2.4649798675226632E-2</c:v>
                </c:pt>
                <c:pt idx="704">
                  <c:v>-2.5974798675226632E-2</c:v>
                </c:pt>
                <c:pt idx="705">
                  <c:v>-2.0231048675226633E-2</c:v>
                </c:pt>
                <c:pt idx="706">
                  <c:v>-1.9659901472783192E-2</c:v>
                </c:pt>
                <c:pt idx="707">
                  <c:v>-2.1809901472783191E-2</c:v>
                </c:pt>
                <c:pt idx="708">
                  <c:v>-1.9947401472783191E-2</c:v>
                </c:pt>
                <c:pt idx="709">
                  <c:v>-2.2641151472783193E-2</c:v>
                </c:pt>
                <c:pt idx="710">
                  <c:v>-2.3684901472783192E-2</c:v>
                </c:pt>
                <c:pt idx="711">
                  <c:v>-3.097865147278319E-2</c:v>
                </c:pt>
                <c:pt idx="712">
                  <c:v>-3.0447401472783193E-2</c:v>
                </c:pt>
                <c:pt idx="713">
                  <c:v>-2.7478651472783194E-2</c:v>
                </c:pt>
                <c:pt idx="714">
                  <c:v>-1.9553651472783189E-2</c:v>
                </c:pt>
                <c:pt idx="715">
                  <c:v>-2.215990147278319E-2</c:v>
                </c:pt>
                <c:pt idx="716">
                  <c:v>-1.897865147278319E-2</c:v>
                </c:pt>
                <c:pt idx="717">
                  <c:v>-2.1059901472783193E-2</c:v>
                </c:pt>
                <c:pt idx="718">
                  <c:v>-2.2572401472783193E-2</c:v>
                </c:pt>
                <c:pt idx="719">
                  <c:v>-2.1234901472783192E-2</c:v>
                </c:pt>
                <c:pt idx="720">
                  <c:v>-2.3009901472783194E-2</c:v>
                </c:pt>
                <c:pt idx="721">
                  <c:v>-2.134740147278319E-2</c:v>
                </c:pt>
                <c:pt idx="722">
                  <c:v>-2.238490147278319E-2</c:v>
                </c:pt>
                <c:pt idx="723">
                  <c:v>-1.4997401472783192E-2</c:v>
                </c:pt>
                <c:pt idx="724">
                  <c:v>-1.655365147278319E-2</c:v>
                </c:pt>
                <c:pt idx="725">
                  <c:v>-1.500990147278319E-2</c:v>
                </c:pt>
                <c:pt idx="726">
                  <c:v>-1.8434901472783191E-2</c:v>
                </c:pt>
                <c:pt idx="727">
                  <c:v>-1.8028728368890086E-2</c:v>
                </c:pt>
                <c:pt idx="728">
                  <c:v>-1.8609978368890088E-2</c:v>
                </c:pt>
                <c:pt idx="729">
                  <c:v>-1.8703728368890088E-2</c:v>
                </c:pt>
                <c:pt idx="730">
                  <c:v>-1.6691228368890084E-2</c:v>
                </c:pt>
                <c:pt idx="731">
                  <c:v>-1.5278728368890087E-2</c:v>
                </c:pt>
                <c:pt idx="732">
                  <c:v>-1.4659978368890084E-2</c:v>
                </c:pt>
                <c:pt idx="733">
                  <c:v>-1.3441228368890085E-2</c:v>
                </c:pt>
                <c:pt idx="734">
                  <c:v>-1.4953728368890086E-2</c:v>
                </c:pt>
                <c:pt idx="735">
                  <c:v>-1.5266228368890085E-2</c:v>
                </c:pt>
                <c:pt idx="736">
                  <c:v>-1.2541228368890085E-2</c:v>
                </c:pt>
                <c:pt idx="737">
                  <c:v>-1.0659978368890086E-2</c:v>
                </c:pt>
                <c:pt idx="738">
                  <c:v>-5.8662283688900837E-3</c:v>
                </c:pt>
                <c:pt idx="739">
                  <c:v>-2.9224783688900861E-3</c:v>
                </c:pt>
                <c:pt idx="740">
                  <c:v>-4.941228368890084E-3</c:v>
                </c:pt>
                <c:pt idx="741">
                  <c:v>3.3962716311099128E-3</c:v>
                </c:pt>
                <c:pt idx="742">
                  <c:v>6.0150216311099132E-3</c:v>
                </c:pt>
                <c:pt idx="743">
                  <c:v>7.3775216311099149E-3</c:v>
                </c:pt>
                <c:pt idx="744">
                  <c:v>9.7139686755632754E-3</c:v>
                </c:pt>
                <c:pt idx="745">
                  <c:v>8.6473242023578228E-3</c:v>
                </c:pt>
                <c:pt idx="746">
                  <c:v>9.3035742023578234E-3</c:v>
                </c:pt>
                <c:pt idx="747">
                  <c:v>6.9973242023578198E-3</c:v>
                </c:pt>
                <c:pt idx="748">
                  <c:v>7.5973242023578205E-3</c:v>
                </c:pt>
                <c:pt idx="749">
                  <c:v>6.9973242023578189E-3</c:v>
                </c:pt>
                <c:pt idx="750">
                  <c:v>4.7201574355656582E-3</c:v>
                </c:pt>
                <c:pt idx="751">
                  <c:v>2.2264074355656579E-3</c:v>
                </c:pt>
                <c:pt idx="752">
                  <c:v>5.9515743556565713E-4</c:v>
                </c:pt>
                <c:pt idx="753">
                  <c:v>9.8890743556565974E-4</c:v>
                </c:pt>
                <c:pt idx="754">
                  <c:v>2.4889074355656593E-3</c:v>
                </c:pt>
                <c:pt idx="755">
                  <c:v>4.4515743556565977E-4</c:v>
                </c:pt>
                <c:pt idx="756">
                  <c:v>-3.4234256443434197E-4</c:v>
                </c:pt>
                <c:pt idx="757">
                  <c:v>-7.5423425644343383E-3</c:v>
                </c:pt>
                <c:pt idx="758">
                  <c:v>-1.5542678840508596E-2</c:v>
                </c:pt>
                <c:pt idx="759">
                  <c:v>-1.6205178840508597E-2</c:v>
                </c:pt>
                <c:pt idx="760">
                  <c:v>-1.74114288405086E-2</c:v>
                </c:pt>
                <c:pt idx="761">
                  <c:v>-2.7061428840508599E-2</c:v>
                </c:pt>
                <c:pt idx="762">
                  <c:v>-3.3898928840508602E-2</c:v>
                </c:pt>
                <c:pt idx="763">
                  <c:v>-3.6367678840508601E-2</c:v>
                </c:pt>
                <c:pt idx="764">
                  <c:v>-3.85801788405086E-2</c:v>
                </c:pt>
                <c:pt idx="765">
                  <c:v>-3.4305178840508599E-2</c:v>
                </c:pt>
                <c:pt idx="766">
                  <c:v>-3.8836428840508606E-2</c:v>
                </c:pt>
                <c:pt idx="767">
                  <c:v>-3.9448928840508601E-2</c:v>
                </c:pt>
                <c:pt idx="768">
                  <c:v>-4.3105178840508601E-2</c:v>
                </c:pt>
                <c:pt idx="769">
                  <c:v>-3.9511428840508594E-2</c:v>
                </c:pt>
                <c:pt idx="770">
                  <c:v>-4.0442678840508603E-2</c:v>
                </c:pt>
                <c:pt idx="771">
                  <c:v>-3.9317678840508595E-2</c:v>
                </c:pt>
                <c:pt idx="772">
                  <c:v>-3.5923928840508594E-2</c:v>
                </c:pt>
                <c:pt idx="773">
                  <c:v>-3.3267678840508588E-2</c:v>
                </c:pt>
                <c:pt idx="774">
                  <c:v>-3.6280178840508603E-2</c:v>
                </c:pt>
                <c:pt idx="775">
                  <c:v>-3.6023928840508597E-2</c:v>
                </c:pt>
                <c:pt idx="776">
                  <c:v>-3.5017678840508597E-2</c:v>
                </c:pt>
                <c:pt idx="777">
                  <c:v>-3.4555178840508592E-2</c:v>
                </c:pt>
                <c:pt idx="778">
                  <c:v>-3.0030178840508598E-2</c:v>
                </c:pt>
                <c:pt idx="779">
                  <c:v>-2.6498928840508595E-2</c:v>
                </c:pt>
                <c:pt idx="780">
                  <c:v>-3.0142678840508599E-2</c:v>
                </c:pt>
                <c:pt idx="781">
                  <c:v>-2.8655178840508604E-2</c:v>
                </c:pt>
                <c:pt idx="782">
                  <c:v>-2.4198928840508595E-2</c:v>
                </c:pt>
                <c:pt idx="783">
                  <c:v>-2.0067678840508599E-2</c:v>
                </c:pt>
                <c:pt idx="784">
                  <c:v>-1.9142678840508597E-2</c:v>
                </c:pt>
                <c:pt idx="785">
                  <c:v>-1.7031833974178418E-2</c:v>
                </c:pt>
                <c:pt idx="786">
                  <c:v>-1.9505348239704078E-2</c:v>
                </c:pt>
                <c:pt idx="787">
                  <c:v>-1.1462414027053797E-2</c:v>
                </c:pt>
                <c:pt idx="788">
                  <c:v>-1.1162414027053796E-2</c:v>
                </c:pt>
                <c:pt idx="789">
                  <c:v>-1.09374140270538E-2</c:v>
                </c:pt>
                <c:pt idx="790">
                  <c:v>-1.0862414027053794E-2</c:v>
                </c:pt>
                <c:pt idx="791">
                  <c:v>-1.3612414027053793E-2</c:v>
                </c:pt>
                <c:pt idx="792">
                  <c:v>-1.14686640270538E-2</c:v>
                </c:pt>
                <c:pt idx="793">
                  <c:v>-1.0293664027053798E-2</c:v>
                </c:pt>
                <c:pt idx="794">
                  <c:v>-4.6311640270538003E-3</c:v>
                </c:pt>
                <c:pt idx="795">
                  <c:v>-1.0383906379837771E-3</c:v>
                </c:pt>
                <c:pt idx="796">
                  <c:v>2.0741093620162236E-3</c:v>
                </c:pt>
                <c:pt idx="797">
                  <c:v>1.1377179364100709E-3</c:v>
                </c:pt>
                <c:pt idx="798">
                  <c:v>7.4396793641006917E-4</c:v>
                </c:pt>
                <c:pt idx="799">
                  <c:v>-2.7997820635899326E-3</c:v>
                </c:pt>
                <c:pt idx="800">
                  <c:v>1.0502179364100701E-3</c:v>
                </c:pt>
                <c:pt idx="801">
                  <c:v>6.4189679364100652E-3</c:v>
                </c:pt>
                <c:pt idx="802">
                  <c:v>1.5662717936410074E-2</c:v>
                </c:pt>
                <c:pt idx="803">
                  <c:v>1.9837717936410072E-2</c:v>
                </c:pt>
                <c:pt idx="804">
                  <c:v>1.7491192433125444E-2</c:v>
                </c:pt>
                <c:pt idx="805">
                  <c:v>1.4228692433125439E-2</c:v>
                </c:pt>
                <c:pt idx="806">
                  <c:v>1.1228692433125437E-2</c:v>
                </c:pt>
                <c:pt idx="807">
                  <c:v>9.4286924331254338E-3</c:v>
                </c:pt>
                <c:pt idx="808">
                  <c:v>8.2661924331254369E-3</c:v>
                </c:pt>
                <c:pt idx="809">
                  <c:v>6.2599424331254427E-3</c:v>
                </c:pt>
                <c:pt idx="810">
                  <c:v>8.2661924331254438E-3</c:v>
                </c:pt>
                <c:pt idx="811">
                  <c:v>1.0216192433125444E-2</c:v>
                </c:pt>
                <c:pt idx="812">
                  <c:v>1.2672442433125444E-2</c:v>
                </c:pt>
                <c:pt idx="813">
                  <c:v>1.2559942433125436E-2</c:v>
                </c:pt>
                <c:pt idx="814">
                  <c:v>1.4134942433125443E-2</c:v>
                </c:pt>
                <c:pt idx="815">
                  <c:v>1.4209942433125445E-2</c:v>
                </c:pt>
                <c:pt idx="816">
                  <c:v>1.4416192433125443E-2</c:v>
                </c:pt>
                <c:pt idx="817">
                  <c:v>1.0716192433125445E-2</c:v>
                </c:pt>
                <c:pt idx="818">
                  <c:v>2.1286924331254467E-3</c:v>
                </c:pt>
                <c:pt idx="819">
                  <c:v>5.5536924331254373E-3</c:v>
                </c:pt>
                <c:pt idx="820">
                  <c:v>1.1951237279782596E-2</c:v>
                </c:pt>
                <c:pt idx="821">
                  <c:v>1.0563737279782603E-2</c:v>
                </c:pt>
                <c:pt idx="822">
                  <c:v>-2.7612627202174035E-3</c:v>
                </c:pt>
                <c:pt idx="823">
                  <c:v>-4.8612627202173977E-3</c:v>
                </c:pt>
                <c:pt idx="824">
                  <c:v>-1.0112627202173916E-3</c:v>
                </c:pt>
                <c:pt idx="825">
                  <c:v>2.701237279782602E-3</c:v>
                </c:pt>
                <c:pt idx="826">
                  <c:v>-4.8626272021739733E-4</c:v>
                </c:pt>
                <c:pt idx="827">
                  <c:v>1.9074872797826027E-3</c:v>
                </c:pt>
                <c:pt idx="828">
                  <c:v>-5.3612627202173982E-3</c:v>
                </c:pt>
                <c:pt idx="829">
                  <c:v>-1.0298762720217403E-2</c:v>
                </c:pt>
                <c:pt idx="830">
                  <c:v>-1.1448762720217389E-2</c:v>
                </c:pt>
                <c:pt idx="831">
                  <c:v>-8.3862627202173981E-3</c:v>
                </c:pt>
                <c:pt idx="832">
                  <c:v>-1.7205012720217398E-2</c:v>
                </c:pt>
                <c:pt idx="833">
                  <c:v>-2.5986262720217396E-2</c:v>
                </c:pt>
                <c:pt idx="834">
                  <c:v>-2.8067512720217402E-2</c:v>
                </c:pt>
                <c:pt idx="835">
                  <c:v>-2.4642512720217398E-2</c:v>
                </c:pt>
                <c:pt idx="836">
                  <c:v>-2.1886262720217403E-2</c:v>
                </c:pt>
                <c:pt idx="837">
                  <c:v>-1.9211262720217396E-2</c:v>
                </c:pt>
                <c:pt idx="838">
                  <c:v>-1.073626272021741E-2</c:v>
                </c:pt>
                <c:pt idx="839">
                  <c:v>-1.4958195536742398E-2</c:v>
                </c:pt>
                <c:pt idx="840">
                  <c:v>-1.345819553674241E-2</c:v>
                </c:pt>
                <c:pt idx="841">
                  <c:v>-1.3383195536742418E-2</c:v>
                </c:pt>
                <c:pt idx="842">
                  <c:v>-1.8508195536742413E-2</c:v>
                </c:pt>
                <c:pt idx="843">
                  <c:v>-2.0651945536742405E-2</c:v>
                </c:pt>
                <c:pt idx="844">
                  <c:v>-2.2458195536742408E-2</c:v>
                </c:pt>
                <c:pt idx="845">
                  <c:v>-2.2326945536742412E-2</c:v>
                </c:pt>
                <c:pt idx="846">
                  <c:v>-1.7876945536742406E-2</c:v>
                </c:pt>
                <c:pt idx="847">
                  <c:v>-1.8601945536742413E-2</c:v>
                </c:pt>
                <c:pt idx="848">
                  <c:v>-1.8376945536742413E-2</c:v>
                </c:pt>
                <c:pt idx="849">
                  <c:v>-1.8708195536742411E-2</c:v>
                </c:pt>
                <c:pt idx="850">
                  <c:v>-1.4382984571513137E-2</c:v>
                </c:pt>
                <c:pt idx="851">
                  <c:v>-1.4307984571513138E-2</c:v>
                </c:pt>
                <c:pt idx="852">
                  <c:v>-1.0707984571513139E-2</c:v>
                </c:pt>
                <c:pt idx="853">
                  <c:v>-1.0951734571513133E-2</c:v>
                </c:pt>
                <c:pt idx="854">
                  <c:v>-1.0801734571513136E-2</c:v>
                </c:pt>
                <c:pt idx="855">
                  <c:v>-9.7142345715131306E-3</c:v>
                </c:pt>
                <c:pt idx="856">
                  <c:v>-4.4329845715131364E-3</c:v>
                </c:pt>
                <c:pt idx="857">
                  <c:v>-6.1201243857142949E-3</c:v>
                </c:pt>
                <c:pt idx="858">
                  <c:v>-8.5076243857142957E-3</c:v>
                </c:pt>
                <c:pt idx="859">
                  <c:v>-1.1176374385714293E-2</c:v>
                </c:pt>
                <c:pt idx="860">
                  <c:v>-5.4065166157655047E-3</c:v>
                </c:pt>
                <c:pt idx="861">
                  <c:v>4.8309833842344954E-3</c:v>
                </c:pt>
                <c:pt idx="862">
                  <c:v>9.2184833842344979E-3</c:v>
                </c:pt>
                <c:pt idx="863">
                  <c:v>1.0187233384234495E-2</c:v>
                </c:pt>
                <c:pt idx="864">
                  <c:v>8.4423367050902517E-3</c:v>
                </c:pt>
                <c:pt idx="865">
                  <c:v>8.4048367050902489E-3</c:v>
                </c:pt>
                <c:pt idx="866">
                  <c:v>3.4548367050902529E-3</c:v>
                </c:pt>
                <c:pt idx="867">
                  <c:v>3.0235867050902518E-3</c:v>
                </c:pt>
                <c:pt idx="868">
                  <c:v>4.2798367050902522E-3</c:v>
                </c:pt>
                <c:pt idx="869">
                  <c:v>5.7423367050902438E-3</c:v>
                </c:pt>
                <c:pt idx="870">
                  <c:v>4.6173367050902567E-3</c:v>
                </c:pt>
                <c:pt idx="871">
                  <c:v>4.6548367050902456E-3</c:v>
                </c:pt>
                <c:pt idx="872">
                  <c:v>6.2298367050902421E-3</c:v>
                </c:pt>
                <c:pt idx="873">
                  <c:v>3.9048367050902449E-3</c:v>
                </c:pt>
                <c:pt idx="874">
                  <c:v>5.7610867050902452E-3</c:v>
                </c:pt>
                <c:pt idx="875">
                  <c:v>5.7048367050902514E-3</c:v>
                </c:pt>
                <c:pt idx="876">
                  <c:v>2.8923367050902524E-3</c:v>
                </c:pt>
                <c:pt idx="877">
                  <c:v>-8.2389132949097499E-3</c:v>
                </c:pt>
                <c:pt idx="878">
                  <c:v>-1.1470163294909741E-2</c:v>
                </c:pt>
                <c:pt idx="879">
                  <c:v>-1.6532663294909742E-2</c:v>
                </c:pt>
                <c:pt idx="880">
                  <c:v>3.5908367471704991E-3</c:v>
                </c:pt>
                <c:pt idx="881">
                  <c:v>3.1408367471705001E-3</c:v>
                </c:pt>
                <c:pt idx="882">
                  <c:v>5.5408367471704995E-3</c:v>
                </c:pt>
                <c:pt idx="883">
                  <c:v>1.7345867471705023E-3</c:v>
                </c:pt>
                <c:pt idx="884">
                  <c:v>7.2845867471705086E-3</c:v>
                </c:pt>
                <c:pt idx="885">
                  <c:v>8.3845867471704985E-3</c:v>
                </c:pt>
                <c:pt idx="886">
                  <c:v>7.4158367471705011E-3</c:v>
                </c:pt>
                <c:pt idx="887">
                  <c:v>8.6783367471705009E-3</c:v>
                </c:pt>
                <c:pt idx="888">
                  <c:v>1.2165836747170498E-2</c:v>
                </c:pt>
                <c:pt idx="889">
                  <c:v>1.4072086747170504E-2</c:v>
                </c:pt>
                <c:pt idx="890">
                  <c:v>1.2665836747170492E-2</c:v>
                </c:pt>
                <c:pt idx="891">
                  <c:v>1.5778655790780693E-2</c:v>
                </c:pt>
                <c:pt idx="892">
                  <c:v>1.6184905790780704E-2</c:v>
                </c:pt>
                <c:pt idx="893">
                  <c:v>1.6141155790780695E-2</c:v>
                </c:pt>
                <c:pt idx="894">
                  <c:v>1.5709905790780701E-2</c:v>
                </c:pt>
                <c:pt idx="895">
                  <c:v>1.7791155790780694E-2</c:v>
                </c:pt>
                <c:pt idx="896">
                  <c:v>1.8222405790780688E-2</c:v>
                </c:pt>
                <c:pt idx="897">
                  <c:v>1.97536557907807E-2</c:v>
                </c:pt>
                <c:pt idx="898">
                  <c:v>1.5284905790780678E-2</c:v>
                </c:pt>
                <c:pt idx="899">
                  <c:v>1.4953655790780687E-2</c:v>
                </c:pt>
                <c:pt idx="900">
                  <c:v>1.6378655790780697E-2</c:v>
                </c:pt>
                <c:pt idx="901">
                  <c:v>1.7766155790780697E-2</c:v>
                </c:pt>
                <c:pt idx="902">
                  <c:v>1.4816155790780682E-2</c:v>
                </c:pt>
                <c:pt idx="903">
                  <c:v>1.3441155790780708E-2</c:v>
                </c:pt>
                <c:pt idx="904">
                  <c:v>1.1847405790780689E-2</c:v>
                </c:pt>
                <c:pt idx="905">
                  <c:v>1.1728655790780688E-2</c:v>
                </c:pt>
                <c:pt idx="906">
                  <c:v>1.0266155790780697E-2</c:v>
                </c:pt>
                <c:pt idx="907">
                  <c:v>1.06161557907807E-2</c:v>
                </c:pt>
                <c:pt idx="908">
                  <c:v>1.10536557907807E-2</c:v>
                </c:pt>
                <c:pt idx="909">
                  <c:v>1.0722405790780702E-2</c:v>
                </c:pt>
                <c:pt idx="910">
                  <c:v>1.020365579078069E-2</c:v>
                </c:pt>
                <c:pt idx="911">
                  <c:v>1.1091155790780696E-2</c:v>
                </c:pt>
                <c:pt idx="912">
                  <c:v>1.6016155790780709E-2</c:v>
                </c:pt>
                <c:pt idx="913">
                  <c:v>1.2341155790780697E-2</c:v>
                </c:pt>
                <c:pt idx="914">
                  <c:v>1.3547405790780703E-2</c:v>
                </c:pt>
                <c:pt idx="915">
                  <c:v>1.4859905790780677E-2</c:v>
                </c:pt>
                <c:pt idx="916">
                  <c:v>1.6009905790780703E-2</c:v>
                </c:pt>
                <c:pt idx="917">
                  <c:v>8.6224057907806767E-3</c:v>
                </c:pt>
                <c:pt idx="918">
                  <c:v>7.7349057907806912E-3</c:v>
                </c:pt>
                <c:pt idx="919">
                  <c:v>1.2878655790780694E-2</c:v>
                </c:pt>
                <c:pt idx="920">
                  <c:v>1.4166155790780691E-2</c:v>
                </c:pt>
                <c:pt idx="921">
                  <c:v>1.83661557907807E-2</c:v>
                </c:pt>
                <c:pt idx="922">
                  <c:v>1.9210524337317174E-2</c:v>
                </c:pt>
                <c:pt idx="923">
                  <c:v>1.3660524337317168E-2</c:v>
                </c:pt>
                <c:pt idx="924">
                  <c:v>1.3060524337317171E-2</c:v>
                </c:pt>
                <c:pt idx="925">
                  <c:v>1.3735524337317159E-2</c:v>
                </c:pt>
                <c:pt idx="926">
                  <c:v>7.5750277671236058E-3</c:v>
                </c:pt>
                <c:pt idx="927">
                  <c:v>6.5437777671236153E-3</c:v>
                </c:pt>
                <c:pt idx="928">
                  <c:v>4.2187777671236007E-3</c:v>
                </c:pt>
                <c:pt idx="929">
                  <c:v>3.2812777671236068E-3</c:v>
                </c:pt>
                <c:pt idx="930">
                  <c:v>3.1312777671236094E-3</c:v>
                </c:pt>
                <c:pt idx="931">
                  <c:v>5.2312777671236071E-3</c:v>
                </c:pt>
                <c:pt idx="932">
                  <c:v>1.0143777767123621E-2</c:v>
                </c:pt>
                <c:pt idx="933">
                  <c:v>1.2581277767123603E-2</c:v>
                </c:pt>
                <c:pt idx="934">
                  <c:v>1.4868777767123607E-2</c:v>
                </c:pt>
                <c:pt idx="935">
                  <c:v>1.2206277767123609E-2</c:v>
                </c:pt>
                <c:pt idx="936">
                  <c:v>2.4275027767123598E-2</c:v>
                </c:pt>
                <c:pt idx="937">
                  <c:v>1.9281277767123607E-2</c:v>
                </c:pt>
                <c:pt idx="938">
                  <c:v>1.6368777767123616E-2</c:v>
                </c:pt>
                <c:pt idx="939">
                  <c:v>1.2362527767123613E-2</c:v>
                </c:pt>
                <c:pt idx="940">
                  <c:v>2.2237527767123601E-2</c:v>
                </c:pt>
                <c:pt idx="941">
                  <c:v>1.9118777767123618E-2</c:v>
                </c:pt>
                <c:pt idx="942">
                  <c:v>1.9206277767123622E-2</c:v>
                </c:pt>
                <c:pt idx="943">
                  <c:v>1.1600027767123586E-2</c:v>
                </c:pt>
                <c:pt idx="944">
                  <c:v>1.2893777767123603E-2</c:v>
                </c:pt>
                <c:pt idx="945">
                  <c:v>-3.7874722328764057E-3</c:v>
                </c:pt>
                <c:pt idx="946">
                  <c:v>-1.0249362331830006E-2</c:v>
                </c:pt>
                <c:pt idx="947">
                  <c:v>-4.9806123318299964E-3</c:v>
                </c:pt>
                <c:pt idx="948">
                  <c:v>-5.4993623318300086E-3</c:v>
                </c:pt>
                <c:pt idx="949">
                  <c:v>-1.4899362331830007E-2</c:v>
                </c:pt>
                <c:pt idx="950">
                  <c:v>-9.9056123318299952E-3</c:v>
                </c:pt>
                <c:pt idx="951">
                  <c:v>-9.186862331829998E-3</c:v>
                </c:pt>
                <c:pt idx="952">
                  <c:v>-5.3993623318300057E-3</c:v>
                </c:pt>
                <c:pt idx="953">
                  <c:v>-4.1181123318300011E-3</c:v>
                </c:pt>
                <c:pt idx="954">
                  <c:v>-6.3743623318300024E-3</c:v>
                </c:pt>
                <c:pt idx="955">
                  <c:v>-8.511862331829996E-3</c:v>
                </c:pt>
                <c:pt idx="956">
                  <c:v>-5.2743623318299987E-3</c:v>
                </c:pt>
                <c:pt idx="957">
                  <c:v>-5.3243623318299932E-3</c:v>
                </c:pt>
                <c:pt idx="958">
                  <c:v>-1.7254990943627313E-3</c:v>
                </c:pt>
                <c:pt idx="959">
                  <c:v>1.9325090563725861E-4</c:v>
                </c:pt>
                <c:pt idx="960">
                  <c:v>6.2620009056372494E-3</c:v>
                </c:pt>
                <c:pt idx="961">
                  <c:v>7.8870009056372647E-3</c:v>
                </c:pt>
                <c:pt idx="962">
                  <c:v>8.568250905637266E-3</c:v>
                </c:pt>
                <c:pt idx="963">
                  <c:v>6.7807509056372617E-3</c:v>
                </c:pt>
                <c:pt idx="964">
                  <c:v>1.6024500905637271E-2</c:v>
                </c:pt>
                <c:pt idx="965">
                  <c:v>1.9343250905637252E-2</c:v>
                </c:pt>
                <c:pt idx="966">
                  <c:v>1.8812000905637255E-2</c:v>
                </c:pt>
                <c:pt idx="967">
                  <c:v>2.2930750905637259E-2</c:v>
                </c:pt>
                <c:pt idx="968">
                  <c:v>2.9820527984614612E-2</c:v>
                </c:pt>
                <c:pt idx="969">
                  <c:v>2.9539277984614608E-2</c:v>
                </c:pt>
                <c:pt idx="970">
                  <c:v>3.0489277984614607E-2</c:v>
                </c:pt>
                <c:pt idx="971">
                  <c:v>3.1295527984614609E-2</c:v>
                </c:pt>
                <c:pt idx="972">
                  <c:v>3.0708027984614604E-2</c:v>
                </c:pt>
                <c:pt idx="973">
                  <c:v>3.2033027984614604E-2</c:v>
                </c:pt>
                <c:pt idx="974">
                  <c:v>2.8364277984614605E-2</c:v>
                </c:pt>
                <c:pt idx="975">
                  <c:v>2.4714277984614612E-2</c:v>
                </c:pt>
                <c:pt idx="976">
                  <c:v>2.8670527984614613E-2</c:v>
                </c:pt>
                <c:pt idx="977">
                  <c:v>2.492052798461461E-2</c:v>
                </c:pt>
                <c:pt idx="978">
                  <c:v>2.5514277984614586E-2</c:v>
                </c:pt>
                <c:pt idx="979">
                  <c:v>2.22392779846146E-2</c:v>
                </c:pt>
                <c:pt idx="980">
                  <c:v>2.3676777984614615E-2</c:v>
                </c:pt>
                <c:pt idx="981">
                  <c:v>2.2826777984614598E-2</c:v>
                </c:pt>
                <c:pt idx="982">
                  <c:v>2.139552798461461E-2</c:v>
                </c:pt>
                <c:pt idx="983">
                  <c:v>1.8014277984614607E-2</c:v>
                </c:pt>
                <c:pt idx="984">
                  <c:v>1.4651777984614596E-2</c:v>
                </c:pt>
                <c:pt idx="985">
                  <c:v>1.4976777984614609E-2</c:v>
                </c:pt>
                <c:pt idx="986">
                  <c:v>9.5892779846145984E-3</c:v>
                </c:pt>
                <c:pt idx="987">
                  <c:v>1.0983027984614611E-2</c:v>
                </c:pt>
                <c:pt idx="988">
                  <c:v>6.1205279846146057E-3</c:v>
                </c:pt>
                <c:pt idx="989">
                  <c:v>8.3642779846146084E-3</c:v>
                </c:pt>
                <c:pt idx="990">
                  <c:v>8.4017779846146112E-3</c:v>
                </c:pt>
                <c:pt idx="991">
                  <c:v>8.0392779846146095E-3</c:v>
                </c:pt>
                <c:pt idx="992">
                  <c:v>4.8392779846145942E-3</c:v>
                </c:pt>
                <c:pt idx="993">
                  <c:v>9.7330279846145965E-3</c:v>
                </c:pt>
                <c:pt idx="994">
                  <c:v>1.4508027984614612E-2</c:v>
                </c:pt>
                <c:pt idx="995">
                  <c:v>9.5517779846146164E-3</c:v>
                </c:pt>
                <c:pt idx="996">
                  <c:v>8.9455279846145999E-3</c:v>
                </c:pt>
                <c:pt idx="997">
                  <c:v>5.9580279846146028E-3</c:v>
                </c:pt>
                <c:pt idx="998">
                  <c:v>4.7017779846146093E-3</c:v>
                </c:pt>
                <c:pt idx="999">
                  <c:v>2.2705279846146134E-3</c:v>
                </c:pt>
                <c:pt idx="1000">
                  <c:v>1.9517779846146069E-3</c:v>
                </c:pt>
                <c:pt idx="1001">
                  <c:v>-1.4810748717415043E-3</c:v>
                </c:pt>
                <c:pt idx="1002">
                  <c:v>5.5642512825849338E-4</c:v>
                </c:pt>
                <c:pt idx="1003">
                  <c:v>2.9182590077046835E-3</c:v>
                </c:pt>
                <c:pt idx="1004">
                  <c:v>7.8932590077046769E-3</c:v>
                </c:pt>
                <c:pt idx="1005">
                  <c:v>1.9074509007704674E-2</c:v>
                </c:pt>
                <c:pt idx="1006">
                  <c:v>1.5546922465935933E-2</c:v>
                </c:pt>
                <c:pt idx="1007">
                  <c:v>2.1909422465935947E-2</c:v>
                </c:pt>
                <c:pt idx="1008">
                  <c:v>2.2246922465935938E-2</c:v>
                </c:pt>
                <c:pt idx="1009">
                  <c:v>2.0471922465935939E-2</c:v>
                </c:pt>
                <c:pt idx="1010">
                  <c:v>1.9109422465935944E-2</c:v>
                </c:pt>
                <c:pt idx="1011">
                  <c:v>2.0971922465935947E-2</c:v>
                </c:pt>
                <c:pt idx="1012">
                  <c:v>2.0709422465935941E-2</c:v>
                </c:pt>
                <c:pt idx="1013">
                  <c:v>2.204652252990226E-2</c:v>
                </c:pt>
                <c:pt idx="1014">
                  <c:v>2.1427772529902259E-2</c:v>
                </c:pt>
                <c:pt idx="1015">
                  <c:v>2.116527252990226E-2</c:v>
                </c:pt>
                <c:pt idx="1016">
                  <c:v>2.2009022529902264E-2</c:v>
                </c:pt>
                <c:pt idx="1017">
                  <c:v>2.223402252990226E-2</c:v>
                </c:pt>
                <c:pt idx="1018">
                  <c:v>2.3471522529902263E-2</c:v>
                </c:pt>
                <c:pt idx="1019">
                  <c:v>2.3309538586518713E-2</c:v>
                </c:pt>
                <c:pt idx="1020">
                  <c:v>2.261578858651872E-2</c:v>
                </c:pt>
                <c:pt idx="1021">
                  <c:v>2.9028288586518708E-2</c:v>
                </c:pt>
                <c:pt idx="1022">
                  <c:v>3.7382754392570439E-2</c:v>
                </c:pt>
                <c:pt idx="1023">
                  <c:v>3.7220254392570443E-2</c:v>
                </c:pt>
                <c:pt idx="1024">
                  <c:v>4.4570254392570438E-2</c:v>
                </c:pt>
                <c:pt idx="1025">
                  <c:v>4.5348638997057031E-2</c:v>
                </c:pt>
                <c:pt idx="1026">
                  <c:v>4.5292388997057037E-2</c:v>
                </c:pt>
                <c:pt idx="1027">
                  <c:v>4.390488899705703E-2</c:v>
                </c:pt>
                <c:pt idx="1028">
                  <c:v>4.4111138997057035E-2</c:v>
                </c:pt>
                <c:pt idx="1029">
                  <c:v>4.5004888997057048E-2</c:v>
                </c:pt>
                <c:pt idx="1030">
                  <c:v>4.1092388997057035E-2</c:v>
                </c:pt>
                <c:pt idx="1031">
                  <c:v>4.7136138997057042E-2</c:v>
                </c:pt>
                <c:pt idx="1032">
                  <c:v>5.7923638997057048E-2</c:v>
                </c:pt>
                <c:pt idx="1033">
                  <c:v>6.4304888997057053E-2</c:v>
                </c:pt>
                <c:pt idx="1034">
                  <c:v>5.9348638997057057E-2</c:v>
                </c:pt>
                <c:pt idx="1035">
                  <c:v>5.4662729402736789E-2</c:v>
                </c:pt>
                <c:pt idx="1036">
                  <c:v>5.6200229402736786E-2</c:v>
                </c:pt>
                <c:pt idx="1037">
                  <c:v>5.1156479402736793E-2</c:v>
                </c:pt>
                <c:pt idx="1038">
                  <c:v>5.4762729402736798E-2</c:v>
                </c:pt>
                <c:pt idx="1039">
                  <c:v>6.3450229402736785E-2</c:v>
                </c:pt>
                <c:pt idx="1040">
                  <c:v>6.460022940273677E-2</c:v>
                </c:pt>
                <c:pt idx="1041">
                  <c:v>6.5793979402736791E-2</c:v>
                </c:pt>
                <c:pt idx="1042">
                  <c:v>6.6856479402736785E-2</c:v>
                </c:pt>
                <c:pt idx="1043">
                  <c:v>6.99939794027368E-2</c:v>
                </c:pt>
                <c:pt idx="1044">
                  <c:v>6.7250229402736811E-2</c:v>
                </c:pt>
                <c:pt idx="1045">
                  <c:v>6.7031479402736793E-2</c:v>
                </c:pt>
                <c:pt idx="1046">
                  <c:v>6.6325229402736802E-2</c:v>
                </c:pt>
                <c:pt idx="1047">
                  <c:v>6.4368979402736781E-2</c:v>
                </c:pt>
                <c:pt idx="1048">
                  <c:v>6.4318979402736773E-2</c:v>
                </c:pt>
                <c:pt idx="1049">
                  <c:v>5.9943979402736783E-2</c:v>
                </c:pt>
                <c:pt idx="1050">
                  <c:v>5.4193979402736778E-2</c:v>
                </c:pt>
                <c:pt idx="1051">
                  <c:v>5.629397940273681E-2</c:v>
                </c:pt>
                <c:pt idx="1052">
                  <c:v>5.3800229402736779E-2</c:v>
                </c:pt>
                <c:pt idx="1053">
                  <c:v>5.2131479402736783E-2</c:v>
                </c:pt>
                <c:pt idx="1054">
                  <c:v>5.2768979402736782E-2</c:v>
                </c:pt>
                <c:pt idx="1055">
                  <c:v>4.9737729402736797E-2</c:v>
                </c:pt>
                <c:pt idx="1056">
                  <c:v>5.0650229402736779E-2</c:v>
                </c:pt>
                <c:pt idx="1057">
                  <c:v>4.9637729402736794E-2</c:v>
                </c:pt>
                <c:pt idx="1058">
                  <c:v>4.8693979402736787E-2</c:v>
                </c:pt>
                <c:pt idx="1059">
                  <c:v>4.6025229402736796E-2</c:v>
                </c:pt>
                <c:pt idx="1060">
                  <c:v>4.6850229402736789E-2</c:v>
                </c:pt>
                <c:pt idx="1061">
                  <c:v>5.0037729402736798E-2</c:v>
                </c:pt>
                <c:pt idx="1062">
                  <c:v>4.8125229402736801E-2</c:v>
                </c:pt>
                <c:pt idx="1063">
                  <c:v>4.582522940273679E-2</c:v>
                </c:pt>
                <c:pt idx="1064">
                  <c:v>5.0781479402736793E-2</c:v>
                </c:pt>
                <c:pt idx="1065">
                  <c:v>5.2462729402736795E-2</c:v>
                </c:pt>
                <c:pt idx="1066">
                  <c:v>5.1837729402736794E-2</c:v>
                </c:pt>
                <c:pt idx="1067">
                  <c:v>4.9250229402736795E-2</c:v>
                </c:pt>
                <c:pt idx="1068">
                  <c:v>4.8112729402736795E-2</c:v>
                </c:pt>
                <c:pt idx="1069">
                  <c:v>5.1450229402736802E-2</c:v>
                </c:pt>
                <c:pt idx="1070">
                  <c:v>4.7550229402736795E-2</c:v>
                </c:pt>
                <c:pt idx="1071">
                  <c:v>4.658772940273679E-2</c:v>
                </c:pt>
                <c:pt idx="1072">
                  <c:v>4.7237729402736801E-2</c:v>
                </c:pt>
                <c:pt idx="1073">
                  <c:v>5.0731479402736784E-2</c:v>
                </c:pt>
                <c:pt idx="1074">
                  <c:v>5.1387729402736795E-2</c:v>
                </c:pt>
                <c:pt idx="1075">
                  <c:v>5.0728835117387572E-2</c:v>
                </c:pt>
                <c:pt idx="1076">
                  <c:v>5.166008511738758E-2</c:v>
                </c:pt>
                <c:pt idx="1077">
                  <c:v>4.8366335117387582E-2</c:v>
                </c:pt>
                <c:pt idx="1078">
                  <c:v>5.0028835117387579E-2</c:v>
                </c:pt>
                <c:pt idx="1079">
                  <c:v>4.847258511738757E-2</c:v>
                </c:pt>
                <c:pt idx="1080">
                  <c:v>5.0278835117387566E-2</c:v>
                </c:pt>
                <c:pt idx="1081">
                  <c:v>5.301633511738757E-2</c:v>
                </c:pt>
                <c:pt idx="1082">
                  <c:v>5.4360085117387574E-2</c:v>
                </c:pt>
                <c:pt idx="1083">
                  <c:v>5.4841335117387577E-2</c:v>
                </c:pt>
                <c:pt idx="1084">
                  <c:v>5.4391335117387571E-2</c:v>
                </c:pt>
                <c:pt idx="1085">
                  <c:v>5.8828835117387568E-2</c:v>
                </c:pt>
                <c:pt idx="1086">
                  <c:v>6.2128835117387579E-2</c:v>
                </c:pt>
                <c:pt idx="1087">
                  <c:v>6.4928835117387562E-2</c:v>
                </c:pt>
                <c:pt idx="1088">
                  <c:v>6.1016335117387584E-2</c:v>
                </c:pt>
                <c:pt idx="1089">
                  <c:v>5.6454771562719532E-2</c:v>
                </c:pt>
                <c:pt idx="1090">
                  <c:v>5.3621517518584023E-2</c:v>
                </c:pt>
                <c:pt idx="1091">
                  <c:v>5.6846517518584036E-2</c:v>
                </c:pt>
                <c:pt idx="1092">
                  <c:v>5.3409017518584033E-2</c:v>
                </c:pt>
                <c:pt idx="1093">
                  <c:v>5.2884017518584028E-2</c:v>
                </c:pt>
                <c:pt idx="1094">
                  <c:v>5.1609017518584023E-2</c:v>
                </c:pt>
                <c:pt idx="1095">
                  <c:v>4.5921517518584018E-2</c:v>
                </c:pt>
                <c:pt idx="1096">
                  <c:v>4.6609017518584019E-2</c:v>
                </c:pt>
                <c:pt idx="1097">
                  <c:v>4.6240267518584018E-2</c:v>
                </c:pt>
                <c:pt idx="1098">
                  <c:v>4.7015267518584022E-2</c:v>
                </c:pt>
                <c:pt idx="1099">
                  <c:v>5.0671517518584029E-2</c:v>
                </c:pt>
                <c:pt idx="1100">
                  <c:v>4.9802767518584021E-2</c:v>
                </c:pt>
                <c:pt idx="1101">
                  <c:v>4.7534017518584021E-2</c:v>
                </c:pt>
                <c:pt idx="1102">
                  <c:v>5.3367808038278806E-2</c:v>
                </c:pt>
                <c:pt idx="1103">
                  <c:v>5.2205308038278803E-2</c:v>
                </c:pt>
                <c:pt idx="1104">
                  <c:v>5.2217808038278801E-2</c:v>
                </c:pt>
                <c:pt idx="1105">
                  <c:v>5.1586558038278801E-2</c:v>
                </c:pt>
                <c:pt idx="1106">
                  <c:v>5.3355308038278815E-2</c:v>
                </c:pt>
                <c:pt idx="1107">
                  <c:v>5.3517808038278811E-2</c:v>
                </c:pt>
                <c:pt idx="1108">
                  <c:v>5.043655803827881E-2</c:v>
                </c:pt>
                <c:pt idx="1109">
                  <c:v>4.6442808038278792E-2</c:v>
                </c:pt>
                <c:pt idx="1110">
                  <c:v>4.7242808038278815E-2</c:v>
                </c:pt>
                <c:pt idx="1111">
                  <c:v>4.9711558038278807E-2</c:v>
                </c:pt>
                <c:pt idx="1112">
                  <c:v>4.6824058038278799E-2</c:v>
                </c:pt>
                <c:pt idx="1113">
                  <c:v>5.2174058038278799E-2</c:v>
                </c:pt>
                <c:pt idx="1114">
                  <c:v>5.1536558038278807E-2</c:v>
                </c:pt>
                <c:pt idx="1115">
                  <c:v>5.0901326588526849E-2</c:v>
                </c:pt>
                <c:pt idx="1116">
                  <c:v>5.0963826588526842E-2</c:v>
                </c:pt>
                <c:pt idx="1117">
                  <c:v>5.2913826588526849E-2</c:v>
                </c:pt>
                <c:pt idx="1118">
                  <c:v>5.000757658852685E-2</c:v>
                </c:pt>
                <c:pt idx="1119">
                  <c:v>5.0738826588526853E-2</c:v>
                </c:pt>
                <c:pt idx="1120">
                  <c:v>5.1313826588526852E-2</c:v>
                </c:pt>
                <c:pt idx="1121">
                  <c:v>5.3776326588526845E-2</c:v>
                </c:pt>
                <c:pt idx="1122">
                  <c:v>6.0251326588526832E-2</c:v>
                </c:pt>
                <c:pt idx="1123">
                  <c:v>6.535132658852684E-2</c:v>
                </c:pt>
                <c:pt idx="1124">
                  <c:v>7.2657576588526854E-2</c:v>
                </c:pt>
                <c:pt idx="1125">
                  <c:v>6.5976326588526854E-2</c:v>
                </c:pt>
                <c:pt idx="1126">
                  <c:v>6.169507658852684E-2</c:v>
                </c:pt>
                <c:pt idx="1127">
                  <c:v>6.8470076588526857E-2</c:v>
                </c:pt>
                <c:pt idx="1128">
                  <c:v>6.5538826588526847E-2</c:v>
                </c:pt>
                <c:pt idx="1129">
                  <c:v>6.491382658852686E-2</c:v>
                </c:pt>
                <c:pt idx="1130">
                  <c:v>6.8788826588526836E-2</c:v>
                </c:pt>
                <c:pt idx="1131">
                  <c:v>7.1263826588526841E-2</c:v>
                </c:pt>
                <c:pt idx="1132">
                  <c:v>7.3295076588526853E-2</c:v>
                </c:pt>
                <c:pt idx="1133">
                  <c:v>7.5459861893597602E-2</c:v>
                </c:pt>
                <c:pt idx="1134">
                  <c:v>7.4334861893597601E-2</c:v>
                </c:pt>
                <c:pt idx="1135">
                  <c:v>7.3247361893597596E-2</c:v>
                </c:pt>
                <c:pt idx="1136">
                  <c:v>7.2384861893597593E-2</c:v>
                </c:pt>
                <c:pt idx="1137">
                  <c:v>7.0772361893597605E-2</c:v>
                </c:pt>
                <c:pt idx="1138">
                  <c:v>6.8409861893597601E-2</c:v>
                </c:pt>
                <c:pt idx="1139">
                  <c:v>7.0022361893597604E-2</c:v>
                </c:pt>
                <c:pt idx="1140">
                  <c:v>7.2966111893597599E-2</c:v>
                </c:pt>
                <c:pt idx="1141">
                  <c:v>7.2891111893597593E-2</c:v>
                </c:pt>
                <c:pt idx="1142">
                  <c:v>7.4203611893597601E-2</c:v>
                </c:pt>
                <c:pt idx="1143">
                  <c:v>7.4803611893597605E-2</c:v>
                </c:pt>
                <c:pt idx="1144">
                  <c:v>7.1184861893597587E-2</c:v>
                </c:pt>
                <c:pt idx="1145">
                  <c:v>7.1484861893597609E-2</c:v>
                </c:pt>
                <c:pt idx="1146">
                  <c:v>6.9903611893597589E-2</c:v>
                </c:pt>
                <c:pt idx="1147">
                  <c:v>6.9828611893597597E-2</c:v>
                </c:pt>
                <c:pt idx="1148">
                  <c:v>7.1109861893597609E-2</c:v>
                </c:pt>
                <c:pt idx="1149">
                  <c:v>7.0647361893597604E-2</c:v>
                </c:pt>
                <c:pt idx="1150">
                  <c:v>7.1016111893597619E-2</c:v>
                </c:pt>
                <c:pt idx="1151">
                  <c:v>7.5109861893597599E-2</c:v>
                </c:pt>
                <c:pt idx="1152">
                  <c:v>7.3859861893597584E-2</c:v>
                </c:pt>
                <c:pt idx="1153">
                  <c:v>7.6891111893597597E-2</c:v>
                </c:pt>
                <c:pt idx="1154">
                  <c:v>8.0241111893597603E-2</c:v>
                </c:pt>
                <c:pt idx="1155">
                  <c:v>8.3372361893597591E-2</c:v>
                </c:pt>
                <c:pt idx="1156">
                  <c:v>8.7722361893597611E-2</c:v>
                </c:pt>
                <c:pt idx="1157">
                  <c:v>8.8626847980171397E-2</c:v>
                </c:pt>
                <c:pt idx="1158">
                  <c:v>8.6264347980171394E-2</c:v>
                </c:pt>
                <c:pt idx="1159">
                  <c:v>8.0451847980171395E-2</c:v>
                </c:pt>
                <c:pt idx="1160">
                  <c:v>8.0401847980171387E-2</c:v>
                </c:pt>
                <c:pt idx="1161">
                  <c:v>8.0033097980171372E-2</c:v>
                </c:pt>
                <c:pt idx="1162">
                  <c:v>7.8124225218332941E-2</c:v>
                </c:pt>
                <c:pt idx="1163">
                  <c:v>7.6886725218332938E-2</c:v>
                </c:pt>
                <c:pt idx="1164">
                  <c:v>7.6999225218332953E-2</c:v>
                </c:pt>
                <c:pt idx="1165">
                  <c:v>7.6136725218332951E-2</c:v>
                </c:pt>
                <c:pt idx="1166">
                  <c:v>7.5311725218332945E-2</c:v>
                </c:pt>
                <c:pt idx="1167">
                  <c:v>7.1149225218332932E-2</c:v>
                </c:pt>
                <c:pt idx="1168">
                  <c:v>6.6311725218332951E-2</c:v>
                </c:pt>
                <c:pt idx="1169">
                  <c:v>6.8361725218332947E-2</c:v>
                </c:pt>
                <c:pt idx="1170">
                  <c:v>7.2592975218332939E-2</c:v>
                </c:pt>
                <c:pt idx="1171">
                  <c:v>7.942422521833295E-2</c:v>
                </c:pt>
                <c:pt idx="1172">
                  <c:v>7.8824225218332947E-2</c:v>
                </c:pt>
                <c:pt idx="1173">
                  <c:v>8.5024225218332944E-2</c:v>
                </c:pt>
                <c:pt idx="1174">
                  <c:v>7.8611725218332956E-2</c:v>
                </c:pt>
                <c:pt idx="1175">
                  <c:v>7.8955475218332932E-2</c:v>
                </c:pt>
                <c:pt idx="1176">
                  <c:v>7.3736725218332938E-2</c:v>
                </c:pt>
                <c:pt idx="1177">
                  <c:v>7.4804784682128131E-2</c:v>
                </c:pt>
                <c:pt idx="1178">
                  <c:v>7.4254784682128108E-2</c:v>
                </c:pt>
                <c:pt idx="1179">
                  <c:v>7.3492284682128109E-2</c:v>
                </c:pt>
                <c:pt idx="1180">
                  <c:v>7.2711034682128126E-2</c:v>
                </c:pt>
                <c:pt idx="1181">
                  <c:v>7.5892284682128108E-2</c:v>
                </c:pt>
                <c:pt idx="1182">
                  <c:v>8.1779784682128098E-2</c:v>
                </c:pt>
                <c:pt idx="1183">
                  <c:v>8.149228468212813E-2</c:v>
                </c:pt>
                <c:pt idx="1184">
                  <c:v>7.739228468212811E-2</c:v>
                </c:pt>
                <c:pt idx="1185">
                  <c:v>7.3686034682128115E-2</c:v>
                </c:pt>
                <c:pt idx="1186">
                  <c:v>6.6704784682128121E-2</c:v>
                </c:pt>
                <c:pt idx="1187">
                  <c:v>5.6861034682128123E-2</c:v>
                </c:pt>
                <c:pt idx="1188">
                  <c:v>5.9879784682128109E-2</c:v>
                </c:pt>
                <c:pt idx="1189">
                  <c:v>5.8667284682128118E-2</c:v>
                </c:pt>
                <c:pt idx="1190">
                  <c:v>6.3192284682128119E-2</c:v>
                </c:pt>
                <c:pt idx="1191">
                  <c:v>6.4786034682128124E-2</c:v>
                </c:pt>
                <c:pt idx="1192">
                  <c:v>5.9279784682128106E-2</c:v>
                </c:pt>
                <c:pt idx="1193">
                  <c:v>5.5692284682128113E-2</c:v>
                </c:pt>
                <c:pt idx="1194">
                  <c:v>5.8173534682128124E-2</c:v>
                </c:pt>
                <c:pt idx="1195">
                  <c:v>6.1686034682128119E-2</c:v>
                </c:pt>
                <c:pt idx="1196">
                  <c:v>6.5967284682128119E-2</c:v>
                </c:pt>
                <c:pt idx="1197">
                  <c:v>6.9092284682128136E-2</c:v>
                </c:pt>
                <c:pt idx="1198">
                  <c:v>6.829853468212814E-2</c:v>
                </c:pt>
                <c:pt idx="1199">
                  <c:v>6.9349151302667777E-2</c:v>
                </c:pt>
                <c:pt idx="1200">
                  <c:v>7.3011651302667763E-2</c:v>
                </c:pt>
                <c:pt idx="1201">
                  <c:v>6.809915130266779E-2</c:v>
                </c:pt>
                <c:pt idx="1202">
                  <c:v>6.4942901302667777E-2</c:v>
                </c:pt>
                <c:pt idx="1203">
                  <c:v>6.7699151302667779E-2</c:v>
                </c:pt>
                <c:pt idx="1204">
                  <c:v>6.0136651302667765E-2</c:v>
                </c:pt>
                <c:pt idx="1205">
                  <c:v>6.1049151302667762E-2</c:v>
                </c:pt>
                <c:pt idx="1206">
                  <c:v>6.0586651302667771E-2</c:v>
                </c:pt>
                <c:pt idx="1207">
                  <c:v>6.3861651302667771E-2</c:v>
                </c:pt>
                <c:pt idx="1208">
                  <c:v>6.1224151302667763E-2</c:v>
                </c:pt>
                <c:pt idx="1209">
                  <c:v>6.5249151302667771E-2</c:v>
                </c:pt>
                <c:pt idx="1210">
                  <c:v>6.4986651302667772E-2</c:v>
                </c:pt>
                <c:pt idx="1211">
                  <c:v>5.839061633687477E-2</c:v>
                </c:pt>
                <c:pt idx="1212">
                  <c:v>5.842564705688625E-2</c:v>
                </c:pt>
                <c:pt idx="1213">
                  <c:v>5.842564705688625E-2</c:v>
                </c:pt>
                <c:pt idx="1214">
                  <c:v>5.842564705688625E-2</c:v>
                </c:pt>
                <c:pt idx="1215">
                  <c:v>5.9344397056886253E-2</c:v>
                </c:pt>
                <c:pt idx="1216">
                  <c:v>4.7756897056886252E-2</c:v>
                </c:pt>
                <c:pt idx="1217">
                  <c:v>3.7688147056886251E-2</c:v>
                </c:pt>
                <c:pt idx="1218">
                  <c:v>4.6206897056886256E-2</c:v>
                </c:pt>
                <c:pt idx="1219">
                  <c:v>5.391314705688624E-2</c:v>
                </c:pt>
                <c:pt idx="1220">
                  <c:v>5.7406897056886251E-2</c:v>
                </c:pt>
                <c:pt idx="1221">
                  <c:v>5.0600647056886244E-2</c:v>
                </c:pt>
                <c:pt idx="1222">
                  <c:v>5.1781897056886253E-2</c:v>
                </c:pt>
                <c:pt idx="1223">
                  <c:v>5.1681897056886243E-2</c:v>
                </c:pt>
                <c:pt idx="1224">
                  <c:v>5.0706897056886274E-2</c:v>
                </c:pt>
                <c:pt idx="1225">
                  <c:v>5.4906897056886242E-2</c:v>
                </c:pt>
                <c:pt idx="1226">
                  <c:v>5.0263147056886254E-2</c:v>
                </c:pt>
                <c:pt idx="1227">
                  <c:v>5.7263147056886232E-2</c:v>
                </c:pt>
                <c:pt idx="1228">
                  <c:v>7.1680047874155092E-2</c:v>
                </c:pt>
                <c:pt idx="1229">
                  <c:v>7.7511297874155102E-2</c:v>
                </c:pt>
                <c:pt idx="1230">
                  <c:v>0.1063612978741551</c:v>
                </c:pt>
                <c:pt idx="1231">
                  <c:v>9.8211297874155085E-2</c:v>
                </c:pt>
                <c:pt idx="1232">
                  <c:v>0.11655504787415508</c:v>
                </c:pt>
                <c:pt idx="1233">
                  <c:v>0.10969254787415507</c:v>
                </c:pt>
                <c:pt idx="1234">
                  <c:v>0.10533004787415508</c:v>
                </c:pt>
                <c:pt idx="1235">
                  <c:v>8.8886297874155085E-2</c:v>
                </c:pt>
                <c:pt idx="1236">
                  <c:v>0.1017362978741551</c:v>
                </c:pt>
                <c:pt idx="1237">
                  <c:v>0.10805504787415506</c:v>
                </c:pt>
                <c:pt idx="1238">
                  <c:v>0.10983629787415508</c:v>
                </c:pt>
                <c:pt idx="1239">
                  <c:v>9.7098797874155082E-2</c:v>
                </c:pt>
                <c:pt idx="1240">
                  <c:v>0.1041612978741551</c:v>
                </c:pt>
                <c:pt idx="1241">
                  <c:v>0.11036129787415505</c:v>
                </c:pt>
                <c:pt idx="1242">
                  <c:v>0.11882379787415509</c:v>
                </c:pt>
                <c:pt idx="1243">
                  <c:v>0.13814879787415507</c:v>
                </c:pt>
                <c:pt idx="1244">
                  <c:v>0.14169879787415507</c:v>
                </c:pt>
                <c:pt idx="1245">
                  <c:v>0.14174507740988471</c:v>
                </c:pt>
                <c:pt idx="1246">
                  <c:v>0.14665757740988469</c:v>
                </c:pt>
                <c:pt idx="1247">
                  <c:v>0.1424013274098847</c:v>
                </c:pt>
                <c:pt idx="1248">
                  <c:v>0.13740864762073357</c:v>
                </c:pt>
                <c:pt idx="1249">
                  <c:v>0.1267023976207336</c:v>
                </c:pt>
                <c:pt idx="1250">
                  <c:v>0.12362739762073359</c:v>
                </c:pt>
                <c:pt idx="1251">
                  <c:v>0.1258898976207336</c:v>
                </c:pt>
                <c:pt idx="1252">
                  <c:v>0.1337023976207336</c:v>
                </c:pt>
                <c:pt idx="1253">
                  <c:v>0.13090239762073358</c:v>
                </c:pt>
                <c:pt idx="1254">
                  <c:v>0.1304523976207336</c:v>
                </c:pt>
                <c:pt idx="1255">
                  <c:v>0.13297114762073359</c:v>
                </c:pt>
                <c:pt idx="1256">
                  <c:v>0.13662739762073356</c:v>
                </c:pt>
                <c:pt idx="1257">
                  <c:v>0.1397523976207336</c:v>
                </c:pt>
                <c:pt idx="1258">
                  <c:v>0.13693989762073358</c:v>
                </c:pt>
                <c:pt idx="1259">
                  <c:v>0.13997114762073359</c:v>
                </c:pt>
                <c:pt idx="1260">
                  <c:v>0.15155864762073357</c:v>
                </c:pt>
                <c:pt idx="1261">
                  <c:v>0.14661328389610806</c:v>
                </c:pt>
                <c:pt idx="1262">
                  <c:v>0.15403203389610806</c:v>
                </c:pt>
                <c:pt idx="1263">
                  <c:v>0.15456328389610807</c:v>
                </c:pt>
                <c:pt idx="1264">
                  <c:v>0.15218828389610806</c:v>
                </c:pt>
                <c:pt idx="1265">
                  <c:v>0.15491328389610806</c:v>
                </c:pt>
                <c:pt idx="1266">
                  <c:v>0.15503203389610806</c:v>
                </c:pt>
                <c:pt idx="1267">
                  <c:v>0.15452578389610805</c:v>
                </c:pt>
                <c:pt idx="1268">
                  <c:v>0.15804521511496614</c:v>
                </c:pt>
                <c:pt idx="1269">
                  <c:v>0.15763271511496613</c:v>
                </c:pt>
                <c:pt idx="1270">
                  <c:v>0.15744521511496615</c:v>
                </c:pt>
                <c:pt idx="1271">
                  <c:v>0.15825146511496613</c:v>
                </c:pt>
                <c:pt idx="1272">
                  <c:v>0.15821396511496613</c:v>
                </c:pt>
                <c:pt idx="1273">
                  <c:v>0.15890771511496612</c:v>
                </c:pt>
                <c:pt idx="1274">
                  <c:v>0.15902021511496614</c:v>
                </c:pt>
                <c:pt idx="1275">
                  <c:v>0.16010771511496613</c:v>
                </c:pt>
                <c:pt idx="1276">
                  <c:v>0.15977021511496614</c:v>
                </c:pt>
                <c:pt idx="1277">
                  <c:v>0.15986396511496614</c:v>
                </c:pt>
                <c:pt idx="1278">
                  <c:v>0.16194521511496612</c:v>
                </c:pt>
                <c:pt idx="1279">
                  <c:v>0.16368896511496611</c:v>
                </c:pt>
                <c:pt idx="1280">
                  <c:v>0.15737021511496613</c:v>
                </c:pt>
                <c:pt idx="1281">
                  <c:v>0.15588896511496614</c:v>
                </c:pt>
                <c:pt idx="1282">
                  <c:v>0.15842021511496615</c:v>
                </c:pt>
                <c:pt idx="1283">
                  <c:v>0.15652646511496615</c:v>
                </c:pt>
                <c:pt idx="1284">
                  <c:v>0.15869486463637186</c:v>
                </c:pt>
                <c:pt idx="1285">
                  <c:v>0.15808236463637187</c:v>
                </c:pt>
                <c:pt idx="1286">
                  <c:v>0.15848236463637183</c:v>
                </c:pt>
                <c:pt idx="1287">
                  <c:v>0.16146986463637186</c:v>
                </c:pt>
                <c:pt idx="1288">
                  <c:v>0.15659486463637184</c:v>
                </c:pt>
                <c:pt idx="1289">
                  <c:v>0.15470736463637186</c:v>
                </c:pt>
                <c:pt idx="1290">
                  <c:v>0.15500736463637182</c:v>
                </c:pt>
                <c:pt idx="1291">
                  <c:v>0.1576136146363718</c:v>
                </c:pt>
                <c:pt idx="1292">
                  <c:v>0.15658236463637185</c:v>
                </c:pt>
                <c:pt idx="1293">
                  <c:v>0.15618236463637186</c:v>
                </c:pt>
                <c:pt idx="1294">
                  <c:v>0.1540636146363718</c:v>
                </c:pt>
                <c:pt idx="1295">
                  <c:v>0.15012611463637182</c:v>
                </c:pt>
                <c:pt idx="1296">
                  <c:v>0.15121986463637183</c:v>
                </c:pt>
                <c:pt idx="1297">
                  <c:v>0.15427611463637181</c:v>
                </c:pt>
                <c:pt idx="1298">
                  <c:v>0.15618861463637185</c:v>
                </c:pt>
                <c:pt idx="1299">
                  <c:v>0.15264401421232077</c:v>
                </c:pt>
                <c:pt idx="1300">
                  <c:v>0.15980651421232073</c:v>
                </c:pt>
                <c:pt idx="1301">
                  <c:v>0.14758151421232074</c:v>
                </c:pt>
                <c:pt idx="1302">
                  <c:v>0.15131901421232075</c:v>
                </c:pt>
                <c:pt idx="1303">
                  <c:v>0.16021276421232072</c:v>
                </c:pt>
                <c:pt idx="1304">
                  <c:v>0.15849401421232073</c:v>
                </c:pt>
                <c:pt idx="1305">
                  <c:v>0.16344401421232074</c:v>
                </c:pt>
                <c:pt idx="1306">
                  <c:v>0.16208776421232074</c:v>
                </c:pt>
                <c:pt idx="1307">
                  <c:v>0.16621901421232074</c:v>
                </c:pt>
                <c:pt idx="1308">
                  <c:v>0.17335026421232072</c:v>
                </c:pt>
                <c:pt idx="1309">
                  <c:v>0.17015026421232071</c:v>
                </c:pt>
                <c:pt idx="1310">
                  <c:v>0.16296901421232074</c:v>
                </c:pt>
                <c:pt idx="1311">
                  <c:v>0.16240268767619878</c:v>
                </c:pt>
                <c:pt idx="1312">
                  <c:v>0.1639776876761988</c:v>
                </c:pt>
                <c:pt idx="1313">
                  <c:v>0.16373393767619879</c:v>
                </c:pt>
                <c:pt idx="1314">
                  <c:v>0.16214018767619878</c:v>
                </c:pt>
                <c:pt idx="1315">
                  <c:v>0.1607526876761988</c:v>
                </c:pt>
                <c:pt idx="1316">
                  <c:v>0.15968393767619876</c:v>
                </c:pt>
                <c:pt idx="1317">
                  <c:v>0.16120268767619877</c:v>
                </c:pt>
                <c:pt idx="1318">
                  <c:v>0.1616901876761988</c:v>
                </c:pt>
                <c:pt idx="1319">
                  <c:v>0.15827768767619876</c:v>
                </c:pt>
                <c:pt idx="1320">
                  <c:v>0.15799643767619878</c:v>
                </c:pt>
                <c:pt idx="1321">
                  <c:v>0.15582143767619877</c:v>
                </c:pt>
                <c:pt idx="1322">
                  <c:v>0.15537143767619876</c:v>
                </c:pt>
                <c:pt idx="1323">
                  <c:v>0.15600893767619878</c:v>
                </c:pt>
                <c:pt idx="1324">
                  <c:v>0.15550268767619879</c:v>
                </c:pt>
                <c:pt idx="1325">
                  <c:v>0.15505268767619879</c:v>
                </c:pt>
                <c:pt idx="1326">
                  <c:v>0.15589643767619876</c:v>
                </c:pt>
                <c:pt idx="1327">
                  <c:v>0.15535268767619878</c:v>
                </c:pt>
                <c:pt idx="1328">
                  <c:v>0.15580268767619879</c:v>
                </c:pt>
                <c:pt idx="1329">
                  <c:v>0.15583393767619877</c:v>
                </c:pt>
                <c:pt idx="1330">
                  <c:v>0.15953393767619878</c:v>
                </c:pt>
                <c:pt idx="1331">
                  <c:v>0.16234643767619877</c:v>
                </c:pt>
                <c:pt idx="1332">
                  <c:v>0.17015268767619879</c:v>
                </c:pt>
                <c:pt idx="1333">
                  <c:v>0.16894018767619881</c:v>
                </c:pt>
                <c:pt idx="1334">
                  <c:v>0.16432768767619879</c:v>
                </c:pt>
                <c:pt idx="1335">
                  <c:v>0.15670268767619877</c:v>
                </c:pt>
                <c:pt idx="1336">
                  <c:v>0.15980268767619879</c:v>
                </c:pt>
                <c:pt idx="1337">
                  <c:v>0.15601518767619876</c:v>
                </c:pt>
                <c:pt idx="1338">
                  <c:v>0.16159018767619876</c:v>
                </c:pt>
                <c:pt idx="1339">
                  <c:v>0.16066518767619878</c:v>
                </c:pt>
                <c:pt idx="1340">
                  <c:v>0.16411518767619876</c:v>
                </c:pt>
                <c:pt idx="1341">
                  <c:v>0.15911518767619875</c:v>
                </c:pt>
                <c:pt idx="1342">
                  <c:v>0.15268393767619878</c:v>
                </c:pt>
                <c:pt idx="1343">
                  <c:v>0.14206518767619875</c:v>
                </c:pt>
                <c:pt idx="1344">
                  <c:v>0.14773393767619875</c:v>
                </c:pt>
                <c:pt idx="1345">
                  <c:v>0.13501518767619877</c:v>
                </c:pt>
                <c:pt idx="1346">
                  <c:v>0.14500893767619877</c:v>
                </c:pt>
                <c:pt idx="1347">
                  <c:v>0.15060268767619878</c:v>
                </c:pt>
                <c:pt idx="1348">
                  <c:v>0.14954018767619875</c:v>
                </c:pt>
                <c:pt idx="1349">
                  <c:v>0.14596518767619876</c:v>
                </c:pt>
                <c:pt idx="1350">
                  <c:v>0.14240268767619879</c:v>
                </c:pt>
                <c:pt idx="1351">
                  <c:v>0.14572768767619879</c:v>
                </c:pt>
                <c:pt idx="1352">
                  <c:v>0.14994018767619877</c:v>
                </c:pt>
                <c:pt idx="1353">
                  <c:v>0.14470268767619876</c:v>
                </c:pt>
                <c:pt idx="1354">
                  <c:v>0.14498393767619877</c:v>
                </c:pt>
                <c:pt idx="1355">
                  <c:v>0.14222143767619877</c:v>
                </c:pt>
                <c:pt idx="1356">
                  <c:v>0.14066518767619879</c:v>
                </c:pt>
                <c:pt idx="1357">
                  <c:v>0.14362143767619878</c:v>
                </c:pt>
                <c:pt idx="1358">
                  <c:v>0.13776518767619877</c:v>
                </c:pt>
                <c:pt idx="1359">
                  <c:v>0.14011518767619879</c:v>
                </c:pt>
                <c:pt idx="1360">
                  <c:v>0.14550268767619876</c:v>
                </c:pt>
                <c:pt idx="1361">
                  <c:v>0.14337768767619874</c:v>
                </c:pt>
                <c:pt idx="1362">
                  <c:v>0.13570268767619878</c:v>
                </c:pt>
                <c:pt idx="1363">
                  <c:v>0.13976518767619878</c:v>
                </c:pt>
                <c:pt idx="1364">
                  <c:v>0.14395893767619877</c:v>
                </c:pt>
                <c:pt idx="1365">
                  <c:v>0.14656518767619878</c:v>
                </c:pt>
                <c:pt idx="1366">
                  <c:v>0.15215268767619877</c:v>
                </c:pt>
                <c:pt idx="1367">
                  <c:v>0.15236518767619878</c:v>
                </c:pt>
                <c:pt idx="1368">
                  <c:v>0.15630044388013198</c:v>
                </c:pt>
                <c:pt idx="1369">
                  <c:v>0.15980415036680234</c:v>
                </c:pt>
                <c:pt idx="1370">
                  <c:v>0.16092915036680233</c:v>
                </c:pt>
                <c:pt idx="1371">
                  <c:v>0.16051210223833762</c:v>
                </c:pt>
                <c:pt idx="1372">
                  <c:v>0.15855585223833762</c:v>
                </c:pt>
                <c:pt idx="1373">
                  <c:v>0.1572308522383376</c:v>
                </c:pt>
                <c:pt idx="1374">
                  <c:v>0.1535058522383376</c:v>
                </c:pt>
                <c:pt idx="1375">
                  <c:v>0.15686835223833762</c:v>
                </c:pt>
                <c:pt idx="1376">
                  <c:v>0.1527183522383376</c:v>
                </c:pt>
                <c:pt idx="1377">
                  <c:v>0.1557433522383376</c:v>
                </c:pt>
                <c:pt idx="1378">
                  <c:v>0.1600308522383376</c:v>
                </c:pt>
                <c:pt idx="1379">
                  <c:v>0.15690585223833761</c:v>
                </c:pt>
                <c:pt idx="1380">
                  <c:v>0.15661835223833762</c:v>
                </c:pt>
                <c:pt idx="1381">
                  <c:v>0.1565183522383376</c:v>
                </c:pt>
                <c:pt idx="1382">
                  <c:v>0.15164335223833758</c:v>
                </c:pt>
                <c:pt idx="1383">
                  <c:v>0.14455585223833761</c:v>
                </c:pt>
                <c:pt idx="1384">
                  <c:v>0.15006835223833759</c:v>
                </c:pt>
                <c:pt idx="1385">
                  <c:v>0.15741210223833763</c:v>
                </c:pt>
                <c:pt idx="1386">
                  <c:v>0.14862460223833759</c:v>
                </c:pt>
                <c:pt idx="1387">
                  <c:v>0.15758085223833757</c:v>
                </c:pt>
                <c:pt idx="1388">
                  <c:v>0.16499335223833761</c:v>
                </c:pt>
                <c:pt idx="1389">
                  <c:v>0.1674371022383376</c:v>
                </c:pt>
                <c:pt idx="1390">
                  <c:v>0.16448710223833762</c:v>
                </c:pt>
                <c:pt idx="1391">
                  <c:v>0.16259335223833762</c:v>
                </c:pt>
                <c:pt idx="1392">
                  <c:v>0.15444671604929291</c:v>
                </c:pt>
                <c:pt idx="1393">
                  <c:v>0.1501529660492929</c:v>
                </c:pt>
                <c:pt idx="1394">
                  <c:v>0.14735921604929292</c:v>
                </c:pt>
                <c:pt idx="1395">
                  <c:v>0.14936546604929291</c:v>
                </c:pt>
                <c:pt idx="1396">
                  <c:v>0.14567171604929291</c:v>
                </c:pt>
                <c:pt idx="1397">
                  <c:v>0.14744426003559136</c:v>
                </c:pt>
                <c:pt idx="1398">
                  <c:v>0.14862551003559132</c:v>
                </c:pt>
                <c:pt idx="1399">
                  <c:v>0.14840051003559135</c:v>
                </c:pt>
                <c:pt idx="1400">
                  <c:v>0.14671301003559134</c:v>
                </c:pt>
                <c:pt idx="1401">
                  <c:v>0.14620051003559134</c:v>
                </c:pt>
                <c:pt idx="1402">
                  <c:v>0.14803176003559135</c:v>
                </c:pt>
                <c:pt idx="1403">
                  <c:v>0.14162551003559132</c:v>
                </c:pt>
                <c:pt idx="1404">
                  <c:v>0.14514418808122365</c:v>
                </c:pt>
                <c:pt idx="1405">
                  <c:v>0.14788168808122359</c:v>
                </c:pt>
                <c:pt idx="1406">
                  <c:v>0.14750668808122364</c:v>
                </c:pt>
                <c:pt idx="1407">
                  <c:v>0.15546918808122362</c:v>
                </c:pt>
                <c:pt idx="1408">
                  <c:v>0.15953793808122363</c:v>
                </c:pt>
                <c:pt idx="1409">
                  <c:v>0.16877543808122364</c:v>
                </c:pt>
                <c:pt idx="1410">
                  <c:v>0.15673793808122363</c:v>
                </c:pt>
                <c:pt idx="1411">
                  <c:v>0.1503816880812236</c:v>
                </c:pt>
                <c:pt idx="1412">
                  <c:v>0.14396918808122358</c:v>
                </c:pt>
                <c:pt idx="1413">
                  <c:v>0.15306293808122362</c:v>
                </c:pt>
                <c:pt idx="1414">
                  <c:v>0.14494418808122364</c:v>
                </c:pt>
                <c:pt idx="1415">
                  <c:v>0.14065668808122361</c:v>
                </c:pt>
                <c:pt idx="1416">
                  <c:v>0.1420191880812236</c:v>
                </c:pt>
                <c:pt idx="1417">
                  <c:v>0.14111918808122362</c:v>
                </c:pt>
                <c:pt idx="1418">
                  <c:v>0.14300668808122363</c:v>
                </c:pt>
                <c:pt idx="1419">
                  <c:v>0.14045668808122358</c:v>
                </c:pt>
                <c:pt idx="1420">
                  <c:v>0.13619418808122363</c:v>
                </c:pt>
                <c:pt idx="1421">
                  <c:v>0.13202543808122361</c:v>
                </c:pt>
                <c:pt idx="1422">
                  <c:v>0.13279418808122362</c:v>
                </c:pt>
                <c:pt idx="1423">
                  <c:v>0.13137543808122359</c:v>
                </c:pt>
                <c:pt idx="1424">
                  <c:v>0.12886293808122362</c:v>
                </c:pt>
                <c:pt idx="1425">
                  <c:v>0.12861305799489409</c:v>
                </c:pt>
                <c:pt idx="1426">
                  <c:v>0.12955680799489405</c:v>
                </c:pt>
                <c:pt idx="1427">
                  <c:v>0.13963180799489411</c:v>
                </c:pt>
                <c:pt idx="1428">
                  <c:v>0.14517555799489409</c:v>
                </c:pt>
                <c:pt idx="1429">
                  <c:v>0.14982555799489411</c:v>
                </c:pt>
                <c:pt idx="1430">
                  <c:v>0.15520055799489407</c:v>
                </c:pt>
                <c:pt idx="1431">
                  <c:v>0.1558693079948941</c:v>
                </c:pt>
                <c:pt idx="1432">
                  <c:v>0.1591193079948941</c:v>
                </c:pt>
                <c:pt idx="1433">
                  <c:v>0.16791305799489412</c:v>
                </c:pt>
                <c:pt idx="1434">
                  <c:v>0.1669651489283131</c:v>
                </c:pt>
                <c:pt idx="1435">
                  <c:v>0.17212764892831312</c:v>
                </c:pt>
                <c:pt idx="1436">
                  <c:v>0.17124934036164607</c:v>
                </c:pt>
                <c:pt idx="1437">
                  <c:v>0.17113684036164609</c:v>
                </c:pt>
                <c:pt idx="1438">
                  <c:v>0.17158684036164609</c:v>
                </c:pt>
                <c:pt idx="1439">
                  <c:v>0.1715082153448417</c:v>
                </c:pt>
                <c:pt idx="1440">
                  <c:v>0.16777071534484164</c:v>
                </c:pt>
                <c:pt idx="1441">
                  <c:v>0.17264571534484166</c:v>
                </c:pt>
                <c:pt idx="1442">
                  <c:v>0.15874571534484172</c:v>
                </c:pt>
                <c:pt idx="1443">
                  <c:v>0.16429571534484172</c:v>
                </c:pt>
                <c:pt idx="1444">
                  <c:v>0.16668946534484166</c:v>
                </c:pt>
                <c:pt idx="1445">
                  <c:v>0.17133321534484169</c:v>
                </c:pt>
                <c:pt idx="1446">
                  <c:v>0.17309571534484164</c:v>
                </c:pt>
                <c:pt idx="1447">
                  <c:v>0.17103946534484168</c:v>
                </c:pt>
                <c:pt idx="1448">
                  <c:v>0.1623519653448417</c:v>
                </c:pt>
                <c:pt idx="1449">
                  <c:v>0.16763321534484166</c:v>
                </c:pt>
                <c:pt idx="1450">
                  <c:v>0.16295196534484169</c:v>
                </c:pt>
                <c:pt idx="1451">
                  <c:v>0.176536024665427</c:v>
                </c:pt>
                <c:pt idx="1452">
                  <c:v>0.17624852466542704</c:v>
                </c:pt>
                <c:pt idx="1453">
                  <c:v>0.18035477466542704</c:v>
                </c:pt>
                <c:pt idx="1454">
                  <c:v>0.17746102466542701</c:v>
                </c:pt>
                <c:pt idx="1455">
                  <c:v>0.18279852466542698</c:v>
                </c:pt>
                <c:pt idx="1456">
                  <c:v>0.177479774665427</c:v>
                </c:pt>
                <c:pt idx="1457">
                  <c:v>0.182992274665427</c:v>
                </c:pt>
                <c:pt idx="1458">
                  <c:v>0.18088462075916836</c:v>
                </c:pt>
                <c:pt idx="1459">
                  <c:v>0.18127837075916836</c:v>
                </c:pt>
                <c:pt idx="1460">
                  <c:v>0.18425962075916838</c:v>
                </c:pt>
                <c:pt idx="1461">
                  <c:v>0.18821587075916835</c:v>
                </c:pt>
                <c:pt idx="1462">
                  <c:v>0.19214198128390783</c:v>
                </c:pt>
                <c:pt idx="1463">
                  <c:v>0.19369198128390785</c:v>
                </c:pt>
                <c:pt idx="1464">
                  <c:v>0.19319198128390783</c:v>
                </c:pt>
                <c:pt idx="1465">
                  <c:v>0.19649198128390788</c:v>
                </c:pt>
                <c:pt idx="1466">
                  <c:v>0.19640448128390781</c:v>
                </c:pt>
                <c:pt idx="1467">
                  <c:v>0.20027948128390788</c:v>
                </c:pt>
                <c:pt idx="1468">
                  <c:v>0.20081698128390785</c:v>
                </c:pt>
                <c:pt idx="1469">
                  <c:v>0.20559735011413577</c:v>
                </c:pt>
                <c:pt idx="1470">
                  <c:v>0.20595360011413577</c:v>
                </c:pt>
                <c:pt idx="1471">
                  <c:v>0.20306610011413578</c:v>
                </c:pt>
                <c:pt idx="1472">
                  <c:v>0.20460360011413575</c:v>
                </c:pt>
                <c:pt idx="1473">
                  <c:v>0.20512860011413578</c:v>
                </c:pt>
                <c:pt idx="1474">
                  <c:v>0.20507235011413577</c:v>
                </c:pt>
                <c:pt idx="1475">
                  <c:v>0.20413485011413576</c:v>
                </c:pt>
                <c:pt idx="1476">
                  <c:v>0.20141610011413577</c:v>
                </c:pt>
                <c:pt idx="1477">
                  <c:v>0.20287860011413578</c:v>
                </c:pt>
                <c:pt idx="1478">
                  <c:v>0.20174025327583284</c:v>
                </c:pt>
                <c:pt idx="1479">
                  <c:v>0.19964025327583285</c:v>
                </c:pt>
                <c:pt idx="1480">
                  <c:v>0.20279025327583283</c:v>
                </c:pt>
                <c:pt idx="1481">
                  <c:v>0.20588400327583284</c:v>
                </c:pt>
                <c:pt idx="1482">
                  <c:v>0.20622150327583283</c:v>
                </c:pt>
                <c:pt idx="1483">
                  <c:v>0.20489025327583285</c:v>
                </c:pt>
                <c:pt idx="1484">
                  <c:v>0.20620275327583285</c:v>
                </c:pt>
                <c:pt idx="1485">
                  <c:v>0.19692150327583288</c:v>
                </c:pt>
                <c:pt idx="1486">
                  <c:v>0.20858307811123925</c:v>
                </c:pt>
                <c:pt idx="1487">
                  <c:v>0.21067057811123924</c:v>
                </c:pt>
                <c:pt idx="1488">
                  <c:v>0.20753932811123921</c:v>
                </c:pt>
                <c:pt idx="1489">
                  <c:v>0.2200705781112392</c:v>
                </c:pt>
                <c:pt idx="1490">
                  <c:v>0.20712682811123923</c:v>
                </c:pt>
                <c:pt idx="1491">
                  <c:v>0.20671432811123922</c:v>
                </c:pt>
                <c:pt idx="1492">
                  <c:v>0.21226432811123924</c:v>
                </c:pt>
                <c:pt idx="1493">
                  <c:v>0.20981432811123926</c:v>
                </c:pt>
                <c:pt idx="1494">
                  <c:v>0.20082682811123925</c:v>
                </c:pt>
                <c:pt idx="1495">
                  <c:v>0.20346432811123927</c:v>
                </c:pt>
                <c:pt idx="1496">
                  <c:v>0.20502682811123923</c:v>
                </c:pt>
                <c:pt idx="1497">
                  <c:v>0.21295182811123925</c:v>
                </c:pt>
                <c:pt idx="1498">
                  <c:v>0.21660182811123924</c:v>
                </c:pt>
                <c:pt idx="1499">
                  <c:v>0.21586432811123923</c:v>
                </c:pt>
                <c:pt idx="1500">
                  <c:v>0.21692792508201386</c:v>
                </c:pt>
                <c:pt idx="1501">
                  <c:v>0.21692792508201386</c:v>
                </c:pt>
                <c:pt idx="1502">
                  <c:v>0.21914042508201381</c:v>
                </c:pt>
                <c:pt idx="1503">
                  <c:v>0.22720292508201384</c:v>
                </c:pt>
                <c:pt idx="1504">
                  <c:v>0.22502792508201386</c:v>
                </c:pt>
                <c:pt idx="1505">
                  <c:v>0.23179667508201385</c:v>
                </c:pt>
                <c:pt idx="1506">
                  <c:v>0.22899042508201384</c:v>
                </c:pt>
                <c:pt idx="1507">
                  <c:v>0.23650292508201387</c:v>
                </c:pt>
                <c:pt idx="1508">
                  <c:v>0.23076479164611302</c:v>
                </c:pt>
                <c:pt idx="1509">
                  <c:v>0.230202291646113</c:v>
                </c:pt>
                <c:pt idx="1510">
                  <c:v>0.22606479164611301</c:v>
                </c:pt>
                <c:pt idx="1511">
                  <c:v>0.23001479164611299</c:v>
                </c:pt>
                <c:pt idx="1512">
                  <c:v>0.23132104164611303</c:v>
                </c:pt>
                <c:pt idx="1513">
                  <c:v>0.232608541646113</c:v>
                </c:pt>
                <c:pt idx="1514">
                  <c:v>0.23616479164611298</c:v>
                </c:pt>
                <c:pt idx="1515">
                  <c:v>0.23692729164611298</c:v>
                </c:pt>
                <c:pt idx="1516">
                  <c:v>0.23872729164611298</c:v>
                </c:pt>
                <c:pt idx="1517">
                  <c:v>0.24442729164611302</c:v>
                </c:pt>
                <c:pt idx="1518">
                  <c:v>0.24452104164611302</c:v>
                </c:pt>
                <c:pt idx="1519">
                  <c:v>0.23795229164611298</c:v>
                </c:pt>
                <c:pt idx="1520">
                  <c:v>0.234977291646113</c:v>
                </c:pt>
                <c:pt idx="1521">
                  <c:v>0.23883979164611302</c:v>
                </c:pt>
                <c:pt idx="1522">
                  <c:v>0.23881694340468412</c:v>
                </c:pt>
                <c:pt idx="1523">
                  <c:v>0.2382544434046841</c:v>
                </c:pt>
                <c:pt idx="1524">
                  <c:v>0.24342944340468411</c:v>
                </c:pt>
                <c:pt idx="1525">
                  <c:v>0.2448419434046841</c:v>
                </c:pt>
                <c:pt idx="1526">
                  <c:v>0.24304819340468414</c:v>
                </c:pt>
                <c:pt idx="1527">
                  <c:v>0.23529194340468412</c:v>
                </c:pt>
                <c:pt idx="1528">
                  <c:v>0.23433569340468413</c:v>
                </c:pt>
                <c:pt idx="1529">
                  <c:v>0.22575444340468412</c:v>
                </c:pt>
                <c:pt idx="1530">
                  <c:v>0.22354819340468415</c:v>
                </c:pt>
                <c:pt idx="1531">
                  <c:v>0.22234819340468412</c:v>
                </c:pt>
                <c:pt idx="1532">
                  <c:v>0.2229044434046841</c:v>
                </c:pt>
                <c:pt idx="1533">
                  <c:v>0.22976069340468411</c:v>
                </c:pt>
                <c:pt idx="1534">
                  <c:v>0.23161694340468414</c:v>
                </c:pt>
                <c:pt idx="1535">
                  <c:v>0.23680444340468415</c:v>
                </c:pt>
                <c:pt idx="1536">
                  <c:v>0.23336694340468411</c:v>
                </c:pt>
                <c:pt idx="1537">
                  <c:v>0.22852944340468412</c:v>
                </c:pt>
                <c:pt idx="1538">
                  <c:v>0.22781069340468413</c:v>
                </c:pt>
                <c:pt idx="1539">
                  <c:v>0.2244544434046841</c:v>
                </c:pt>
                <c:pt idx="1540">
                  <c:v>0.22317944340468412</c:v>
                </c:pt>
                <c:pt idx="1541">
                  <c:v>0.23074819340468411</c:v>
                </c:pt>
                <c:pt idx="1542">
                  <c:v>0.22981694340468412</c:v>
                </c:pt>
                <c:pt idx="1543">
                  <c:v>0.22406694340468411</c:v>
                </c:pt>
                <c:pt idx="1544">
                  <c:v>0.21417944340468414</c:v>
                </c:pt>
                <c:pt idx="1545">
                  <c:v>0.21392892622265444</c:v>
                </c:pt>
                <c:pt idx="1546">
                  <c:v>0.21426017622265442</c:v>
                </c:pt>
                <c:pt idx="1547">
                  <c:v>0.21339142622265442</c:v>
                </c:pt>
                <c:pt idx="1548">
                  <c:v>0.21194026975170249</c:v>
                </c:pt>
                <c:pt idx="1549">
                  <c:v>0.20405276975170245</c:v>
                </c:pt>
                <c:pt idx="1550">
                  <c:v>0.20115276975170249</c:v>
                </c:pt>
                <c:pt idx="1551">
                  <c:v>0.20145901975170244</c:v>
                </c:pt>
                <c:pt idx="1552">
                  <c:v>0.21182776975170248</c:v>
                </c:pt>
                <c:pt idx="1553">
                  <c:v>0.21910276975170245</c:v>
                </c:pt>
                <c:pt idx="1554">
                  <c:v>0.20858401975170249</c:v>
                </c:pt>
                <c:pt idx="1555">
                  <c:v>0.21473401975170248</c:v>
                </c:pt>
                <c:pt idx="1556">
                  <c:v>0.20517151975170245</c:v>
                </c:pt>
                <c:pt idx="1557">
                  <c:v>0.20212151975170245</c:v>
                </c:pt>
                <c:pt idx="1558">
                  <c:v>0.20675901975170247</c:v>
                </c:pt>
                <c:pt idx="1559">
                  <c:v>0.20757151975170246</c:v>
                </c:pt>
                <c:pt idx="1560">
                  <c:v>0.20246526975170248</c:v>
                </c:pt>
                <c:pt idx="1561">
                  <c:v>0.20692151975170248</c:v>
                </c:pt>
                <c:pt idx="1562">
                  <c:v>0.21387151975170243</c:v>
                </c:pt>
                <c:pt idx="1563">
                  <c:v>0.21184848947671026</c:v>
                </c:pt>
                <c:pt idx="1564">
                  <c:v>0.21362973947671027</c:v>
                </c:pt>
                <c:pt idx="1565">
                  <c:v>0.21177348947671026</c:v>
                </c:pt>
                <c:pt idx="1566">
                  <c:v>0.21177348947671026</c:v>
                </c:pt>
                <c:pt idx="1567">
                  <c:v>0.21103598947671026</c:v>
                </c:pt>
                <c:pt idx="1568">
                  <c:v>0.21502973947671025</c:v>
                </c:pt>
                <c:pt idx="1569">
                  <c:v>0.20444223947671025</c:v>
                </c:pt>
                <c:pt idx="1570">
                  <c:v>0.20191723947671025</c:v>
                </c:pt>
                <c:pt idx="1571">
                  <c:v>0.20088471370686228</c:v>
                </c:pt>
                <c:pt idx="1572">
                  <c:v>0.19728471370686229</c:v>
                </c:pt>
                <c:pt idx="1573">
                  <c:v>0.19437846370686229</c:v>
                </c:pt>
                <c:pt idx="1574">
                  <c:v>0.1939597137068623</c:v>
                </c:pt>
                <c:pt idx="1575">
                  <c:v>0.19451596370686228</c:v>
                </c:pt>
                <c:pt idx="1576">
                  <c:v>0.19725971370686229</c:v>
                </c:pt>
                <c:pt idx="1577">
                  <c:v>0.19187221370686228</c:v>
                </c:pt>
                <c:pt idx="1578">
                  <c:v>0.2014034637068623</c:v>
                </c:pt>
                <c:pt idx="1579">
                  <c:v>0.19675971370686229</c:v>
                </c:pt>
                <c:pt idx="1580">
                  <c:v>0.20704721370686227</c:v>
                </c:pt>
                <c:pt idx="1581">
                  <c:v>0.19892221370686231</c:v>
                </c:pt>
                <c:pt idx="1582">
                  <c:v>0.19332846370686232</c:v>
                </c:pt>
                <c:pt idx="1583">
                  <c:v>0.19757221370686229</c:v>
                </c:pt>
                <c:pt idx="1584">
                  <c:v>0.20088471370686228</c:v>
                </c:pt>
                <c:pt idx="1585">
                  <c:v>0.19680971370686229</c:v>
                </c:pt>
                <c:pt idx="1586">
                  <c:v>0.19345346370686226</c:v>
                </c:pt>
                <c:pt idx="1587">
                  <c:v>0.1798097137068623</c:v>
                </c:pt>
                <c:pt idx="1588">
                  <c:v>0.18624096370686233</c:v>
                </c:pt>
                <c:pt idx="1589">
                  <c:v>0.18860346370686229</c:v>
                </c:pt>
                <c:pt idx="1590">
                  <c:v>0.1962222137068623</c:v>
                </c:pt>
                <c:pt idx="1591">
                  <c:v>0.20214721370686231</c:v>
                </c:pt>
                <c:pt idx="1592">
                  <c:v>0.1976159637068623</c:v>
                </c:pt>
                <c:pt idx="1593">
                  <c:v>0.19272221370686229</c:v>
                </c:pt>
                <c:pt idx="1594">
                  <c:v>0.1970409637068623</c:v>
                </c:pt>
                <c:pt idx="1595">
                  <c:v>0.20064096370686232</c:v>
                </c:pt>
                <c:pt idx="1596">
                  <c:v>0.21395971370686229</c:v>
                </c:pt>
                <c:pt idx="1597">
                  <c:v>0.21430336059116756</c:v>
                </c:pt>
                <c:pt idx="1598">
                  <c:v>0.21462211059116756</c:v>
                </c:pt>
                <c:pt idx="1599">
                  <c:v>0.22362211059116754</c:v>
                </c:pt>
                <c:pt idx="1600">
                  <c:v>0.22122836059116757</c:v>
                </c:pt>
                <c:pt idx="1601">
                  <c:v>0.22016586059116755</c:v>
                </c:pt>
                <c:pt idx="1602">
                  <c:v>0.21055336059116758</c:v>
                </c:pt>
                <c:pt idx="1603">
                  <c:v>0.21072836059116756</c:v>
                </c:pt>
                <c:pt idx="1604">
                  <c:v>0.21708906430544728</c:v>
                </c:pt>
                <c:pt idx="1605">
                  <c:v>0.2163890643054473</c:v>
                </c:pt>
                <c:pt idx="1606">
                  <c:v>0.2181765643054473</c:v>
                </c:pt>
                <c:pt idx="1607">
                  <c:v>0.21707656430544728</c:v>
                </c:pt>
                <c:pt idx="1608">
                  <c:v>0.22083906430544728</c:v>
                </c:pt>
                <c:pt idx="1609">
                  <c:v>0.22930156430544729</c:v>
                </c:pt>
                <c:pt idx="1610">
                  <c:v>0.22965781430544727</c:v>
                </c:pt>
                <c:pt idx="1611">
                  <c:v>0.23156406430544729</c:v>
                </c:pt>
                <c:pt idx="1612">
                  <c:v>0.22936406430544728</c:v>
                </c:pt>
                <c:pt idx="1613">
                  <c:v>0.22476406430544726</c:v>
                </c:pt>
                <c:pt idx="1614">
                  <c:v>0.22688906430544731</c:v>
                </c:pt>
                <c:pt idx="1615">
                  <c:v>0.23089365010325177</c:v>
                </c:pt>
                <c:pt idx="1616">
                  <c:v>0.22779365010325175</c:v>
                </c:pt>
                <c:pt idx="1617">
                  <c:v>0.2306811501032518</c:v>
                </c:pt>
                <c:pt idx="1618">
                  <c:v>0.22910615010325175</c:v>
                </c:pt>
                <c:pt idx="1619">
                  <c:v>0.22923115010325176</c:v>
                </c:pt>
                <c:pt idx="1620">
                  <c:v>0.22888115010325177</c:v>
                </c:pt>
                <c:pt idx="1621">
                  <c:v>0.23195615010325177</c:v>
                </c:pt>
                <c:pt idx="1622">
                  <c:v>0.22545489244772826</c:v>
                </c:pt>
                <c:pt idx="1623">
                  <c:v>0.23291739244772824</c:v>
                </c:pt>
                <c:pt idx="1624">
                  <c:v>0.22995489244772827</c:v>
                </c:pt>
                <c:pt idx="1625">
                  <c:v>0.24770489244772823</c:v>
                </c:pt>
                <c:pt idx="1626">
                  <c:v>0.24361739244772823</c:v>
                </c:pt>
                <c:pt idx="1627">
                  <c:v>0.2379173924477283</c:v>
                </c:pt>
                <c:pt idx="1628">
                  <c:v>0.24081114244772828</c:v>
                </c:pt>
                <c:pt idx="1629">
                  <c:v>0.24819239244772828</c:v>
                </c:pt>
                <c:pt idx="1630">
                  <c:v>0.24771114244772829</c:v>
                </c:pt>
                <c:pt idx="1631">
                  <c:v>0.25157989244772833</c:v>
                </c:pt>
                <c:pt idx="1632">
                  <c:v>0.24697989244772828</c:v>
                </c:pt>
                <c:pt idx="1633">
                  <c:v>0.25249239244772825</c:v>
                </c:pt>
                <c:pt idx="1634">
                  <c:v>0.2514486424477283</c:v>
                </c:pt>
                <c:pt idx="1635">
                  <c:v>0.25081739244772827</c:v>
                </c:pt>
                <c:pt idx="1636">
                  <c:v>0.24806739244772824</c:v>
                </c:pt>
                <c:pt idx="1637">
                  <c:v>0.24748614244772826</c:v>
                </c:pt>
                <c:pt idx="1638">
                  <c:v>0.25149864244772824</c:v>
                </c:pt>
                <c:pt idx="1639">
                  <c:v>0.24475489244772825</c:v>
                </c:pt>
                <c:pt idx="1640">
                  <c:v>0.25196739244772826</c:v>
                </c:pt>
                <c:pt idx="1641">
                  <c:v>0.25385325014951143</c:v>
                </c:pt>
                <c:pt idx="1642">
                  <c:v>0.25840950014951136</c:v>
                </c:pt>
                <c:pt idx="1643">
                  <c:v>0.25850325014951142</c:v>
                </c:pt>
                <c:pt idx="1644">
                  <c:v>0.26112825014951141</c:v>
                </c:pt>
                <c:pt idx="1645">
                  <c:v>0.25576575014951142</c:v>
                </c:pt>
                <c:pt idx="1646">
                  <c:v>0.25194075014951145</c:v>
                </c:pt>
                <c:pt idx="1647">
                  <c:v>0.25472825014951139</c:v>
                </c:pt>
                <c:pt idx="1648">
                  <c:v>0.22797825014951142</c:v>
                </c:pt>
                <c:pt idx="1649">
                  <c:v>0.22609075014951138</c:v>
                </c:pt>
                <c:pt idx="1650">
                  <c:v>0.23317825014951138</c:v>
                </c:pt>
                <c:pt idx="1651">
                  <c:v>0.23667825014951138</c:v>
                </c:pt>
                <c:pt idx="1652">
                  <c:v>0.23640325014951138</c:v>
                </c:pt>
                <c:pt idx="1653">
                  <c:v>0.23440325014951138</c:v>
                </c:pt>
                <c:pt idx="1654">
                  <c:v>0.24967825014951145</c:v>
                </c:pt>
                <c:pt idx="1655">
                  <c:v>0.25244700014951138</c:v>
                </c:pt>
                <c:pt idx="1656">
                  <c:v>0.24851575014951138</c:v>
                </c:pt>
                <c:pt idx="1657">
                  <c:v>0.24682200014951142</c:v>
                </c:pt>
                <c:pt idx="1658">
                  <c:v>0.24472825014951138</c:v>
                </c:pt>
                <c:pt idx="1659">
                  <c:v>0.2495220001495114</c:v>
                </c:pt>
                <c:pt idx="1660">
                  <c:v>0.24226575014951138</c:v>
                </c:pt>
                <c:pt idx="1661">
                  <c:v>0.23908450014951144</c:v>
                </c:pt>
                <c:pt idx="1662">
                  <c:v>0.24099700014951136</c:v>
                </c:pt>
                <c:pt idx="1663">
                  <c:v>0.23698450014951136</c:v>
                </c:pt>
                <c:pt idx="1664">
                  <c:v>0.23915950014951137</c:v>
                </c:pt>
                <c:pt idx="1665">
                  <c:v>0.22185325014951141</c:v>
                </c:pt>
                <c:pt idx="1666">
                  <c:v>0.22769700014951133</c:v>
                </c:pt>
                <c:pt idx="1667">
                  <c:v>0.24074075014951141</c:v>
                </c:pt>
                <c:pt idx="1668">
                  <c:v>0.23611317434158163</c:v>
                </c:pt>
                <c:pt idx="1669">
                  <c:v>0.23303817434158164</c:v>
                </c:pt>
                <c:pt idx="1670">
                  <c:v>0.23960067434158164</c:v>
                </c:pt>
                <c:pt idx="1671">
                  <c:v>0.24473817434158163</c:v>
                </c:pt>
                <c:pt idx="1672">
                  <c:v>0.24432567434158164</c:v>
                </c:pt>
                <c:pt idx="1673">
                  <c:v>0.24831942434158161</c:v>
                </c:pt>
                <c:pt idx="1674">
                  <c:v>0.25031437569476034</c:v>
                </c:pt>
                <c:pt idx="1675">
                  <c:v>0.24995812569476028</c:v>
                </c:pt>
                <c:pt idx="1676">
                  <c:v>0.24644562569476033</c:v>
                </c:pt>
                <c:pt idx="1677">
                  <c:v>0.24365475170873929</c:v>
                </c:pt>
                <c:pt idx="1678">
                  <c:v>0.24871725170873935</c:v>
                </c:pt>
                <c:pt idx="1679">
                  <c:v>0.24871100170873936</c:v>
                </c:pt>
                <c:pt idx="1680">
                  <c:v>0.24794850170873933</c:v>
                </c:pt>
                <c:pt idx="1681">
                  <c:v>0.24912975170873944</c:v>
                </c:pt>
                <c:pt idx="1682">
                  <c:v>0.24436725170873941</c:v>
                </c:pt>
                <c:pt idx="1683">
                  <c:v>0.2418047517087393</c:v>
                </c:pt>
                <c:pt idx="1684">
                  <c:v>0.24657350170873932</c:v>
                </c:pt>
                <c:pt idx="1685">
                  <c:v>0.23570475170873934</c:v>
                </c:pt>
                <c:pt idx="1686">
                  <c:v>0.23284225170873932</c:v>
                </c:pt>
                <c:pt idx="1687">
                  <c:v>0.25129850170873924</c:v>
                </c:pt>
                <c:pt idx="1688">
                  <c:v>0.28444182853171646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8B-47B2-92CD-3903260C5F61}"/>
            </c:ext>
          </c:extLst>
        </c:ser>
        <c:ser>
          <c:idx val="2"/>
          <c:order val="2"/>
          <c:tx>
            <c:v>4 Metals Index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Main!$CJ$3:$CJ$1691</c:f>
              <c:numCache>
                <c:formatCode>General</c:formatCode>
                <c:ptCount val="168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</c:numCache>
            </c:numRef>
          </c:xVal>
          <c:yVal>
            <c:numRef>
              <c:f>Main!$CO$3:$CO$1691</c:f>
              <c:numCache>
                <c:formatCode>General</c:formatCode>
                <c:ptCount val="1689"/>
                <c:pt idx="0">
                  <c:v>0</c:v>
                </c:pt>
                <c:pt idx="1">
                  <c:v>1.179217207183612E-2</c:v>
                </c:pt>
                <c:pt idx="2">
                  <c:v>-4.8582824244028005E-3</c:v>
                </c:pt>
                <c:pt idx="3">
                  <c:v>-7.4486152636839883E-3</c:v>
                </c:pt>
                <c:pt idx="4">
                  <c:v>-4.0800655028449297E-3</c:v>
                </c:pt>
                <c:pt idx="5">
                  <c:v>2.5028867823968379E-2</c:v>
                </c:pt>
                <c:pt idx="6">
                  <c:v>2.3137272688065452E-2</c:v>
                </c:pt>
                <c:pt idx="7">
                  <c:v>4.2262298847441447E-2</c:v>
                </c:pt>
                <c:pt idx="8">
                  <c:v>3.677448041968194E-2</c:v>
                </c:pt>
                <c:pt idx="9">
                  <c:v>4.0479793769582488E-2</c:v>
                </c:pt>
                <c:pt idx="10">
                  <c:v>6.679512663530153E-2</c:v>
                </c:pt>
                <c:pt idx="11">
                  <c:v>7.2792010673263907E-2</c:v>
                </c:pt>
                <c:pt idx="12">
                  <c:v>8.7530571432876098E-2</c:v>
                </c:pt>
                <c:pt idx="13">
                  <c:v>8.2159419576615877E-2</c:v>
                </c:pt>
                <c:pt idx="14">
                  <c:v>9.4935902697261543E-2</c:v>
                </c:pt>
                <c:pt idx="15">
                  <c:v>0.10107813980267011</c:v>
                </c:pt>
                <c:pt idx="16">
                  <c:v>0.10464039308606099</c:v>
                </c:pt>
                <c:pt idx="17">
                  <c:v>0.13730823576400095</c:v>
                </c:pt>
                <c:pt idx="18">
                  <c:v>0.14455248074751026</c:v>
                </c:pt>
                <c:pt idx="19">
                  <c:v>0.11657231678203231</c:v>
                </c:pt>
                <c:pt idx="20">
                  <c:v>0.13073039715950779</c:v>
                </c:pt>
                <c:pt idx="21">
                  <c:v>0.11361704264001968</c:v>
                </c:pt>
                <c:pt idx="22">
                  <c:v>0.10728545006096901</c:v>
                </c:pt>
                <c:pt idx="23">
                  <c:v>9.690843044070177E-2</c:v>
                </c:pt>
                <c:pt idx="24">
                  <c:v>0.11083823195401271</c:v>
                </c:pt>
                <c:pt idx="25">
                  <c:v>9.5435651265108237E-2</c:v>
                </c:pt>
                <c:pt idx="26">
                  <c:v>0.12528410755882577</c:v>
                </c:pt>
                <c:pt idx="27">
                  <c:v>0.11442883011954758</c:v>
                </c:pt>
                <c:pt idx="28">
                  <c:v>0.11643635974947336</c:v>
                </c:pt>
                <c:pt idx="29">
                  <c:v>0.10525601006331281</c:v>
                </c:pt>
                <c:pt idx="30">
                  <c:v>8.1888860725124607E-2</c:v>
                </c:pt>
                <c:pt idx="31">
                  <c:v>8.0186101311798194E-2</c:v>
                </c:pt>
                <c:pt idx="32">
                  <c:v>4.9117960179917375E-2</c:v>
                </c:pt>
                <c:pt idx="33">
                  <c:v>6.2334325304425078E-2</c:v>
                </c:pt>
                <c:pt idx="34">
                  <c:v>5.8086162945130922E-2</c:v>
                </c:pt>
                <c:pt idx="35">
                  <c:v>7.6652090212654136E-2</c:v>
                </c:pt>
                <c:pt idx="36">
                  <c:v>8.5426169938971591E-2</c:v>
                </c:pt>
                <c:pt idx="37">
                  <c:v>9.7302021445295844E-2</c:v>
                </c:pt>
                <c:pt idx="38">
                  <c:v>0.10746233234975495</c:v>
                </c:pt>
                <c:pt idx="39">
                  <c:v>0.10838775399989288</c:v>
                </c:pt>
                <c:pt idx="40">
                  <c:v>0.14015670966573585</c:v>
                </c:pt>
                <c:pt idx="41">
                  <c:v>0.13717878087580071</c:v>
                </c:pt>
                <c:pt idx="42">
                  <c:v>0.12181459352062984</c:v>
                </c:pt>
                <c:pt idx="43">
                  <c:v>0.12062866624214584</c:v>
                </c:pt>
                <c:pt idx="44">
                  <c:v>0.10932481201571521</c:v>
                </c:pt>
                <c:pt idx="45">
                  <c:v>8.2082732356962035E-2</c:v>
                </c:pt>
                <c:pt idx="46">
                  <c:v>6.9839202124861235E-2</c:v>
                </c:pt>
                <c:pt idx="47">
                  <c:v>8.3014639826830716E-2</c:v>
                </c:pt>
                <c:pt idx="48">
                  <c:v>8.3909624292541937E-2</c:v>
                </c:pt>
                <c:pt idx="49">
                  <c:v>8.3226985901237852E-2</c:v>
                </c:pt>
                <c:pt idx="50">
                  <c:v>0.10186777955956354</c:v>
                </c:pt>
                <c:pt idx="51">
                  <c:v>9.7929203825851449E-2</c:v>
                </c:pt>
                <c:pt idx="52">
                  <c:v>9.6264287202527457E-2</c:v>
                </c:pt>
                <c:pt idx="53">
                  <c:v>0.10544585587740543</c:v>
                </c:pt>
                <c:pt idx="54">
                  <c:v>9.9024197602186947E-2</c:v>
                </c:pt>
                <c:pt idx="55">
                  <c:v>8.0580726889662099E-2</c:v>
                </c:pt>
                <c:pt idx="56">
                  <c:v>7.7858349467515311E-2</c:v>
                </c:pt>
                <c:pt idx="57">
                  <c:v>5.7242865417029831E-2</c:v>
                </c:pt>
                <c:pt idx="58">
                  <c:v>5.7961924428131299E-2</c:v>
                </c:pt>
                <c:pt idx="59">
                  <c:v>6.0179914356073207E-2</c:v>
                </c:pt>
                <c:pt idx="60">
                  <c:v>6.4541464659646122E-2</c:v>
                </c:pt>
                <c:pt idx="61">
                  <c:v>6.2308351155064251E-2</c:v>
                </c:pt>
                <c:pt idx="62">
                  <c:v>4.948944912968245E-2</c:v>
                </c:pt>
                <c:pt idx="63">
                  <c:v>6.0140386922507991E-2</c:v>
                </c:pt>
                <c:pt idx="64">
                  <c:v>5.309719340977994E-2</c:v>
                </c:pt>
                <c:pt idx="65">
                  <c:v>6.4171545104646732E-2</c:v>
                </c:pt>
                <c:pt idx="66">
                  <c:v>5.2319586756501238E-2</c:v>
                </c:pt>
                <c:pt idx="67">
                  <c:v>4.3095589877825781E-2</c:v>
                </c:pt>
                <c:pt idx="68">
                  <c:v>4.832926847869537E-2</c:v>
                </c:pt>
                <c:pt idx="69">
                  <c:v>3.6729694343809099E-2</c:v>
                </c:pt>
                <c:pt idx="70">
                  <c:v>5.4056263915340082E-2</c:v>
                </c:pt>
                <c:pt idx="71">
                  <c:v>5.1148354658811769E-2</c:v>
                </c:pt>
                <c:pt idx="72">
                  <c:v>3.6897653653064438E-2</c:v>
                </c:pt>
                <c:pt idx="73">
                  <c:v>4.5551282684899511E-2</c:v>
                </c:pt>
                <c:pt idx="74">
                  <c:v>4.0545809421857537E-2</c:v>
                </c:pt>
                <c:pt idx="75">
                  <c:v>3.71299791201102E-2</c:v>
                </c:pt>
                <c:pt idx="76">
                  <c:v>5.1414036194513145E-2</c:v>
                </c:pt>
                <c:pt idx="77">
                  <c:v>4.3295599256423595E-2</c:v>
                </c:pt>
                <c:pt idx="78">
                  <c:v>4.6974475533987939E-2</c:v>
                </c:pt>
                <c:pt idx="79">
                  <c:v>5.3334060395275676E-2</c:v>
                </c:pt>
                <c:pt idx="80">
                  <c:v>5.974083632185026E-2</c:v>
                </c:pt>
                <c:pt idx="81">
                  <c:v>7.0322916184604511E-2</c:v>
                </c:pt>
                <c:pt idx="82">
                  <c:v>7.4236427865428292E-2</c:v>
                </c:pt>
                <c:pt idx="83">
                  <c:v>7.7161750810139748E-2</c:v>
                </c:pt>
                <c:pt idx="84">
                  <c:v>7.2189779443379704E-2</c:v>
                </c:pt>
                <c:pt idx="85">
                  <c:v>5.8424957547568254E-2</c:v>
                </c:pt>
                <c:pt idx="86">
                  <c:v>5.3852290907697484E-2</c:v>
                </c:pt>
                <c:pt idx="87">
                  <c:v>4.4973877469435604E-2</c:v>
                </c:pt>
                <c:pt idx="88">
                  <c:v>2.4071262551968009E-2</c:v>
                </c:pt>
                <c:pt idx="89">
                  <c:v>3.402668365276014E-2</c:v>
                </c:pt>
                <c:pt idx="90">
                  <c:v>2.6905826950306282E-2</c:v>
                </c:pt>
                <c:pt idx="91">
                  <c:v>1.6089713928338769E-2</c:v>
                </c:pt>
                <c:pt idx="92">
                  <c:v>1.3203464544766404E-2</c:v>
                </c:pt>
                <c:pt idx="93">
                  <c:v>3.2481852613812203E-3</c:v>
                </c:pt>
                <c:pt idx="94">
                  <c:v>-4.441694376215344E-3</c:v>
                </c:pt>
                <c:pt idx="95">
                  <c:v>7.0271450526276534E-3</c:v>
                </c:pt>
                <c:pt idx="96">
                  <c:v>3.3576682950253916E-3</c:v>
                </c:pt>
                <c:pt idx="97">
                  <c:v>1.4417854665487364E-3</c:v>
                </c:pt>
                <c:pt idx="98">
                  <c:v>-1.0825518815617236E-2</c:v>
                </c:pt>
                <c:pt idx="99">
                  <c:v>-1.0156907359555677E-2</c:v>
                </c:pt>
                <c:pt idx="100">
                  <c:v>-3.2446169515162483E-3</c:v>
                </c:pt>
                <c:pt idx="101">
                  <c:v>-9.9397942278461708E-4</c:v>
                </c:pt>
                <c:pt idx="102">
                  <c:v>-2.4462350666363299E-3</c:v>
                </c:pt>
                <c:pt idx="103">
                  <c:v>-1.3843706510053786E-2</c:v>
                </c:pt>
                <c:pt idx="104">
                  <c:v>-1.1034508627760951E-2</c:v>
                </c:pt>
                <c:pt idx="105">
                  <c:v>-3.0292061102289686E-2</c:v>
                </c:pt>
                <c:pt idx="106">
                  <c:v>-1.7654002364545326E-2</c:v>
                </c:pt>
                <c:pt idx="107">
                  <c:v>-1.4646374423190868E-2</c:v>
                </c:pt>
                <c:pt idx="108">
                  <c:v>-3.1338210503753926E-2</c:v>
                </c:pt>
                <c:pt idx="109">
                  <c:v>-2.3977404161000533E-2</c:v>
                </c:pt>
                <c:pt idx="110">
                  <c:v>-2.7203822839455678E-2</c:v>
                </c:pt>
                <c:pt idx="111">
                  <c:v>-2.7598757835605107E-2</c:v>
                </c:pt>
                <c:pt idx="112">
                  <c:v>-2.7626824037236285E-2</c:v>
                </c:pt>
                <c:pt idx="113">
                  <c:v>-1.9133852578986324E-2</c:v>
                </c:pt>
                <c:pt idx="114">
                  <c:v>-2.8639905314419241E-2</c:v>
                </c:pt>
                <c:pt idx="115">
                  <c:v>-2.9645257605861498E-2</c:v>
                </c:pt>
                <c:pt idx="116">
                  <c:v>-2.4794340057631301E-2</c:v>
                </c:pt>
                <c:pt idx="117">
                  <c:v>-4.567466926994912E-2</c:v>
                </c:pt>
                <c:pt idx="118">
                  <c:v>-6.5386251494682551E-2</c:v>
                </c:pt>
                <c:pt idx="119">
                  <c:v>-6.5272828610391534E-2</c:v>
                </c:pt>
                <c:pt idx="120">
                  <c:v>-7.0526757491900405E-2</c:v>
                </c:pt>
                <c:pt idx="121">
                  <c:v>-7.8289520379411448E-2</c:v>
                </c:pt>
                <c:pt idx="122">
                  <c:v>-6.4164861760651851E-2</c:v>
                </c:pt>
                <c:pt idx="123">
                  <c:v>-5.0264685093996252E-2</c:v>
                </c:pt>
                <c:pt idx="124">
                  <c:v>-3.278955691652008E-2</c:v>
                </c:pt>
                <c:pt idx="125">
                  <c:v>-1.2196656144120854E-2</c:v>
                </c:pt>
                <c:pt idx="126">
                  <c:v>-1.4544074285308451E-2</c:v>
                </c:pt>
                <c:pt idx="127">
                  <c:v>-1.3581289518111602E-2</c:v>
                </c:pt>
                <c:pt idx="128">
                  <c:v>-3.3284221755216913E-2</c:v>
                </c:pt>
                <c:pt idx="129">
                  <c:v>-4.1984942132427323E-2</c:v>
                </c:pt>
                <c:pt idx="130">
                  <c:v>-3.4084137215995944E-2</c:v>
                </c:pt>
                <c:pt idx="131">
                  <c:v>-4.0465500610403195E-2</c:v>
                </c:pt>
                <c:pt idx="132">
                  <c:v>-5.007671202718611E-2</c:v>
                </c:pt>
                <c:pt idx="133">
                  <c:v>-3.1739012617057666E-2</c:v>
                </c:pt>
                <c:pt idx="134">
                  <c:v>-3.5901302015596777E-2</c:v>
                </c:pt>
                <c:pt idx="135">
                  <c:v>-2.3132206145352122E-2</c:v>
                </c:pt>
                <c:pt idx="136">
                  <c:v>-3.4725273359337713E-2</c:v>
                </c:pt>
                <c:pt idx="137">
                  <c:v>-1.5339343496899673E-2</c:v>
                </c:pt>
                <c:pt idx="138">
                  <c:v>-2.9162797807098503E-2</c:v>
                </c:pt>
                <c:pt idx="139">
                  <c:v>-5.6012798253569834E-2</c:v>
                </c:pt>
                <c:pt idx="140">
                  <c:v>-5.5214287626450025E-2</c:v>
                </c:pt>
                <c:pt idx="141">
                  <c:v>-5.0783890743523449E-2</c:v>
                </c:pt>
                <c:pt idx="142">
                  <c:v>-4.3918722672085443E-2</c:v>
                </c:pt>
                <c:pt idx="143">
                  <c:v>-3.432587718678233E-2</c:v>
                </c:pt>
                <c:pt idx="144">
                  <c:v>-3.5908884527200632E-2</c:v>
                </c:pt>
                <c:pt idx="145">
                  <c:v>-2.5881469118574873E-2</c:v>
                </c:pt>
                <c:pt idx="146">
                  <c:v>-3.5141064791111717E-2</c:v>
                </c:pt>
                <c:pt idx="147">
                  <c:v>-4.3721965398608995E-2</c:v>
                </c:pt>
                <c:pt idx="148">
                  <c:v>-4.778650613692563E-2</c:v>
                </c:pt>
                <c:pt idx="149">
                  <c:v>-5.3159160297686733E-2</c:v>
                </c:pt>
                <c:pt idx="150">
                  <c:v>-5.9577434217643346E-2</c:v>
                </c:pt>
                <c:pt idx="151">
                  <c:v>-6.5259794059501247E-2</c:v>
                </c:pt>
                <c:pt idx="152">
                  <c:v>-5.0451845859112235E-2</c:v>
                </c:pt>
                <c:pt idx="153">
                  <c:v>-5.773737389194069E-2</c:v>
                </c:pt>
                <c:pt idx="154">
                  <c:v>-4.2216511166903531E-2</c:v>
                </c:pt>
                <c:pt idx="155">
                  <c:v>-3.9463154732876808E-2</c:v>
                </c:pt>
                <c:pt idx="156">
                  <c:v>-2.8316602745950811E-2</c:v>
                </c:pt>
                <c:pt idx="157">
                  <c:v>-2.5137863850357801E-2</c:v>
                </c:pt>
                <c:pt idx="158">
                  <c:v>-2.0569543789547638E-2</c:v>
                </c:pt>
                <c:pt idx="159">
                  <c:v>-2.6715424634475009E-2</c:v>
                </c:pt>
                <c:pt idx="160">
                  <c:v>-2.4701434436958596E-2</c:v>
                </c:pt>
                <c:pt idx="161">
                  <c:v>-3.2597753408347037E-2</c:v>
                </c:pt>
                <c:pt idx="162">
                  <c:v>-2.058499695454322E-2</c:v>
                </c:pt>
                <c:pt idx="163">
                  <c:v>-8.9512401619907256E-3</c:v>
                </c:pt>
                <c:pt idx="164">
                  <c:v>-1.3171282529835321E-2</c:v>
                </c:pt>
                <c:pt idx="165">
                  <c:v>2.9766353129946498E-3</c:v>
                </c:pt>
                <c:pt idx="166">
                  <c:v>1.9986066417138921E-2</c:v>
                </c:pt>
                <c:pt idx="167">
                  <c:v>4.5356788206894566E-2</c:v>
                </c:pt>
                <c:pt idx="168">
                  <c:v>5.0106678764899631E-2</c:v>
                </c:pt>
                <c:pt idx="169">
                  <c:v>5.8341258097536444E-2</c:v>
                </c:pt>
                <c:pt idx="170">
                  <c:v>5.5900733435814559E-2</c:v>
                </c:pt>
                <c:pt idx="171">
                  <c:v>0.10478425373314496</c:v>
                </c:pt>
                <c:pt idx="172">
                  <c:v>9.7970545965935435E-2</c:v>
                </c:pt>
                <c:pt idx="173">
                  <c:v>9.2957327085280511E-2</c:v>
                </c:pt>
                <c:pt idx="174">
                  <c:v>0.10574184840582772</c:v>
                </c:pt>
                <c:pt idx="175">
                  <c:v>8.7922211700470571E-2</c:v>
                </c:pt>
                <c:pt idx="176">
                  <c:v>9.9281029631925005E-2</c:v>
                </c:pt>
                <c:pt idx="177">
                  <c:v>8.4299887477608249E-2</c:v>
                </c:pt>
                <c:pt idx="178">
                  <c:v>9.7535520409037124E-2</c:v>
                </c:pt>
                <c:pt idx="179">
                  <c:v>8.6117261982385521E-2</c:v>
                </c:pt>
                <c:pt idx="180">
                  <c:v>8.6970174654718027E-2</c:v>
                </c:pt>
                <c:pt idx="181">
                  <c:v>0.10067543617356214</c:v>
                </c:pt>
                <c:pt idx="182">
                  <c:v>8.335314205914475E-2</c:v>
                </c:pt>
                <c:pt idx="183">
                  <c:v>0.10971136057369137</c:v>
                </c:pt>
                <c:pt idx="184">
                  <c:v>9.5209875356453685E-2</c:v>
                </c:pt>
                <c:pt idx="185">
                  <c:v>0.100409022821525</c:v>
                </c:pt>
                <c:pt idx="186">
                  <c:v>8.9567240562131112E-2</c:v>
                </c:pt>
                <c:pt idx="187">
                  <c:v>7.4358931522797683E-2</c:v>
                </c:pt>
                <c:pt idx="188">
                  <c:v>5.7616277164103516E-2</c:v>
                </c:pt>
                <c:pt idx="189">
                  <c:v>5.8727085162601979E-2</c:v>
                </c:pt>
                <c:pt idx="190">
                  <c:v>4.2238010395924258E-2</c:v>
                </c:pt>
                <c:pt idx="191">
                  <c:v>3.3538114493488015E-2</c:v>
                </c:pt>
                <c:pt idx="192">
                  <c:v>2.8944141157164576E-2</c:v>
                </c:pt>
                <c:pt idx="193">
                  <c:v>4.3399013616344184E-2</c:v>
                </c:pt>
                <c:pt idx="194">
                  <c:v>3.349522062301391E-2</c:v>
                </c:pt>
                <c:pt idx="195">
                  <c:v>1.5729684769500634E-2</c:v>
                </c:pt>
                <c:pt idx="196">
                  <c:v>-6.0258993115548769E-3</c:v>
                </c:pt>
                <c:pt idx="197">
                  <c:v>-5.9553179203993469E-3</c:v>
                </c:pt>
                <c:pt idx="198">
                  <c:v>-4.4155264971047006E-3</c:v>
                </c:pt>
                <c:pt idx="199">
                  <c:v>-1.5393791798789459E-2</c:v>
                </c:pt>
                <c:pt idx="200">
                  <c:v>-2.0515929316116607E-2</c:v>
                </c:pt>
                <c:pt idx="201">
                  <c:v>-6.0587468725415974E-3</c:v>
                </c:pt>
                <c:pt idx="202">
                  <c:v>1.1334638601694629E-3</c:v>
                </c:pt>
                <c:pt idx="203">
                  <c:v>8.8098729390567454E-3</c:v>
                </c:pt>
                <c:pt idx="204">
                  <c:v>1.4298599109374557E-2</c:v>
                </c:pt>
                <c:pt idx="205">
                  <c:v>-8.0568522061809783E-3</c:v>
                </c:pt>
                <c:pt idx="206">
                  <c:v>6.5825562344747016E-3</c:v>
                </c:pt>
                <c:pt idx="207">
                  <c:v>1.3894663008437363E-2</c:v>
                </c:pt>
                <c:pt idx="208">
                  <c:v>1.4587388240865079E-2</c:v>
                </c:pt>
                <c:pt idx="209">
                  <c:v>3.0941898456221979E-3</c:v>
                </c:pt>
                <c:pt idx="210">
                  <c:v>1.1761240286556392E-2</c:v>
                </c:pt>
                <c:pt idx="211">
                  <c:v>1.4773187204187285E-2</c:v>
                </c:pt>
                <c:pt idx="212">
                  <c:v>2.4852111622495933E-2</c:v>
                </c:pt>
                <c:pt idx="213">
                  <c:v>1.941238657069478E-2</c:v>
                </c:pt>
                <c:pt idx="214">
                  <c:v>1.3732917957682762E-2</c:v>
                </c:pt>
                <c:pt idx="215">
                  <c:v>1.8352116778929853E-2</c:v>
                </c:pt>
                <c:pt idx="216">
                  <c:v>2.6887500195621871E-2</c:v>
                </c:pt>
                <c:pt idx="217">
                  <c:v>1.713860570662511E-2</c:v>
                </c:pt>
                <c:pt idx="218">
                  <c:v>1.8158995859915747E-2</c:v>
                </c:pt>
                <c:pt idx="219">
                  <c:v>2.1894454306939131E-2</c:v>
                </c:pt>
                <c:pt idx="220">
                  <c:v>4.0842760458429821E-2</c:v>
                </c:pt>
                <c:pt idx="221">
                  <c:v>4.4358614655655951E-2</c:v>
                </c:pt>
                <c:pt idx="222">
                  <c:v>3.6266115054380689E-2</c:v>
                </c:pt>
                <c:pt idx="223">
                  <c:v>5.9013572399780431E-2</c:v>
                </c:pt>
                <c:pt idx="224">
                  <c:v>7.0361241114349715E-2</c:v>
                </c:pt>
                <c:pt idx="225">
                  <c:v>7.3521225749782079E-2</c:v>
                </c:pt>
                <c:pt idx="226">
                  <c:v>7.1108596303641081E-2</c:v>
                </c:pt>
                <c:pt idx="227">
                  <c:v>7.1206254601176383E-2</c:v>
                </c:pt>
                <c:pt idx="228">
                  <c:v>7.3616855236329978E-2</c:v>
                </c:pt>
                <c:pt idx="229">
                  <c:v>5.9684301998783149E-2</c:v>
                </c:pt>
                <c:pt idx="230">
                  <c:v>8.5116176437343039E-2</c:v>
                </c:pt>
                <c:pt idx="231">
                  <c:v>9.22968168375356E-2</c:v>
                </c:pt>
                <c:pt idx="232">
                  <c:v>9.4549292370950971E-2</c:v>
                </c:pt>
                <c:pt idx="233">
                  <c:v>8.5184588879642115E-2</c:v>
                </c:pt>
                <c:pt idx="234">
                  <c:v>9.0631461128773391E-2</c:v>
                </c:pt>
                <c:pt idx="235">
                  <c:v>8.5309396191850212E-2</c:v>
                </c:pt>
                <c:pt idx="236">
                  <c:v>8.8509112433448167E-2</c:v>
                </c:pt>
                <c:pt idx="237">
                  <c:v>8.9444620386313789E-2</c:v>
                </c:pt>
                <c:pt idx="238">
                  <c:v>7.8323260851763693E-2</c:v>
                </c:pt>
                <c:pt idx="239">
                  <c:v>7.1332940804914591E-2</c:v>
                </c:pt>
                <c:pt idx="240">
                  <c:v>8.1201503366495995E-2</c:v>
                </c:pt>
                <c:pt idx="241">
                  <c:v>8.4174469673079927E-2</c:v>
                </c:pt>
                <c:pt idx="242">
                  <c:v>7.8265009660196616E-2</c:v>
                </c:pt>
                <c:pt idx="243">
                  <c:v>8.1994706844414289E-2</c:v>
                </c:pt>
                <c:pt idx="244">
                  <c:v>0.1082559517804304</c:v>
                </c:pt>
                <c:pt idx="245">
                  <c:v>0.11697912224415213</c:v>
                </c:pt>
                <c:pt idx="246">
                  <c:v>8.8701122559105852E-2</c:v>
                </c:pt>
                <c:pt idx="247">
                  <c:v>6.9734858870835567E-2</c:v>
                </c:pt>
                <c:pt idx="248">
                  <c:v>7.4843006462257375E-2</c:v>
                </c:pt>
                <c:pt idx="249">
                  <c:v>8.5623281674737164E-2</c:v>
                </c:pt>
                <c:pt idx="250">
                  <c:v>9.1878623971905826E-2</c:v>
                </c:pt>
                <c:pt idx="251">
                  <c:v>8.7955966725613316E-2</c:v>
                </c:pt>
                <c:pt idx="252">
                  <c:v>8.0736601934982735E-2</c:v>
                </c:pt>
                <c:pt idx="253">
                  <c:v>5.9650463280614928E-2</c:v>
                </c:pt>
                <c:pt idx="254">
                  <c:v>5.4711072645241998E-2</c:v>
                </c:pt>
                <c:pt idx="255">
                  <c:v>6.067302405788276E-2</c:v>
                </c:pt>
                <c:pt idx="256">
                  <c:v>8.039915405340356E-2</c:v>
                </c:pt>
                <c:pt idx="257">
                  <c:v>7.3588018936943583E-2</c:v>
                </c:pt>
                <c:pt idx="258">
                  <c:v>7.9381901346455772E-2</c:v>
                </c:pt>
                <c:pt idx="259">
                  <c:v>9.8787753923820998E-2</c:v>
                </c:pt>
                <c:pt idx="260">
                  <c:v>9.1660503618042233E-2</c:v>
                </c:pt>
                <c:pt idx="261">
                  <c:v>9.9554872735519967E-2</c:v>
                </c:pt>
                <c:pt idx="262">
                  <c:v>9.0287397311213796E-2</c:v>
                </c:pt>
                <c:pt idx="263">
                  <c:v>8.9222312533280557E-2</c:v>
                </c:pt>
                <c:pt idx="264">
                  <c:v>0.11702302806869536</c:v>
                </c:pt>
                <c:pt idx="265">
                  <c:v>0.12173878507867406</c:v>
                </c:pt>
                <c:pt idx="266">
                  <c:v>0.11644943808376659</c:v>
                </c:pt>
                <c:pt idx="267">
                  <c:v>0.12618994187338212</c:v>
                </c:pt>
                <c:pt idx="268">
                  <c:v>0.12765857256968224</c:v>
                </c:pt>
                <c:pt idx="269">
                  <c:v>0.11971277638941891</c:v>
                </c:pt>
                <c:pt idx="270">
                  <c:v>0.11928961522026443</c:v>
                </c:pt>
                <c:pt idx="271">
                  <c:v>0.1223921010409455</c:v>
                </c:pt>
                <c:pt idx="272">
                  <c:v>0.12763125815210213</c:v>
                </c:pt>
                <c:pt idx="273">
                  <c:v>0.11761919462597145</c:v>
                </c:pt>
                <c:pt idx="274">
                  <c:v>0.13189802870716971</c:v>
                </c:pt>
                <c:pt idx="275">
                  <c:v>0.12887671678310189</c:v>
                </c:pt>
                <c:pt idx="276">
                  <c:v>0.12750908640445763</c:v>
                </c:pt>
                <c:pt idx="277">
                  <c:v>0.11859462372708215</c:v>
                </c:pt>
                <c:pt idx="278">
                  <c:v>0.1111957007044006</c:v>
                </c:pt>
                <c:pt idx="279">
                  <c:v>0.10808887897658308</c:v>
                </c:pt>
                <c:pt idx="280">
                  <c:v>8.6845801012936361E-2</c:v>
                </c:pt>
                <c:pt idx="281">
                  <c:v>8.32904140977202E-2</c:v>
                </c:pt>
                <c:pt idx="282">
                  <c:v>7.8569651039693017E-2</c:v>
                </c:pt>
                <c:pt idx="283">
                  <c:v>6.6194411340979101E-2</c:v>
                </c:pt>
                <c:pt idx="284">
                  <c:v>7.3498717074653885E-2</c:v>
                </c:pt>
                <c:pt idx="285">
                  <c:v>6.7276836866982881E-2</c:v>
                </c:pt>
                <c:pt idx="286">
                  <c:v>4.0736020575788408E-2</c:v>
                </c:pt>
                <c:pt idx="287">
                  <c:v>4.5091180016467475E-2</c:v>
                </c:pt>
                <c:pt idx="288">
                  <c:v>4.3274476340492071E-2</c:v>
                </c:pt>
                <c:pt idx="289">
                  <c:v>3.8014068046003602E-2</c:v>
                </c:pt>
                <c:pt idx="290">
                  <c:v>2.9703713156044649E-2</c:v>
                </c:pt>
                <c:pt idx="291">
                  <c:v>3.7318301652021248E-2</c:v>
                </c:pt>
                <c:pt idx="292">
                  <c:v>2.2762377969728183E-2</c:v>
                </c:pt>
                <c:pt idx="293">
                  <c:v>4.5367369214001925E-2</c:v>
                </c:pt>
                <c:pt idx="294">
                  <c:v>4.7832545524839537E-2</c:v>
                </c:pt>
                <c:pt idx="295">
                  <c:v>4.4417153136875387E-2</c:v>
                </c:pt>
                <c:pt idx="296">
                  <c:v>4.5370015641100783E-2</c:v>
                </c:pt>
                <c:pt idx="297">
                  <c:v>1.6846729609623377E-2</c:v>
                </c:pt>
                <c:pt idx="298">
                  <c:v>1.5569442330275339E-2</c:v>
                </c:pt>
                <c:pt idx="299">
                  <c:v>1.873899810824934E-2</c:v>
                </c:pt>
                <c:pt idx="300">
                  <c:v>2.3876014057717138E-2</c:v>
                </c:pt>
                <c:pt idx="301">
                  <c:v>2.1339604380260488E-2</c:v>
                </c:pt>
                <c:pt idx="302">
                  <c:v>1.9964125040127192E-2</c:v>
                </c:pt>
                <c:pt idx="303">
                  <c:v>1.950173440127799E-2</c:v>
                </c:pt>
                <c:pt idx="304">
                  <c:v>-2.6521114690589639E-3</c:v>
                </c:pt>
                <c:pt idx="305">
                  <c:v>1.5643568595464404E-3</c:v>
                </c:pt>
                <c:pt idx="306">
                  <c:v>-1.050905029516996E-2</c:v>
                </c:pt>
                <c:pt idx="307">
                  <c:v>-1.8507935418742499E-2</c:v>
                </c:pt>
                <c:pt idx="308">
                  <c:v>-2.2504300004353783E-2</c:v>
                </c:pt>
                <c:pt idx="309">
                  <c:v>-1.7410131913655365E-2</c:v>
                </c:pt>
                <c:pt idx="310">
                  <c:v>-1.006847323756711E-2</c:v>
                </c:pt>
                <c:pt idx="311">
                  <c:v>-6.9568197765300073E-3</c:v>
                </c:pt>
                <c:pt idx="312">
                  <c:v>3.8286747561232428E-3</c:v>
                </c:pt>
                <c:pt idx="313">
                  <c:v>-8.2477200652533254E-3</c:v>
                </c:pt>
                <c:pt idx="314">
                  <c:v>-1.343689004915628E-2</c:v>
                </c:pt>
                <c:pt idx="315">
                  <c:v>-4.1795114602265711E-2</c:v>
                </c:pt>
                <c:pt idx="316">
                  <c:v>-1.9486272418418438E-2</c:v>
                </c:pt>
                <c:pt idx="317">
                  <c:v>-3.1554439736868806E-2</c:v>
                </c:pt>
                <c:pt idx="318">
                  <c:v>-3.5007868169916356E-2</c:v>
                </c:pt>
                <c:pt idx="319">
                  <c:v>-3.1344746493041489E-2</c:v>
                </c:pt>
                <c:pt idx="320">
                  <c:v>-4.1335105697100527E-2</c:v>
                </c:pt>
                <c:pt idx="321">
                  <c:v>-4.4244962845182208E-2</c:v>
                </c:pt>
                <c:pt idx="322">
                  <c:v>-3.080393318833052E-2</c:v>
                </c:pt>
                <c:pt idx="323">
                  <c:v>-2.0359700923343441E-2</c:v>
                </c:pt>
                <c:pt idx="324">
                  <c:v>-1.8225630729702749E-2</c:v>
                </c:pt>
                <c:pt idx="325">
                  <c:v>-2.7981406864076425E-2</c:v>
                </c:pt>
                <c:pt idx="326">
                  <c:v>-2.8963670946784648E-2</c:v>
                </c:pt>
                <c:pt idx="327">
                  <c:v>-5.5348548279745322E-2</c:v>
                </c:pt>
                <c:pt idx="328">
                  <c:v>-5.142112753428725E-2</c:v>
                </c:pt>
                <c:pt idx="329">
                  <c:v>-4.2032152949993982E-2</c:v>
                </c:pt>
                <c:pt idx="330">
                  <c:v>-2.6754005050029176E-2</c:v>
                </c:pt>
                <c:pt idx="331">
                  <c:v>-1.1339134096966876E-2</c:v>
                </c:pt>
                <c:pt idx="332">
                  <c:v>-2.1921265408876765E-2</c:v>
                </c:pt>
                <c:pt idx="333">
                  <c:v>-2.8776514646902486E-2</c:v>
                </c:pt>
                <c:pt idx="334">
                  <c:v>-3.2832452046971952E-2</c:v>
                </c:pt>
                <c:pt idx="335">
                  <c:v>-4.0650684147544566E-2</c:v>
                </c:pt>
                <c:pt idx="336">
                  <c:v>-5.2473192945792446E-2</c:v>
                </c:pt>
                <c:pt idx="337">
                  <c:v>-5.2509783038379818E-2</c:v>
                </c:pt>
                <c:pt idx="338">
                  <c:v>-3.3192182740243742E-2</c:v>
                </c:pt>
                <c:pt idx="339">
                  <c:v>-3.8076550878645019E-2</c:v>
                </c:pt>
                <c:pt idx="340">
                  <c:v>-2.2932512744194198E-2</c:v>
                </c:pt>
                <c:pt idx="341">
                  <c:v>-1.6632711671091104E-2</c:v>
                </c:pt>
                <c:pt idx="342">
                  <c:v>-3.0948730685844517E-2</c:v>
                </c:pt>
                <c:pt idx="343">
                  <c:v>-2.986542795614134E-2</c:v>
                </c:pt>
                <c:pt idx="344">
                  <c:v>-2.4557104128739942E-2</c:v>
                </c:pt>
                <c:pt idx="345">
                  <c:v>-2.0754095024016886E-2</c:v>
                </c:pt>
                <c:pt idx="346">
                  <c:v>-7.1667782652821282E-3</c:v>
                </c:pt>
                <c:pt idx="347">
                  <c:v>4.3698272097677723E-4</c:v>
                </c:pt>
                <c:pt idx="348">
                  <c:v>1.1819885445463028E-2</c:v>
                </c:pt>
                <c:pt idx="349">
                  <c:v>1.429304013793809E-2</c:v>
                </c:pt>
                <c:pt idx="350">
                  <c:v>2.7639894931481432E-2</c:v>
                </c:pt>
                <c:pt idx="351">
                  <c:v>1.3860540199332477E-2</c:v>
                </c:pt>
                <c:pt idx="352">
                  <c:v>1.348603396781416E-2</c:v>
                </c:pt>
                <c:pt idx="353">
                  <c:v>-1.1632101446096848E-2</c:v>
                </c:pt>
                <c:pt idx="354">
                  <c:v>-1.9624189903274573E-2</c:v>
                </c:pt>
                <c:pt idx="355">
                  <c:v>-1.939269640452735E-2</c:v>
                </c:pt>
                <c:pt idx="356">
                  <c:v>-3.0053190711496841E-2</c:v>
                </c:pt>
                <c:pt idx="357">
                  <c:v>-2.9077919436387576E-2</c:v>
                </c:pt>
                <c:pt idx="358">
                  <c:v>-3.3027081752309374E-2</c:v>
                </c:pt>
                <c:pt idx="359">
                  <c:v>-3.71722110262247E-2</c:v>
                </c:pt>
                <c:pt idx="360">
                  <c:v>-3.4029093053126222E-2</c:v>
                </c:pt>
                <c:pt idx="361">
                  <c:v>-5.917615830813347E-2</c:v>
                </c:pt>
                <c:pt idx="362">
                  <c:v>-5.7440971521270714E-2</c:v>
                </c:pt>
                <c:pt idx="363">
                  <c:v>-6.9939403889397608E-2</c:v>
                </c:pt>
                <c:pt idx="364">
                  <c:v>-5.9623654551781931E-2</c:v>
                </c:pt>
                <c:pt idx="365">
                  <c:v>-6.1904097994148553E-2</c:v>
                </c:pt>
                <c:pt idx="366">
                  <c:v>-6.1260028337033208E-2</c:v>
                </c:pt>
                <c:pt idx="367">
                  <c:v>-5.4399586311890707E-2</c:v>
                </c:pt>
                <c:pt idx="368">
                  <c:v>-4.5356704006327728E-2</c:v>
                </c:pt>
                <c:pt idx="369">
                  <c:v>-3.2616161446019129E-2</c:v>
                </c:pt>
                <c:pt idx="370">
                  <c:v>-4.085445266619997E-2</c:v>
                </c:pt>
                <c:pt idx="371">
                  <c:v>-4.2659829483452594E-2</c:v>
                </c:pt>
                <c:pt idx="372">
                  <c:v>-5.5527437205351117E-2</c:v>
                </c:pt>
                <c:pt idx="373">
                  <c:v>-5.4886987793323051E-2</c:v>
                </c:pt>
                <c:pt idx="374">
                  <c:v>-5.627517420581031E-2</c:v>
                </c:pt>
                <c:pt idx="375">
                  <c:v>-4.6808269683449914E-2</c:v>
                </c:pt>
                <c:pt idx="376">
                  <c:v>-2.4666705907076168E-2</c:v>
                </c:pt>
                <c:pt idx="377">
                  <c:v>-3.704757802442836E-2</c:v>
                </c:pt>
                <c:pt idx="378">
                  <c:v>-4.1405108496084655E-2</c:v>
                </c:pt>
                <c:pt idx="379">
                  <c:v>-4.2437077804516436E-2</c:v>
                </c:pt>
                <c:pt idx="380">
                  <c:v>-4.4643256408704687E-2</c:v>
                </c:pt>
                <c:pt idx="381">
                  <c:v>-5.2445306085715272E-2</c:v>
                </c:pt>
                <c:pt idx="382">
                  <c:v>-4.4297701993889674E-2</c:v>
                </c:pt>
                <c:pt idx="383">
                  <c:v>-3.9127018751419669E-2</c:v>
                </c:pt>
                <c:pt idx="384">
                  <c:v>-3.8219149028703735E-2</c:v>
                </c:pt>
                <c:pt idx="385">
                  <c:v>-2.758686827308636E-2</c:v>
                </c:pt>
                <c:pt idx="386">
                  <c:v>-4.0761363477794327E-2</c:v>
                </c:pt>
                <c:pt idx="387">
                  <c:v>-4.4222918718992206E-2</c:v>
                </c:pt>
                <c:pt idx="388">
                  <c:v>-4.9429354556707231E-2</c:v>
                </c:pt>
                <c:pt idx="389">
                  <c:v>-5.9180069713841953E-2</c:v>
                </c:pt>
                <c:pt idx="390">
                  <c:v>-5.8289521215014121E-2</c:v>
                </c:pt>
                <c:pt idx="391">
                  <c:v>-3.4170918435790225E-2</c:v>
                </c:pt>
                <c:pt idx="392">
                  <c:v>-3.1503487934915836E-2</c:v>
                </c:pt>
                <c:pt idx="393">
                  <c:v>-3.625577952436107E-2</c:v>
                </c:pt>
                <c:pt idx="394">
                  <c:v>-3.3044667797905353E-2</c:v>
                </c:pt>
                <c:pt idx="395">
                  <c:v>-4.6926087083016522E-2</c:v>
                </c:pt>
                <c:pt idx="396">
                  <c:v>-2.3712207671514312E-2</c:v>
                </c:pt>
                <c:pt idx="397">
                  <c:v>-4.9631021165790594E-3</c:v>
                </c:pt>
                <c:pt idx="398">
                  <c:v>3.0302799627071678E-3</c:v>
                </c:pt>
                <c:pt idx="399">
                  <c:v>4.4487002647280692E-3</c:v>
                </c:pt>
                <c:pt idx="400">
                  <c:v>2.002812067747009E-3</c:v>
                </c:pt>
                <c:pt idx="401">
                  <c:v>3.9607714905240572E-3</c:v>
                </c:pt>
                <c:pt idx="402">
                  <c:v>2.1991116672604644E-2</c:v>
                </c:pt>
                <c:pt idx="403">
                  <c:v>2.2839898739438529E-2</c:v>
                </c:pt>
                <c:pt idx="404">
                  <c:v>1.6803785478523622E-2</c:v>
                </c:pt>
                <c:pt idx="405">
                  <c:v>1.4049257065308102E-2</c:v>
                </c:pt>
                <c:pt idx="406">
                  <c:v>1.9769047478704883E-2</c:v>
                </c:pt>
                <c:pt idx="407">
                  <c:v>1.0290362957734903E-2</c:v>
                </c:pt>
                <c:pt idx="408">
                  <c:v>1.1243464539019813E-2</c:v>
                </c:pt>
                <c:pt idx="409">
                  <c:v>9.8593021216946304E-3</c:v>
                </c:pt>
                <c:pt idx="410">
                  <c:v>-2.8670184345420714E-3</c:v>
                </c:pt>
                <c:pt idx="411">
                  <c:v>-1.7872546228974964E-2</c:v>
                </c:pt>
                <c:pt idx="412">
                  <c:v>-1.7520348567049076E-2</c:v>
                </c:pt>
                <c:pt idx="413">
                  <c:v>-1.5257314650767139E-2</c:v>
                </c:pt>
                <c:pt idx="414">
                  <c:v>-2.8560732904582279E-2</c:v>
                </c:pt>
                <c:pt idx="415">
                  <c:v>-2.7840546745507393E-2</c:v>
                </c:pt>
                <c:pt idx="416">
                  <c:v>-1.5083329704948238E-2</c:v>
                </c:pt>
                <c:pt idx="417">
                  <c:v>-1.8788411718055852E-2</c:v>
                </c:pt>
                <c:pt idx="418">
                  <c:v>-2.386761772116567E-2</c:v>
                </c:pt>
                <c:pt idx="419">
                  <c:v>-2.4370513140407925E-2</c:v>
                </c:pt>
                <c:pt idx="420">
                  <c:v>-3.6174153579051398E-2</c:v>
                </c:pt>
                <c:pt idx="421">
                  <c:v>-3.7392359220628488E-2</c:v>
                </c:pt>
                <c:pt idx="422">
                  <c:v>-4.1855803880668646E-2</c:v>
                </c:pt>
                <c:pt idx="423">
                  <c:v>-4.5653359819984668E-2</c:v>
                </c:pt>
                <c:pt idx="424">
                  <c:v>-3.8931224450180039E-2</c:v>
                </c:pt>
                <c:pt idx="425">
                  <c:v>-1.5031255422709276E-2</c:v>
                </c:pt>
                <c:pt idx="426">
                  <c:v>-2.1045930851670024E-2</c:v>
                </c:pt>
                <c:pt idx="427">
                  <c:v>-3.2807496118827495E-2</c:v>
                </c:pt>
                <c:pt idx="428">
                  <c:v>-3.3280828860322603E-2</c:v>
                </c:pt>
                <c:pt idx="429">
                  <c:v>-3.3719263102357379E-2</c:v>
                </c:pt>
                <c:pt idx="430">
                  <c:v>-2.6346462794177183E-2</c:v>
                </c:pt>
                <c:pt idx="431">
                  <c:v>-1.7445560841669566E-2</c:v>
                </c:pt>
                <c:pt idx="432">
                  <c:v>-1.5746131840760527E-2</c:v>
                </c:pt>
                <c:pt idx="433">
                  <c:v>-2.5344340614580605E-2</c:v>
                </c:pt>
                <c:pt idx="434">
                  <c:v>-3.4198935014118644E-2</c:v>
                </c:pt>
                <c:pt idx="435">
                  <c:v>-2.8131212989356544E-2</c:v>
                </c:pt>
                <c:pt idx="436">
                  <c:v>-3.3488251125855177E-2</c:v>
                </c:pt>
                <c:pt idx="437">
                  <c:v>-3.2206487349134477E-2</c:v>
                </c:pt>
                <c:pt idx="438">
                  <c:v>-2.0462066733754954E-2</c:v>
                </c:pt>
                <c:pt idx="439">
                  <c:v>-1.8660029036363324E-2</c:v>
                </c:pt>
                <c:pt idx="440">
                  <c:v>-2.5259302542300043E-2</c:v>
                </c:pt>
                <c:pt idx="441">
                  <c:v>-1.7977395050629761E-2</c:v>
                </c:pt>
                <c:pt idx="442">
                  <c:v>-1.0216209163317589E-2</c:v>
                </c:pt>
                <c:pt idx="443">
                  <c:v>-1.1652053925873032E-2</c:v>
                </c:pt>
                <c:pt idx="444">
                  <c:v>-2.0452162379155172E-2</c:v>
                </c:pt>
                <c:pt idx="445">
                  <c:v>-1.1620485835559916E-2</c:v>
                </c:pt>
                <c:pt idx="446">
                  <c:v>-1.9001531304520883E-3</c:v>
                </c:pt>
                <c:pt idx="447">
                  <c:v>-3.004965204990457E-3</c:v>
                </c:pt>
                <c:pt idx="448">
                  <c:v>6.1382109168749387E-3</c:v>
                </c:pt>
                <c:pt idx="449">
                  <c:v>-1.6010506678544138E-3</c:v>
                </c:pt>
                <c:pt idx="450">
                  <c:v>-1.0048534310714424E-2</c:v>
                </c:pt>
                <c:pt idx="451">
                  <c:v>-9.5983637833762583E-3</c:v>
                </c:pt>
                <c:pt idx="452">
                  <c:v>3.8490404416851656E-3</c:v>
                </c:pt>
                <c:pt idx="453">
                  <c:v>9.4483374759035538E-3</c:v>
                </c:pt>
                <c:pt idx="454">
                  <c:v>9.8464329226131027E-3</c:v>
                </c:pt>
                <c:pt idx="455">
                  <c:v>2.1312710116196121E-3</c:v>
                </c:pt>
                <c:pt idx="456">
                  <c:v>1.3165172526910657E-3</c:v>
                </c:pt>
                <c:pt idx="457">
                  <c:v>-1.1928049087605478E-2</c:v>
                </c:pt>
                <c:pt idx="458">
                  <c:v>-1.8343820352016087E-2</c:v>
                </c:pt>
                <c:pt idx="459">
                  <c:v>-1.007482027541666E-2</c:v>
                </c:pt>
                <c:pt idx="460">
                  <c:v>-2.2109266116842247E-2</c:v>
                </c:pt>
                <c:pt idx="461">
                  <c:v>-2.4240664239162969E-2</c:v>
                </c:pt>
                <c:pt idx="462">
                  <c:v>-2.6347778289342302E-2</c:v>
                </c:pt>
                <c:pt idx="463">
                  <c:v>-2.9082280808000231E-2</c:v>
                </c:pt>
                <c:pt idx="464">
                  <c:v>-3.6000479812667567E-2</c:v>
                </c:pt>
                <c:pt idx="465">
                  <c:v>-4.019053681243813E-2</c:v>
                </c:pt>
                <c:pt idx="466">
                  <c:v>-3.8841892956545186E-2</c:v>
                </c:pt>
                <c:pt idx="467">
                  <c:v>-3.7902376922248904E-2</c:v>
                </c:pt>
                <c:pt idx="468">
                  <c:v>-4.0609928578600116E-2</c:v>
                </c:pt>
                <c:pt idx="469">
                  <c:v>-3.7766513152374628E-2</c:v>
                </c:pt>
                <c:pt idx="470">
                  <c:v>-4.041569207793648E-2</c:v>
                </c:pt>
                <c:pt idx="471">
                  <c:v>-3.1902289847163666E-2</c:v>
                </c:pt>
                <c:pt idx="472">
                  <c:v>-3.5777752022367125E-2</c:v>
                </c:pt>
                <c:pt idx="473">
                  <c:v>-3.4577188374828288E-2</c:v>
                </c:pt>
                <c:pt idx="474">
                  <c:v>-3.8821713704136819E-2</c:v>
                </c:pt>
                <c:pt idx="475">
                  <c:v>-4.825340036821954E-2</c:v>
                </c:pt>
                <c:pt idx="476">
                  <c:v>-4.4484366414842491E-2</c:v>
                </c:pt>
                <c:pt idx="477">
                  <c:v>-4.7335519779847533E-2</c:v>
                </c:pt>
                <c:pt idx="478">
                  <c:v>-5.0523670427268519E-2</c:v>
                </c:pt>
                <c:pt idx="479">
                  <c:v>-4.6895013255844185E-2</c:v>
                </c:pt>
                <c:pt idx="480">
                  <c:v>-3.3783212888420087E-2</c:v>
                </c:pt>
                <c:pt idx="481">
                  <c:v>-3.4085403651020627E-2</c:v>
                </c:pt>
                <c:pt idx="482">
                  <c:v>-2.4763250931341754E-2</c:v>
                </c:pt>
                <c:pt idx="483">
                  <c:v>-1.8483659069992709E-2</c:v>
                </c:pt>
                <c:pt idx="484">
                  <c:v>-1.5488811235967898E-2</c:v>
                </c:pt>
                <c:pt idx="485">
                  <c:v>-1.412981890120738E-2</c:v>
                </c:pt>
                <c:pt idx="486">
                  <c:v>-1.3776571536271457E-2</c:v>
                </c:pt>
                <c:pt idx="487">
                  <c:v>-3.8865877434721766E-3</c:v>
                </c:pt>
                <c:pt idx="488">
                  <c:v>-4.000012783116895E-3</c:v>
                </c:pt>
                <c:pt idx="489">
                  <c:v>-6.140223847195727E-3</c:v>
                </c:pt>
                <c:pt idx="490">
                  <c:v>-9.1423710203589817E-3</c:v>
                </c:pt>
                <c:pt idx="491">
                  <c:v>2.4307647245744163E-3</c:v>
                </c:pt>
                <c:pt idx="492">
                  <c:v>6.6973504392039071E-3</c:v>
                </c:pt>
                <c:pt idx="493">
                  <c:v>1.10293820250781E-2</c:v>
                </c:pt>
                <c:pt idx="494">
                  <c:v>2.7470441984234137E-2</c:v>
                </c:pt>
                <c:pt idx="495">
                  <c:v>2.6745046196128098E-2</c:v>
                </c:pt>
                <c:pt idx="496">
                  <c:v>1.9258066463595659E-2</c:v>
                </c:pt>
                <c:pt idx="497">
                  <c:v>2.2477507111458461E-2</c:v>
                </c:pt>
                <c:pt idx="498">
                  <c:v>6.0429089952454898E-3</c:v>
                </c:pt>
                <c:pt idx="499">
                  <c:v>-5.4164479918737719E-3</c:v>
                </c:pt>
                <c:pt idx="500">
                  <c:v>3.8915194863281717E-3</c:v>
                </c:pt>
                <c:pt idx="501">
                  <c:v>2.8009075788822807E-3</c:v>
                </c:pt>
                <c:pt idx="502">
                  <c:v>-1.2043298291591292E-2</c:v>
                </c:pt>
                <c:pt idx="503">
                  <c:v>-1.0348413632321909E-2</c:v>
                </c:pt>
                <c:pt idx="504">
                  <c:v>-5.056841092458228E-3</c:v>
                </c:pt>
                <c:pt idx="505">
                  <c:v>1.1083450664089313E-2</c:v>
                </c:pt>
                <c:pt idx="506">
                  <c:v>2.3696051793095294E-4</c:v>
                </c:pt>
                <c:pt idx="507">
                  <c:v>1.6470134747266222E-2</c:v>
                </c:pt>
                <c:pt idx="508">
                  <c:v>1.3268613837290496E-2</c:v>
                </c:pt>
                <c:pt idx="509">
                  <c:v>1.5520481112965733E-2</c:v>
                </c:pt>
                <c:pt idx="510">
                  <c:v>9.9278267407808575E-3</c:v>
                </c:pt>
                <c:pt idx="511">
                  <c:v>1.1722687370795647E-2</c:v>
                </c:pt>
                <c:pt idx="512">
                  <c:v>1.6220744448664816E-3</c:v>
                </c:pt>
                <c:pt idx="513">
                  <c:v>-5.140455566155229E-3</c:v>
                </c:pt>
                <c:pt idx="514">
                  <c:v>-1.0015230585260847E-2</c:v>
                </c:pt>
                <c:pt idx="515">
                  <c:v>-1.4015759460199518E-2</c:v>
                </c:pt>
                <c:pt idx="516">
                  <c:v>-1.2587068995441368E-2</c:v>
                </c:pt>
                <c:pt idx="517">
                  <c:v>-2.5180677915854283E-2</c:v>
                </c:pt>
                <c:pt idx="518">
                  <c:v>-3.2559087392860259E-2</c:v>
                </c:pt>
                <c:pt idx="519">
                  <c:v>-3.4655979694103001E-2</c:v>
                </c:pt>
                <c:pt idx="520">
                  <c:v>-3.5929030191961073E-2</c:v>
                </c:pt>
                <c:pt idx="521">
                  <c:v>-3.2042015690744066E-2</c:v>
                </c:pt>
                <c:pt idx="522">
                  <c:v>-3.4845321075449451E-2</c:v>
                </c:pt>
                <c:pt idx="523">
                  <c:v>-1.7767758411907315E-2</c:v>
                </c:pt>
                <c:pt idx="524">
                  <c:v>-1.9622823464360162E-2</c:v>
                </c:pt>
                <c:pt idx="525">
                  <c:v>-2.5928285155444666E-2</c:v>
                </c:pt>
                <c:pt idx="526">
                  <c:v>-1.907699261112715E-2</c:v>
                </c:pt>
                <c:pt idx="527">
                  <c:v>-1.9214527068248922E-2</c:v>
                </c:pt>
                <c:pt idx="528">
                  <c:v>-1.1270765474759038E-2</c:v>
                </c:pt>
                <c:pt idx="529">
                  <c:v>-6.8261190316577861E-3</c:v>
                </c:pt>
                <c:pt idx="530">
                  <c:v>-7.0509645827997076E-3</c:v>
                </c:pt>
                <c:pt idx="531">
                  <c:v>5.3779236371389455E-4</c:v>
                </c:pt>
                <c:pt idx="532">
                  <c:v>-1.0504420135481623E-2</c:v>
                </c:pt>
                <c:pt idx="533">
                  <c:v>-8.4116017082802464E-3</c:v>
                </c:pt>
                <c:pt idx="534">
                  <c:v>-1.831512268801333E-2</c:v>
                </c:pt>
                <c:pt idx="535">
                  <c:v>-1.3957902416510569E-2</c:v>
                </c:pt>
                <c:pt idx="536">
                  <c:v>-7.8598479134639708E-3</c:v>
                </c:pt>
                <c:pt idx="537">
                  <c:v>-1.5869982357079815E-2</c:v>
                </c:pt>
                <c:pt idx="538">
                  <c:v>-8.8383146417257644E-3</c:v>
                </c:pt>
                <c:pt idx="539">
                  <c:v>-2.2820922707748478E-2</c:v>
                </c:pt>
                <c:pt idx="540">
                  <c:v>-1.3846125888445443E-2</c:v>
                </c:pt>
                <c:pt idx="541">
                  <c:v>3.853101487385463E-3</c:v>
                </c:pt>
                <c:pt idx="542">
                  <c:v>-4.5059422104944419E-3</c:v>
                </c:pt>
                <c:pt idx="543">
                  <c:v>-1.6141677091853889E-2</c:v>
                </c:pt>
                <c:pt idx="544">
                  <c:v>-3.6392526456029216E-2</c:v>
                </c:pt>
                <c:pt idx="545">
                  <c:v>-2.4170374770450274E-2</c:v>
                </c:pt>
                <c:pt idx="546">
                  <c:v>-4.83137976297182E-2</c:v>
                </c:pt>
                <c:pt idx="547">
                  <c:v>-5.4317867047149887E-2</c:v>
                </c:pt>
                <c:pt idx="548">
                  <c:v>-5.5162678666315038E-2</c:v>
                </c:pt>
                <c:pt idx="549">
                  <c:v>-5.2937390427844927E-2</c:v>
                </c:pt>
                <c:pt idx="550">
                  <c:v>-5.7455804855931478E-2</c:v>
                </c:pt>
                <c:pt idx="551">
                  <c:v>-5.8860506077783495E-2</c:v>
                </c:pt>
                <c:pt idx="552">
                  <c:v>-5.7651932962518047E-2</c:v>
                </c:pt>
                <c:pt idx="553">
                  <c:v>-5.3577023434866228E-2</c:v>
                </c:pt>
                <c:pt idx="554">
                  <c:v>-5.535489820398759E-2</c:v>
                </c:pt>
                <c:pt idx="555">
                  <c:v>-4.4308718686682493E-2</c:v>
                </c:pt>
                <c:pt idx="556">
                  <c:v>-4.3419341234443333E-2</c:v>
                </c:pt>
                <c:pt idx="557">
                  <c:v>-4.7652685067416906E-2</c:v>
                </c:pt>
                <c:pt idx="558">
                  <c:v>-4.1426137481765102E-2</c:v>
                </c:pt>
                <c:pt idx="559">
                  <c:v>-4.0678129726015415E-2</c:v>
                </c:pt>
                <c:pt idx="560">
                  <c:v>-4.490288805807921E-2</c:v>
                </c:pt>
                <c:pt idx="561">
                  <c:v>-3.4924897433161357E-2</c:v>
                </c:pt>
                <c:pt idx="562">
                  <c:v>-4.1744269828571656E-2</c:v>
                </c:pt>
                <c:pt idx="563">
                  <c:v>-2.9435415611617905E-2</c:v>
                </c:pt>
                <c:pt idx="564">
                  <c:v>-3.7229727349848918E-2</c:v>
                </c:pt>
                <c:pt idx="565">
                  <c:v>-3.3609137899703129E-2</c:v>
                </c:pt>
                <c:pt idx="566">
                  <c:v>-2.674452879220332E-2</c:v>
                </c:pt>
                <c:pt idx="567">
                  <c:v>-1.5953812334925883E-2</c:v>
                </c:pt>
                <c:pt idx="568">
                  <c:v>-1.1705017672959606E-2</c:v>
                </c:pt>
                <c:pt idx="569">
                  <c:v>-1.6917389278035447E-2</c:v>
                </c:pt>
                <c:pt idx="570">
                  <c:v>-1.5829581124641286E-2</c:v>
                </c:pt>
                <c:pt idx="571">
                  <c:v>-1.0604638572213882E-2</c:v>
                </c:pt>
                <c:pt idx="572">
                  <c:v>-7.6155326127926859E-3</c:v>
                </c:pt>
                <c:pt idx="573">
                  <c:v>-4.7758812513890303E-3</c:v>
                </c:pt>
                <c:pt idx="574">
                  <c:v>-5.0699403649472861E-3</c:v>
                </c:pt>
                <c:pt idx="575">
                  <c:v>-1.1103186502609309E-3</c:v>
                </c:pt>
                <c:pt idx="576">
                  <c:v>-3.0521921733190106E-3</c:v>
                </c:pt>
                <c:pt idx="577">
                  <c:v>-7.8790007987035934E-3</c:v>
                </c:pt>
                <c:pt idx="578">
                  <c:v>-1.5327021859096042E-2</c:v>
                </c:pt>
                <c:pt idx="579">
                  <c:v>-1.8778688020602351E-2</c:v>
                </c:pt>
                <c:pt idx="580">
                  <c:v>-3.0893992220316985E-2</c:v>
                </c:pt>
                <c:pt idx="581">
                  <c:v>-3.4386717045060751E-2</c:v>
                </c:pt>
                <c:pt idx="582">
                  <c:v>-2.276174432169388E-2</c:v>
                </c:pt>
                <c:pt idx="583">
                  <c:v>-2.7092450665391607E-2</c:v>
                </c:pt>
                <c:pt idx="584">
                  <c:v>-3.4336877258693693E-2</c:v>
                </c:pt>
                <c:pt idx="585">
                  <c:v>-2.9287370164678129E-2</c:v>
                </c:pt>
                <c:pt idx="586">
                  <c:v>-1.4738799331169762E-2</c:v>
                </c:pt>
                <c:pt idx="587">
                  <c:v>-1.410813375429509E-2</c:v>
                </c:pt>
                <c:pt idx="588">
                  <c:v>-5.4244923399493512E-3</c:v>
                </c:pt>
                <c:pt idx="589">
                  <c:v>-7.0228114233074519E-3</c:v>
                </c:pt>
                <c:pt idx="590">
                  <c:v>-1.2054879747405579E-2</c:v>
                </c:pt>
                <c:pt idx="591">
                  <c:v>-7.7699450195470518E-3</c:v>
                </c:pt>
                <c:pt idx="592">
                  <c:v>-1.1715780052122584E-2</c:v>
                </c:pt>
                <c:pt idx="593">
                  <c:v>-2.3675954495592573E-2</c:v>
                </c:pt>
                <c:pt idx="594">
                  <c:v>-1.0136389188897246E-2</c:v>
                </c:pt>
                <c:pt idx="595">
                  <c:v>-2.883762221137634E-3</c:v>
                </c:pt>
                <c:pt idx="596">
                  <c:v>-4.064725794663826E-3</c:v>
                </c:pt>
                <c:pt idx="597">
                  <c:v>-2.1449131675374544E-4</c:v>
                </c:pt>
                <c:pt idx="598">
                  <c:v>-1.5186712978426322E-2</c:v>
                </c:pt>
                <c:pt idx="599">
                  <c:v>-6.0036961886341701E-3</c:v>
                </c:pt>
                <c:pt idx="600">
                  <c:v>-4.4348287112471151E-3</c:v>
                </c:pt>
                <c:pt idx="601">
                  <c:v>-7.8056336277183402E-3</c:v>
                </c:pt>
                <c:pt idx="602">
                  <c:v>-1.2439479541042962E-2</c:v>
                </c:pt>
                <c:pt idx="603">
                  <c:v>-1.0124971369781363E-2</c:v>
                </c:pt>
                <c:pt idx="604">
                  <c:v>-1.9455793749879741E-2</c:v>
                </c:pt>
                <c:pt idx="605">
                  <c:v>1.4004610052892295E-3</c:v>
                </c:pt>
                <c:pt idx="606">
                  <c:v>-3.8194361897194579E-4</c:v>
                </c:pt>
                <c:pt idx="607">
                  <c:v>-3.933057331708496E-3</c:v>
                </c:pt>
                <c:pt idx="608">
                  <c:v>-5.9112769263279519E-3</c:v>
                </c:pt>
                <c:pt idx="609">
                  <c:v>-1.7144807193837305E-2</c:v>
                </c:pt>
                <c:pt idx="610">
                  <c:v>-1.3482635751220355E-2</c:v>
                </c:pt>
                <c:pt idx="611">
                  <c:v>-4.5559023441128482E-3</c:v>
                </c:pt>
                <c:pt idx="612">
                  <c:v>2.2359708499419644E-3</c:v>
                </c:pt>
                <c:pt idx="613">
                  <c:v>4.2286521589519031E-3</c:v>
                </c:pt>
                <c:pt idx="614">
                  <c:v>1.0633592383658399E-2</c:v>
                </c:pt>
                <c:pt idx="615">
                  <c:v>2.1965550305707526E-2</c:v>
                </c:pt>
                <c:pt idx="616">
                  <c:v>2.4278316955634104E-2</c:v>
                </c:pt>
                <c:pt idx="617">
                  <c:v>2.0376481394680099E-2</c:v>
                </c:pt>
                <c:pt idx="618">
                  <c:v>2.2004587298395006E-2</c:v>
                </c:pt>
                <c:pt idx="619">
                  <c:v>2.0934011370853194E-2</c:v>
                </c:pt>
                <c:pt idx="620">
                  <c:v>2.1826888067353317E-2</c:v>
                </c:pt>
                <c:pt idx="621">
                  <c:v>2.2309164058705592E-2</c:v>
                </c:pt>
                <c:pt idx="622">
                  <c:v>2.7577492729168804E-2</c:v>
                </c:pt>
                <c:pt idx="623">
                  <c:v>4.107903314585469E-2</c:v>
                </c:pt>
                <c:pt idx="624">
                  <c:v>4.3188320312553083E-2</c:v>
                </c:pt>
                <c:pt idx="625">
                  <c:v>4.4059951115710337E-2</c:v>
                </c:pt>
                <c:pt idx="626">
                  <c:v>5.521465100524546E-2</c:v>
                </c:pt>
                <c:pt idx="627">
                  <c:v>5.9052542161718624E-2</c:v>
                </c:pt>
                <c:pt idx="628">
                  <c:v>4.0302136670492858E-2</c:v>
                </c:pt>
                <c:pt idx="629">
                  <c:v>5.0914018921312851E-2</c:v>
                </c:pt>
                <c:pt idx="630">
                  <c:v>5.8887552063521503E-2</c:v>
                </c:pt>
                <c:pt idx="631">
                  <c:v>5.3462660362633203E-2</c:v>
                </c:pt>
                <c:pt idx="632">
                  <c:v>6.1868515512250061E-2</c:v>
                </c:pt>
                <c:pt idx="633">
                  <c:v>5.4533690067738047E-2</c:v>
                </c:pt>
                <c:pt idx="634">
                  <c:v>5.4151181660809677E-2</c:v>
                </c:pt>
                <c:pt idx="635">
                  <c:v>5.8541374030029347E-2</c:v>
                </c:pt>
                <c:pt idx="636">
                  <c:v>7.6817395607254188E-2</c:v>
                </c:pt>
                <c:pt idx="637">
                  <c:v>7.3611284486978873E-2</c:v>
                </c:pt>
                <c:pt idx="638">
                  <c:v>8.193654208423104E-2</c:v>
                </c:pt>
                <c:pt idx="639">
                  <c:v>9.0665627510214564E-2</c:v>
                </c:pt>
                <c:pt idx="640">
                  <c:v>8.633177911781284E-2</c:v>
                </c:pt>
                <c:pt idx="641">
                  <c:v>7.942263565311522E-2</c:v>
                </c:pt>
                <c:pt idx="642">
                  <c:v>6.9128853694859355E-2</c:v>
                </c:pt>
                <c:pt idx="643">
                  <c:v>7.9022792907161382E-2</c:v>
                </c:pt>
                <c:pt idx="644">
                  <c:v>6.1342309554265527E-2</c:v>
                </c:pt>
                <c:pt idx="645">
                  <c:v>7.5460466636976503E-2</c:v>
                </c:pt>
                <c:pt idx="646">
                  <c:v>8.0764454163037264E-2</c:v>
                </c:pt>
                <c:pt idx="647">
                  <c:v>6.0859587379301826E-2</c:v>
                </c:pt>
                <c:pt idx="648">
                  <c:v>6.8175454159685234E-2</c:v>
                </c:pt>
                <c:pt idx="649">
                  <c:v>6.5714637697218664E-2</c:v>
                </c:pt>
                <c:pt idx="650">
                  <c:v>6.9784376318497668E-2</c:v>
                </c:pt>
                <c:pt idx="651">
                  <c:v>7.7987521883556968E-2</c:v>
                </c:pt>
                <c:pt idx="652">
                  <c:v>6.5934573004867339E-2</c:v>
                </c:pt>
                <c:pt idx="653">
                  <c:v>5.7134753066638427E-2</c:v>
                </c:pt>
                <c:pt idx="654">
                  <c:v>4.6550419558865061E-2</c:v>
                </c:pt>
                <c:pt idx="655">
                  <c:v>5.014730544436348E-2</c:v>
                </c:pt>
                <c:pt idx="656">
                  <c:v>6.4753158105202713E-2</c:v>
                </c:pt>
                <c:pt idx="657">
                  <c:v>6.9694351011274636E-2</c:v>
                </c:pt>
                <c:pt idx="658">
                  <c:v>7.8606918607371568E-2</c:v>
                </c:pt>
                <c:pt idx="659">
                  <c:v>8.2609823498371218E-2</c:v>
                </c:pt>
                <c:pt idx="660">
                  <c:v>8.6860741650283624E-2</c:v>
                </c:pt>
                <c:pt idx="661">
                  <c:v>8.3384595320343313E-2</c:v>
                </c:pt>
                <c:pt idx="662">
                  <c:v>8.2877246412362812E-2</c:v>
                </c:pt>
                <c:pt idx="663">
                  <c:v>8.498452210020245E-2</c:v>
                </c:pt>
                <c:pt idx="664">
                  <c:v>7.9087393562260022E-2</c:v>
                </c:pt>
                <c:pt idx="665">
                  <c:v>8.1602167547050186E-2</c:v>
                </c:pt>
                <c:pt idx="666">
                  <c:v>7.8025703960121762E-2</c:v>
                </c:pt>
                <c:pt idx="667">
                  <c:v>8.7369361865807529E-2</c:v>
                </c:pt>
                <c:pt idx="668">
                  <c:v>8.2490821359065686E-2</c:v>
                </c:pt>
                <c:pt idx="669">
                  <c:v>8.731022740424825E-2</c:v>
                </c:pt>
                <c:pt idx="670">
                  <c:v>6.787594546268233E-2</c:v>
                </c:pt>
                <c:pt idx="671">
                  <c:v>4.8430537406581826E-2</c:v>
                </c:pt>
                <c:pt idx="672">
                  <c:v>4.3320841261046482E-2</c:v>
                </c:pt>
                <c:pt idx="673">
                  <c:v>4.5251524197846144E-2</c:v>
                </c:pt>
                <c:pt idx="674">
                  <c:v>3.5948301462719739E-2</c:v>
                </c:pt>
                <c:pt idx="675">
                  <c:v>3.478446335397721E-2</c:v>
                </c:pt>
                <c:pt idx="676">
                  <c:v>3.9247620275267993E-2</c:v>
                </c:pt>
                <c:pt idx="677">
                  <c:v>3.14285023539983E-2</c:v>
                </c:pt>
                <c:pt idx="678">
                  <c:v>2.9159121241447331E-2</c:v>
                </c:pt>
                <c:pt idx="679">
                  <c:v>1.6391259766041864E-2</c:v>
                </c:pt>
                <c:pt idx="680">
                  <c:v>2.4882270705521417E-2</c:v>
                </c:pt>
                <c:pt idx="681">
                  <c:v>2.1189612932137791E-2</c:v>
                </c:pt>
                <c:pt idx="682">
                  <c:v>2.6211423062218811E-2</c:v>
                </c:pt>
                <c:pt idx="683">
                  <c:v>2.5747480882082799E-2</c:v>
                </c:pt>
                <c:pt idx="684">
                  <c:v>1.8896878494221E-2</c:v>
                </c:pt>
                <c:pt idx="685">
                  <c:v>2.8786935622484026E-2</c:v>
                </c:pt>
                <c:pt idx="686">
                  <c:v>2.0083516534552252E-2</c:v>
                </c:pt>
                <c:pt idx="687">
                  <c:v>1.3912425809110259E-2</c:v>
                </c:pt>
                <c:pt idx="688">
                  <c:v>1.4650396655214457E-2</c:v>
                </c:pt>
                <c:pt idx="689">
                  <c:v>2.4220362856500987E-2</c:v>
                </c:pt>
                <c:pt idx="690">
                  <c:v>2.7672749671057692E-2</c:v>
                </c:pt>
                <c:pt idx="691">
                  <c:v>3.5008657176751168E-2</c:v>
                </c:pt>
                <c:pt idx="692">
                  <c:v>3.4650151668556194E-2</c:v>
                </c:pt>
                <c:pt idx="693">
                  <c:v>2.1306453414633855E-2</c:v>
                </c:pt>
                <c:pt idx="694">
                  <c:v>2.8316332610802158E-2</c:v>
                </c:pt>
                <c:pt idx="695">
                  <c:v>2.7940348847837086E-2</c:v>
                </c:pt>
                <c:pt idx="696">
                  <c:v>2.8033580580624842E-2</c:v>
                </c:pt>
                <c:pt idx="697">
                  <c:v>-1.0112603221814027E-2</c:v>
                </c:pt>
                <c:pt idx="698">
                  <c:v>4.2439998890602187E-3</c:v>
                </c:pt>
                <c:pt idx="699">
                  <c:v>6.7325807743584586E-3</c:v>
                </c:pt>
                <c:pt idx="700">
                  <c:v>4.4360527498895543E-3</c:v>
                </c:pt>
                <c:pt idx="701">
                  <c:v>2.1244904319199655E-2</c:v>
                </c:pt>
                <c:pt idx="702">
                  <c:v>1.337736020968177E-2</c:v>
                </c:pt>
                <c:pt idx="703">
                  <c:v>1.4956986862305285E-2</c:v>
                </c:pt>
                <c:pt idx="704">
                  <c:v>1.3063063433866966E-2</c:v>
                </c:pt>
                <c:pt idx="705">
                  <c:v>2.262588527638772E-2</c:v>
                </c:pt>
                <c:pt idx="706">
                  <c:v>2.6356102859681842E-2</c:v>
                </c:pt>
                <c:pt idx="707">
                  <c:v>2.3838682258066617E-2</c:v>
                </c:pt>
                <c:pt idx="708">
                  <c:v>3.5556255053642488E-2</c:v>
                </c:pt>
                <c:pt idx="709">
                  <c:v>3.291713477542528E-2</c:v>
                </c:pt>
                <c:pt idx="710">
                  <c:v>2.696895629535196E-2</c:v>
                </c:pt>
                <c:pt idx="711">
                  <c:v>9.5329853888315649E-3</c:v>
                </c:pt>
                <c:pt idx="712">
                  <c:v>1.3828822649601537E-2</c:v>
                </c:pt>
                <c:pt idx="713">
                  <c:v>2.0932654726239387E-2</c:v>
                </c:pt>
                <c:pt idx="714">
                  <c:v>2.8151045931225319E-2</c:v>
                </c:pt>
                <c:pt idx="715">
                  <c:v>1.7342769330443521E-2</c:v>
                </c:pt>
                <c:pt idx="716">
                  <c:v>3.1123180717460751E-2</c:v>
                </c:pt>
                <c:pt idx="717">
                  <c:v>3.1195828810089133E-2</c:v>
                </c:pt>
                <c:pt idx="718">
                  <c:v>1.7852562546701985E-2</c:v>
                </c:pt>
                <c:pt idx="719">
                  <c:v>2.424211305067351E-2</c:v>
                </c:pt>
                <c:pt idx="720">
                  <c:v>1.5324101443416227E-2</c:v>
                </c:pt>
                <c:pt idx="721">
                  <c:v>1.8549092374440804E-2</c:v>
                </c:pt>
                <c:pt idx="722">
                  <c:v>1.6721772457398087E-2</c:v>
                </c:pt>
                <c:pt idx="723">
                  <c:v>4.0237489898530425E-2</c:v>
                </c:pt>
                <c:pt idx="724">
                  <c:v>3.5491817231091932E-2</c:v>
                </c:pt>
                <c:pt idx="725">
                  <c:v>3.5892377305381369E-2</c:v>
                </c:pt>
                <c:pt idx="726">
                  <c:v>2.9850515519639652E-2</c:v>
                </c:pt>
                <c:pt idx="727">
                  <c:v>3.1834033445255143E-2</c:v>
                </c:pt>
                <c:pt idx="728">
                  <c:v>1.194975357935912E-2</c:v>
                </c:pt>
                <c:pt idx="729">
                  <c:v>-6.7676281516774735E-4</c:v>
                </c:pt>
                <c:pt idx="730">
                  <c:v>3.7962064778077182E-3</c:v>
                </c:pt>
                <c:pt idx="731">
                  <c:v>-2.387765884206648E-3</c:v>
                </c:pt>
                <c:pt idx="732">
                  <c:v>4.7947194625465907E-3</c:v>
                </c:pt>
                <c:pt idx="733">
                  <c:v>1.0402149174417483E-2</c:v>
                </c:pt>
                <c:pt idx="734">
                  <c:v>2.8268449742515516E-3</c:v>
                </c:pt>
                <c:pt idx="735">
                  <c:v>-5.475112413076866E-3</c:v>
                </c:pt>
                <c:pt idx="736">
                  <c:v>-1.3854013542876637E-3</c:v>
                </c:pt>
                <c:pt idx="737">
                  <c:v>-1.1589870137383279E-2</c:v>
                </c:pt>
                <c:pt idx="738">
                  <c:v>-8.7918233905683665E-3</c:v>
                </c:pt>
                <c:pt idx="739">
                  <c:v>-9.2533187698845363E-3</c:v>
                </c:pt>
                <c:pt idx="740">
                  <c:v>-2.5323130603086108E-2</c:v>
                </c:pt>
                <c:pt idx="741">
                  <c:v>-4.2646580981521423E-2</c:v>
                </c:pt>
                <c:pt idx="742">
                  <c:v>-3.9268514368507992E-2</c:v>
                </c:pt>
                <c:pt idx="743">
                  <c:v>-2.9099425328092548E-2</c:v>
                </c:pt>
                <c:pt idx="744">
                  <c:v>-2.9930487221885193E-2</c:v>
                </c:pt>
                <c:pt idx="745">
                  <c:v>-3.9214118346970535E-2</c:v>
                </c:pt>
                <c:pt idx="746">
                  <c:v>-4.3633756202122613E-2</c:v>
                </c:pt>
                <c:pt idx="747">
                  <c:v>-5.0168131053537082E-2</c:v>
                </c:pt>
                <c:pt idx="748">
                  <c:v>-5.134713390708507E-2</c:v>
                </c:pt>
                <c:pt idx="749">
                  <c:v>-4.1138718617555275E-2</c:v>
                </c:pt>
                <c:pt idx="750">
                  <c:v>-4.2183471653749041E-2</c:v>
                </c:pt>
                <c:pt idx="751">
                  <c:v>-5.3898523190715003E-2</c:v>
                </c:pt>
                <c:pt idx="752">
                  <c:v>-5.4994560160234865E-2</c:v>
                </c:pt>
                <c:pt idx="753">
                  <c:v>-6.1788163470014257E-2</c:v>
                </c:pt>
                <c:pt idx="754">
                  <c:v>-5.2998261394750432E-2</c:v>
                </c:pt>
                <c:pt idx="755">
                  <c:v>-5.8275373195088034E-2</c:v>
                </c:pt>
                <c:pt idx="756">
                  <c:v>-6.2976841089267155E-2</c:v>
                </c:pt>
                <c:pt idx="757">
                  <c:v>-8.2594629278161399E-2</c:v>
                </c:pt>
                <c:pt idx="758">
                  <c:v>-0.10848399148600542</c:v>
                </c:pt>
                <c:pt idx="759">
                  <c:v>-9.7028084748686266E-2</c:v>
                </c:pt>
                <c:pt idx="760">
                  <c:v>-9.3538606435316682E-2</c:v>
                </c:pt>
                <c:pt idx="761">
                  <c:v>-8.5537119088165747E-2</c:v>
                </c:pt>
                <c:pt idx="762">
                  <c:v>-6.9568103685847232E-2</c:v>
                </c:pt>
                <c:pt idx="763">
                  <c:v>-7.6908449449758193E-2</c:v>
                </c:pt>
                <c:pt idx="764">
                  <c:v>-5.884434382010529E-2</c:v>
                </c:pt>
                <c:pt idx="765">
                  <c:v>-7.9439918328963938E-2</c:v>
                </c:pt>
                <c:pt idx="766">
                  <c:v>-8.3969639302035493E-2</c:v>
                </c:pt>
                <c:pt idx="767">
                  <c:v>-7.2572908773954337E-2</c:v>
                </c:pt>
                <c:pt idx="768">
                  <c:v>-7.5323969415514919E-2</c:v>
                </c:pt>
                <c:pt idx="769">
                  <c:v>-8.9619546997302901E-2</c:v>
                </c:pt>
                <c:pt idx="770">
                  <c:v>-7.9094272909368366E-2</c:v>
                </c:pt>
                <c:pt idx="771">
                  <c:v>-7.3756619118915623E-2</c:v>
                </c:pt>
                <c:pt idx="772">
                  <c:v>-6.1456037240520629E-2</c:v>
                </c:pt>
                <c:pt idx="773">
                  <c:v>-6.4341370807350126E-2</c:v>
                </c:pt>
                <c:pt idx="774">
                  <c:v>-7.2629947603305295E-2</c:v>
                </c:pt>
                <c:pt idx="775">
                  <c:v>-6.132709158254733E-2</c:v>
                </c:pt>
                <c:pt idx="776">
                  <c:v>-6.3852224280160491E-2</c:v>
                </c:pt>
                <c:pt idx="777">
                  <c:v>-7.2748548011909359E-2</c:v>
                </c:pt>
                <c:pt idx="778">
                  <c:v>-7.5676631540179437E-2</c:v>
                </c:pt>
                <c:pt idx="779">
                  <c:v>-7.4353267415812885E-2</c:v>
                </c:pt>
                <c:pt idx="780">
                  <c:v>-6.6287488800712863E-2</c:v>
                </c:pt>
                <c:pt idx="781">
                  <c:v>-6.9766322774099249E-2</c:v>
                </c:pt>
                <c:pt idx="782">
                  <c:v>-8.0552038857540018E-2</c:v>
                </c:pt>
                <c:pt idx="783">
                  <c:v>-8.5760335218358977E-2</c:v>
                </c:pt>
                <c:pt idx="784">
                  <c:v>-8.5648884410327919E-2</c:v>
                </c:pt>
                <c:pt idx="785">
                  <c:v>-9.2137826268051226E-2</c:v>
                </c:pt>
                <c:pt idx="786">
                  <c:v>-9.9004652057914366E-2</c:v>
                </c:pt>
                <c:pt idx="787">
                  <c:v>-9.2255394991631809E-2</c:v>
                </c:pt>
                <c:pt idx="788">
                  <c:v>-9.0443394262871568E-2</c:v>
                </c:pt>
                <c:pt idx="789">
                  <c:v>-8.2664443517617731E-2</c:v>
                </c:pt>
                <c:pt idx="790">
                  <c:v>-9.2043352712750243E-2</c:v>
                </c:pt>
                <c:pt idx="791">
                  <c:v>-9.0875460801379065E-2</c:v>
                </c:pt>
                <c:pt idx="792">
                  <c:v>-9.698367160235688E-2</c:v>
                </c:pt>
                <c:pt idx="793">
                  <c:v>-9.3038649688273745E-2</c:v>
                </c:pt>
                <c:pt idx="794">
                  <c:v>-9.1871343075336953E-2</c:v>
                </c:pt>
                <c:pt idx="795">
                  <c:v>-9.3792908789055829E-2</c:v>
                </c:pt>
                <c:pt idx="796">
                  <c:v>-9.4950709849083992E-2</c:v>
                </c:pt>
                <c:pt idx="797">
                  <c:v>-9.8361287198281008E-2</c:v>
                </c:pt>
                <c:pt idx="798">
                  <c:v>-9.6370984603498855E-2</c:v>
                </c:pt>
                <c:pt idx="799">
                  <c:v>-9.6859587439535308E-2</c:v>
                </c:pt>
                <c:pt idx="800">
                  <c:v>-0.10140238840010582</c:v>
                </c:pt>
                <c:pt idx="801">
                  <c:v>-0.10230624533533253</c:v>
                </c:pt>
                <c:pt idx="802">
                  <c:v>-0.11056296019102083</c:v>
                </c:pt>
                <c:pt idx="803">
                  <c:v>-0.11266300560117845</c:v>
                </c:pt>
                <c:pt idx="804">
                  <c:v>-0.1096308759099871</c:v>
                </c:pt>
                <c:pt idx="805">
                  <c:v>-0.10098154069600447</c:v>
                </c:pt>
                <c:pt idx="806">
                  <c:v>-7.6298290106064093E-2</c:v>
                </c:pt>
                <c:pt idx="807">
                  <c:v>-7.2465754163923313E-2</c:v>
                </c:pt>
                <c:pt idx="808">
                  <c:v>-7.5886667513379774E-2</c:v>
                </c:pt>
                <c:pt idx="809">
                  <c:v>-6.3899818194719515E-2</c:v>
                </c:pt>
                <c:pt idx="810">
                  <c:v>-7.3466829090787486E-2</c:v>
                </c:pt>
                <c:pt idx="811">
                  <c:v>-7.4335189050401998E-2</c:v>
                </c:pt>
                <c:pt idx="812">
                  <c:v>-7.8355980594142116E-2</c:v>
                </c:pt>
                <c:pt idx="813">
                  <c:v>-8.1760744209831968E-2</c:v>
                </c:pt>
                <c:pt idx="814">
                  <c:v>-7.1940969629999699E-2</c:v>
                </c:pt>
                <c:pt idx="815">
                  <c:v>-6.1738445661985199E-2</c:v>
                </c:pt>
                <c:pt idx="816">
                  <c:v>-5.6844748979253873E-2</c:v>
                </c:pt>
                <c:pt idx="817">
                  <c:v>-5.2335588634437082E-2</c:v>
                </c:pt>
                <c:pt idx="818">
                  <c:v>-4.0313444013682788E-2</c:v>
                </c:pt>
                <c:pt idx="819">
                  <c:v>-4.0495835658643113E-2</c:v>
                </c:pt>
                <c:pt idx="820">
                  <c:v>-5.0757965867867724E-2</c:v>
                </c:pt>
                <c:pt idx="821">
                  <c:v>-4.4062833879252923E-2</c:v>
                </c:pt>
                <c:pt idx="822">
                  <c:v>-2.1272903345814206E-2</c:v>
                </c:pt>
                <c:pt idx="823">
                  <c:v>-2.0815834684271672E-2</c:v>
                </c:pt>
                <c:pt idx="824">
                  <c:v>-2.5632853694299646E-2</c:v>
                </c:pt>
                <c:pt idx="825">
                  <c:v>-3.6098703883356169E-2</c:v>
                </c:pt>
                <c:pt idx="826">
                  <c:v>-2.7595136684232698E-2</c:v>
                </c:pt>
                <c:pt idx="827">
                  <c:v>-3.6048748718922739E-2</c:v>
                </c:pt>
                <c:pt idx="828">
                  <c:v>-2.5594488551074882E-2</c:v>
                </c:pt>
                <c:pt idx="829">
                  <c:v>-1.3279629251497218E-2</c:v>
                </c:pt>
                <c:pt idx="830">
                  <c:v>-3.0317912827261297E-3</c:v>
                </c:pt>
                <c:pt idx="831">
                  <c:v>-4.3780656779181942E-3</c:v>
                </c:pt>
                <c:pt idx="832">
                  <c:v>1.2035774677449838E-2</c:v>
                </c:pt>
                <c:pt idx="833">
                  <c:v>2.3424839858194275E-2</c:v>
                </c:pt>
                <c:pt idx="834">
                  <c:v>3.0695454850493839E-2</c:v>
                </c:pt>
                <c:pt idx="835">
                  <c:v>3.0696474837630237E-2</c:v>
                </c:pt>
                <c:pt idx="836">
                  <c:v>2.2666366672317452E-2</c:v>
                </c:pt>
                <c:pt idx="837">
                  <c:v>1.9996763835645012E-2</c:v>
                </c:pt>
                <c:pt idx="838">
                  <c:v>4.8699784854033361E-3</c:v>
                </c:pt>
                <c:pt idx="839">
                  <c:v>8.6840919099458076E-3</c:v>
                </c:pt>
                <c:pt idx="840">
                  <c:v>1.5461047514856406E-2</c:v>
                </c:pt>
                <c:pt idx="841">
                  <c:v>3.3342040072792656E-3</c:v>
                </c:pt>
                <c:pt idx="842">
                  <c:v>-1.2470088326502562E-2</c:v>
                </c:pt>
                <c:pt idx="843">
                  <c:v>-1.3026308241691275E-2</c:v>
                </c:pt>
                <c:pt idx="844">
                  <c:v>-2.9781426922648672E-2</c:v>
                </c:pt>
                <c:pt idx="845">
                  <c:v>-4.0160740855904944E-2</c:v>
                </c:pt>
                <c:pt idx="846">
                  <c:v>-3.6936362789398824E-2</c:v>
                </c:pt>
                <c:pt idx="847">
                  <c:v>-4.4822705892159476E-2</c:v>
                </c:pt>
                <c:pt idx="848">
                  <c:v>-4.8770653737192853E-2</c:v>
                </c:pt>
                <c:pt idx="849">
                  <c:v>-5.5396573824113587E-2</c:v>
                </c:pt>
                <c:pt idx="850">
                  <c:v>-3.9120110347755067E-2</c:v>
                </c:pt>
                <c:pt idx="851">
                  <c:v>-4.3505833755390681E-2</c:v>
                </c:pt>
                <c:pt idx="852">
                  <c:v>-6.3484318053006722E-2</c:v>
                </c:pt>
                <c:pt idx="853">
                  <c:v>-5.879384336902381E-2</c:v>
                </c:pt>
                <c:pt idx="854">
                  <c:v>-5.6783276781906096E-2</c:v>
                </c:pt>
                <c:pt idx="855">
                  <c:v>-6.1349852088612697E-2</c:v>
                </c:pt>
                <c:pt idx="856">
                  <c:v>-6.714187260922258E-2</c:v>
                </c:pt>
                <c:pt idx="857">
                  <c:v>-6.8158133913746977E-2</c:v>
                </c:pt>
                <c:pt idx="858">
                  <c:v>-5.4898557171341414E-2</c:v>
                </c:pt>
                <c:pt idx="859">
                  <c:v>-4.9360804880379236E-2</c:v>
                </c:pt>
                <c:pt idx="860">
                  <c:v>-6.8827606512314565E-2</c:v>
                </c:pt>
                <c:pt idx="861">
                  <c:v>-7.9225887934091924E-2</c:v>
                </c:pt>
                <c:pt idx="862">
                  <c:v>-9.3537784665420454E-2</c:v>
                </c:pt>
                <c:pt idx="863">
                  <c:v>-9.4601196062356535E-2</c:v>
                </c:pt>
                <c:pt idx="864">
                  <c:v>-9.4594294739771073E-2</c:v>
                </c:pt>
                <c:pt idx="865">
                  <c:v>-9.0637618533963252E-2</c:v>
                </c:pt>
                <c:pt idx="866">
                  <c:v>-0.10613806478439819</c:v>
                </c:pt>
                <c:pt idx="867">
                  <c:v>-0.11146580551166056</c:v>
                </c:pt>
                <c:pt idx="868">
                  <c:v>-0.10480939542535908</c:v>
                </c:pt>
                <c:pt idx="869">
                  <c:v>-9.7536390900945902E-2</c:v>
                </c:pt>
                <c:pt idx="870">
                  <c:v>-0.10550438017345504</c:v>
                </c:pt>
                <c:pt idx="871">
                  <c:v>-0.10741173372612345</c:v>
                </c:pt>
                <c:pt idx="872">
                  <c:v>-0.11523083877785106</c:v>
                </c:pt>
                <c:pt idx="873">
                  <c:v>-0.11768932087265511</c:v>
                </c:pt>
                <c:pt idx="874">
                  <c:v>-0.10886097674936895</c:v>
                </c:pt>
                <c:pt idx="875">
                  <c:v>-0.10255620344917349</c:v>
                </c:pt>
                <c:pt idx="876">
                  <c:v>-0.10739725634916095</c:v>
                </c:pt>
                <c:pt idx="877">
                  <c:v>-0.12500714728739051</c:v>
                </c:pt>
                <c:pt idx="878">
                  <c:v>-0.12703044654290158</c:v>
                </c:pt>
                <c:pt idx="879">
                  <c:v>-0.14024175099772285</c:v>
                </c:pt>
                <c:pt idx="880">
                  <c:v>-0.11426309538122607</c:v>
                </c:pt>
                <c:pt idx="881">
                  <c:v>-0.11448684541329691</c:v>
                </c:pt>
                <c:pt idx="882">
                  <c:v>-0.10432947028280945</c:v>
                </c:pt>
                <c:pt idx="883">
                  <c:v>-0.11289222151861322</c:v>
                </c:pt>
                <c:pt idx="884">
                  <c:v>-8.9604885635478748E-2</c:v>
                </c:pt>
                <c:pt idx="885">
                  <c:v>-0.10245230636355535</c:v>
                </c:pt>
                <c:pt idx="886">
                  <c:v>-0.10524380467819847</c:v>
                </c:pt>
                <c:pt idx="887">
                  <c:v>-0.1155368279992024</c:v>
                </c:pt>
                <c:pt idx="888">
                  <c:v>-0.11347203451616775</c:v>
                </c:pt>
                <c:pt idx="889">
                  <c:v>-0.13230447092438458</c:v>
                </c:pt>
                <c:pt idx="890">
                  <c:v>-0.13232605658629265</c:v>
                </c:pt>
                <c:pt idx="891">
                  <c:v>-0.14963405487652431</c:v>
                </c:pt>
                <c:pt idx="892">
                  <c:v>-0.15546626444505968</c:v>
                </c:pt>
                <c:pt idx="893">
                  <c:v>-0.14850463932434579</c:v>
                </c:pt>
                <c:pt idx="894">
                  <c:v>-0.14184304677532888</c:v>
                </c:pt>
                <c:pt idx="895">
                  <c:v>-0.15241940527400796</c:v>
                </c:pt>
                <c:pt idx="896">
                  <c:v>-0.15826966234780596</c:v>
                </c:pt>
                <c:pt idx="897">
                  <c:v>-0.16855663021709244</c:v>
                </c:pt>
                <c:pt idx="898">
                  <c:v>-0.15737286543118612</c:v>
                </c:pt>
                <c:pt idx="899">
                  <c:v>-0.16438190223537427</c:v>
                </c:pt>
                <c:pt idx="900">
                  <c:v>-0.16924547649242902</c:v>
                </c:pt>
                <c:pt idx="901">
                  <c:v>-0.17517408951014812</c:v>
                </c:pt>
                <c:pt idx="902">
                  <c:v>-0.17074768832932435</c:v>
                </c:pt>
                <c:pt idx="903">
                  <c:v>-0.17526801120524824</c:v>
                </c:pt>
                <c:pt idx="904">
                  <c:v>-0.18083366307068044</c:v>
                </c:pt>
                <c:pt idx="905">
                  <c:v>-0.17834690061328462</c:v>
                </c:pt>
                <c:pt idx="906">
                  <c:v>-0.17286185588651504</c:v>
                </c:pt>
                <c:pt idx="907">
                  <c:v>-0.18300722418203361</c:v>
                </c:pt>
                <c:pt idx="908">
                  <c:v>-0.19580809700914581</c:v>
                </c:pt>
                <c:pt idx="909">
                  <c:v>-0.19594297505751962</c:v>
                </c:pt>
                <c:pt idx="910">
                  <c:v>-0.18301194009365393</c:v>
                </c:pt>
                <c:pt idx="911">
                  <c:v>-0.19478551871002317</c:v>
                </c:pt>
                <c:pt idx="912">
                  <c:v>-0.22139769182450478</c:v>
                </c:pt>
                <c:pt idx="913">
                  <c:v>-0.20197901479324459</c:v>
                </c:pt>
                <c:pt idx="914">
                  <c:v>-0.21827342532126792</c:v>
                </c:pt>
                <c:pt idx="915">
                  <c:v>-0.20804635877358618</c:v>
                </c:pt>
                <c:pt idx="916">
                  <c:v>-0.19153881646130413</c:v>
                </c:pt>
                <c:pt idx="917">
                  <c:v>-0.17743197967753871</c:v>
                </c:pt>
                <c:pt idx="918">
                  <c:v>-0.18346185249883612</c:v>
                </c:pt>
                <c:pt idx="919">
                  <c:v>-0.17001807895729537</c:v>
                </c:pt>
                <c:pt idx="920">
                  <c:v>-0.18228231300297942</c:v>
                </c:pt>
                <c:pt idx="921">
                  <c:v>-0.18396858164860291</c:v>
                </c:pt>
                <c:pt idx="922">
                  <c:v>-0.17925135553444893</c:v>
                </c:pt>
                <c:pt idx="923">
                  <c:v>-0.16386675474330104</c:v>
                </c:pt>
                <c:pt idx="924">
                  <c:v>-0.16558517492280633</c:v>
                </c:pt>
                <c:pt idx="925">
                  <c:v>-0.17018401038374628</c:v>
                </c:pt>
                <c:pt idx="926">
                  <c:v>-0.18148046619649055</c:v>
                </c:pt>
                <c:pt idx="927">
                  <c:v>-0.19004505905891075</c:v>
                </c:pt>
                <c:pt idx="928">
                  <c:v>-0.18189632660633945</c:v>
                </c:pt>
                <c:pt idx="929">
                  <c:v>-0.18156309392714132</c:v>
                </c:pt>
                <c:pt idx="930">
                  <c:v>-0.1813856534503677</c:v>
                </c:pt>
                <c:pt idx="931">
                  <c:v>-0.19633277341213856</c:v>
                </c:pt>
                <c:pt idx="932">
                  <c:v>-0.20874605444415498</c:v>
                </c:pt>
                <c:pt idx="933">
                  <c:v>-0.20337264727331905</c:v>
                </c:pt>
                <c:pt idx="934">
                  <c:v>-0.21093833661649011</c:v>
                </c:pt>
                <c:pt idx="935">
                  <c:v>-0.20698609583916971</c:v>
                </c:pt>
                <c:pt idx="936">
                  <c:v>-0.22905232736277403</c:v>
                </c:pt>
                <c:pt idx="937">
                  <c:v>-0.21681592156840512</c:v>
                </c:pt>
                <c:pt idx="938">
                  <c:v>-0.2084361029338479</c:v>
                </c:pt>
                <c:pt idx="939">
                  <c:v>-0.19771465599855739</c:v>
                </c:pt>
                <c:pt idx="940">
                  <c:v>-0.21464146936518155</c:v>
                </c:pt>
                <c:pt idx="941">
                  <c:v>-0.21166408833478195</c:v>
                </c:pt>
                <c:pt idx="942">
                  <c:v>-0.21412520021483131</c:v>
                </c:pt>
                <c:pt idx="943">
                  <c:v>-0.20018308454987382</c:v>
                </c:pt>
                <c:pt idx="944">
                  <c:v>-0.20416852812402786</c:v>
                </c:pt>
                <c:pt idx="945">
                  <c:v>-0.16057147191218549</c:v>
                </c:pt>
                <c:pt idx="946">
                  <c:v>-0.15136731628291986</c:v>
                </c:pt>
                <c:pt idx="947">
                  <c:v>-0.17072287006011191</c:v>
                </c:pt>
                <c:pt idx="948">
                  <c:v>-0.16704158765526175</c:v>
                </c:pt>
                <c:pt idx="949">
                  <c:v>-0.15710054436781692</c:v>
                </c:pt>
                <c:pt idx="950">
                  <c:v>-0.16900280714596003</c:v>
                </c:pt>
                <c:pt idx="951">
                  <c:v>-0.17409374717973924</c:v>
                </c:pt>
                <c:pt idx="952">
                  <c:v>-0.18239358930874933</c:v>
                </c:pt>
                <c:pt idx="953">
                  <c:v>-0.1886125185700909</c:v>
                </c:pt>
                <c:pt idx="954">
                  <c:v>-0.18917814716390552</c:v>
                </c:pt>
                <c:pt idx="955">
                  <c:v>-0.18321571559367111</c:v>
                </c:pt>
                <c:pt idx="956">
                  <c:v>-0.19149246422837538</c:v>
                </c:pt>
                <c:pt idx="957">
                  <c:v>-0.1937962228151156</c:v>
                </c:pt>
                <c:pt idx="958">
                  <c:v>-0.20312116058650204</c:v>
                </c:pt>
                <c:pt idx="959">
                  <c:v>-0.20637488922586825</c:v>
                </c:pt>
                <c:pt idx="960">
                  <c:v>-0.21252814459911645</c:v>
                </c:pt>
                <c:pt idx="961">
                  <c:v>-0.21241870512689939</c:v>
                </c:pt>
                <c:pt idx="962">
                  <c:v>-0.2123358339151189</c:v>
                </c:pt>
                <c:pt idx="963">
                  <c:v>-0.20798919160882814</c:v>
                </c:pt>
                <c:pt idx="964">
                  <c:v>-0.22141383500441159</c:v>
                </c:pt>
                <c:pt idx="965">
                  <c:v>-0.22353894525259566</c:v>
                </c:pt>
                <c:pt idx="966">
                  <c:v>-0.22004184628712437</c:v>
                </c:pt>
                <c:pt idx="967">
                  <c:v>-0.23305440235152991</c:v>
                </c:pt>
                <c:pt idx="968">
                  <c:v>-0.24112798043549444</c:v>
                </c:pt>
                <c:pt idx="969">
                  <c:v>-0.24433518555274622</c:v>
                </c:pt>
                <c:pt idx="970">
                  <c:v>-0.24405450296332587</c:v>
                </c:pt>
                <c:pt idx="971">
                  <c:v>-0.24869438984186809</c:v>
                </c:pt>
                <c:pt idx="972">
                  <c:v>-0.25491860768604735</c:v>
                </c:pt>
                <c:pt idx="973">
                  <c:v>-0.26379941540509899</c:v>
                </c:pt>
                <c:pt idx="974">
                  <c:v>-0.27207242650362096</c:v>
                </c:pt>
                <c:pt idx="975">
                  <c:v>-0.24917365232377858</c:v>
                </c:pt>
                <c:pt idx="976">
                  <c:v>-0.27748257565946305</c:v>
                </c:pt>
                <c:pt idx="977">
                  <c:v>-0.26640537654391971</c:v>
                </c:pt>
                <c:pt idx="978">
                  <c:v>-0.26582902118449198</c:v>
                </c:pt>
                <c:pt idx="979">
                  <c:v>-0.24427624081742852</c:v>
                </c:pt>
                <c:pt idx="980">
                  <c:v>-0.25485740564301396</c:v>
                </c:pt>
                <c:pt idx="981">
                  <c:v>-0.260121493858956</c:v>
                </c:pt>
                <c:pt idx="982">
                  <c:v>-0.25991250996564313</c:v>
                </c:pt>
                <c:pt idx="983">
                  <c:v>-0.25700535861055729</c:v>
                </c:pt>
                <c:pt idx="984">
                  <c:v>-0.26290837092539204</c:v>
                </c:pt>
                <c:pt idx="985">
                  <c:v>-0.24759468243464214</c:v>
                </c:pt>
                <c:pt idx="986">
                  <c:v>-0.24486775357268245</c:v>
                </c:pt>
                <c:pt idx="987">
                  <c:v>-0.25938887729166721</c:v>
                </c:pt>
                <c:pt idx="988">
                  <c:v>-0.24556491286011192</c:v>
                </c:pt>
                <c:pt idx="989">
                  <c:v>-0.25429472877889703</c:v>
                </c:pt>
                <c:pt idx="990">
                  <c:v>-0.24159069520757975</c:v>
                </c:pt>
                <c:pt idx="991">
                  <c:v>-0.24776902237071269</c:v>
                </c:pt>
                <c:pt idx="992">
                  <c:v>-0.25017801673217965</c:v>
                </c:pt>
                <c:pt idx="993">
                  <c:v>-0.25839790854152989</c:v>
                </c:pt>
                <c:pt idx="994">
                  <c:v>-0.26678813679966978</c:v>
                </c:pt>
                <c:pt idx="995">
                  <c:v>-0.24393047909458423</c:v>
                </c:pt>
                <c:pt idx="996">
                  <c:v>-0.2432714002058679</c:v>
                </c:pt>
                <c:pt idx="997">
                  <c:v>-0.23810465465542086</c:v>
                </c:pt>
                <c:pt idx="998">
                  <c:v>-0.23404354262334851</c:v>
                </c:pt>
                <c:pt idx="999">
                  <c:v>-0.22819029818337841</c:v>
                </c:pt>
                <c:pt idx="1000">
                  <c:v>-0.22294155833107332</c:v>
                </c:pt>
                <c:pt idx="1001">
                  <c:v>-0.22010084581551476</c:v>
                </c:pt>
                <c:pt idx="1002">
                  <c:v>-0.23763612916980875</c:v>
                </c:pt>
                <c:pt idx="1003">
                  <c:v>-0.23981295221163607</c:v>
                </c:pt>
                <c:pt idx="1004">
                  <c:v>-0.25234205051243064</c:v>
                </c:pt>
                <c:pt idx="1005">
                  <c:v>-0.27188711253930842</c:v>
                </c:pt>
                <c:pt idx="1006">
                  <c:v>-0.26616138830827957</c:v>
                </c:pt>
                <c:pt idx="1007">
                  <c:v>-0.27578564176505999</c:v>
                </c:pt>
                <c:pt idx="1008">
                  <c:v>-0.28203222643238357</c:v>
                </c:pt>
                <c:pt idx="1009">
                  <c:v>-0.27908633766543844</c:v>
                </c:pt>
                <c:pt idx="1010">
                  <c:v>-0.27443410946893393</c:v>
                </c:pt>
                <c:pt idx="1011">
                  <c:v>-0.27996277635544387</c:v>
                </c:pt>
                <c:pt idx="1012">
                  <c:v>-0.27755839295712992</c:v>
                </c:pt>
                <c:pt idx="1013">
                  <c:v>-0.26446585132929401</c:v>
                </c:pt>
                <c:pt idx="1014">
                  <c:v>-0.27766834631418058</c:v>
                </c:pt>
                <c:pt idx="1015">
                  <c:v>-0.2761550325463103</c:v>
                </c:pt>
                <c:pt idx="1016">
                  <c:v>-0.25821238129802793</c:v>
                </c:pt>
                <c:pt idx="1017">
                  <c:v>-0.2657279771470808</c:v>
                </c:pt>
                <c:pt idx="1018">
                  <c:v>-0.25849037365509697</c:v>
                </c:pt>
                <c:pt idx="1019">
                  <c:v>-0.24738202150185121</c:v>
                </c:pt>
                <c:pt idx="1020">
                  <c:v>-0.24249573552054121</c:v>
                </c:pt>
                <c:pt idx="1021">
                  <c:v>-0.23620757933375677</c:v>
                </c:pt>
                <c:pt idx="1022">
                  <c:v>-0.21780992548772857</c:v>
                </c:pt>
                <c:pt idx="1023">
                  <c:v>-0.21951917239263627</c:v>
                </c:pt>
                <c:pt idx="1024">
                  <c:v>-0.20471756066991076</c:v>
                </c:pt>
                <c:pt idx="1025">
                  <c:v>-0.20626125185097835</c:v>
                </c:pt>
                <c:pt idx="1026">
                  <c:v>-0.21991108022466363</c:v>
                </c:pt>
                <c:pt idx="1027">
                  <c:v>-0.21192385868975391</c:v>
                </c:pt>
                <c:pt idx="1028">
                  <c:v>-0.21214062653355104</c:v>
                </c:pt>
                <c:pt idx="1029">
                  <c:v>-0.2141744510867821</c:v>
                </c:pt>
                <c:pt idx="1030">
                  <c:v>-0.20783962428523914</c:v>
                </c:pt>
                <c:pt idx="1031">
                  <c:v>-0.20993923139509668</c:v>
                </c:pt>
                <c:pt idx="1032">
                  <c:v>-0.22244956609502797</c:v>
                </c:pt>
                <c:pt idx="1033">
                  <c:v>-0.2263570456787912</c:v>
                </c:pt>
                <c:pt idx="1034">
                  <c:v>-0.21273318919656262</c:v>
                </c:pt>
                <c:pt idx="1035">
                  <c:v>-0.1961400204326762</c:v>
                </c:pt>
                <c:pt idx="1036">
                  <c:v>-0.20501320353494118</c:v>
                </c:pt>
                <c:pt idx="1037">
                  <c:v>-0.21705618222592599</c:v>
                </c:pt>
                <c:pt idx="1038">
                  <c:v>-0.20684609600567666</c:v>
                </c:pt>
                <c:pt idx="1039">
                  <c:v>-0.19234179504157625</c:v>
                </c:pt>
                <c:pt idx="1040">
                  <c:v>-0.19230134283381214</c:v>
                </c:pt>
                <c:pt idx="1041">
                  <c:v>-0.18468309889451218</c:v>
                </c:pt>
                <c:pt idx="1042">
                  <c:v>-0.17214300943959485</c:v>
                </c:pt>
                <c:pt idx="1043">
                  <c:v>-0.1599571449513949</c:v>
                </c:pt>
                <c:pt idx="1044">
                  <c:v>-0.16732727798361269</c:v>
                </c:pt>
                <c:pt idx="1045">
                  <c:v>-0.17480456766996785</c:v>
                </c:pt>
                <c:pt idx="1046">
                  <c:v>-0.17569880925913248</c:v>
                </c:pt>
                <c:pt idx="1047">
                  <c:v>-0.17786204866699981</c:v>
                </c:pt>
                <c:pt idx="1048">
                  <c:v>-0.17325285801880608</c:v>
                </c:pt>
                <c:pt idx="1049">
                  <c:v>-0.1918058361996941</c:v>
                </c:pt>
                <c:pt idx="1050">
                  <c:v>-0.19790303651536312</c:v>
                </c:pt>
                <c:pt idx="1051">
                  <c:v>-0.18106138055670634</c:v>
                </c:pt>
                <c:pt idx="1052">
                  <c:v>-0.17155189500844636</c:v>
                </c:pt>
                <c:pt idx="1053">
                  <c:v>-0.17452711937003709</c:v>
                </c:pt>
                <c:pt idx="1054">
                  <c:v>-0.17337549227115778</c:v>
                </c:pt>
                <c:pt idx="1055">
                  <c:v>-0.17823228802461896</c:v>
                </c:pt>
                <c:pt idx="1056">
                  <c:v>-0.19892538670833815</c:v>
                </c:pt>
                <c:pt idx="1057">
                  <c:v>-0.19959348339956484</c:v>
                </c:pt>
                <c:pt idx="1058">
                  <c:v>-0.19759940342246873</c:v>
                </c:pt>
                <c:pt idx="1059">
                  <c:v>-0.20422584253118595</c:v>
                </c:pt>
                <c:pt idx="1060">
                  <c:v>-0.18916005259765872</c:v>
                </c:pt>
                <c:pt idx="1061">
                  <c:v>-0.18866687776459962</c:v>
                </c:pt>
                <c:pt idx="1062">
                  <c:v>-0.20143062958265026</c:v>
                </c:pt>
                <c:pt idx="1063">
                  <c:v>-0.20733968056430413</c:v>
                </c:pt>
                <c:pt idx="1064">
                  <c:v>-0.2114445942061387</c:v>
                </c:pt>
                <c:pt idx="1065">
                  <c:v>-0.21579066319911874</c:v>
                </c:pt>
                <c:pt idx="1066">
                  <c:v>-0.21598664396481865</c:v>
                </c:pt>
                <c:pt idx="1067">
                  <c:v>-0.20526907632495434</c:v>
                </c:pt>
                <c:pt idx="1068">
                  <c:v>-0.18685470868979287</c:v>
                </c:pt>
                <c:pt idx="1069">
                  <c:v>-0.18036813820023495</c:v>
                </c:pt>
                <c:pt idx="1070">
                  <c:v>-0.18911934241370029</c:v>
                </c:pt>
                <c:pt idx="1071">
                  <c:v>-0.18374425442094172</c:v>
                </c:pt>
                <c:pt idx="1072">
                  <c:v>-0.17879292254465007</c:v>
                </c:pt>
                <c:pt idx="1073">
                  <c:v>-0.16189499359399506</c:v>
                </c:pt>
                <c:pt idx="1074">
                  <c:v>-0.15070817070860967</c:v>
                </c:pt>
                <c:pt idx="1075">
                  <c:v>-0.15599827991452</c:v>
                </c:pt>
                <c:pt idx="1076">
                  <c:v>-0.15931775747928284</c:v>
                </c:pt>
                <c:pt idx="1077">
                  <c:v>-0.1681243512194639</c:v>
                </c:pt>
                <c:pt idx="1078">
                  <c:v>-0.16538717368899408</c:v>
                </c:pt>
                <c:pt idx="1079">
                  <c:v>-0.16865314730778858</c:v>
                </c:pt>
                <c:pt idx="1080">
                  <c:v>-0.14476147430303432</c:v>
                </c:pt>
                <c:pt idx="1081">
                  <c:v>-0.15887910462253527</c:v>
                </c:pt>
                <c:pt idx="1082">
                  <c:v>-0.16817498919543761</c:v>
                </c:pt>
                <c:pt idx="1083">
                  <c:v>-0.1774505555864177</c:v>
                </c:pt>
                <c:pt idx="1084">
                  <c:v>-0.17752276077311469</c:v>
                </c:pt>
                <c:pt idx="1085">
                  <c:v>-0.18544270126853712</c:v>
                </c:pt>
                <c:pt idx="1086">
                  <c:v>-0.18812240421122645</c:v>
                </c:pt>
                <c:pt idx="1087">
                  <c:v>-0.17508214119240298</c:v>
                </c:pt>
                <c:pt idx="1088">
                  <c:v>-0.17799008236684008</c:v>
                </c:pt>
                <c:pt idx="1089">
                  <c:v>-0.19096353099540453</c:v>
                </c:pt>
                <c:pt idx="1090">
                  <c:v>-0.19404019025612348</c:v>
                </c:pt>
                <c:pt idx="1091">
                  <c:v>-0.1906141848066388</c:v>
                </c:pt>
                <c:pt idx="1092">
                  <c:v>-0.19390606717311742</c:v>
                </c:pt>
                <c:pt idx="1093">
                  <c:v>-0.19773784956828766</c:v>
                </c:pt>
                <c:pt idx="1094">
                  <c:v>-0.19151030683844095</c:v>
                </c:pt>
                <c:pt idx="1095">
                  <c:v>-0.20995516550486354</c:v>
                </c:pt>
                <c:pt idx="1096">
                  <c:v>-0.20529490841016604</c:v>
                </c:pt>
                <c:pt idx="1097">
                  <c:v>-0.2085764911025117</c:v>
                </c:pt>
                <c:pt idx="1098">
                  <c:v>-0.19502602950923156</c:v>
                </c:pt>
                <c:pt idx="1099">
                  <c:v>-0.18857768558761839</c:v>
                </c:pt>
                <c:pt idx="1100">
                  <c:v>-0.18558794816176183</c:v>
                </c:pt>
                <c:pt idx="1101">
                  <c:v>-0.19305392243939212</c:v>
                </c:pt>
                <c:pt idx="1102">
                  <c:v>-0.1733216134347052</c:v>
                </c:pt>
                <c:pt idx="1103">
                  <c:v>-0.1724808282665439</c:v>
                </c:pt>
                <c:pt idx="1104">
                  <c:v>-0.16779486189856216</c:v>
                </c:pt>
                <c:pt idx="1105">
                  <c:v>-0.17129455240685337</c:v>
                </c:pt>
                <c:pt idx="1106">
                  <c:v>-0.1596976044208813</c:v>
                </c:pt>
                <c:pt idx="1107">
                  <c:v>-0.15797041711567891</c:v>
                </c:pt>
                <c:pt idx="1108">
                  <c:v>-0.1622173613936336</c:v>
                </c:pt>
                <c:pt idx="1109">
                  <c:v>-0.16764618271677745</c:v>
                </c:pt>
                <c:pt idx="1110">
                  <c:v>-0.1709828441461908</c:v>
                </c:pt>
                <c:pt idx="1111">
                  <c:v>-0.15897317022216795</c:v>
                </c:pt>
                <c:pt idx="1112">
                  <c:v>-0.17453780714832656</c:v>
                </c:pt>
                <c:pt idx="1113">
                  <c:v>-0.17294983091224173</c:v>
                </c:pt>
                <c:pt idx="1114">
                  <c:v>-0.16939086668010633</c:v>
                </c:pt>
                <c:pt idx="1115">
                  <c:v>-0.16709453504685395</c:v>
                </c:pt>
                <c:pt idx="1116">
                  <c:v>-0.1551409833969824</c:v>
                </c:pt>
                <c:pt idx="1117">
                  <c:v>-0.15518310512298625</c:v>
                </c:pt>
                <c:pt idx="1118">
                  <c:v>-0.16933753817835767</c:v>
                </c:pt>
                <c:pt idx="1119">
                  <c:v>-0.1676883717545698</c:v>
                </c:pt>
                <c:pt idx="1120">
                  <c:v>-0.15670746086202292</c:v>
                </c:pt>
                <c:pt idx="1121">
                  <c:v>-0.15096045294759297</c:v>
                </c:pt>
                <c:pt idx="1122">
                  <c:v>-0.13580313148698558</c:v>
                </c:pt>
                <c:pt idx="1123">
                  <c:v>-0.12843612429808668</c:v>
                </c:pt>
                <c:pt idx="1124">
                  <c:v>-0.11269373043129459</c:v>
                </c:pt>
                <c:pt idx="1125">
                  <c:v>-0.12839567640102997</c:v>
                </c:pt>
                <c:pt idx="1126">
                  <c:v>-0.14396224810245761</c:v>
                </c:pt>
                <c:pt idx="1127">
                  <c:v>-0.12933809447322367</c:v>
                </c:pt>
                <c:pt idx="1128">
                  <c:v>-0.1301028237994904</c:v>
                </c:pt>
                <c:pt idx="1129">
                  <c:v>-0.12319091775332369</c:v>
                </c:pt>
                <c:pt idx="1130">
                  <c:v>-0.11387443563883945</c:v>
                </c:pt>
                <c:pt idx="1131">
                  <c:v>-0.1048584862257783</c:v>
                </c:pt>
                <c:pt idx="1132">
                  <c:v>-0.10256704467416053</c:v>
                </c:pt>
                <c:pt idx="1133">
                  <c:v>-9.3104541458843434E-2</c:v>
                </c:pt>
                <c:pt idx="1134">
                  <c:v>-0.10975495376387077</c:v>
                </c:pt>
                <c:pt idx="1135">
                  <c:v>-0.10104742732696402</c:v>
                </c:pt>
                <c:pt idx="1136">
                  <c:v>-0.11127681908806161</c:v>
                </c:pt>
                <c:pt idx="1137">
                  <c:v>-0.10362523842012641</c:v>
                </c:pt>
                <c:pt idx="1138">
                  <c:v>-0.10358184241088748</c:v>
                </c:pt>
                <c:pt idx="1139">
                  <c:v>-0.10605104423014752</c:v>
                </c:pt>
                <c:pt idx="1140">
                  <c:v>-0.11620632079235189</c:v>
                </c:pt>
                <c:pt idx="1141">
                  <c:v>-0.12076158892081446</c:v>
                </c:pt>
                <c:pt idx="1142">
                  <c:v>-0.12351604444651626</c:v>
                </c:pt>
                <c:pt idx="1143">
                  <c:v>-0.11942356986809369</c:v>
                </c:pt>
                <c:pt idx="1144">
                  <c:v>-0.10042988627829694</c:v>
                </c:pt>
                <c:pt idx="1145">
                  <c:v>-0.10377959920208918</c:v>
                </c:pt>
                <c:pt idx="1146">
                  <c:v>-0.11093465137800551</c:v>
                </c:pt>
                <c:pt idx="1147">
                  <c:v>-0.11508974756194564</c:v>
                </c:pt>
                <c:pt idx="1148">
                  <c:v>-0.11146576082883289</c:v>
                </c:pt>
                <c:pt idx="1149">
                  <c:v>-0.10884403108270241</c:v>
                </c:pt>
                <c:pt idx="1150">
                  <c:v>-0.11227857760339283</c:v>
                </c:pt>
                <c:pt idx="1151">
                  <c:v>-9.6467311603471925E-2</c:v>
                </c:pt>
                <c:pt idx="1152">
                  <c:v>-0.10711424312419802</c:v>
                </c:pt>
                <c:pt idx="1153">
                  <c:v>-0.11436626701494489</c:v>
                </c:pt>
                <c:pt idx="1154">
                  <c:v>-0.1133622982674127</c:v>
                </c:pt>
                <c:pt idx="1155">
                  <c:v>-9.80975011892017E-2</c:v>
                </c:pt>
                <c:pt idx="1156">
                  <c:v>-9.6908156902360487E-2</c:v>
                </c:pt>
                <c:pt idx="1157">
                  <c:v>-8.7263185923570699E-2</c:v>
                </c:pt>
                <c:pt idx="1158">
                  <c:v>-9.5936229310126006E-2</c:v>
                </c:pt>
                <c:pt idx="1159">
                  <c:v>-0.10235634436498445</c:v>
                </c:pt>
                <c:pt idx="1160">
                  <c:v>-9.9663169588233402E-2</c:v>
                </c:pt>
                <c:pt idx="1161">
                  <c:v>-0.10098056891699331</c:v>
                </c:pt>
                <c:pt idx="1162">
                  <c:v>-0.11009500586102133</c:v>
                </c:pt>
                <c:pt idx="1163">
                  <c:v>-9.9626383100012317E-2</c:v>
                </c:pt>
                <c:pt idx="1164">
                  <c:v>-0.10074971779416018</c:v>
                </c:pt>
                <c:pt idx="1165">
                  <c:v>-0.10392124374534679</c:v>
                </c:pt>
                <c:pt idx="1166">
                  <c:v>-9.8622934946846944E-2</c:v>
                </c:pt>
                <c:pt idx="1167">
                  <c:v>-9.335049543968657E-2</c:v>
                </c:pt>
                <c:pt idx="1168">
                  <c:v>-9.1560132160325186E-2</c:v>
                </c:pt>
                <c:pt idx="1169">
                  <c:v>-9.4812297902122755E-2</c:v>
                </c:pt>
                <c:pt idx="1170">
                  <c:v>-9.5644824304793985E-2</c:v>
                </c:pt>
                <c:pt idx="1171">
                  <c:v>-0.10700778934647324</c:v>
                </c:pt>
                <c:pt idx="1172">
                  <c:v>-0.10717828782271019</c:v>
                </c:pt>
                <c:pt idx="1173">
                  <c:v>-0.12081349338715783</c:v>
                </c:pt>
                <c:pt idx="1174">
                  <c:v>-0.11136062314168521</c:v>
                </c:pt>
                <c:pt idx="1175">
                  <c:v>-0.11425696206013089</c:v>
                </c:pt>
                <c:pt idx="1176">
                  <c:v>-0.10641970098648661</c:v>
                </c:pt>
                <c:pt idx="1177">
                  <c:v>-0.11321839757236639</c:v>
                </c:pt>
                <c:pt idx="1178">
                  <c:v>-0.11052080254390287</c:v>
                </c:pt>
                <c:pt idx="1179">
                  <c:v>-9.9520139141758071E-2</c:v>
                </c:pt>
                <c:pt idx="1180">
                  <c:v>-9.7397918941930506E-2</c:v>
                </c:pt>
                <c:pt idx="1181">
                  <c:v>-8.9011198494573618E-2</c:v>
                </c:pt>
                <c:pt idx="1182">
                  <c:v>-9.3417715687545672E-2</c:v>
                </c:pt>
                <c:pt idx="1183">
                  <c:v>-9.9960180288444597E-2</c:v>
                </c:pt>
                <c:pt idx="1184">
                  <c:v>-8.1076345638562752E-2</c:v>
                </c:pt>
                <c:pt idx="1185">
                  <c:v>-8.0019637460027784E-2</c:v>
                </c:pt>
                <c:pt idx="1186">
                  <c:v>-6.7320769900445471E-2</c:v>
                </c:pt>
                <c:pt idx="1187">
                  <c:v>-5.4463008910730658E-2</c:v>
                </c:pt>
                <c:pt idx="1188">
                  <c:v>-6.0060962493912844E-2</c:v>
                </c:pt>
                <c:pt idx="1189">
                  <c:v>-5.1762863301987712E-2</c:v>
                </c:pt>
                <c:pt idx="1190">
                  <c:v>-6.2596676039066892E-2</c:v>
                </c:pt>
                <c:pt idx="1191">
                  <c:v>-6.8829195638337476E-2</c:v>
                </c:pt>
                <c:pt idx="1192">
                  <c:v>-6.4675974997979918E-2</c:v>
                </c:pt>
                <c:pt idx="1193">
                  <c:v>-5.9816604976811481E-2</c:v>
                </c:pt>
                <c:pt idx="1194">
                  <c:v>-7.1905217806944269E-2</c:v>
                </c:pt>
                <c:pt idx="1195">
                  <c:v>-7.4398395115149854E-2</c:v>
                </c:pt>
                <c:pt idx="1196">
                  <c:v>-8.3429018543132255E-2</c:v>
                </c:pt>
                <c:pt idx="1197">
                  <c:v>-8.8389662854378881E-2</c:v>
                </c:pt>
                <c:pt idx="1198">
                  <c:v>-8.7275630762145839E-2</c:v>
                </c:pt>
                <c:pt idx="1199">
                  <c:v>-8.0924269472529273E-2</c:v>
                </c:pt>
                <c:pt idx="1200">
                  <c:v>-9.4399815727227512E-2</c:v>
                </c:pt>
                <c:pt idx="1201">
                  <c:v>-9.0192493355024814E-2</c:v>
                </c:pt>
                <c:pt idx="1202">
                  <c:v>-9.2264031519549955E-2</c:v>
                </c:pt>
                <c:pt idx="1203">
                  <c:v>-8.6664402351835201E-2</c:v>
                </c:pt>
                <c:pt idx="1204">
                  <c:v>-6.3767661832083627E-2</c:v>
                </c:pt>
                <c:pt idx="1205">
                  <c:v>-6.5084883666467849E-2</c:v>
                </c:pt>
                <c:pt idx="1206">
                  <c:v>-6.1384620369575746E-2</c:v>
                </c:pt>
                <c:pt idx="1207">
                  <c:v>-5.8571458999159727E-2</c:v>
                </c:pt>
                <c:pt idx="1208">
                  <c:v>-4.6227947458142897E-2</c:v>
                </c:pt>
                <c:pt idx="1209">
                  <c:v>-4.0797000746422708E-2</c:v>
                </c:pt>
                <c:pt idx="1210">
                  <c:v>-4.6186754628466095E-2</c:v>
                </c:pt>
                <c:pt idx="1211">
                  <c:v>-3.8157603995291944E-2</c:v>
                </c:pt>
                <c:pt idx="1212">
                  <c:v>-3.6511319056608788E-2</c:v>
                </c:pt>
                <c:pt idx="1213">
                  <c:v>-2.9121768197847335E-2</c:v>
                </c:pt>
                <c:pt idx="1214">
                  <c:v>-3.2987352455497651E-2</c:v>
                </c:pt>
                <c:pt idx="1215">
                  <c:v>-1.3325571304807556E-2</c:v>
                </c:pt>
                <c:pt idx="1216">
                  <c:v>1.4492037074411199E-2</c:v>
                </c:pt>
                <c:pt idx="1217">
                  <c:v>2.2791507995679989E-2</c:v>
                </c:pt>
                <c:pt idx="1218">
                  <c:v>1.1489135569139285E-2</c:v>
                </c:pt>
                <c:pt idx="1219">
                  <c:v>3.3339203298982795E-3</c:v>
                </c:pt>
                <c:pt idx="1220">
                  <c:v>8.6358504546944874E-3</c:v>
                </c:pt>
                <c:pt idx="1221">
                  <c:v>-8.8033966802207007E-3</c:v>
                </c:pt>
                <c:pt idx="1222">
                  <c:v>-3.0062390607975623E-4</c:v>
                </c:pt>
                <c:pt idx="1223">
                  <c:v>1.0986741944762572E-2</c:v>
                </c:pt>
                <c:pt idx="1224">
                  <c:v>2.1801767969793547E-2</c:v>
                </c:pt>
                <c:pt idx="1225">
                  <c:v>2.048573074623234E-2</c:v>
                </c:pt>
                <c:pt idx="1226">
                  <c:v>5.3157023960061986E-2</c:v>
                </c:pt>
                <c:pt idx="1227">
                  <c:v>6.6973404158211278E-2</c:v>
                </c:pt>
                <c:pt idx="1228">
                  <c:v>0.11093417595258247</c:v>
                </c:pt>
                <c:pt idx="1229">
                  <c:v>9.5219864932545334E-2</c:v>
                </c:pt>
                <c:pt idx="1230">
                  <c:v>5.67800181223665E-2</c:v>
                </c:pt>
                <c:pt idx="1231">
                  <c:v>6.6974533749397852E-2</c:v>
                </c:pt>
                <c:pt idx="1232">
                  <c:v>4.2793054076294301E-2</c:v>
                </c:pt>
                <c:pt idx="1233">
                  <c:v>5.5055755911877641E-2</c:v>
                </c:pt>
                <c:pt idx="1234">
                  <c:v>5.9837769660229634E-2</c:v>
                </c:pt>
                <c:pt idx="1235">
                  <c:v>8.4018238743915508E-2</c:v>
                </c:pt>
                <c:pt idx="1236">
                  <c:v>6.5653772769105306E-2</c:v>
                </c:pt>
                <c:pt idx="1237">
                  <c:v>5.8929745013803728E-2</c:v>
                </c:pt>
                <c:pt idx="1238">
                  <c:v>5.7724053388060116E-2</c:v>
                </c:pt>
                <c:pt idx="1239">
                  <c:v>7.1636973071096566E-2</c:v>
                </c:pt>
                <c:pt idx="1240">
                  <c:v>6.4894134277495658E-2</c:v>
                </c:pt>
                <c:pt idx="1241">
                  <c:v>5.9762877040128691E-2</c:v>
                </c:pt>
                <c:pt idx="1242">
                  <c:v>5.0486516224166077E-2</c:v>
                </c:pt>
                <c:pt idx="1243">
                  <c:v>2.2718678308363945E-2</c:v>
                </c:pt>
                <c:pt idx="1244">
                  <c:v>1.8650272523213014E-2</c:v>
                </c:pt>
                <c:pt idx="1245">
                  <c:v>1.7155369764780149E-2</c:v>
                </c:pt>
                <c:pt idx="1246">
                  <c:v>-1.5043116868864639E-3</c:v>
                </c:pt>
                <c:pt idx="1247">
                  <c:v>3.2658012517558163E-3</c:v>
                </c:pt>
                <c:pt idx="1248">
                  <c:v>-5.1332764217306955E-3</c:v>
                </c:pt>
                <c:pt idx="1249">
                  <c:v>-1.6673747242580035E-2</c:v>
                </c:pt>
                <c:pt idx="1250">
                  <c:v>-1.5209709495863564E-2</c:v>
                </c:pt>
                <c:pt idx="1251">
                  <c:v>-1.2185958649870118E-2</c:v>
                </c:pt>
                <c:pt idx="1252">
                  <c:v>-1.3541969589888236E-2</c:v>
                </c:pt>
                <c:pt idx="1253">
                  <c:v>4.8783209868565247E-3</c:v>
                </c:pt>
                <c:pt idx="1254">
                  <c:v>-2.6864343262948173E-3</c:v>
                </c:pt>
                <c:pt idx="1255">
                  <c:v>4.1219469675915846E-3</c:v>
                </c:pt>
                <c:pt idx="1256">
                  <c:v>3.9171883334393726E-2</c:v>
                </c:pt>
                <c:pt idx="1257">
                  <c:v>3.8519371578693076E-2</c:v>
                </c:pt>
                <c:pt idx="1258">
                  <c:v>4.9618135504010757E-2</c:v>
                </c:pt>
                <c:pt idx="1259">
                  <c:v>5.5618691479688107E-2</c:v>
                </c:pt>
                <c:pt idx="1260">
                  <c:v>7.6855562839071884E-2</c:v>
                </c:pt>
                <c:pt idx="1261">
                  <c:v>5.843533912731258E-2</c:v>
                </c:pt>
                <c:pt idx="1262">
                  <c:v>6.454657508893788E-2</c:v>
                </c:pt>
                <c:pt idx="1263">
                  <c:v>7.2469878797334977E-2</c:v>
                </c:pt>
                <c:pt idx="1264">
                  <c:v>6.7977023457164193E-2</c:v>
                </c:pt>
                <c:pt idx="1265">
                  <c:v>8.5405415126490594E-2</c:v>
                </c:pt>
                <c:pt idx="1266">
                  <c:v>9.4571273793986582E-2</c:v>
                </c:pt>
                <c:pt idx="1267">
                  <c:v>8.783750581641056E-2</c:v>
                </c:pt>
                <c:pt idx="1268">
                  <c:v>9.6254183189026357E-2</c:v>
                </c:pt>
                <c:pt idx="1269">
                  <c:v>7.5820576015396116E-2</c:v>
                </c:pt>
                <c:pt idx="1270">
                  <c:v>7.3282903653311221E-2</c:v>
                </c:pt>
                <c:pt idx="1271">
                  <c:v>9.4046394686301965E-2</c:v>
                </c:pt>
                <c:pt idx="1272">
                  <c:v>9.4011404302059814E-2</c:v>
                </c:pt>
                <c:pt idx="1273">
                  <c:v>9.2171989243434518E-2</c:v>
                </c:pt>
                <c:pt idx="1274">
                  <c:v>7.3647279679069422E-2</c:v>
                </c:pt>
                <c:pt idx="1275">
                  <c:v>7.2854392469367341E-2</c:v>
                </c:pt>
                <c:pt idx="1276">
                  <c:v>7.6525503151622126E-2</c:v>
                </c:pt>
                <c:pt idx="1277">
                  <c:v>9.3551038910428375E-2</c:v>
                </c:pt>
                <c:pt idx="1278">
                  <c:v>0.10189285973084597</c:v>
                </c:pt>
                <c:pt idx="1279">
                  <c:v>0.10847781323495476</c:v>
                </c:pt>
                <c:pt idx="1280">
                  <c:v>0.13207604120785865</c:v>
                </c:pt>
                <c:pt idx="1281">
                  <c:v>0.13065234401319983</c:v>
                </c:pt>
                <c:pt idx="1282">
                  <c:v>0.11112176367284501</c:v>
                </c:pt>
                <c:pt idx="1283">
                  <c:v>9.655290103532177E-2</c:v>
                </c:pt>
                <c:pt idx="1284">
                  <c:v>9.0334129252812201E-2</c:v>
                </c:pt>
                <c:pt idx="1285">
                  <c:v>9.6193091284546034E-2</c:v>
                </c:pt>
                <c:pt idx="1286">
                  <c:v>0.10217615906756874</c:v>
                </c:pt>
                <c:pt idx="1287">
                  <c:v>9.832200760345447E-2</c:v>
                </c:pt>
                <c:pt idx="1288">
                  <c:v>9.422217621977369E-2</c:v>
                </c:pt>
                <c:pt idx="1289">
                  <c:v>8.2083957348080203E-2</c:v>
                </c:pt>
                <c:pt idx="1290">
                  <c:v>8.8351622850361522E-2</c:v>
                </c:pt>
                <c:pt idx="1291">
                  <c:v>8.9162607937689931E-2</c:v>
                </c:pt>
                <c:pt idx="1292">
                  <c:v>0.10815374339421477</c:v>
                </c:pt>
                <c:pt idx="1293">
                  <c:v>0.101243707463014</c:v>
                </c:pt>
                <c:pt idx="1294">
                  <c:v>8.6174213625681381E-2</c:v>
                </c:pt>
                <c:pt idx="1295">
                  <c:v>6.6480642184732819E-2</c:v>
                </c:pt>
                <c:pt idx="1296">
                  <c:v>6.074452811544441E-2</c:v>
                </c:pt>
                <c:pt idx="1297">
                  <c:v>6.5400143460240756E-2</c:v>
                </c:pt>
                <c:pt idx="1298">
                  <c:v>4.9270449250103709E-2</c:v>
                </c:pt>
                <c:pt idx="1299">
                  <c:v>6.6961587661588329E-2</c:v>
                </c:pt>
                <c:pt idx="1300">
                  <c:v>7.9115421429653804E-2</c:v>
                </c:pt>
                <c:pt idx="1301">
                  <c:v>5.9745827254912481E-2</c:v>
                </c:pt>
                <c:pt idx="1302">
                  <c:v>7.3961971091206752E-2</c:v>
                </c:pt>
                <c:pt idx="1303">
                  <c:v>9.5729409430101414E-2</c:v>
                </c:pt>
                <c:pt idx="1304">
                  <c:v>9.5320181945609261E-2</c:v>
                </c:pt>
                <c:pt idx="1305">
                  <c:v>0.10332957885084912</c:v>
                </c:pt>
                <c:pt idx="1306">
                  <c:v>9.8552533951482224E-2</c:v>
                </c:pt>
                <c:pt idx="1307">
                  <c:v>9.4782495139561995E-2</c:v>
                </c:pt>
                <c:pt idx="1308">
                  <c:v>0.10329567924468928</c:v>
                </c:pt>
                <c:pt idx="1309">
                  <c:v>0.10066107941947602</c:v>
                </c:pt>
                <c:pt idx="1310">
                  <c:v>8.4617922098398274E-2</c:v>
                </c:pt>
                <c:pt idx="1311">
                  <c:v>8.8740072861869967E-2</c:v>
                </c:pt>
                <c:pt idx="1312">
                  <c:v>9.9148582928926421E-2</c:v>
                </c:pt>
                <c:pt idx="1313">
                  <c:v>0.10877409672525516</c:v>
                </c:pt>
                <c:pt idx="1314">
                  <c:v>9.7149557901034994E-2</c:v>
                </c:pt>
                <c:pt idx="1315">
                  <c:v>9.1039410901973761E-2</c:v>
                </c:pt>
                <c:pt idx="1316">
                  <c:v>7.9386681691332145E-2</c:v>
                </c:pt>
                <c:pt idx="1317">
                  <c:v>9.8054221157068924E-2</c:v>
                </c:pt>
                <c:pt idx="1318">
                  <c:v>0.10325778622828478</c:v>
                </c:pt>
                <c:pt idx="1319">
                  <c:v>7.1478829577654251E-2</c:v>
                </c:pt>
                <c:pt idx="1320">
                  <c:v>6.8764284476027893E-2</c:v>
                </c:pt>
                <c:pt idx="1321">
                  <c:v>5.6064257861167595E-2</c:v>
                </c:pt>
                <c:pt idx="1322">
                  <c:v>4.8952068084266318E-2</c:v>
                </c:pt>
                <c:pt idx="1323">
                  <c:v>4.7820636104845424E-2</c:v>
                </c:pt>
                <c:pt idx="1324">
                  <c:v>4.2941112866423686E-2</c:v>
                </c:pt>
                <c:pt idx="1325">
                  <c:v>3.1289866710708519E-2</c:v>
                </c:pt>
                <c:pt idx="1326">
                  <c:v>4.474250778486269E-2</c:v>
                </c:pt>
                <c:pt idx="1327">
                  <c:v>3.919455342217245E-2</c:v>
                </c:pt>
                <c:pt idx="1328">
                  <c:v>4.1924794875353569E-2</c:v>
                </c:pt>
                <c:pt idx="1329">
                  <c:v>4.5495903643300736E-2</c:v>
                </c:pt>
                <c:pt idx="1330">
                  <c:v>5.2766954936842914E-2</c:v>
                </c:pt>
                <c:pt idx="1331">
                  <c:v>5.4273668628095462E-2</c:v>
                </c:pt>
                <c:pt idx="1332">
                  <c:v>5.7258121427587863E-2</c:v>
                </c:pt>
                <c:pt idx="1333">
                  <c:v>5.7131699663811181E-2</c:v>
                </c:pt>
                <c:pt idx="1334">
                  <c:v>4.6360939506803082E-2</c:v>
                </c:pt>
                <c:pt idx="1335">
                  <c:v>3.2847045931222979E-2</c:v>
                </c:pt>
                <c:pt idx="1336">
                  <c:v>3.4668590151559014E-2</c:v>
                </c:pt>
                <c:pt idx="1337">
                  <c:v>2.5266077492643316E-2</c:v>
                </c:pt>
                <c:pt idx="1338">
                  <c:v>3.6041973664193656E-2</c:v>
                </c:pt>
                <c:pt idx="1339">
                  <c:v>3.292588511627443E-2</c:v>
                </c:pt>
                <c:pt idx="1340">
                  <c:v>4.1621802496857374E-2</c:v>
                </c:pt>
                <c:pt idx="1341">
                  <c:v>3.1605341189252643E-2</c:v>
                </c:pt>
                <c:pt idx="1342">
                  <c:v>3.1356901866616833E-2</c:v>
                </c:pt>
                <c:pt idx="1343">
                  <c:v>1.7673609735024264E-2</c:v>
                </c:pt>
                <c:pt idx="1344">
                  <c:v>2.9654644101840974E-2</c:v>
                </c:pt>
                <c:pt idx="1345">
                  <c:v>2.3247645274415956E-3</c:v>
                </c:pt>
                <c:pt idx="1346">
                  <c:v>3.0108790111260303E-2</c:v>
                </c:pt>
                <c:pt idx="1347">
                  <c:v>4.4483336891274899E-2</c:v>
                </c:pt>
                <c:pt idx="1348">
                  <c:v>4.2910069767566873E-2</c:v>
                </c:pt>
                <c:pt idx="1349">
                  <c:v>3.9765610252043684E-2</c:v>
                </c:pt>
                <c:pt idx="1350">
                  <c:v>3.7206179972212067E-2</c:v>
                </c:pt>
                <c:pt idx="1351">
                  <c:v>4.0730741771795032E-2</c:v>
                </c:pt>
                <c:pt idx="1352">
                  <c:v>4.1385984049781097E-2</c:v>
                </c:pt>
                <c:pt idx="1353">
                  <c:v>2.8382129122818258E-2</c:v>
                </c:pt>
                <c:pt idx="1354">
                  <c:v>2.8328009425585408E-2</c:v>
                </c:pt>
                <c:pt idx="1355">
                  <c:v>1.7374947785096372E-2</c:v>
                </c:pt>
                <c:pt idx="1356">
                  <c:v>1.3708956711937873E-2</c:v>
                </c:pt>
                <c:pt idx="1357">
                  <c:v>1.1153784608543089E-2</c:v>
                </c:pt>
                <c:pt idx="1358">
                  <c:v>5.3337535409673648E-3</c:v>
                </c:pt>
                <c:pt idx="1359">
                  <c:v>1.2374656641664166E-2</c:v>
                </c:pt>
                <c:pt idx="1360">
                  <c:v>2.1029347703238249E-2</c:v>
                </c:pt>
                <c:pt idx="1361">
                  <c:v>2.0625270077694862E-2</c:v>
                </c:pt>
                <c:pt idx="1362">
                  <c:v>3.8638556974524519E-3</c:v>
                </c:pt>
                <c:pt idx="1363">
                  <c:v>1.358276109866257E-2</c:v>
                </c:pt>
                <c:pt idx="1364">
                  <c:v>1.4395077794948304E-2</c:v>
                </c:pt>
                <c:pt idx="1365">
                  <c:v>1.7769844442810337E-2</c:v>
                </c:pt>
                <c:pt idx="1366">
                  <c:v>2.6102540254969019E-2</c:v>
                </c:pt>
                <c:pt idx="1367">
                  <c:v>3.1798085225166632E-2</c:v>
                </c:pt>
                <c:pt idx="1368">
                  <c:v>3.1128483493425153E-2</c:v>
                </c:pt>
                <c:pt idx="1369">
                  <c:v>5.5802403240990332E-2</c:v>
                </c:pt>
                <c:pt idx="1370">
                  <c:v>6.1156988554140854E-2</c:v>
                </c:pt>
                <c:pt idx="1371">
                  <c:v>6.5375625401321316E-2</c:v>
                </c:pt>
                <c:pt idx="1372">
                  <c:v>6.9759870544970862E-2</c:v>
                </c:pt>
                <c:pt idx="1373">
                  <c:v>7.5033174815069603E-2</c:v>
                </c:pt>
                <c:pt idx="1374">
                  <c:v>8.4852577755109293E-2</c:v>
                </c:pt>
                <c:pt idx="1375">
                  <c:v>8.3837946118275858E-2</c:v>
                </c:pt>
                <c:pt idx="1376">
                  <c:v>9.1338609982130614E-2</c:v>
                </c:pt>
                <c:pt idx="1377">
                  <c:v>8.4850744846271142E-2</c:v>
                </c:pt>
                <c:pt idx="1378">
                  <c:v>8.1381942987172745E-2</c:v>
                </c:pt>
                <c:pt idx="1379">
                  <c:v>8.8653140350666265E-2</c:v>
                </c:pt>
                <c:pt idx="1380">
                  <c:v>8.6691861632698736E-2</c:v>
                </c:pt>
                <c:pt idx="1381">
                  <c:v>8.4831927351892017E-2</c:v>
                </c:pt>
                <c:pt idx="1382">
                  <c:v>8.3536087344979873E-2</c:v>
                </c:pt>
                <c:pt idx="1383">
                  <c:v>0.10005079379251652</c:v>
                </c:pt>
                <c:pt idx="1384">
                  <c:v>9.9070601355247631E-2</c:v>
                </c:pt>
                <c:pt idx="1385">
                  <c:v>8.5121690102457098E-2</c:v>
                </c:pt>
                <c:pt idx="1386">
                  <c:v>0.10138106144150366</c:v>
                </c:pt>
                <c:pt idx="1387">
                  <c:v>8.624584192531673E-2</c:v>
                </c:pt>
                <c:pt idx="1388">
                  <c:v>8.5496530956743463E-2</c:v>
                </c:pt>
                <c:pt idx="1389">
                  <c:v>7.7983402227812332E-2</c:v>
                </c:pt>
                <c:pt idx="1390">
                  <c:v>8.4867769073465826E-2</c:v>
                </c:pt>
                <c:pt idx="1391">
                  <c:v>8.6551729932665175E-2</c:v>
                </c:pt>
                <c:pt idx="1392">
                  <c:v>0.10387124843421097</c:v>
                </c:pt>
                <c:pt idx="1393">
                  <c:v>0.10760499878779821</c:v>
                </c:pt>
                <c:pt idx="1394">
                  <c:v>0.11375043217376174</c:v>
                </c:pt>
                <c:pt idx="1395">
                  <c:v>0.10059332950461511</c:v>
                </c:pt>
                <c:pt idx="1396">
                  <c:v>0.11301739409398812</c:v>
                </c:pt>
                <c:pt idx="1397">
                  <c:v>0.10471747056089385</c:v>
                </c:pt>
                <c:pt idx="1398">
                  <c:v>0.10642711005373796</c:v>
                </c:pt>
                <c:pt idx="1399">
                  <c:v>0.11453545011680927</c:v>
                </c:pt>
                <c:pt idx="1400">
                  <c:v>0.11505646215536942</c:v>
                </c:pt>
                <c:pt idx="1401">
                  <c:v>0.12205744475547863</c:v>
                </c:pt>
                <c:pt idx="1402">
                  <c:v>0.13610208183449804</c:v>
                </c:pt>
                <c:pt idx="1403">
                  <c:v>0.15676481045108231</c:v>
                </c:pt>
                <c:pt idx="1404">
                  <c:v>0.15280576503246279</c:v>
                </c:pt>
                <c:pt idx="1405">
                  <c:v>0.14095555138696902</c:v>
                </c:pt>
                <c:pt idx="1406">
                  <c:v>0.14060681111086351</c:v>
                </c:pt>
                <c:pt idx="1407">
                  <c:v>0.15658743244370493</c:v>
                </c:pt>
                <c:pt idx="1408">
                  <c:v>0.17435845866318894</c:v>
                </c:pt>
                <c:pt idx="1409">
                  <c:v>0.19393176879756149</c:v>
                </c:pt>
                <c:pt idx="1410">
                  <c:v>0.18879993765853631</c:v>
                </c:pt>
                <c:pt idx="1411">
                  <c:v>0.19058498884852398</c:v>
                </c:pt>
                <c:pt idx="1412">
                  <c:v>0.19041031183436768</c:v>
                </c:pt>
                <c:pt idx="1413">
                  <c:v>0.19096992922551975</c:v>
                </c:pt>
                <c:pt idx="1414">
                  <c:v>0.18481633584485585</c:v>
                </c:pt>
                <c:pt idx="1415">
                  <c:v>0.19209068934820206</c:v>
                </c:pt>
                <c:pt idx="1416">
                  <c:v>0.19754523110085109</c:v>
                </c:pt>
                <c:pt idx="1417">
                  <c:v>0.19488763230611764</c:v>
                </c:pt>
                <c:pt idx="1418">
                  <c:v>0.20530783225698573</c:v>
                </c:pt>
                <c:pt idx="1419">
                  <c:v>0.20544800310404154</c:v>
                </c:pt>
                <c:pt idx="1420">
                  <c:v>0.21252333316245575</c:v>
                </c:pt>
                <c:pt idx="1421">
                  <c:v>0.21092257637550843</c:v>
                </c:pt>
                <c:pt idx="1422">
                  <c:v>0.18988320081017546</c:v>
                </c:pt>
                <c:pt idx="1423">
                  <c:v>0.18929152225224591</c:v>
                </c:pt>
                <c:pt idx="1424">
                  <c:v>0.18060520685469852</c:v>
                </c:pt>
                <c:pt idx="1425">
                  <c:v>0.18499530939962699</c:v>
                </c:pt>
                <c:pt idx="1426">
                  <c:v>0.17099894432033239</c:v>
                </c:pt>
                <c:pt idx="1427">
                  <c:v>0.1715220949762849</c:v>
                </c:pt>
                <c:pt idx="1428">
                  <c:v>0.1553419545769063</c:v>
                </c:pt>
                <c:pt idx="1429">
                  <c:v>0.17058015309258276</c:v>
                </c:pt>
                <c:pt idx="1430">
                  <c:v>0.18435753452571818</c:v>
                </c:pt>
                <c:pt idx="1431">
                  <c:v>0.19234373343021749</c:v>
                </c:pt>
                <c:pt idx="1432">
                  <c:v>0.21491709848806945</c:v>
                </c:pt>
                <c:pt idx="1433">
                  <c:v>0.1993185955792936</c:v>
                </c:pt>
                <c:pt idx="1434">
                  <c:v>0.19838509911412108</c:v>
                </c:pt>
                <c:pt idx="1435">
                  <c:v>0.20474977676571215</c:v>
                </c:pt>
                <c:pt idx="1436">
                  <c:v>0.20321799319318637</c:v>
                </c:pt>
                <c:pt idx="1437">
                  <c:v>0.20125618595200628</c:v>
                </c:pt>
                <c:pt idx="1438">
                  <c:v>0.20061180633706244</c:v>
                </c:pt>
                <c:pt idx="1439">
                  <c:v>0.2135266240644999</c:v>
                </c:pt>
                <c:pt idx="1440">
                  <c:v>0.21404313513197432</c:v>
                </c:pt>
                <c:pt idx="1441">
                  <c:v>0.22357089747328079</c:v>
                </c:pt>
                <c:pt idx="1442">
                  <c:v>0.24466763078616605</c:v>
                </c:pt>
                <c:pt idx="1443">
                  <c:v>0.23960741301674349</c:v>
                </c:pt>
                <c:pt idx="1444">
                  <c:v>0.2397467679945412</c:v>
                </c:pt>
                <c:pt idx="1445">
                  <c:v>0.23602480556628613</c:v>
                </c:pt>
                <c:pt idx="1446">
                  <c:v>0.2335831710405378</c:v>
                </c:pt>
                <c:pt idx="1447">
                  <c:v>0.23287593543644691</c:v>
                </c:pt>
                <c:pt idx="1448">
                  <c:v>0.2464932827360764</c:v>
                </c:pt>
                <c:pt idx="1449">
                  <c:v>0.24478281304050048</c:v>
                </c:pt>
                <c:pt idx="1450">
                  <c:v>0.2561728822453212</c:v>
                </c:pt>
                <c:pt idx="1451">
                  <c:v>0.22271748904905897</c:v>
                </c:pt>
                <c:pt idx="1452">
                  <c:v>0.22307455829475328</c:v>
                </c:pt>
                <c:pt idx="1453">
                  <c:v>0.21887002856706278</c:v>
                </c:pt>
                <c:pt idx="1454">
                  <c:v>0.23191116383793184</c:v>
                </c:pt>
                <c:pt idx="1455">
                  <c:v>0.22048678284341791</c:v>
                </c:pt>
                <c:pt idx="1456">
                  <c:v>0.23875262070408942</c:v>
                </c:pt>
                <c:pt idx="1457">
                  <c:v>0.23245662036354003</c:v>
                </c:pt>
                <c:pt idx="1458">
                  <c:v>0.24222946488521765</c:v>
                </c:pt>
                <c:pt idx="1459">
                  <c:v>0.21311967962239051</c:v>
                </c:pt>
                <c:pt idx="1460">
                  <c:v>0.22170849527360931</c:v>
                </c:pt>
                <c:pt idx="1461">
                  <c:v>0.22798542279507067</c:v>
                </c:pt>
                <c:pt idx="1462">
                  <c:v>0.24378675071756895</c:v>
                </c:pt>
                <c:pt idx="1463">
                  <c:v>0.23333458573839655</c:v>
                </c:pt>
                <c:pt idx="1464">
                  <c:v>0.23827134796315688</c:v>
                </c:pt>
                <c:pt idx="1465">
                  <c:v>0.24138687621918659</c:v>
                </c:pt>
                <c:pt idx="1466">
                  <c:v>0.23245421962702378</c:v>
                </c:pt>
                <c:pt idx="1467">
                  <c:v>0.2245342414408234</c:v>
                </c:pt>
                <c:pt idx="1468">
                  <c:v>0.21826707792869798</c:v>
                </c:pt>
                <c:pt idx="1469">
                  <c:v>0.23431011082266046</c:v>
                </c:pt>
                <c:pt idx="1470">
                  <c:v>0.22487044978830661</c:v>
                </c:pt>
                <c:pt idx="1471">
                  <c:v>0.22274415981952017</c:v>
                </c:pt>
                <c:pt idx="1472">
                  <c:v>0.20233257842953378</c:v>
                </c:pt>
                <c:pt idx="1473">
                  <c:v>0.21173459658740079</c:v>
                </c:pt>
                <c:pt idx="1474">
                  <c:v>0.20464668011028952</c:v>
                </c:pt>
                <c:pt idx="1475">
                  <c:v>0.20668546777898381</c:v>
                </c:pt>
                <c:pt idx="1476">
                  <c:v>0.21381384365689549</c:v>
                </c:pt>
                <c:pt idx="1477">
                  <c:v>0.22730401012344512</c:v>
                </c:pt>
                <c:pt idx="1478">
                  <c:v>0.22393214757397106</c:v>
                </c:pt>
                <c:pt idx="1479">
                  <c:v>0.23561686815474717</c:v>
                </c:pt>
                <c:pt idx="1480">
                  <c:v>0.22278622172284271</c:v>
                </c:pt>
                <c:pt idx="1481">
                  <c:v>0.21291190128689749</c:v>
                </c:pt>
                <c:pt idx="1482">
                  <c:v>0.20193108579472036</c:v>
                </c:pt>
                <c:pt idx="1483">
                  <c:v>0.20936766588696498</c:v>
                </c:pt>
                <c:pt idx="1484">
                  <c:v>0.21703789390653017</c:v>
                </c:pt>
                <c:pt idx="1485">
                  <c:v>0.23010171628047943</c:v>
                </c:pt>
                <c:pt idx="1486">
                  <c:v>0.20941371351842863</c:v>
                </c:pt>
                <c:pt idx="1487">
                  <c:v>0.19419893451051568</c:v>
                </c:pt>
                <c:pt idx="1488">
                  <c:v>0.19043644184180852</c:v>
                </c:pt>
                <c:pt idx="1489">
                  <c:v>0.17907420352061942</c:v>
                </c:pt>
                <c:pt idx="1490">
                  <c:v>0.20512099099143793</c:v>
                </c:pt>
                <c:pt idx="1491">
                  <c:v>0.20553449936166024</c:v>
                </c:pt>
                <c:pt idx="1492">
                  <c:v>0.20622959013501546</c:v>
                </c:pt>
                <c:pt idx="1493">
                  <c:v>0.21337686496955344</c:v>
                </c:pt>
                <c:pt idx="1494">
                  <c:v>0.22787697633287635</c:v>
                </c:pt>
                <c:pt idx="1495">
                  <c:v>0.22510790215676518</c:v>
                </c:pt>
                <c:pt idx="1496">
                  <c:v>0.23843833725345409</c:v>
                </c:pt>
                <c:pt idx="1497">
                  <c:v>0.23617429387122776</c:v>
                </c:pt>
                <c:pt idx="1498">
                  <c:v>0.24028492711713495</c:v>
                </c:pt>
                <c:pt idx="1499">
                  <c:v>0.25682127351659367</c:v>
                </c:pt>
                <c:pt idx="1500">
                  <c:v>0.26952502694753039</c:v>
                </c:pt>
                <c:pt idx="1501">
                  <c:v>0.265413172381951</c:v>
                </c:pt>
                <c:pt idx="1502">
                  <c:v>0.28156271651436465</c:v>
                </c:pt>
                <c:pt idx="1503">
                  <c:v>0.27830022403025167</c:v>
                </c:pt>
                <c:pt idx="1504">
                  <c:v>0.28443654890384817</c:v>
                </c:pt>
                <c:pt idx="1505">
                  <c:v>0.28155786613466993</c:v>
                </c:pt>
                <c:pt idx="1506">
                  <c:v>0.27304788516479872</c:v>
                </c:pt>
                <c:pt idx="1507">
                  <c:v>0.27698172310499958</c:v>
                </c:pt>
                <c:pt idx="1508">
                  <c:v>0.27400612696057147</c:v>
                </c:pt>
                <c:pt idx="1509">
                  <c:v>0.27946465139981957</c:v>
                </c:pt>
                <c:pt idx="1510">
                  <c:v>0.27609169260429922</c:v>
                </c:pt>
                <c:pt idx="1511">
                  <c:v>0.29210746502087881</c:v>
                </c:pt>
                <c:pt idx="1512">
                  <c:v>0.27118189469973525</c:v>
                </c:pt>
                <c:pt idx="1513">
                  <c:v>0.27694820511524132</c:v>
                </c:pt>
                <c:pt idx="1514">
                  <c:v>0.28137081628768107</c:v>
                </c:pt>
                <c:pt idx="1515">
                  <c:v>0.29577117112943824</c:v>
                </c:pt>
                <c:pt idx="1516">
                  <c:v>0.29051713925802514</c:v>
                </c:pt>
                <c:pt idx="1517">
                  <c:v>0.28398850060470854</c:v>
                </c:pt>
                <c:pt idx="1518">
                  <c:v>0.28432686253746386</c:v>
                </c:pt>
                <c:pt idx="1519">
                  <c:v>0.29916818681913537</c:v>
                </c:pt>
                <c:pt idx="1520">
                  <c:v>0.30020344072065325</c:v>
                </c:pt>
                <c:pt idx="1521">
                  <c:v>0.31636333387474758</c:v>
                </c:pt>
                <c:pt idx="1522">
                  <c:v>0.30788082685294477</c:v>
                </c:pt>
                <c:pt idx="1523">
                  <c:v>0.30670380209818504</c:v>
                </c:pt>
                <c:pt idx="1524">
                  <c:v>0.30837649317941151</c:v>
                </c:pt>
                <c:pt idx="1525">
                  <c:v>0.3110400917185982</c:v>
                </c:pt>
                <c:pt idx="1526">
                  <c:v>0.30587086348473758</c:v>
                </c:pt>
                <c:pt idx="1527">
                  <c:v>0.29190107468746523</c:v>
                </c:pt>
                <c:pt idx="1528">
                  <c:v>0.28855887085820148</c:v>
                </c:pt>
                <c:pt idx="1529">
                  <c:v>0.26329919931478318</c:v>
                </c:pt>
                <c:pt idx="1530">
                  <c:v>0.25551673101385824</c:v>
                </c:pt>
                <c:pt idx="1531">
                  <c:v>0.25533571864878191</c:v>
                </c:pt>
                <c:pt idx="1532">
                  <c:v>0.26633727950807773</c:v>
                </c:pt>
                <c:pt idx="1533">
                  <c:v>0.28216510833581288</c:v>
                </c:pt>
                <c:pt idx="1534">
                  <c:v>0.30161312874133261</c:v>
                </c:pt>
                <c:pt idx="1535">
                  <c:v>0.31342450486853884</c:v>
                </c:pt>
                <c:pt idx="1536">
                  <c:v>0.30995266258598919</c:v>
                </c:pt>
                <c:pt idx="1537">
                  <c:v>0.30143057056963829</c:v>
                </c:pt>
                <c:pt idx="1538">
                  <c:v>0.29197989370624089</c:v>
                </c:pt>
                <c:pt idx="1539">
                  <c:v>0.28259363886092409</c:v>
                </c:pt>
                <c:pt idx="1540">
                  <c:v>0.2868812374625469</c:v>
                </c:pt>
                <c:pt idx="1541">
                  <c:v>0.29818085475773171</c:v>
                </c:pt>
                <c:pt idx="1542">
                  <c:v>0.28846380836194796</c:v>
                </c:pt>
                <c:pt idx="1543">
                  <c:v>0.27170729189405274</c:v>
                </c:pt>
                <c:pt idx="1544">
                  <c:v>0.24920838175812471</c:v>
                </c:pt>
                <c:pt idx="1545">
                  <c:v>0.25334819366151168</c:v>
                </c:pt>
                <c:pt idx="1546">
                  <c:v>0.23552811458711878</c:v>
                </c:pt>
                <c:pt idx="1547">
                  <c:v>0.2449940086149246</c:v>
                </c:pt>
                <c:pt idx="1548">
                  <c:v>0.23195418292480702</c:v>
                </c:pt>
                <c:pt idx="1549">
                  <c:v>0.21344843256738363</c:v>
                </c:pt>
                <c:pt idx="1550">
                  <c:v>0.20627251645790115</c:v>
                </c:pt>
                <c:pt idx="1551">
                  <c:v>0.21585483444901338</c:v>
                </c:pt>
                <c:pt idx="1552">
                  <c:v>0.22498604832807037</c:v>
                </c:pt>
                <c:pt idx="1553">
                  <c:v>0.23620027031280008</c:v>
                </c:pt>
                <c:pt idx="1554">
                  <c:v>0.21470147365951159</c:v>
                </c:pt>
                <c:pt idx="1555">
                  <c:v>0.22477161983701949</c:v>
                </c:pt>
                <c:pt idx="1556">
                  <c:v>0.21148413226578974</c:v>
                </c:pt>
                <c:pt idx="1557">
                  <c:v>0.20860204687662084</c:v>
                </c:pt>
                <c:pt idx="1558">
                  <c:v>0.20460711870538936</c:v>
                </c:pt>
                <c:pt idx="1559">
                  <c:v>0.2078318023197363</c:v>
                </c:pt>
                <c:pt idx="1560">
                  <c:v>0.19839808243909562</c:v>
                </c:pt>
                <c:pt idx="1561">
                  <c:v>0.19694888876666805</c:v>
                </c:pt>
                <c:pt idx="1562">
                  <c:v>0.21428064598278884</c:v>
                </c:pt>
                <c:pt idx="1563">
                  <c:v>0.20643151729154907</c:v>
                </c:pt>
                <c:pt idx="1564">
                  <c:v>0.21262346890963801</c:v>
                </c:pt>
                <c:pt idx="1565">
                  <c:v>0.21010373038657018</c:v>
                </c:pt>
                <c:pt idx="1566">
                  <c:v>0.19390193574406003</c:v>
                </c:pt>
                <c:pt idx="1567">
                  <c:v>0.19825161866909233</c:v>
                </c:pt>
                <c:pt idx="1568">
                  <c:v>0.19098117001053033</c:v>
                </c:pt>
                <c:pt idx="1569">
                  <c:v>0.21381312809792086</c:v>
                </c:pt>
                <c:pt idx="1570">
                  <c:v>0.22913750449449824</c:v>
                </c:pt>
                <c:pt idx="1571">
                  <c:v>0.236845980031299</c:v>
                </c:pt>
                <c:pt idx="1572">
                  <c:v>0.20267447431801283</c:v>
                </c:pt>
                <c:pt idx="1573">
                  <c:v>0.21760236570039562</c:v>
                </c:pt>
                <c:pt idx="1574">
                  <c:v>0.22424601741706662</c:v>
                </c:pt>
                <c:pt idx="1575">
                  <c:v>0.22708053849744986</c:v>
                </c:pt>
                <c:pt idx="1576">
                  <c:v>0.26453912599054119</c:v>
                </c:pt>
                <c:pt idx="1577">
                  <c:v>0.27499440840280664</c:v>
                </c:pt>
                <c:pt idx="1578">
                  <c:v>0.26311729014117785</c:v>
                </c:pt>
                <c:pt idx="1579">
                  <c:v>0.25339971845167991</c:v>
                </c:pt>
                <c:pt idx="1580">
                  <c:v>0.23478131948753295</c:v>
                </c:pt>
                <c:pt idx="1581">
                  <c:v>0.22087269641273158</c:v>
                </c:pt>
                <c:pt idx="1582">
                  <c:v>0.2020441366061913</c:v>
                </c:pt>
                <c:pt idx="1583">
                  <c:v>0.21038115404461158</c:v>
                </c:pt>
                <c:pt idx="1584">
                  <c:v>0.21418007345527798</c:v>
                </c:pt>
                <c:pt idx="1585">
                  <c:v>0.20876581689194451</c:v>
                </c:pt>
                <c:pt idx="1586">
                  <c:v>0.20527314601446242</c:v>
                </c:pt>
                <c:pt idx="1587">
                  <c:v>0.18951652862556764</c:v>
                </c:pt>
                <c:pt idx="1588">
                  <c:v>0.21204390074209153</c:v>
                </c:pt>
                <c:pt idx="1589">
                  <c:v>0.21310147294104426</c:v>
                </c:pt>
                <c:pt idx="1590">
                  <c:v>0.21189299884985108</c:v>
                </c:pt>
                <c:pt idx="1591">
                  <c:v>0.21362542462402082</c:v>
                </c:pt>
                <c:pt idx="1592">
                  <c:v>0.21620166630245499</c:v>
                </c:pt>
                <c:pt idx="1593">
                  <c:v>0.20909204071233164</c:v>
                </c:pt>
                <c:pt idx="1594">
                  <c:v>0.21220109474167331</c:v>
                </c:pt>
                <c:pt idx="1595">
                  <c:v>0.21734077076850308</c:v>
                </c:pt>
                <c:pt idx="1596">
                  <c:v>0.22331185658624403</c:v>
                </c:pt>
                <c:pt idx="1597">
                  <c:v>0.22260335047564667</c:v>
                </c:pt>
                <c:pt idx="1598">
                  <c:v>0.22458529526646798</c:v>
                </c:pt>
                <c:pt idx="1599">
                  <c:v>0.22315860997345099</c:v>
                </c:pt>
                <c:pt idx="1600">
                  <c:v>0.22153334595103422</c:v>
                </c:pt>
                <c:pt idx="1601">
                  <c:v>0.23041392237670413</c:v>
                </c:pt>
                <c:pt idx="1602">
                  <c:v>0.25027608384932248</c:v>
                </c:pt>
                <c:pt idx="1603">
                  <c:v>0.26115193924456692</c:v>
                </c:pt>
                <c:pt idx="1604">
                  <c:v>0.25425131217288399</c:v>
                </c:pt>
                <c:pt idx="1605">
                  <c:v>0.25767088995019849</c:v>
                </c:pt>
                <c:pt idx="1606">
                  <c:v>0.25799431877542933</c:v>
                </c:pt>
                <c:pt idx="1607">
                  <c:v>0.25277911531623887</c:v>
                </c:pt>
                <c:pt idx="1608">
                  <c:v>0.23543128883668857</c:v>
                </c:pt>
                <c:pt idx="1609">
                  <c:v>0.19893040313679344</c:v>
                </c:pt>
                <c:pt idx="1610">
                  <c:v>0.19676746193953878</c:v>
                </c:pt>
                <c:pt idx="1611">
                  <c:v>0.18575677215221076</c:v>
                </c:pt>
                <c:pt idx="1612">
                  <c:v>0.18264272857248237</c:v>
                </c:pt>
                <c:pt idx="1613">
                  <c:v>0.17860178797094017</c:v>
                </c:pt>
                <c:pt idx="1614">
                  <c:v>0.16553450952764021</c:v>
                </c:pt>
                <c:pt idx="1615">
                  <c:v>0.17203803587206448</c:v>
                </c:pt>
                <c:pt idx="1616">
                  <c:v>0.1770838332383069</c:v>
                </c:pt>
                <c:pt idx="1617">
                  <c:v>0.16053060950131998</c:v>
                </c:pt>
                <c:pt idx="1618">
                  <c:v>0.15663562151425028</c:v>
                </c:pt>
                <c:pt idx="1619">
                  <c:v>0.13378383192640192</c:v>
                </c:pt>
                <c:pt idx="1620">
                  <c:v>0.12673374850553318</c:v>
                </c:pt>
                <c:pt idx="1621">
                  <c:v>0.11685655411735502</c:v>
                </c:pt>
                <c:pt idx="1622">
                  <c:v>0.12422880343941818</c:v>
                </c:pt>
                <c:pt idx="1623">
                  <c:v>0.10556478005658654</c:v>
                </c:pt>
                <c:pt idx="1624">
                  <c:v>8.2092433565549378E-2</c:v>
                </c:pt>
                <c:pt idx="1625">
                  <c:v>6.9852223606150732E-2</c:v>
                </c:pt>
                <c:pt idx="1626">
                  <c:v>7.1760737095868249E-2</c:v>
                </c:pt>
                <c:pt idx="1627">
                  <c:v>6.4023300640363087E-2</c:v>
                </c:pt>
                <c:pt idx="1628">
                  <c:v>6.6350500122126357E-2</c:v>
                </c:pt>
                <c:pt idx="1629">
                  <c:v>5.780567718896179E-2</c:v>
                </c:pt>
                <c:pt idx="1630">
                  <c:v>4.4978304093141949E-2</c:v>
                </c:pt>
                <c:pt idx="1631">
                  <c:v>6.000334257526499E-2</c:v>
                </c:pt>
                <c:pt idx="1632">
                  <c:v>7.4008025419392401E-2</c:v>
                </c:pt>
                <c:pt idx="1633">
                  <c:v>7.8584045229155602E-2</c:v>
                </c:pt>
                <c:pt idx="1634">
                  <c:v>7.4953357432995471E-2</c:v>
                </c:pt>
                <c:pt idx="1635">
                  <c:v>7.2854480914072803E-2</c:v>
                </c:pt>
                <c:pt idx="1636">
                  <c:v>6.3733472582984396E-2</c:v>
                </c:pt>
                <c:pt idx="1637">
                  <c:v>7.6345397940220716E-2</c:v>
                </c:pt>
                <c:pt idx="1638">
                  <c:v>6.4020371914613058E-2</c:v>
                </c:pt>
                <c:pt idx="1639">
                  <c:v>6.3931111509495306E-2</c:v>
                </c:pt>
                <c:pt idx="1640">
                  <c:v>7.0303749231313634E-2</c:v>
                </c:pt>
                <c:pt idx="1641">
                  <c:v>4.9539569464681563E-2</c:v>
                </c:pt>
                <c:pt idx="1642">
                  <c:v>6.9287285027247347E-2</c:v>
                </c:pt>
                <c:pt idx="1643">
                  <c:v>7.1259756971477128E-2</c:v>
                </c:pt>
                <c:pt idx="1644">
                  <c:v>9.2469583141706183E-2</c:v>
                </c:pt>
                <c:pt idx="1645">
                  <c:v>5.9660841806176854E-2</c:v>
                </c:pt>
                <c:pt idx="1646">
                  <c:v>5.1450738974506964E-2</c:v>
                </c:pt>
                <c:pt idx="1647">
                  <c:v>4.7164780709851944E-2</c:v>
                </c:pt>
                <c:pt idx="1648">
                  <c:v>7.4633903103888529E-3</c:v>
                </c:pt>
                <c:pt idx="1649">
                  <c:v>6.7691723274752209E-3</c:v>
                </c:pt>
                <c:pt idx="1650">
                  <c:v>2.1708840909873545E-2</c:v>
                </c:pt>
                <c:pt idx="1651">
                  <c:v>2.9655812786121429E-2</c:v>
                </c:pt>
                <c:pt idx="1652">
                  <c:v>3.0151505937298595E-2</c:v>
                </c:pt>
                <c:pt idx="1653">
                  <c:v>2.4399761504709828E-2</c:v>
                </c:pt>
                <c:pt idx="1654">
                  <c:v>5.0647174041834303E-2</c:v>
                </c:pt>
                <c:pt idx="1655">
                  <c:v>6.0159253441293997E-2</c:v>
                </c:pt>
                <c:pt idx="1656">
                  <c:v>5.8138048638648902E-2</c:v>
                </c:pt>
                <c:pt idx="1657">
                  <c:v>5.571193233355036E-2</c:v>
                </c:pt>
                <c:pt idx="1658">
                  <c:v>5.3765279755099378E-2</c:v>
                </c:pt>
                <c:pt idx="1659">
                  <c:v>4.9584310998345454E-2</c:v>
                </c:pt>
                <c:pt idx="1660">
                  <c:v>3.3368954306548397E-2</c:v>
                </c:pt>
                <c:pt idx="1661">
                  <c:v>3.1991765604690976E-2</c:v>
                </c:pt>
                <c:pt idx="1662">
                  <c:v>3.4861121541713377E-2</c:v>
                </c:pt>
                <c:pt idx="1663">
                  <c:v>2.6583032196403955E-2</c:v>
                </c:pt>
                <c:pt idx="1664">
                  <c:v>2.3630892859583356E-2</c:v>
                </c:pt>
                <c:pt idx="1665">
                  <c:v>8.9607244561057415E-3</c:v>
                </c:pt>
                <c:pt idx="1666">
                  <c:v>8.296108547973937E-3</c:v>
                </c:pt>
                <c:pt idx="1667">
                  <c:v>2.4937057498991579E-2</c:v>
                </c:pt>
                <c:pt idx="1668">
                  <c:v>1.8978345404688683E-2</c:v>
                </c:pt>
                <c:pt idx="1669">
                  <c:v>4.7619599932288894E-3</c:v>
                </c:pt>
                <c:pt idx="1670">
                  <c:v>2.0964130819729754E-2</c:v>
                </c:pt>
                <c:pt idx="1671">
                  <c:v>2.6366277944706938E-2</c:v>
                </c:pt>
                <c:pt idx="1672">
                  <c:v>3.0076158059804219E-2</c:v>
                </c:pt>
                <c:pt idx="1673">
                  <c:v>3.5285499218660796E-2</c:v>
                </c:pt>
                <c:pt idx="1674">
                  <c:v>5.3322003527073981E-2</c:v>
                </c:pt>
                <c:pt idx="1675">
                  <c:v>4.9974298808877625E-2</c:v>
                </c:pt>
                <c:pt idx="1676">
                  <c:v>5.0886303500398473E-2</c:v>
                </c:pt>
                <c:pt idx="1677">
                  <c:v>4.4347662440980193E-2</c:v>
                </c:pt>
                <c:pt idx="1678">
                  <c:v>4.3885001646669627E-2</c:v>
                </c:pt>
                <c:pt idx="1679">
                  <c:v>5.3389720476246995E-2</c:v>
                </c:pt>
                <c:pt idx="1680">
                  <c:v>7.1917829375235331E-2</c:v>
                </c:pt>
                <c:pt idx="1681">
                  <c:v>7.9944569289890827E-2</c:v>
                </c:pt>
                <c:pt idx="1682">
                  <c:v>9.5170613437862345E-2</c:v>
                </c:pt>
                <c:pt idx="1683">
                  <c:v>6.681427400756898E-2</c:v>
                </c:pt>
                <c:pt idx="1684">
                  <c:v>5.6843533911490753E-2</c:v>
                </c:pt>
                <c:pt idx="1685">
                  <c:v>5.5674227847436433E-2</c:v>
                </c:pt>
                <c:pt idx="1686">
                  <c:v>3.9461682009011304E-2</c:v>
                </c:pt>
                <c:pt idx="1687">
                  <c:v>6.4567234194376169E-2</c:v>
                </c:pt>
                <c:pt idx="1688">
                  <c:v>6.9285631901202099E-2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8B-47B2-92CD-3903260C5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785144"/>
        <c:axId val="12578674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PnL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Main!$CJ$3:$CJ$1691</c15:sqref>
                        </c15:formulaRef>
                      </c:ext>
                    </c:extLst>
                    <c:numCache>
                      <c:formatCode>General</c:formatCode>
                      <c:ptCount val="168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  <c:pt idx="512">
                        <c:v>513</c:v>
                      </c:pt>
                      <c:pt idx="513">
                        <c:v>514</c:v>
                      </c:pt>
                      <c:pt idx="514">
                        <c:v>515</c:v>
                      </c:pt>
                      <c:pt idx="515">
                        <c:v>516</c:v>
                      </c:pt>
                      <c:pt idx="516">
                        <c:v>517</c:v>
                      </c:pt>
                      <c:pt idx="517">
                        <c:v>518</c:v>
                      </c:pt>
                      <c:pt idx="518">
                        <c:v>519</c:v>
                      </c:pt>
                      <c:pt idx="519">
                        <c:v>520</c:v>
                      </c:pt>
                      <c:pt idx="520">
                        <c:v>521</c:v>
                      </c:pt>
                      <c:pt idx="521">
                        <c:v>522</c:v>
                      </c:pt>
                      <c:pt idx="522">
                        <c:v>523</c:v>
                      </c:pt>
                      <c:pt idx="523">
                        <c:v>524</c:v>
                      </c:pt>
                      <c:pt idx="524">
                        <c:v>525</c:v>
                      </c:pt>
                      <c:pt idx="525">
                        <c:v>526</c:v>
                      </c:pt>
                      <c:pt idx="526">
                        <c:v>527</c:v>
                      </c:pt>
                      <c:pt idx="527">
                        <c:v>528</c:v>
                      </c:pt>
                      <c:pt idx="528">
                        <c:v>529</c:v>
                      </c:pt>
                      <c:pt idx="529">
                        <c:v>530</c:v>
                      </c:pt>
                      <c:pt idx="530">
                        <c:v>531</c:v>
                      </c:pt>
                      <c:pt idx="531">
                        <c:v>532</c:v>
                      </c:pt>
                      <c:pt idx="532">
                        <c:v>533</c:v>
                      </c:pt>
                      <c:pt idx="533">
                        <c:v>534</c:v>
                      </c:pt>
                      <c:pt idx="534">
                        <c:v>535</c:v>
                      </c:pt>
                      <c:pt idx="535">
                        <c:v>536</c:v>
                      </c:pt>
                      <c:pt idx="536">
                        <c:v>537</c:v>
                      </c:pt>
                      <c:pt idx="537">
                        <c:v>538</c:v>
                      </c:pt>
                      <c:pt idx="538">
                        <c:v>539</c:v>
                      </c:pt>
                      <c:pt idx="539">
                        <c:v>540</c:v>
                      </c:pt>
                      <c:pt idx="540">
                        <c:v>541</c:v>
                      </c:pt>
                      <c:pt idx="541">
                        <c:v>542</c:v>
                      </c:pt>
                      <c:pt idx="542">
                        <c:v>543</c:v>
                      </c:pt>
                      <c:pt idx="543">
                        <c:v>544</c:v>
                      </c:pt>
                      <c:pt idx="544">
                        <c:v>545</c:v>
                      </c:pt>
                      <c:pt idx="545">
                        <c:v>546</c:v>
                      </c:pt>
                      <c:pt idx="546">
                        <c:v>547</c:v>
                      </c:pt>
                      <c:pt idx="547">
                        <c:v>548</c:v>
                      </c:pt>
                      <c:pt idx="548">
                        <c:v>549</c:v>
                      </c:pt>
                      <c:pt idx="549">
                        <c:v>550</c:v>
                      </c:pt>
                      <c:pt idx="550">
                        <c:v>551</c:v>
                      </c:pt>
                      <c:pt idx="551">
                        <c:v>552</c:v>
                      </c:pt>
                      <c:pt idx="552">
                        <c:v>553</c:v>
                      </c:pt>
                      <c:pt idx="553">
                        <c:v>554</c:v>
                      </c:pt>
                      <c:pt idx="554">
                        <c:v>555</c:v>
                      </c:pt>
                      <c:pt idx="555">
                        <c:v>556</c:v>
                      </c:pt>
                      <c:pt idx="556">
                        <c:v>557</c:v>
                      </c:pt>
                      <c:pt idx="557">
                        <c:v>558</c:v>
                      </c:pt>
                      <c:pt idx="558">
                        <c:v>559</c:v>
                      </c:pt>
                      <c:pt idx="559">
                        <c:v>560</c:v>
                      </c:pt>
                      <c:pt idx="560">
                        <c:v>561</c:v>
                      </c:pt>
                      <c:pt idx="561">
                        <c:v>562</c:v>
                      </c:pt>
                      <c:pt idx="562">
                        <c:v>563</c:v>
                      </c:pt>
                      <c:pt idx="563">
                        <c:v>564</c:v>
                      </c:pt>
                      <c:pt idx="564">
                        <c:v>565</c:v>
                      </c:pt>
                      <c:pt idx="565">
                        <c:v>566</c:v>
                      </c:pt>
                      <c:pt idx="566">
                        <c:v>567</c:v>
                      </c:pt>
                      <c:pt idx="567">
                        <c:v>568</c:v>
                      </c:pt>
                      <c:pt idx="568">
                        <c:v>569</c:v>
                      </c:pt>
                      <c:pt idx="569">
                        <c:v>570</c:v>
                      </c:pt>
                      <c:pt idx="570">
                        <c:v>571</c:v>
                      </c:pt>
                      <c:pt idx="571">
                        <c:v>572</c:v>
                      </c:pt>
                      <c:pt idx="572">
                        <c:v>573</c:v>
                      </c:pt>
                      <c:pt idx="573">
                        <c:v>574</c:v>
                      </c:pt>
                      <c:pt idx="574">
                        <c:v>575</c:v>
                      </c:pt>
                      <c:pt idx="575">
                        <c:v>576</c:v>
                      </c:pt>
                      <c:pt idx="576">
                        <c:v>577</c:v>
                      </c:pt>
                      <c:pt idx="577">
                        <c:v>578</c:v>
                      </c:pt>
                      <c:pt idx="578">
                        <c:v>579</c:v>
                      </c:pt>
                      <c:pt idx="579">
                        <c:v>580</c:v>
                      </c:pt>
                      <c:pt idx="580">
                        <c:v>581</c:v>
                      </c:pt>
                      <c:pt idx="581">
                        <c:v>582</c:v>
                      </c:pt>
                      <c:pt idx="582">
                        <c:v>583</c:v>
                      </c:pt>
                      <c:pt idx="583">
                        <c:v>584</c:v>
                      </c:pt>
                      <c:pt idx="584">
                        <c:v>585</c:v>
                      </c:pt>
                      <c:pt idx="585">
                        <c:v>586</c:v>
                      </c:pt>
                      <c:pt idx="586">
                        <c:v>587</c:v>
                      </c:pt>
                      <c:pt idx="587">
                        <c:v>588</c:v>
                      </c:pt>
                      <c:pt idx="588">
                        <c:v>589</c:v>
                      </c:pt>
                      <c:pt idx="589">
                        <c:v>590</c:v>
                      </c:pt>
                      <c:pt idx="590">
                        <c:v>591</c:v>
                      </c:pt>
                      <c:pt idx="591">
                        <c:v>592</c:v>
                      </c:pt>
                      <c:pt idx="592">
                        <c:v>593</c:v>
                      </c:pt>
                      <c:pt idx="593">
                        <c:v>594</c:v>
                      </c:pt>
                      <c:pt idx="594">
                        <c:v>595</c:v>
                      </c:pt>
                      <c:pt idx="595">
                        <c:v>596</c:v>
                      </c:pt>
                      <c:pt idx="596">
                        <c:v>597</c:v>
                      </c:pt>
                      <c:pt idx="597">
                        <c:v>598</c:v>
                      </c:pt>
                      <c:pt idx="598">
                        <c:v>599</c:v>
                      </c:pt>
                      <c:pt idx="599">
                        <c:v>600</c:v>
                      </c:pt>
                      <c:pt idx="600">
                        <c:v>601</c:v>
                      </c:pt>
                      <c:pt idx="601">
                        <c:v>602</c:v>
                      </c:pt>
                      <c:pt idx="602">
                        <c:v>603</c:v>
                      </c:pt>
                      <c:pt idx="603">
                        <c:v>604</c:v>
                      </c:pt>
                      <c:pt idx="604">
                        <c:v>605</c:v>
                      </c:pt>
                      <c:pt idx="605">
                        <c:v>606</c:v>
                      </c:pt>
                      <c:pt idx="606">
                        <c:v>607</c:v>
                      </c:pt>
                      <c:pt idx="607">
                        <c:v>608</c:v>
                      </c:pt>
                      <c:pt idx="608">
                        <c:v>609</c:v>
                      </c:pt>
                      <c:pt idx="609">
                        <c:v>610</c:v>
                      </c:pt>
                      <c:pt idx="610">
                        <c:v>611</c:v>
                      </c:pt>
                      <c:pt idx="611">
                        <c:v>612</c:v>
                      </c:pt>
                      <c:pt idx="612">
                        <c:v>613</c:v>
                      </c:pt>
                      <c:pt idx="613">
                        <c:v>614</c:v>
                      </c:pt>
                      <c:pt idx="614">
                        <c:v>615</c:v>
                      </c:pt>
                      <c:pt idx="615">
                        <c:v>616</c:v>
                      </c:pt>
                      <c:pt idx="616">
                        <c:v>617</c:v>
                      </c:pt>
                      <c:pt idx="617">
                        <c:v>618</c:v>
                      </c:pt>
                      <c:pt idx="618">
                        <c:v>619</c:v>
                      </c:pt>
                      <c:pt idx="619">
                        <c:v>620</c:v>
                      </c:pt>
                      <c:pt idx="620">
                        <c:v>621</c:v>
                      </c:pt>
                      <c:pt idx="621">
                        <c:v>622</c:v>
                      </c:pt>
                      <c:pt idx="622">
                        <c:v>623</c:v>
                      </c:pt>
                      <c:pt idx="623">
                        <c:v>624</c:v>
                      </c:pt>
                      <c:pt idx="624">
                        <c:v>625</c:v>
                      </c:pt>
                      <c:pt idx="625">
                        <c:v>626</c:v>
                      </c:pt>
                      <c:pt idx="626">
                        <c:v>627</c:v>
                      </c:pt>
                      <c:pt idx="627">
                        <c:v>628</c:v>
                      </c:pt>
                      <c:pt idx="628">
                        <c:v>629</c:v>
                      </c:pt>
                      <c:pt idx="629">
                        <c:v>630</c:v>
                      </c:pt>
                      <c:pt idx="630">
                        <c:v>631</c:v>
                      </c:pt>
                      <c:pt idx="631">
                        <c:v>632</c:v>
                      </c:pt>
                      <c:pt idx="632">
                        <c:v>633</c:v>
                      </c:pt>
                      <c:pt idx="633">
                        <c:v>634</c:v>
                      </c:pt>
                      <c:pt idx="634">
                        <c:v>635</c:v>
                      </c:pt>
                      <c:pt idx="635">
                        <c:v>636</c:v>
                      </c:pt>
                      <c:pt idx="636">
                        <c:v>637</c:v>
                      </c:pt>
                      <c:pt idx="637">
                        <c:v>638</c:v>
                      </c:pt>
                      <c:pt idx="638">
                        <c:v>639</c:v>
                      </c:pt>
                      <c:pt idx="639">
                        <c:v>640</c:v>
                      </c:pt>
                      <c:pt idx="640">
                        <c:v>641</c:v>
                      </c:pt>
                      <c:pt idx="641">
                        <c:v>642</c:v>
                      </c:pt>
                      <c:pt idx="642">
                        <c:v>643</c:v>
                      </c:pt>
                      <c:pt idx="643">
                        <c:v>644</c:v>
                      </c:pt>
                      <c:pt idx="644">
                        <c:v>645</c:v>
                      </c:pt>
                      <c:pt idx="645">
                        <c:v>646</c:v>
                      </c:pt>
                      <c:pt idx="646">
                        <c:v>647</c:v>
                      </c:pt>
                      <c:pt idx="647">
                        <c:v>648</c:v>
                      </c:pt>
                      <c:pt idx="648">
                        <c:v>649</c:v>
                      </c:pt>
                      <c:pt idx="649">
                        <c:v>650</c:v>
                      </c:pt>
                      <c:pt idx="650">
                        <c:v>651</c:v>
                      </c:pt>
                      <c:pt idx="651">
                        <c:v>652</c:v>
                      </c:pt>
                      <c:pt idx="652">
                        <c:v>653</c:v>
                      </c:pt>
                      <c:pt idx="653">
                        <c:v>654</c:v>
                      </c:pt>
                      <c:pt idx="654">
                        <c:v>655</c:v>
                      </c:pt>
                      <c:pt idx="655">
                        <c:v>656</c:v>
                      </c:pt>
                      <c:pt idx="656">
                        <c:v>657</c:v>
                      </c:pt>
                      <c:pt idx="657">
                        <c:v>658</c:v>
                      </c:pt>
                      <c:pt idx="658">
                        <c:v>659</c:v>
                      </c:pt>
                      <c:pt idx="659">
                        <c:v>660</c:v>
                      </c:pt>
                      <c:pt idx="660">
                        <c:v>661</c:v>
                      </c:pt>
                      <c:pt idx="661">
                        <c:v>662</c:v>
                      </c:pt>
                      <c:pt idx="662">
                        <c:v>663</c:v>
                      </c:pt>
                      <c:pt idx="663">
                        <c:v>664</c:v>
                      </c:pt>
                      <c:pt idx="664">
                        <c:v>665</c:v>
                      </c:pt>
                      <c:pt idx="665">
                        <c:v>666</c:v>
                      </c:pt>
                      <c:pt idx="666">
                        <c:v>667</c:v>
                      </c:pt>
                      <c:pt idx="667">
                        <c:v>668</c:v>
                      </c:pt>
                      <c:pt idx="668">
                        <c:v>669</c:v>
                      </c:pt>
                      <c:pt idx="669">
                        <c:v>670</c:v>
                      </c:pt>
                      <c:pt idx="670">
                        <c:v>671</c:v>
                      </c:pt>
                      <c:pt idx="671">
                        <c:v>672</c:v>
                      </c:pt>
                      <c:pt idx="672">
                        <c:v>673</c:v>
                      </c:pt>
                      <c:pt idx="673">
                        <c:v>674</c:v>
                      </c:pt>
                      <c:pt idx="674">
                        <c:v>675</c:v>
                      </c:pt>
                      <c:pt idx="675">
                        <c:v>676</c:v>
                      </c:pt>
                      <c:pt idx="676">
                        <c:v>677</c:v>
                      </c:pt>
                      <c:pt idx="677">
                        <c:v>678</c:v>
                      </c:pt>
                      <c:pt idx="678">
                        <c:v>679</c:v>
                      </c:pt>
                      <c:pt idx="679">
                        <c:v>680</c:v>
                      </c:pt>
                      <c:pt idx="680">
                        <c:v>681</c:v>
                      </c:pt>
                      <c:pt idx="681">
                        <c:v>682</c:v>
                      </c:pt>
                      <c:pt idx="682">
                        <c:v>683</c:v>
                      </c:pt>
                      <c:pt idx="683">
                        <c:v>684</c:v>
                      </c:pt>
                      <c:pt idx="684">
                        <c:v>685</c:v>
                      </c:pt>
                      <c:pt idx="685">
                        <c:v>686</c:v>
                      </c:pt>
                      <c:pt idx="686">
                        <c:v>687</c:v>
                      </c:pt>
                      <c:pt idx="687">
                        <c:v>688</c:v>
                      </c:pt>
                      <c:pt idx="688">
                        <c:v>689</c:v>
                      </c:pt>
                      <c:pt idx="689">
                        <c:v>690</c:v>
                      </c:pt>
                      <c:pt idx="690">
                        <c:v>691</c:v>
                      </c:pt>
                      <c:pt idx="691">
                        <c:v>692</c:v>
                      </c:pt>
                      <c:pt idx="692">
                        <c:v>693</c:v>
                      </c:pt>
                      <c:pt idx="693">
                        <c:v>694</c:v>
                      </c:pt>
                      <c:pt idx="694">
                        <c:v>695</c:v>
                      </c:pt>
                      <c:pt idx="695">
                        <c:v>696</c:v>
                      </c:pt>
                      <c:pt idx="696">
                        <c:v>697</c:v>
                      </c:pt>
                      <c:pt idx="697">
                        <c:v>698</c:v>
                      </c:pt>
                      <c:pt idx="698">
                        <c:v>699</c:v>
                      </c:pt>
                      <c:pt idx="699">
                        <c:v>700</c:v>
                      </c:pt>
                      <c:pt idx="700">
                        <c:v>701</c:v>
                      </c:pt>
                      <c:pt idx="701">
                        <c:v>702</c:v>
                      </c:pt>
                      <c:pt idx="702">
                        <c:v>703</c:v>
                      </c:pt>
                      <c:pt idx="703">
                        <c:v>704</c:v>
                      </c:pt>
                      <c:pt idx="704">
                        <c:v>705</c:v>
                      </c:pt>
                      <c:pt idx="705">
                        <c:v>706</c:v>
                      </c:pt>
                      <c:pt idx="706">
                        <c:v>707</c:v>
                      </c:pt>
                      <c:pt idx="707">
                        <c:v>708</c:v>
                      </c:pt>
                      <c:pt idx="708">
                        <c:v>709</c:v>
                      </c:pt>
                      <c:pt idx="709">
                        <c:v>710</c:v>
                      </c:pt>
                      <c:pt idx="710">
                        <c:v>711</c:v>
                      </c:pt>
                      <c:pt idx="711">
                        <c:v>712</c:v>
                      </c:pt>
                      <c:pt idx="712">
                        <c:v>713</c:v>
                      </c:pt>
                      <c:pt idx="713">
                        <c:v>714</c:v>
                      </c:pt>
                      <c:pt idx="714">
                        <c:v>715</c:v>
                      </c:pt>
                      <c:pt idx="715">
                        <c:v>716</c:v>
                      </c:pt>
                      <c:pt idx="716">
                        <c:v>717</c:v>
                      </c:pt>
                      <c:pt idx="717">
                        <c:v>718</c:v>
                      </c:pt>
                      <c:pt idx="718">
                        <c:v>719</c:v>
                      </c:pt>
                      <c:pt idx="719">
                        <c:v>720</c:v>
                      </c:pt>
                      <c:pt idx="720">
                        <c:v>721</c:v>
                      </c:pt>
                      <c:pt idx="721">
                        <c:v>722</c:v>
                      </c:pt>
                      <c:pt idx="722">
                        <c:v>723</c:v>
                      </c:pt>
                      <c:pt idx="723">
                        <c:v>724</c:v>
                      </c:pt>
                      <c:pt idx="724">
                        <c:v>725</c:v>
                      </c:pt>
                      <c:pt idx="725">
                        <c:v>726</c:v>
                      </c:pt>
                      <c:pt idx="726">
                        <c:v>727</c:v>
                      </c:pt>
                      <c:pt idx="727">
                        <c:v>728</c:v>
                      </c:pt>
                      <c:pt idx="728">
                        <c:v>729</c:v>
                      </c:pt>
                      <c:pt idx="729">
                        <c:v>730</c:v>
                      </c:pt>
                      <c:pt idx="730">
                        <c:v>731</c:v>
                      </c:pt>
                      <c:pt idx="731">
                        <c:v>732</c:v>
                      </c:pt>
                      <c:pt idx="732">
                        <c:v>733</c:v>
                      </c:pt>
                      <c:pt idx="733">
                        <c:v>734</c:v>
                      </c:pt>
                      <c:pt idx="734">
                        <c:v>735</c:v>
                      </c:pt>
                      <c:pt idx="735">
                        <c:v>736</c:v>
                      </c:pt>
                      <c:pt idx="736">
                        <c:v>737</c:v>
                      </c:pt>
                      <c:pt idx="737">
                        <c:v>738</c:v>
                      </c:pt>
                      <c:pt idx="738">
                        <c:v>739</c:v>
                      </c:pt>
                      <c:pt idx="739">
                        <c:v>740</c:v>
                      </c:pt>
                      <c:pt idx="740">
                        <c:v>741</c:v>
                      </c:pt>
                      <c:pt idx="741">
                        <c:v>742</c:v>
                      </c:pt>
                      <c:pt idx="742">
                        <c:v>743</c:v>
                      </c:pt>
                      <c:pt idx="743">
                        <c:v>744</c:v>
                      </c:pt>
                      <c:pt idx="744">
                        <c:v>745</c:v>
                      </c:pt>
                      <c:pt idx="745">
                        <c:v>746</c:v>
                      </c:pt>
                      <c:pt idx="746">
                        <c:v>747</c:v>
                      </c:pt>
                      <c:pt idx="747">
                        <c:v>748</c:v>
                      </c:pt>
                      <c:pt idx="748">
                        <c:v>749</c:v>
                      </c:pt>
                      <c:pt idx="749">
                        <c:v>750</c:v>
                      </c:pt>
                      <c:pt idx="750">
                        <c:v>751</c:v>
                      </c:pt>
                      <c:pt idx="751">
                        <c:v>752</c:v>
                      </c:pt>
                      <c:pt idx="752">
                        <c:v>753</c:v>
                      </c:pt>
                      <c:pt idx="753">
                        <c:v>754</c:v>
                      </c:pt>
                      <c:pt idx="754">
                        <c:v>755</c:v>
                      </c:pt>
                      <c:pt idx="755">
                        <c:v>756</c:v>
                      </c:pt>
                      <c:pt idx="756">
                        <c:v>757</c:v>
                      </c:pt>
                      <c:pt idx="757">
                        <c:v>758</c:v>
                      </c:pt>
                      <c:pt idx="758">
                        <c:v>759</c:v>
                      </c:pt>
                      <c:pt idx="759">
                        <c:v>760</c:v>
                      </c:pt>
                      <c:pt idx="760">
                        <c:v>761</c:v>
                      </c:pt>
                      <c:pt idx="761">
                        <c:v>762</c:v>
                      </c:pt>
                      <c:pt idx="762">
                        <c:v>763</c:v>
                      </c:pt>
                      <c:pt idx="763">
                        <c:v>764</c:v>
                      </c:pt>
                      <c:pt idx="764">
                        <c:v>765</c:v>
                      </c:pt>
                      <c:pt idx="765">
                        <c:v>766</c:v>
                      </c:pt>
                      <c:pt idx="766">
                        <c:v>767</c:v>
                      </c:pt>
                      <c:pt idx="767">
                        <c:v>768</c:v>
                      </c:pt>
                      <c:pt idx="768">
                        <c:v>769</c:v>
                      </c:pt>
                      <c:pt idx="769">
                        <c:v>770</c:v>
                      </c:pt>
                      <c:pt idx="770">
                        <c:v>771</c:v>
                      </c:pt>
                      <c:pt idx="771">
                        <c:v>772</c:v>
                      </c:pt>
                      <c:pt idx="772">
                        <c:v>773</c:v>
                      </c:pt>
                      <c:pt idx="773">
                        <c:v>774</c:v>
                      </c:pt>
                      <c:pt idx="774">
                        <c:v>775</c:v>
                      </c:pt>
                      <c:pt idx="775">
                        <c:v>776</c:v>
                      </c:pt>
                      <c:pt idx="776">
                        <c:v>777</c:v>
                      </c:pt>
                      <c:pt idx="777">
                        <c:v>778</c:v>
                      </c:pt>
                      <c:pt idx="778">
                        <c:v>779</c:v>
                      </c:pt>
                      <c:pt idx="779">
                        <c:v>780</c:v>
                      </c:pt>
                      <c:pt idx="780">
                        <c:v>781</c:v>
                      </c:pt>
                      <c:pt idx="781">
                        <c:v>782</c:v>
                      </c:pt>
                      <c:pt idx="782">
                        <c:v>783</c:v>
                      </c:pt>
                      <c:pt idx="783">
                        <c:v>784</c:v>
                      </c:pt>
                      <c:pt idx="784">
                        <c:v>785</c:v>
                      </c:pt>
                      <c:pt idx="785">
                        <c:v>786</c:v>
                      </c:pt>
                      <c:pt idx="786">
                        <c:v>787</c:v>
                      </c:pt>
                      <c:pt idx="787">
                        <c:v>788</c:v>
                      </c:pt>
                      <c:pt idx="788">
                        <c:v>789</c:v>
                      </c:pt>
                      <c:pt idx="789">
                        <c:v>790</c:v>
                      </c:pt>
                      <c:pt idx="790">
                        <c:v>791</c:v>
                      </c:pt>
                      <c:pt idx="791">
                        <c:v>792</c:v>
                      </c:pt>
                      <c:pt idx="792">
                        <c:v>793</c:v>
                      </c:pt>
                      <c:pt idx="793">
                        <c:v>794</c:v>
                      </c:pt>
                      <c:pt idx="794">
                        <c:v>795</c:v>
                      </c:pt>
                      <c:pt idx="795">
                        <c:v>796</c:v>
                      </c:pt>
                      <c:pt idx="796">
                        <c:v>797</c:v>
                      </c:pt>
                      <c:pt idx="797">
                        <c:v>798</c:v>
                      </c:pt>
                      <c:pt idx="798">
                        <c:v>799</c:v>
                      </c:pt>
                      <c:pt idx="799">
                        <c:v>800</c:v>
                      </c:pt>
                      <c:pt idx="800">
                        <c:v>801</c:v>
                      </c:pt>
                      <c:pt idx="801">
                        <c:v>802</c:v>
                      </c:pt>
                      <c:pt idx="802">
                        <c:v>803</c:v>
                      </c:pt>
                      <c:pt idx="803">
                        <c:v>804</c:v>
                      </c:pt>
                      <c:pt idx="804">
                        <c:v>805</c:v>
                      </c:pt>
                      <c:pt idx="805">
                        <c:v>806</c:v>
                      </c:pt>
                      <c:pt idx="806">
                        <c:v>807</c:v>
                      </c:pt>
                      <c:pt idx="807">
                        <c:v>808</c:v>
                      </c:pt>
                      <c:pt idx="808">
                        <c:v>809</c:v>
                      </c:pt>
                      <c:pt idx="809">
                        <c:v>810</c:v>
                      </c:pt>
                      <c:pt idx="810">
                        <c:v>811</c:v>
                      </c:pt>
                      <c:pt idx="811">
                        <c:v>812</c:v>
                      </c:pt>
                      <c:pt idx="812">
                        <c:v>813</c:v>
                      </c:pt>
                      <c:pt idx="813">
                        <c:v>814</c:v>
                      </c:pt>
                      <c:pt idx="814">
                        <c:v>815</c:v>
                      </c:pt>
                      <c:pt idx="815">
                        <c:v>816</c:v>
                      </c:pt>
                      <c:pt idx="816">
                        <c:v>817</c:v>
                      </c:pt>
                      <c:pt idx="817">
                        <c:v>818</c:v>
                      </c:pt>
                      <c:pt idx="818">
                        <c:v>819</c:v>
                      </c:pt>
                      <c:pt idx="819">
                        <c:v>820</c:v>
                      </c:pt>
                      <c:pt idx="820">
                        <c:v>821</c:v>
                      </c:pt>
                      <c:pt idx="821">
                        <c:v>822</c:v>
                      </c:pt>
                      <c:pt idx="822">
                        <c:v>823</c:v>
                      </c:pt>
                      <c:pt idx="823">
                        <c:v>824</c:v>
                      </c:pt>
                      <c:pt idx="824">
                        <c:v>825</c:v>
                      </c:pt>
                      <c:pt idx="825">
                        <c:v>826</c:v>
                      </c:pt>
                      <c:pt idx="826">
                        <c:v>827</c:v>
                      </c:pt>
                      <c:pt idx="827">
                        <c:v>828</c:v>
                      </c:pt>
                      <c:pt idx="828">
                        <c:v>829</c:v>
                      </c:pt>
                      <c:pt idx="829">
                        <c:v>830</c:v>
                      </c:pt>
                      <c:pt idx="830">
                        <c:v>831</c:v>
                      </c:pt>
                      <c:pt idx="831">
                        <c:v>832</c:v>
                      </c:pt>
                      <c:pt idx="832">
                        <c:v>833</c:v>
                      </c:pt>
                      <c:pt idx="833">
                        <c:v>834</c:v>
                      </c:pt>
                      <c:pt idx="834">
                        <c:v>835</c:v>
                      </c:pt>
                      <c:pt idx="835">
                        <c:v>836</c:v>
                      </c:pt>
                      <c:pt idx="836">
                        <c:v>837</c:v>
                      </c:pt>
                      <c:pt idx="837">
                        <c:v>838</c:v>
                      </c:pt>
                      <c:pt idx="838">
                        <c:v>839</c:v>
                      </c:pt>
                      <c:pt idx="839">
                        <c:v>840</c:v>
                      </c:pt>
                      <c:pt idx="840">
                        <c:v>841</c:v>
                      </c:pt>
                      <c:pt idx="841">
                        <c:v>842</c:v>
                      </c:pt>
                      <c:pt idx="842">
                        <c:v>843</c:v>
                      </c:pt>
                      <c:pt idx="843">
                        <c:v>844</c:v>
                      </c:pt>
                      <c:pt idx="844">
                        <c:v>845</c:v>
                      </c:pt>
                      <c:pt idx="845">
                        <c:v>846</c:v>
                      </c:pt>
                      <c:pt idx="846">
                        <c:v>847</c:v>
                      </c:pt>
                      <c:pt idx="847">
                        <c:v>848</c:v>
                      </c:pt>
                      <c:pt idx="848">
                        <c:v>849</c:v>
                      </c:pt>
                      <c:pt idx="849">
                        <c:v>850</c:v>
                      </c:pt>
                      <c:pt idx="850">
                        <c:v>851</c:v>
                      </c:pt>
                      <c:pt idx="851">
                        <c:v>852</c:v>
                      </c:pt>
                      <c:pt idx="852">
                        <c:v>853</c:v>
                      </c:pt>
                      <c:pt idx="853">
                        <c:v>854</c:v>
                      </c:pt>
                      <c:pt idx="854">
                        <c:v>855</c:v>
                      </c:pt>
                      <c:pt idx="855">
                        <c:v>856</c:v>
                      </c:pt>
                      <c:pt idx="856">
                        <c:v>857</c:v>
                      </c:pt>
                      <c:pt idx="857">
                        <c:v>858</c:v>
                      </c:pt>
                      <c:pt idx="858">
                        <c:v>859</c:v>
                      </c:pt>
                      <c:pt idx="859">
                        <c:v>860</c:v>
                      </c:pt>
                      <c:pt idx="860">
                        <c:v>861</c:v>
                      </c:pt>
                      <c:pt idx="861">
                        <c:v>862</c:v>
                      </c:pt>
                      <c:pt idx="862">
                        <c:v>863</c:v>
                      </c:pt>
                      <c:pt idx="863">
                        <c:v>864</c:v>
                      </c:pt>
                      <c:pt idx="864">
                        <c:v>865</c:v>
                      </c:pt>
                      <c:pt idx="865">
                        <c:v>866</c:v>
                      </c:pt>
                      <c:pt idx="866">
                        <c:v>867</c:v>
                      </c:pt>
                      <c:pt idx="867">
                        <c:v>868</c:v>
                      </c:pt>
                      <c:pt idx="868">
                        <c:v>869</c:v>
                      </c:pt>
                      <c:pt idx="869">
                        <c:v>870</c:v>
                      </c:pt>
                      <c:pt idx="870">
                        <c:v>871</c:v>
                      </c:pt>
                      <c:pt idx="871">
                        <c:v>872</c:v>
                      </c:pt>
                      <c:pt idx="872">
                        <c:v>873</c:v>
                      </c:pt>
                      <c:pt idx="873">
                        <c:v>874</c:v>
                      </c:pt>
                      <c:pt idx="874">
                        <c:v>875</c:v>
                      </c:pt>
                      <c:pt idx="875">
                        <c:v>876</c:v>
                      </c:pt>
                      <c:pt idx="876">
                        <c:v>877</c:v>
                      </c:pt>
                      <c:pt idx="877">
                        <c:v>878</c:v>
                      </c:pt>
                      <c:pt idx="878">
                        <c:v>879</c:v>
                      </c:pt>
                      <c:pt idx="879">
                        <c:v>880</c:v>
                      </c:pt>
                      <c:pt idx="880">
                        <c:v>881</c:v>
                      </c:pt>
                      <c:pt idx="881">
                        <c:v>882</c:v>
                      </c:pt>
                      <c:pt idx="882">
                        <c:v>883</c:v>
                      </c:pt>
                      <c:pt idx="883">
                        <c:v>884</c:v>
                      </c:pt>
                      <c:pt idx="884">
                        <c:v>885</c:v>
                      </c:pt>
                      <c:pt idx="885">
                        <c:v>886</c:v>
                      </c:pt>
                      <c:pt idx="886">
                        <c:v>887</c:v>
                      </c:pt>
                      <c:pt idx="887">
                        <c:v>888</c:v>
                      </c:pt>
                      <c:pt idx="888">
                        <c:v>889</c:v>
                      </c:pt>
                      <c:pt idx="889">
                        <c:v>890</c:v>
                      </c:pt>
                      <c:pt idx="890">
                        <c:v>891</c:v>
                      </c:pt>
                      <c:pt idx="891">
                        <c:v>892</c:v>
                      </c:pt>
                      <c:pt idx="892">
                        <c:v>893</c:v>
                      </c:pt>
                      <c:pt idx="893">
                        <c:v>894</c:v>
                      </c:pt>
                      <c:pt idx="894">
                        <c:v>895</c:v>
                      </c:pt>
                      <c:pt idx="895">
                        <c:v>896</c:v>
                      </c:pt>
                      <c:pt idx="896">
                        <c:v>897</c:v>
                      </c:pt>
                      <c:pt idx="897">
                        <c:v>898</c:v>
                      </c:pt>
                      <c:pt idx="898">
                        <c:v>899</c:v>
                      </c:pt>
                      <c:pt idx="899">
                        <c:v>900</c:v>
                      </c:pt>
                      <c:pt idx="900">
                        <c:v>901</c:v>
                      </c:pt>
                      <c:pt idx="901">
                        <c:v>902</c:v>
                      </c:pt>
                      <c:pt idx="902">
                        <c:v>903</c:v>
                      </c:pt>
                      <c:pt idx="903">
                        <c:v>904</c:v>
                      </c:pt>
                      <c:pt idx="904">
                        <c:v>905</c:v>
                      </c:pt>
                      <c:pt idx="905">
                        <c:v>906</c:v>
                      </c:pt>
                      <c:pt idx="906">
                        <c:v>907</c:v>
                      </c:pt>
                      <c:pt idx="907">
                        <c:v>908</c:v>
                      </c:pt>
                      <c:pt idx="908">
                        <c:v>909</c:v>
                      </c:pt>
                      <c:pt idx="909">
                        <c:v>910</c:v>
                      </c:pt>
                      <c:pt idx="910">
                        <c:v>911</c:v>
                      </c:pt>
                      <c:pt idx="911">
                        <c:v>912</c:v>
                      </c:pt>
                      <c:pt idx="912">
                        <c:v>913</c:v>
                      </c:pt>
                      <c:pt idx="913">
                        <c:v>914</c:v>
                      </c:pt>
                      <c:pt idx="914">
                        <c:v>915</c:v>
                      </c:pt>
                      <c:pt idx="915">
                        <c:v>916</c:v>
                      </c:pt>
                      <c:pt idx="916">
                        <c:v>917</c:v>
                      </c:pt>
                      <c:pt idx="917">
                        <c:v>918</c:v>
                      </c:pt>
                      <c:pt idx="918">
                        <c:v>919</c:v>
                      </c:pt>
                      <c:pt idx="919">
                        <c:v>920</c:v>
                      </c:pt>
                      <c:pt idx="920">
                        <c:v>921</c:v>
                      </c:pt>
                      <c:pt idx="921">
                        <c:v>922</c:v>
                      </c:pt>
                      <c:pt idx="922">
                        <c:v>923</c:v>
                      </c:pt>
                      <c:pt idx="923">
                        <c:v>924</c:v>
                      </c:pt>
                      <c:pt idx="924">
                        <c:v>925</c:v>
                      </c:pt>
                      <c:pt idx="925">
                        <c:v>926</c:v>
                      </c:pt>
                      <c:pt idx="926">
                        <c:v>927</c:v>
                      </c:pt>
                      <c:pt idx="927">
                        <c:v>928</c:v>
                      </c:pt>
                      <c:pt idx="928">
                        <c:v>929</c:v>
                      </c:pt>
                      <c:pt idx="929">
                        <c:v>930</c:v>
                      </c:pt>
                      <c:pt idx="930">
                        <c:v>931</c:v>
                      </c:pt>
                      <c:pt idx="931">
                        <c:v>932</c:v>
                      </c:pt>
                      <c:pt idx="932">
                        <c:v>933</c:v>
                      </c:pt>
                      <c:pt idx="933">
                        <c:v>934</c:v>
                      </c:pt>
                      <c:pt idx="934">
                        <c:v>935</c:v>
                      </c:pt>
                      <c:pt idx="935">
                        <c:v>936</c:v>
                      </c:pt>
                      <c:pt idx="936">
                        <c:v>937</c:v>
                      </c:pt>
                      <c:pt idx="937">
                        <c:v>938</c:v>
                      </c:pt>
                      <c:pt idx="938">
                        <c:v>939</c:v>
                      </c:pt>
                      <c:pt idx="939">
                        <c:v>940</c:v>
                      </c:pt>
                      <c:pt idx="940">
                        <c:v>941</c:v>
                      </c:pt>
                      <c:pt idx="941">
                        <c:v>942</c:v>
                      </c:pt>
                      <c:pt idx="942">
                        <c:v>943</c:v>
                      </c:pt>
                      <c:pt idx="943">
                        <c:v>944</c:v>
                      </c:pt>
                      <c:pt idx="944">
                        <c:v>945</c:v>
                      </c:pt>
                      <c:pt idx="945">
                        <c:v>946</c:v>
                      </c:pt>
                      <c:pt idx="946">
                        <c:v>947</c:v>
                      </c:pt>
                      <c:pt idx="947">
                        <c:v>948</c:v>
                      </c:pt>
                      <c:pt idx="948">
                        <c:v>949</c:v>
                      </c:pt>
                      <c:pt idx="949">
                        <c:v>950</c:v>
                      </c:pt>
                      <c:pt idx="950">
                        <c:v>951</c:v>
                      </c:pt>
                      <c:pt idx="951">
                        <c:v>952</c:v>
                      </c:pt>
                      <c:pt idx="952">
                        <c:v>953</c:v>
                      </c:pt>
                      <c:pt idx="953">
                        <c:v>954</c:v>
                      </c:pt>
                      <c:pt idx="954">
                        <c:v>955</c:v>
                      </c:pt>
                      <c:pt idx="955">
                        <c:v>956</c:v>
                      </c:pt>
                      <c:pt idx="956">
                        <c:v>957</c:v>
                      </c:pt>
                      <c:pt idx="957">
                        <c:v>958</c:v>
                      </c:pt>
                      <c:pt idx="958">
                        <c:v>959</c:v>
                      </c:pt>
                      <c:pt idx="959">
                        <c:v>960</c:v>
                      </c:pt>
                      <c:pt idx="960">
                        <c:v>961</c:v>
                      </c:pt>
                      <c:pt idx="961">
                        <c:v>962</c:v>
                      </c:pt>
                      <c:pt idx="962">
                        <c:v>963</c:v>
                      </c:pt>
                      <c:pt idx="963">
                        <c:v>964</c:v>
                      </c:pt>
                      <c:pt idx="964">
                        <c:v>965</c:v>
                      </c:pt>
                      <c:pt idx="965">
                        <c:v>966</c:v>
                      </c:pt>
                      <c:pt idx="966">
                        <c:v>967</c:v>
                      </c:pt>
                      <c:pt idx="967">
                        <c:v>968</c:v>
                      </c:pt>
                      <c:pt idx="968">
                        <c:v>969</c:v>
                      </c:pt>
                      <c:pt idx="969">
                        <c:v>970</c:v>
                      </c:pt>
                      <c:pt idx="970">
                        <c:v>971</c:v>
                      </c:pt>
                      <c:pt idx="971">
                        <c:v>972</c:v>
                      </c:pt>
                      <c:pt idx="972">
                        <c:v>973</c:v>
                      </c:pt>
                      <c:pt idx="973">
                        <c:v>974</c:v>
                      </c:pt>
                      <c:pt idx="974">
                        <c:v>975</c:v>
                      </c:pt>
                      <c:pt idx="975">
                        <c:v>976</c:v>
                      </c:pt>
                      <c:pt idx="976">
                        <c:v>977</c:v>
                      </c:pt>
                      <c:pt idx="977">
                        <c:v>978</c:v>
                      </c:pt>
                      <c:pt idx="978">
                        <c:v>979</c:v>
                      </c:pt>
                      <c:pt idx="979">
                        <c:v>980</c:v>
                      </c:pt>
                      <c:pt idx="980">
                        <c:v>981</c:v>
                      </c:pt>
                      <c:pt idx="981">
                        <c:v>982</c:v>
                      </c:pt>
                      <c:pt idx="982">
                        <c:v>983</c:v>
                      </c:pt>
                      <c:pt idx="983">
                        <c:v>984</c:v>
                      </c:pt>
                      <c:pt idx="984">
                        <c:v>985</c:v>
                      </c:pt>
                      <c:pt idx="985">
                        <c:v>986</c:v>
                      </c:pt>
                      <c:pt idx="986">
                        <c:v>987</c:v>
                      </c:pt>
                      <c:pt idx="987">
                        <c:v>988</c:v>
                      </c:pt>
                      <c:pt idx="988">
                        <c:v>989</c:v>
                      </c:pt>
                      <c:pt idx="989">
                        <c:v>990</c:v>
                      </c:pt>
                      <c:pt idx="990">
                        <c:v>991</c:v>
                      </c:pt>
                      <c:pt idx="991">
                        <c:v>992</c:v>
                      </c:pt>
                      <c:pt idx="992">
                        <c:v>993</c:v>
                      </c:pt>
                      <c:pt idx="993">
                        <c:v>994</c:v>
                      </c:pt>
                      <c:pt idx="994">
                        <c:v>995</c:v>
                      </c:pt>
                      <c:pt idx="995">
                        <c:v>996</c:v>
                      </c:pt>
                      <c:pt idx="996">
                        <c:v>997</c:v>
                      </c:pt>
                      <c:pt idx="997">
                        <c:v>998</c:v>
                      </c:pt>
                      <c:pt idx="998">
                        <c:v>999</c:v>
                      </c:pt>
                      <c:pt idx="999">
                        <c:v>1000</c:v>
                      </c:pt>
                      <c:pt idx="1000">
                        <c:v>1001</c:v>
                      </c:pt>
                      <c:pt idx="1001">
                        <c:v>1002</c:v>
                      </c:pt>
                      <c:pt idx="1002">
                        <c:v>1003</c:v>
                      </c:pt>
                      <c:pt idx="1003">
                        <c:v>1004</c:v>
                      </c:pt>
                      <c:pt idx="1004">
                        <c:v>1005</c:v>
                      </c:pt>
                      <c:pt idx="1005">
                        <c:v>1006</c:v>
                      </c:pt>
                      <c:pt idx="1006">
                        <c:v>1007</c:v>
                      </c:pt>
                      <c:pt idx="1007">
                        <c:v>1008</c:v>
                      </c:pt>
                      <c:pt idx="1008">
                        <c:v>1009</c:v>
                      </c:pt>
                      <c:pt idx="1009">
                        <c:v>1010</c:v>
                      </c:pt>
                      <c:pt idx="1010">
                        <c:v>1011</c:v>
                      </c:pt>
                      <c:pt idx="1011">
                        <c:v>1012</c:v>
                      </c:pt>
                      <c:pt idx="1012">
                        <c:v>1013</c:v>
                      </c:pt>
                      <c:pt idx="1013">
                        <c:v>1014</c:v>
                      </c:pt>
                      <c:pt idx="1014">
                        <c:v>1015</c:v>
                      </c:pt>
                      <c:pt idx="1015">
                        <c:v>1016</c:v>
                      </c:pt>
                      <c:pt idx="1016">
                        <c:v>1017</c:v>
                      </c:pt>
                      <c:pt idx="1017">
                        <c:v>1018</c:v>
                      </c:pt>
                      <c:pt idx="1018">
                        <c:v>1019</c:v>
                      </c:pt>
                      <c:pt idx="1019">
                        <c:v>1020</c:v>
                      </c:pt>
                      <c:pt idx="1020">
                        <c:v>1021</c:v>
                      </c:pt>
                      <c:pt idx="1021">
                        <c:v>1022</c:v>
                      </c:pt>
                      <c:pt idx="1022">
                        <c:v>1023</c:v>
                      </c:pt>
                      <c:pt idx="1023">
                        <c:v>1024</c:v>
                      </c:pt>
                      <c:pt idx="1024">
                        <c:v>1025</c:v>
                      </c:pt>
                      <c:pt idx="1025">
                        <c:v>1026</c:v>
                      </c:pt>
                      <c:pt idx="1026">
                        <c:v>1027</c:v>
                      </c:pt>
                      <c:pt idx="1027">
                        <c:v>1028</c:v>
                      </c:pt>
                      <c:pt idx="1028">
                        <c:v>1029</c:v>
                      </c:pt>
                      <c:pt idx="1029">
                        <c:v>1030</c:v>
                      </c:pt>
                      <c:pt idx="1030">
                        <c:v>1031</c:v>
                      </c:pt>
                      <c:pt idx="1031">
                        <c:v>1032</c:v>
                      </c:pt>
                      <c:pt idx="1032">
                        <c:v>1033</c:v>
                      </c:pt>
                      <c:pt idx="1033">
                        <c:v>1034</c:v>
                      </c:pt>
                      <c:pt idx="1034">
                        <c:v>1035</c:v>
                      </c:pt>
                      <c:pt idx="1035">
                        <c:v>1036</c:v>
                      </c:pt>
                      <c:pt idx="1036">
                        <c:v>1037</c:v>
                      </c:pt>
                      <c:pt idx="1037">
                        <c:v>1038</c:v>
                      </c:pt>
                      <c:pt idx="1038">
                        <c:v>1039</c:v>
                      </c:pt>
                      <c:pt idx="1039">
                        <c:v>1040</c:v>
                      </c:pt>
                      <c:pt idx="1040">
                        <c:v>1041</c:v>
                      </c:pt>
                      <c:pt idx="1041">
                        <c:v>1042</c:v>
                      </c:pt>
                      <c:pt idx="1042">
                        <c:v>1043</c:v>
                      </c:pt>
                      <c:pt idx="1043">
                        <c:v>1044</c:v>
                      </c:pt>
                      <c:pt idx="1044">
                        <c:v>1045</c:v>
                      </c:pt>
                      <c:pt idx="1045">
                        <c:v>1046</c:v>
                      </c:pt>
                      <c:pt idx="1046">
                        <c:v>1047</c:v>
                      </c:pt>
                      <c:pt idx="1047">
                        <c:v>1048</c:v>
                      </c:pt>
                      <c:pt idx="1048">
                        <c:v>1049</c:v>
                      </c:pt>
                      <c:pt idx="1049">
                        <c:v>1050</c:v>
                      </c:pt>
                      <c:pt idx="1050">
                        <c:v>1051</c:v>
                      </c:pt>
                      <c:pt idx="1051">
                        <c:v>1052</c:v>
                      </c:pt>
                      <c:pt idx="1052">
                        <c:v>1053</c:v>
                      </c:pt>
                      <c:pt idx="1053">
                        <c:v>1054</c:v>
                      </c:pt>
                      <c:pt idx="1054">
                        <c:v>1055</c:v>
                      </c:pt>
                      <c:pt idx="1055">
                        <c:v>1056</c:v>
                      </c:pt>
                      <c:pt idx="1056">
                        <c:v>1057</c:v>
                      </c:pt>
                      <c:pt idx="1057">
                        <c:v>1058</c:v>
                      </c:pt>
                      <c:pt idx="1058">
                        <c:v>1059</c:v>
                      </c:pt>
                      <c:pt idx="1059">
                        <c:v>1060</c:v>
                      </c:pt>
                      <c:pt idx="1060">
                        <c:v>1061</c:v>
                      </c:pt>
                      <c:pt idx="1061">
                        <c:v>1062</c:v>
                      </c:pt>
                      <c:pt idx="1062">
                        <c:v>1063</c:v>
                      </c:pt>
                      <c:pt idx="1063">
                        <c:v>1064</c:v>
                      </c:pt>
                      <c:pt idx="1064">
                        <c:v>1065</c:v>
                      </c:pt>
                      <c:pt idx="1065">
                        <c:v>1066</c:v>
                      </c:pt>
                      <c:pt idx="1066">
                        <c:v>1067</c:v>
                      </c:pt>
                      <c:pt idx="1067">
                        <c:v>1068</c:v>
                      </c:pt>
                      <c:pt idx="1068">
                        <c:v>1069</c:v>
                      </c:pt>
                      <c:pt idx="1069">
                        <c:v>1070</c:v>
                      </c:pt>
                      <c:pt idx="1070">
                        <c:v>1071</c:v>
                      </c:pt>
                      <c:pt idx="1071">
                        <c:v>1072</c:v>
                      </c:pt>
                      <c:pt idx="1072">
                        <c:v>1073</c:v>
                      </c:pt>
                      <c:pt idx="1073">
                        <c:v>1074</c:v>
                      </c:pt>
                      <c:pt idx="1074">
                        <c:v>1075</c:v>
                      </c:pt>
                      <c:pt idx="1075">
                        <c:v>1076</c:v>
                      </c:pt>
                      <c:pt idx="1076">
                        <c:v>1077</c:v>
                      </c:pt>
                      <c:pt idx="1077">
                        <c:v>1078</c:v>
                      </c:pt>
                      <c:pt idx="1078">
                        <c:v>1079</c:v>
                      </c:pt>
                      <c:pt idx="1079">
                        <c:v>1080</c:v>
                      </c:pt>
                      <c:pt idx="1080">
                        <c:v>1081</c:v>
                      </c:pt>
                      <c:pt idx="1081">
                        <c:v>1082</c:v>
                      </c:pt>
                      <c:pt idx="1082">
                        <c:v>1083</c:v>
                      </c:pt>
                      <c:pt idx="1083">
                        <c:v>1084</c:v>
                      </c:pt>
                      <c:pt idx="1084">
                        <c:v>1085</c:v>
                      </c:pt>
                      <c:pt idx="1085">
                        <c:v>1086</c:v>
                      </c:pt>
                      <c:pt idx="1086">
                        <c:v>1087</c:v>
                      </c:pt>
                      <c:pt idx="1087">
                        <c:v>1088</c:v>
                      </c:pt>
                      <c:pt idx="1088">
                        <c:v>1089</c:v>
                      </c:pt>
                      <c:pt idx="1089">
                        <c:v>1090</c:v>
                      </c:pt>
                      <c:pt idx="1090">
                        <c:v>1091</c:v>
                      </c:pt>
                      <c:pt idx="1091">
                        <c:v>1092</c:v>
                      </c:pt>
                      <c:pt idx="1092">
                        <c:v>1093</c:v>
                      </c:pt>
                      <c:pt idx="1093">
                        <c:v>1094</c:v>
                      </c:pt>
                      <c:pt idx="1094">
                        <c:v>1095</c:v>
                      </c:pt>
                      <c:pt idx="1095">
                        <c:v>1096</c:v>
                      </c:pt>
                      <c:pt idx="1096">
                        <c:v>1097</c:v>
                      </c:pt>
                      <c:pt idx="1097">
                        <c:v>1098</c:v>
                      </c:pt>
                      <c:pt idx="1098">
                        <c:v>1099</c:v>
                      </c:pt>
                      <c:pt idx="1099">
                        <c:v>1100</c:v>
                      </c:pt>
                      <c:pt idx="1100">
                        <c:v>1101</c:v>
                      </c:pt>
                      <c:pt idx="1101">
                        <c:v>1102</c:v>
                      </c:pt>
                      <c:pt idx="1102">
                        <c:v>1103</c:v>
                      </c:pt>
                      <c:pt idx="1103">
                        <c:v>1104</c:v>
                      </c:pt>
                      <c:pt idx="1104">
                        <c:v>1105</c:v>
                      </c:pt>
                      <c:pt idx="1105">
                        <c:v>1106</c:v>
                      </c:pt>
                      <c:pt idx="1106">
                        <c:v>1107</c:v>
                      </c:pt>
                      <c:pt idx="1107">
                        <c:v>1108</c:v>
                      </c:pt>
                      <c:pt idx="1108">
                        <c:v>1109</c:v>
                      </c:pt>
                      <c:pt idx="1109">
                        <c:v>1110</c:v>
                      </c:pt>
                      <c:pt idx="1110">
                        <c:v>1111</c:v>
                      </c:pt>
                      <c:pt idx="1111">
                        <c:v>1112</c:v>
                      </c:pt>
                      <c:pt idx="1112">
                        <c:v>1113</c:v>
                      </c:pt>
                      <c:pt idx="1113">
                        <c:v>1114</c:v>
                      </c:pt>
                      <c:pt idx="1114">
                        <c:v>1115</c:v>
                      </c:pt>
                      <c:pt idx="1115">
                        <c:v>1116</c:v>
                      </c:pt>
                      <c:pt idx="1116">
                        <c:v>1117</c:v>
                      </c:pt>
                      <c:pt idx="1117">
                        <c:v>1118</c:v>
                      </c:pt>
                      <c:pt idx="1118">
                        <c:v>1119</c:v>
                      </c:pt>
                      <c:pt idx="1119">
                        <c:v>1120</c:v>
                      </c:pt>
                      <c:pt idx="1120">
                        <c:v>1121</c:v>
                      </c:pt>
                      <c:pt idx="1121">
                        <c:v>1122</c:v>
                      </c:pt>
                      <c:pt idx="1122">
                        <c:v>1123</c:v>
                      </c:pt>
                      <c:pt idx="1123">
                        <c:v>1124</c:v>
                      </c:pt>
                      <c:pt idx="1124">
                        <c:v>1125</c:v>
                      </c:pt>
                      <c:pt idx="1125">
                        <c:v>1126</c:v>
                      </c:pt>
                      <c:pt idx="1126">
                        <c:v>1127</c:v>
                      </c:pt>
                      <c:pt idx="1127">
                        <c:v>1128</c:v>
                      </c:pt>
                      <c:pt idx="1128">
                        <c:v>1129</c:v>
                      </c:pt>
                      <c:pt idx="1129">
                        <c:v>1130</c:v>
                      </c:pt>
                      <c:pt idx="1130">
                        <c:v>1131</c:v>
                      </c:pt>
                      <c:pt idx="1131">
                        <c:v>1132</c:v>
                      </c:pt>
                      <c:pt idx="1132">
                        <c:v>1133</c:v>
                      </c:pt>
                      <c:pt idx="1133">
                        <c:v>1134</c:v>
                      </c:pt>
                      <c:pt idx="1134">
                        <c:v>1135</c:v>
                      </c:pt>
                      <c:pt idx="1135">
                        <c:v>1136</c:v>
                      </c:pt>
                      <c:pt idx="1136">
                        <c:v>1137</c:v>
                      </c:pt>
                      <c:pt idx="1137">
                        <c:v>1138</c:v>
                      </c:pt>
                      <c:pt idx="1138">
                        <c:v>1139</c:v>
                      </c:pt>
                      <c:pt idx="1139">
                        <c:v>1140</c:v>
                      </c:pt>
                      <c:pt idx="1140">
                        <c:v>1141</c:v>
                      </c:pt>
                      <c:pt idx="1141">
                        <c:v>1142</c:v>
                      </c:pt>
                      <c:pt idx="1142">
                        <c:v>1143</c:v>
                      </c:pt>
                      <c:pt idx="1143">
                        <c:v>1144</c:v>
                      </c:pt>
                      <c:pt idx="1144">
                        <c:v>1145</c:v>
                      </c:pt>
                      <c:pt idx="1145">
                        <c:v>1146</c:v>
                      </c:pt>
                      <c:pt idx="1146">
                        <c:v>1147</c:v>
                      </c:pt>
                      <c:pt idx="1147">
                        <c:v>1148</c:v>
                      </c:pt>
                      <c:pt idx="1148">
                        <c:v>1149</c:v>
                      </c:pt>
                      <c:pt idx="1149">
                        <c:v>1150</c:v>
                      </c:pt>
                      <c:pt idx="1150">
                        <c:v>1151</c:v>
                      </c:pt>
                      <c:pt idx="1151">
                        <c:v>1152</c:v>
                      </c:pt>
                      <c:pt idx="1152">
                        <c:v>1153</c:v>
                      </c:pt>
                      <c:pt idx="1153">
                        <c:v>1154</c:v>
                      </c:pt>
                      <c:pt idx="1154">
                        <c:v>1155</c:v>
                      </c:pt>
                      <c:pt idx="1155">
                        <c:v>1156</c:v>
                      </c:pt>
                      <c:pt idx="1156">
                        <c:v>1157</c:v>
                      </c:pt>
                      <c:pt idx="1157">
                        <c:v>1158</c:v>
                      </c:pt>
                      <c:pt idx="1158">
                        <c:v>1159</c:v>
                      </c:pt>
                      <c:pt idx="1159">
                        <c:v>1160</c:v>
                      </c:pt>
                      <c:pt idx="1160">
                        <c:v>1161</c:v>
                      </c:pt>
                      <c:pt idx="1161">
                        <c:v>1162</c:v>
                      </c:pt>
                      <c:pt idx="1162">
                        <c:v>1163</c:v>
                      </c:pt>
                      <c:pt idx="1163">
                        <c:v>1164</c:v>
                      </c:pt>
                      <c:pt idx="1164">
                        <c:v>1165</c:v>
                      </c:pt>
                      <c:pt idx="1165">
                        <c:v>1166</c:v>
                      </c:pt>
                      <c:pt idx="1166">
                        <c:v>1167</c:v>
                      </c:pt>
                      <c:pt idx="1167">
                        <c:v>1168</c:v>
                      </c:pt>
                      <c:pt idx="1168">
                        <c:v>1169</c:v>
                      </c:pt>
                      <c:pt idx="1169">
                        <c:v>1170</c:v>
                      </c:pt>
                      <c:pt idx="1170">
                        <c:v>1171</c:v>
                      </c:pt>
                      <c:pt idx="1171">
                        <c:v>1172</c:v>
                      </c:pt>
                      <c:pt idx="1172">
                        <c:v>1173</c:v>
                      </c:pt>
                      <c:pt idx="1173">
                        <c:v>1174</c:v>
                      </c:pt>
                      <c:pt idx="1174">
                        <c:v>1175</c:v>
                      </c:pt>
                      <c:pt idx="1175">
                        <c:v>1176</c:v>
                      </c:pt>
                      <c:pt idx="1176">
                        <c:v>1177</c:v>
                      </c:pt>
                      <c:pt idx="1177">
                        <c:v>1178</c:v>
                      </c:pt>
                      <c:pt idx="1178">
                        <c:v>1179</c:v>
                      </c:pt>
                      <c:pt idx="1179">
                        <c:v>1180</c:v>
                      </c:pt>
                      <c:pt idx="1180">
                        <c:v>1181</c:v>
                      </c:pt>
                      <c:pt idx="1181">
                        <c:v>1182</c:v>
                      </c:pt>
                      <c:pt idx="1182">
                        <c:v>1183</c:v>
                      </c:pt>
                      <c:pt idx="1183">
                        <c:v>1184</c:v>
                      </c:pt>
                      <c:pt idx="1184">
                        <c:v>1185</c:v>
                      </c:pt>
                      <c:pt idx="1185">
                        <c:v>1186</c:v>
                      </c:pt>
                      <c:pt idx="1186">
                        <c:v>1187</c:v>
                      </c:pt>
                      <c:pt idx="1187">
                        <c:v>1188</c:v>
                      </c:pt>
                      <c:pt idx="1188">
                        <c:v>1189</c:v>
                      </c:pt>
                      <c:pt idx="1189">
                        <c:v>1190</c:v>
                      </c:pt>
                      <c:pt idx="1190">
                        <c:v>1191</c:v>
                      </c:pt>
                      <c:pt idx="1191">
                        <c:v>1192</c:v>
                      </c:pt>
                      <c:pt idx="1192">
                        <c:v>1193</c:v>
                      </c:pt>
                      <c:pt idx="1193">
                        <c:v>1194</c:v>
                      </c:pt>
                      <c:pt idx="1194">
                        <c:v>1195</c:v>
                      </c:pt>
                      <c:pt idx="1195">
                        <c:v>1196</c:v>
                      </c:pt>
                      <c:pt idx="1196">
                        <c:v>1197</c:v>
                      </c:pt>
                      <c:pt idx="1197">
                        <c:v>1198</c:v>
                      </c:pt>
                      <c:pt idx="1198">
                        <c:v>1199</c:v>
                      </c:pt>
                      <c:pt idx="1199">
                        <c:v>1200</c:v>
                      </c:pt>
                      <c:pt idx="1200">
                        <c:v>1201</c:v>
                      </c:pt>
                      <c:pt idx="1201">
                        <c:v>1202</c:v>
                      </c:pt>
                      <c:pt idx="1202">
                        <c:v>1203</c:v>
                      </c:pt>
                      <c:pt idx="1203">
                        <c:v>1204</c:v>
                      </c:pt>
                      <c:pt idx="1204">
                        <c:v>1205</c:v>
                      </c:pt>
                      <c:pt idx="1205">
                        <c:v>1206</c:v>
                      </c:pt>
                      <c:pt idx="1206">
                        <c:v>1207</c:v>
                      </c:pt>
                      <c:pt idx="1207">
                        <c:v>1208</c:v>
                      </c:pt>
                      <c:pt idx="1208">
                        <c:v>1209</c:v>
                      </c:pt>
                      <c:pt idx="1209">
                        <c:v>1210</c:v>
                      </c:pt>
                      <c:pt idx="1210">
                        <c:v>1211</c:v>
                      </c:pt>
                      <c:pt idx="1211">
                        <c:v>1212</c:v>
                      </c:pt>
                      <c:pt idx="1212">
                        <c:v>1213</c:v>
                      </c:pt>
                      <c:pt idx="1213">
                        <c:v>1214</c:v>
                      </c:pt>
                      <c:pt idx="1214">
                        <c:v>1215</c:v>
                      </c:pt>
                      <c:pt idx="1215">
                        <c:v>1216</c:v>
                      </c:pt>
                      <c:pt idx="1216">
                        <c:v>1217</c:v>
                      </c:pt>
                      <c:pt idx="1217">
                        <c:v>1218</c:v>
                      </c:pt>
                      <c:pt idx="1218">
                        <c:v>1219</c:v>
                      </c:pt>
                      <c:pt idx="1219">
                        <c:v>1220</c:v>
                      </c:pt>
                      <c:pt idx="1220">
                        <c:v>1221</c:v>
                      </c:pt>
                      <c:pt idx="1221">
                        <c:v>1222</c:v>
                      </c:pt>
                      <c:pt idx="1222">
                        <c:v>1223</c:v>
                      </c:pt>
                      <c:pt idx="1223">
                        <c:v>1224</c:v>
                      </c:pt>
                      <c:pt idx="1224">
                        <c:v>1225</c:v>
                      </c:pt>
                      <c:pt idx="1225">
                        <c:v>1226</c:v>
                      </c:pt>
                      <c:pt idx="1226">
                        <c:v>1227</c:v>
                      </c:pt>
                      <c:pt idx="1227">
                        <c:v>1228</c:v>
                      </c:pt>
                      <c:pt idx="1228">
                        <c:v>1229</c:v>
                      </c:pt>
                      <c:pt idx="1229">
                        <c:v>1230</c:v>
                      </c:pt>
                      <c:pt idx="1230">
                        <c:v>1231</c:v>
                      </c:pt>
                      <c:pt idx="1231">
                        <c:v>1232</c:v>
                      </c:pt>
                      <c:pt idx="1232">
                        <c:v>1233</c:v>
                      </c:pt>
                      <c:pt idx="1233">
                        <c:v>1234</c:v>
                      </c:pt>
                      <c:pt idx="1234">
                        <c:v>1235</c:v>
                      </c:pt>
                      <c:pt idx="1235">
                        <c:v>1236</c:v>
                      </c:pt>
                      <c:pt idx="1236">
                        <c:v>1237</c:v>
                      </c:pt>
                      <c:pt idx="1237">
                        <c:v>1238</c:v>
                      </c:pt>
                      <c:pt idx="1238">
                        <c:v>1239</c:v>
                      </c:pt>
                      <c:pt idx="1239">
                        <c:v>1240</c:v>
                      </c:pt>
                      <c:pt idx="1240">
                        <c:v>1241</c:v>
                      </c:pt>
                      <c:pt idx="1241">
                        <c:v>1242</c:v>
                      </c:pt>
                      <c:pt idx="1242">
                        <c:v>1243</c:v>
                      </c:pt>
                      <c:pt idx="1243">
                        <c:v>1244</c:v>
                      </c:pt>
                      <c:pt idx="1244">
                        <c:v>1245</c:v>
                      </c:pt>
                      <c:pt idx="1245">
                        <c:v>1246</c:v>
                      </c:pt>
                      <c:pt idx="1246">
                        <c:v>1247</c:v>
                      </c:pt>
                      <c:pt idx="1247">
                        <c:v>1248</c:v>
                      </c:pt>
                      <c:pt idx="1248">
                        <c:v>1249</c:v>
                      </c:pt>
                      <c:pt idx="1249">
                        <c:v>1250</c:v>
                      </c:pt>
                      <c:pt idx="1250">
                        <c:v>1251</c:v>
                      </c:pt>
                      <c:pt idx="1251">
                        <c:v>1252</c:v>
                      </c:pt>
                      <c:pt idx="1252">
                        <c:v>1253</c:v>
                      </c:pt>
                      <c:pt idx="1253">
                        <c:v>1254</c:v>
                      </c:pt>
                      <c:pt idx="1254">
                        <c:v>1255</c:v>
                      </c:pt>
                      <c:pt idx="1255">
                        <c:v>1256</c:v>
                      </c:pt>
                      <c:pt idx="1256">
                        <c:v>1257</c:v>
                      </c:pt>
                      <c:pt idx="1257">
                        <c:v>1258</c:v>
                      </c:pt>
                      <c:pt idx="1258">
                        <c:v>1259</c:v>
                      </c:pt>
                      <c:pt idx="1259">
                        <c:v>1260</c:v>
                      </c:pt>
                      <c:pt idx="1260">
                        <c:v>1261</c:v>
                      </c:pt>
                      <c:pt idx="1261">
                        <c:v>1262</c:v>
                      </c:pt>
                      <c:pt idx="1262">
                        <c:v>1263</c:v>
                      </c:pt>
                      <c:pt idx="1263">
                        <c:v>1264</c:v>
                      </c:pt>
                      <c:pt idx="1264">
                        <c:v>1265</c:v>
                      </c:pt>
                      <c:pt idx="1265">
                        <c:v>1266</c:v>
                      </c:pt>
                      <c:pt idx="1266">
                        <c:v>1267</c:v>
                      </c:pt>
                      <c:pt idx="1267">
                        <c:v>1268</c:v>
                      </c:pt>
                      <c:pt idx="1268">
                        <c:v>1269</c:v>
                      </c:pt>
                      <c:pt idx="1269">
                        <c:v>1270</c:v>
                      </c:pt>
                      <c:pt idx="1270">
                        <c:v>1271</c:v>
                      </c:pt>
                      <c:pt idx="1271">
                        <c:v>1272</c:v>
                      </c:pt>
                      <c:pt idx="1272">
                        <c:v>1273</c:v>
                      </c:pt>
                      <c:pt idx="1273">
                        <c:v>1274</c:v>
                      </c:pt>
                      <c:pt idx="1274">
                        <c:v>1275</c:v>
                      </c:pt>
                      <c:pt idx="1275">
                        <c:v>1276</c:v>
                      </c:pt>
                      <c:pt idx="1276">
                        <c:v>1277</c:v>
                      </c:pt>
                      <c:pt idx="1277">
                        <c:v>1278</c:v>
                      </c:pt>
                      <c:pt idx="1278">
                        <c:v>1279</c:v>
                      </c:pt>
                      <c:pt idx="1279">
                        <c:v>1280</c:v>
                      </c:pt>
                      <c:pt idx="1280">
                        <c:v>1281</c:v>
                      </c:pt>
                      <c:pt idx="1281">
                        <c:v>1282</c:v>
                      </c:pt>
                      <c:pt idx="1282">
                        <c:v>1283</c:v>
                      </c:pt>
                      <c:pt idx="1283">
                        <c:v>1284</c:v>
                      </c:pt>
                      <c:pt idx="1284">
                        <c:v>1285</c:v>
                      </c:pt>
                      <c:pt idx="1285">
                        <c:v>1286</c:v>
                      </c:pt>
                      <c:pt idx="1286">
                        <c:v>1287</c:v>
                      </c:pt>
                      <c:pt idx="1287">
                        <c:v>1288</c:v>
                      </c:pt>
                      <c:pt idx="1288">
                        <c:v>1289</c:v>
                      </c:pt>
                      <c:pt idx="1289">
                        <c:v>1290</c:v>
                      </c:pt>
                      <c:pt idx="1290">
                        <c:v>1291</c:v>
                      </c:pt>
                      <c:pt idx="1291">
                        <c:v>1292</c:v>
                      </c:pt>
                      <c:pt idx="1292">
                        <c:v>1293</c:v>
                      </c:pt>
                      <c:pt idx="1293">
                        <c:v>1294</c:v>
                      </c:pt>
                      <c:pt idx="1294">
                        <c:v>1295</c:v>
                      </c:pt>
                      <c:pt idx="1295">
                        <c:v>1296</c:v>
                      </c:pt>
                      <c:pt idx="1296">
                        <c:v>1297</c:v>
                      </c:pt>
                      <c:pt idx="1297">
                        <c:v>1298</c:v>
                      </c:pt>
                      <c:pt idx="1298">
                        <c:v>1299</c:v>
                      </c:pt>
                      <c:pt idx="1299">
                        <c:v>1300</c:v>
                      </c:pt>
                      <c:pt idx="1300">
                        <c:v>1301</c:v>
                      </c:pt>
                      <c:pt idx="1301">
                        <c:v>1302</c:v>
                      </c:pt>
                      <c:pt idx="1302">
                        <c:v>1303</c:v>
                      </c:pt>
                      <c:pt idx="1303">
                        <c:v>1304</c:v>
                      </c:pt>
                      <c:pt idx="1304">
                        <c:v>1305</c:v>
                      </c:pt>
                      <c:pt idx="1305">
                        <c:v>1306</c:v>
                      </c:pt>
                      <c:pt idx="1306">
                        <c:v>1307</c:v>
                      </c:pt>
                      <c:pt idx="1307">
                        <c:v>1308</c:v>
                      </c:pt>
                      <c:pt idx="1308">
                        <c:v>1309</c:v>
                      </c:pt>
                      <c:pt idx="1309">
                        <c:v>1310</c:v>
                      </c:pt>
                      <c:pt idx="1310">
                        <c:v>1311</c:v>
                      </c:pt>
                      <c:pt idx="1311">
                        <c:v>1312</c:v>
                      </c:pt>
                      <c:pt idx="1312">
                        <c:v>1313</c:v>
                      </c:pt>
                      <c:pt idx="1313">
                        <c:v>1314</c:v>
                      </c:pt>
                      <c:pt idx="1314">
                        <c:v>1315</c:v>
                      </c:pt>
                      <c:pt idx="1315">
                        <c:v>1316</c:v>
                      </c:pt>
                      <c:pt idx="1316">
                        <c:v>1317</c:v>
                      </c:pt>
                      <c:pt idx="1317">
                        <c:v>1318</c:v>
                      </c:pt>
                      <c:pt idx="1318">
                        <c:v>1319</c:v>
                      </c:pt>
                      <c:pt idx="1319">
                        <c:v>1320</c:v>
                      </c:pt>
                      <c:pt idx="1320">
                        <c:v>1321</c:v>
                      </c:pt>
                      <c:pt idx="1321">
                        <c:v>1322</c:v>
                      </c:pt>
                      <c:pt idx="1322">
                        <c:v>1323</c:v>
                      </c:pt>
                      <c:pt idx="1323">
                        <c:v>1324</c:v>
                      </c:pt>
                      <c:pt idx="1324">
                        <c:v>1325</c:v>
                      </c:pt>
                      <c:pt idx="1325">
                        <c:v>1326</c:v>
                      </c:pt>
                      <c:pt idx="1326">
                        <c:v>1327</c:v>
                      </c:pt>
                      <c:pt idx="1327">
                        <c:v>1328</c:v>
                      </c:pt>
                      <c:pt idx="1328">
                        <c:v>1329</c:v>
                      </c:pt>
                      <c:pt idx="1329">
                        <c:v>1330</c:v>
                      </c:pt>
                      <c:pt idx="1330">
                        <c:v>1331</c:v>
                      </c:pt>
                      <c:pt idx="1331">
                        <c:v>1332</c:v>
                      </c:pt>
                      <c:pt idx="1332">
                        <c:v>1333</c:v>
                      </c:pt>
                      <c:pt idx="1333">
                        <c:v>1334</c:v>
                      </c:pt>
                      <c:pt idx="1334">
                        <c:v>1335</c:v>
                      </c:pt>
                      <c:pt idx="1335">
                        <c:v>1336</c:v>
                      </c:pt>
                      <c:pt idx="1336">
                        <c:v>1337</c:v>
                      </c:pt>
                      <c:pt idx="1337">
                        <c:v>1338</c:v>
                      </c:pt>
                      <c:pt idx="1338">
                        <c:v>1339</c:v>
                      </c:pt>
                      <c:pt idx="1339">
                        <c:v>1340</c:v>
                      </c:pt>
                      <c:pt idx="1340">
                        <c:v>1341</c:v>
                      </c:pt>
                      <c:pt idx="1341">
                        <c:v>1342</c:v>
                      </c:pt>
                      <c:pt idx="1342">
                        <c:v>1343</c:v>
                      </c:pt>
                      <c:pt idx="1343">
                        <c:v>1344</c:v>
                      </c:pt>
                      <c:pt idx="1344">
                        <c:v>1345</c:v>
                      </c:pt>
                      <c:pt idx="1345">
                        <c:v>1346</c:v>
                      </c:pt>
                      <c:pt idx="1346">
                        <c:v>1347</c:v>
                      </c:pt>
                      <c:pt idx="1347">
                        <c:v>1348</c:v>
                      </c:pt>
                      <c:pt idx="1348">
                        <c:v>1349</c:v>
                      </c:pt>
                      <c:pt idx="1349">
                        <c:v>1350</c:v>
                      </c:pt>
                      <c:pt idx="1350">
                        <c:v>1351</c:v>
                      </c:pt>
                      <c:pt idx="1351">
                        <c:v>1352</c:v>
                      </c:pt>
                      <c:pt idx="1352">
                        <c:v>1353</c:v>
                      </c:pt>
                      <c:pt idx="1353">
                        <c:v>1354</c:v>
                      </c:pt>
                      <c:pt idx="1354">
                        <c:v>1355</c:v>
                      </c:pt>
                      <c:pt idx="1355">
                        <c:v>1356</c:v>
                      </c:pt>
                      <c:pt idx="1356">
                        <c:v>1357</c:v>
                      </c:pt>
                      <c:pt idx="1357">
                        <c:v>1358</c:v>
                      </c:pt>
                      <c:pt idx="1358">
                        <c:v>1359</c:v>
                      </c:pt>
                      <c:pt idx="1359">
                        <c:v>1360</c:v>
                      </c:pt>
                      <c:pt idx="1360">
                        <c:v>1361</c:v>
                      </c:pt>
                      <c:pt idx="1361">
                        <c:v>1362</c:v>
                      </c:pt>
                      <c:pt idx="1362">
                        <c:v>1363</c:v>
                      </c:pt>
                      <c:pt idx="1363">
                        <c:v>1364</c:v>
                      </c:pt>
                      <c:pt idx="1364">
                        <c:v>1365</c:v>
                      </c:pt>
                      <c:pt idx="1365">
                        <c:v>1366</c:v>
                      </c:pt>
                      <c:pt idx="1366">
                        <c:v>1367</c:v>
                      </c:pt>
                      <c:pt idx="1367">
                        <c:v>1368</c:v>
                      </c:pt>
                      <c:pt idx="1368">
                        <c:v>1369</c:v>
                      </c:pt>
                      <c:pt idx="1369">
                        <c:v>1370</c:v>
                      </c:pt>
                      <c:pt idx="1370">
                        <c:v>1371</c:v>
                      </c:pt>
                      <c:pt idx="1371">
                        <c:v>1372</c:v>
                      </c:pt>
                      <c:pt idx="1372">
                        <c:v>1373</c:v>
                      </c:pt>
                      <c:pt idx="1373">
                        <c:v>1374</c:v>
                      </c:pt>
                      <c:pt idx="1374">
                        <c:v>1375</c:v>
                      </c:pt>
                      <c:pt idx="1375">
                        <c:v>1376</c:v>
                      </c:pt>
                      <c:pt idx="1376">
                        <c:v>1377</c:v>
                      </c:pt>
                      <c:pt idx="1377">
                        <c:v>1378</c:v>
                      </c:pt>
                      <c:pt idx="1378">
                        <c:v>1379</c:v>
                      </c:pt>
                      <c:pt idx="1379">
                        <c:v>1380</c:v>
                      </c:pt>
                      <c:pt idx="1380">
                        <c:v>1381</c:v>
                      </c:pt>
                      <c:pt idx="1381">
                        <c:v>1382</c:v>
                      </c:pt>
                      <c:pt idx="1382">
                        <c:v>1383</c:v>
                      </c:pt>
                      <c:pt idx="1383">
                        <c:v>1384</c:v>
                      </c:pt>
                      <c:pt idx="1384">
                        <c:v>1385</c:v>
                      </c:pt>
                      <c:pt idx="1385">
                        <c:v>1386</c:v>
                      </c:pt>
                      <c:pt idx="1386">
                        <c:v>1387</c:v>
                      </c:pt>
                      <c:pt idx="1387">
                        <c:v>1388</c:v>
                      </c:pt>
                      <c:pt idx="1388">
                        <c:v>1389</c:v>
                      </c:pt>
                      <c:pt idx="1389">
                        <c:v>1390</c:v>
                      </c:pt>
                      <c:pt idx="1390">
                        <c:v>1391</c:v>
                      </c:pt>
                      <c:pt idx="1391">
                        <c:v>1392</c:v>
                      </c:pt>
                      <c:pt idx="1392">
                        <c:v>1393</c:v>
                      </c:pt>
                      <c:pt idx="1393">
                        <c:v>1394</c:v>
                      </c:pt>
                      <c:pt idx="1394">
                        <c:v>1395</c:v>
                      </c:pt>
                      <c:pt idx="1395">
                        <c:v>1396</c:v>
                      </c:pt>
                      <c:pt idx="1396">
                        <c:v>1397</c:v>
                      </c:pt>
                      <c:pt idx="1397">
                        <c:v>1398</c:v>
                      </c:pt>
                      <c:pt idx="1398">
                        <c:v>1399</c:v>
                      </c:pt>
                      <c:pt idx="1399">
                        <c:v>1400</c:v>
                      </c:pt>
                      <c:pt idx="1400">
                        <c:v>1401</c:v>
                      </c:pt>
                      <c:pt idx="1401">
                        <c:v>1402</c:v>
                      </c:pt>
                      <c:pt idx="1402">
                        <c:v>1403</c:v>
                      </c:pt>
                      <c:pt idx="1403">
                        <c:v>1404</c:v>
                      </c:pt>
                      <c:pt idx="1404">
                        <c:v>1405</c:v>
                      </c:pt>
                      <c:pt idx="1405">
                        <c:v>1406</c:v>
                      </c:pt>
                      <c:pt idx="1406">
                        <c:v>1407</c:v>
                      </c:pt>
                      <c:pt idx="1407">
                        <c:v>1408</c:v>
                      </c:pt>
                      <c:pt idx="1408">
                        <c:v>1409</c:v>
                      </c:pt>
                      <c:pt idx="1409">
                        <c:v>1410</c:v>
                      </c:pt>
                      <c:pt idx="1410">
                        <c:v>1411</c:v>
                      </c:pt>
                      <c:pt idx="1411">
                        <c:v>1412</c:v>
                      </c:pt>
                      <c:pt idx="1412">
                        <c:v>1413</c:v>
                      </c:pt>
                      <c:pt idx="1413">
                        <c:v>1414</c:v>
                      </c:pt>
                      <c:pt idx="1414">
                        <c:v>1415</c:v>
                      </c:pt>
                      <c:pt idx="1415">
                        <c:v>1416</c:v>
                      </c:pt>
                      <c:pt idx="1416">
                        <c:v>1417</c:v>
                      </c:pt>
                      <c:pt idx="1417">
                        <c:v>1418</c:v>
                      </c:pt>
                      <c:pt idx="1418">
                        <c:v>1419</c:v>
                      </c:pt>
                      <c:pt idx="1419">
                        <c:v>1420</c:v>
                      </c:pt>
                      <c:pt idx="1420">
                        <c:v>1421</c:v>
                      </c:pt>
                      <c:pt idx="1421">
                        <c:v>1422</c:v>
                      </c:pt>
                      <c:pt idx="1422">
                        <c:v>1423</c:v>
                      </c:pt>
                      <c:pt idx="1423">
                        <c:v>1424</c:v>
                      </c:pt>
                      <c:pt idx="1424">
                        <c:v>1425</c:v>
                      </c:pt>
                      <c:pt idx="1425">
                        <c:v>1426</c:v>
                      </c:pt>
                      <c:pt idx="1426">
                        <c:v>1427</c:v>
                      </c:pt>
                      <c:pt idx="1427">
                        <c:v>1428</c:v>
                      </c:pt>
                      <c:pt idx="1428">
                        <c:v>1429</c:v>
                      </c:pt>
                      <c:pt idx="1429">
                        <c:v>1430</c:v>
                      </c:pt>
                      <c:pt idx="1430">
                        <c:v>1431</c:v>
                      </c:pt>
                      <c:pt idx="1431">
                        <c:v>1432</c:v>
                      </c:pt>
                      <c:pt idx="1432">
                        <c:v>1433</c:v>
                      </c:pt>
                      <c:pt idx="1433">
                        <c:v>1434</c:v>
                      </c:pt>
                      <c:pt idx="1434">
                        <c:v>1435</c:v>
                      </c:pt>
                      <c:pt idx="1435">
                        <c:v>1436</c:v>
                      </c:pt>
                      <c:pt idx="1436">
                        <c:v>1437</c:v>
                      </c:pt>
                      <c:pt idx="1437">
                        <c:v>1438</c:v>
                      </c:pt>
                      <c:pt idx="1438">
                        <c:v>1439</c:v>
                      </c:pt>
                      <c:pt idx="1439">
                        <c:v>1440</c:v>
                      </c:pt>
                      <c:pt idx="1440">
                        <c:v>1441</c:v>
                      </c:pt>
                      <c:pt idx="1441">
                        <c:v>1442</c:v>
                      </c:pt>
                      <c:pt idx="1442">
                        <c:v>1443</c:v>
                      </c:pt>
                      <c:pt idx="1443">
                        <c:v>1444</c:v>
                      </c:pt>
                      <c:pt idx="1444">
                        <c:v>1445</c:v>
                      </c:pt>
                      <c:pt idx="1445">
                        <c:v>1446</c:v>
                      </c:pt>
                      <c:pt idx="1446">
                        <c:v>1447</c:v>
                      </c:pt>
                      <c:pt idx="1447">
                        <c:v>1448</c:v>
                      </c:pt>
                      <c:pt idx="1448">
                        <c:v>1449</c:v>
                      </c:pt>
                      <c:pt idx="1449">
                        <c:v>1450</c:v>
                      </c:pt>
                      <c:pt idx="1450">
                        <c:v>1451</c:v>
                      </c:pt>
                      <c:pt idx="1451">
                        <c:v>1452</c:v>
                      </c:pt>
                      <c:pt idx="1452">
                        <c:v>1453</c:v>
                      </c:pt>
                      <c:pt idx="1453">
                        <c:v>1454</c:v>
                      </c:pt>
                      <c:pt idx="1454">
                        <c:v>1455</c:v>
                      </c:pt>
                      <c:pt idx="1455">
                        <c:v>1456</c:v>
                      </c:pt>
                      <c:pt idx="1456">
                        <c:v>1457</c:v>
                      </c:pt>
                      <c:pt idx="1457">
                        <c:v>1458</c:v>
                      </c:pt>
                      <c:pt idx="1458">
                        <c:v>1459</c:v>
                      </c:pt>
                      <c:pt idx="1459">
                        <c:v>1460</c:v>
                      </c:pt>
                      <c:pt idx="1460">
                        <c:v>1461</c:v>
                      </c:pt>
                      <c:pt idx="1461">
                        <c:v>1462</c:v>
                      </c:pt>
                      <c:pt idx="1462">
                        <c:v>1463</c:v>
                      </c:pt>
                      <c:pt idx="1463">
                        <c:v>1464</c:v>
                      </c:pt>
                      <c:pt idx="1464">
                        <c:v>1465</c:v>
                      </c:pt>
                      <c:pt idx="1465">
                        <c:v>1466</c:v>
                      </c:pt>
                      <c:pt idx="1466">
                        <c:v>1467</c:v>
                      </c:pt>
                      <c:pt idx="1467">
                        <c:v>1468</c:v>
                      </c:pt>
                      <c:pt idx="1468">
                        <c:v>1469</c:v>
                      </c:pt>
                      <c:pt idx="1469">
                        <c:v>1470</c:v>
                      </c:pt>
                      <c:pt idx="1470">
                        <c:v>1471</c:v>
                      </c:pt>
                      <c:pt idx="1471">
                        <c:v>1472</c:v>
                      </c:pt>
                      <c:pt idx="1472">
                        <c:v>1473</c:v>
                      </c:pt>
                      <c:pt idx="1473">
                        <c:v>1474</c:v>
                      </c:pt>
                      <c:pt idx="1474">
                        <c:v>1475</c:v>
                      </c:pt>
                      <c:pt idx="1475">
                        <c:v>1476</c:v>
                      </c:pt>
                      <c:pt idx="1476">
                        <c:v>1477</c:v>
                      </c:pt>
                      <c:pt idx="1477">
                        <c:v>1478</c:v>
                      </c:pt>
                      <c:pt idx="1478">
                        <c:v>1479</c:v>
                      </c:pt>
                      <c:pt idx="1479">
                        <c:v>1480</c:v>
                      </c:pt>
                      <c:pt idx="1480">
                        <c:v>1481</c:v>
                      </c:pt>
                      <c:pt idx="1481">
                        <c:v>1482</c:v>
                      </c:pt>
                      <c:pt idx="1482">
                        <c:v>1483</c:v>
                      </c:pt>
                      <c:pt idx="1483">
                        <c:v>1484</c:v>
                      </c:pt>
                      <c:pt idx="1484">
                        <c:v>1485</c:v>
                      </c:pt>
                      <c:pt idx="1485">
                        <c:v>1486</c:v>
                      </c:pt>
                      <c:pt idx="1486">
                        <c:v>1487</c:v>
                      </c:pt>
                      <c:pt idx="1487">
                        <c:v>1488</c:v>
                      </c:pt>
                      <c:pt idx="1488">
                        <c:v>1489</c:v>
                      </c:pt>
                      <c:pt idx="1489">
                        <c:v>1490</c:v>
                      </c:pt>
                      <c:pt idx="1490">
                        <c:v>1491</c:v>
                      </c:pt>
                      <c:pt idx="1491">
                        <c:v>1492</c:v>
                      </c:pt>
                      <c:pt idx="1492">
                        <c:v>1493</c:v>
                      </c:pt>
                      <c:pt idx="1493">
                        <c:v>1494</c:v>
                      </c:pt>
                      <c:pt idx="1494">
                        <c:v>1495</c:v>
                      </c:pt>
                      <c:pt idx="1495">
                        <c:v>1496</c:v>
                      </c:pt>
                      <c:pt idx="1496">
                        <c:v>1497</c:v>
                      </c:pt>
                      <c:pt idx="1497">
                        <c:v>1498</c:v>
                      </c:pt>
                      <c:pt idx="1498">
                        <c:v>1499</c:v>
                      </c:pt>
                      <c:pt idx="1499">
                        <c:v>1500</c:v>
                      </c:pt>
                      <c:pt idx="1500">
                        <c:v>1501</c:v>
                      </c:pt>
                      <c:pt idx="1501">
                        <c:v>1502</c:v>
                      </c:pt>
                      <c:pt idx="1502">
                        <c:v>1503</c:v>
                      </c:pt>
                      <c:pt idx="1503">
                        <c:v>1504</c:v>
                      </c:pt>
                      <c:pt idx="1504">
                        <c:v>1505</c:v>
                      </c:pt>
                      <c:pt idx="1505">
                        <c:v>1506</c:v>
                      </c:pt>
                      <c:pt idx="1506">
                        <c:v>1507</c:v>
                      </c:pt>
                      <c:pt idx="1507">
                        <c:v>1508</c:v>
                      </c:pt>
                      <c:pt idx="1508">
                        <c:v>1509</c:v>
                      </c:pt>
                      <c:pt idx="1509">
                        <c:v>1510</c:v>
                      </c:pt>
                      <c:pt idx="1510">
                        <c:v>1511</c:v>
                      </c:pt>
                      <c:pt idx="1511">
                        <c:v>1512</c:v>
                      </c:pt>
                      <c:pt idx="1512">
                        <c:v>1513</c:v>
                      </c:pt>
                      <c:pt idx="1513">
                        <c:v>1514</c:v>
                      </c:pt>
                      <c:pt idx="1514">
                        <c:v>1515</c:v>
                      </c:pt>
                      <c:pt idx="1515">
                        <c:v>1516</c:v>
                      </c:pt>
                      <c:pt idx="1516">
                        <c:v>1517</c:v>
                      </c:pt>
                      <c:pt idx="1517">
                        <c:v>1518</c:v>
                      </c:pt>
                      <c:pt idx="1518">
                        <c:v>1519</c:v>
                      </c:pt>
                      <c:pt idx="1519">
                        <c:v>1520</c:v>
                      </c:pt>
                      <c:pt idx="1520">
                        <c:v>1521</c:v>
                      </c:pt>
                      <c:pt idx="1521">
                        <c:v>1522</c:v>
                      </c:pt>
                      <c:pt idx="1522">
                        <c:v>1523</c:v>
                      </c:pt>
                      <c:pt idx="1523">
                        <c:v>1524</c:v>
                      </c:pt>
                      <c:pt idx="1524">
                        <c:v>1525</c:v>
                      </c:pt>
                      <c:pt idx="1525">
                        <c:v>1526</c:v>
                      </c:pt>
                      <c:pt idx="1526">
                        <c:v>1527</c:v>
                      </c:pt>
                      <c:pt idx="1527">
                        <c:v>1528</c:v>
                      </c:pt>
                      <c:pt idx="1528">
                        <c:v>1529</c:v>
                      </c:pt>
                      <c:pt idx="1529">
                        <c:v>1530</c:v>
                      </c:pt>
                      <c:pt idx="1530">
                        <c:v>1531</c:v>
                      </c:pt>
                      <c:pt idx="1531">
                        <c:v>1532</c:v>
                      </c:pt>
                      <c:pt idx="1532">
                        <c:v>1533</c:v>
                      </c:pt>
                      <c:pt idx="1533">
                        <c:v>1534</c:v>
                      </c:pt>
                      <c:pt idx="1534">
                        <c:v>1535</c:v>
                      </c:pt>
                      <c:pt idx="1535">
                        <c:v>1536</c:v>
                      </c:pt>
                      <c:pt idx="1536">
                        <c:v>1537</c:v>
                      </c:pt>
                      <c:pt idx="1537">
                        <c:v>1538</c:v>
                      </c:pt>
                      <c:pt idx="1538">
                        <c:v>1539</c:v>
                      </c:pt>
                      <c:pt idx="1539">
                        <c:v>1540</c:v>
                      </c:pt>
                      <c:pt idx="1540">
                        <c:v>1541</c:v>
                      </c:pt>
                      <c:pt idx="1541">
                        <c:v>1542</c:v>
                      </c:pt>
                      <c:pt idx="1542">
                        <c:v>1543</c:v>
                      </c:pt>
                      <c:pt idx="1543">
                        <c:v>1544</c:v>
                      </c:pt>
                      <c:pt idx="1544">
                        <c:v>1545</c:v>
                      </c:pt>
                      <c:pt idx="1545">
                        <c:v>1546</c:v>
                      </c:pt>
                      <c:pt idx="1546">
                        <c:v>1547</c:v>
                      </c:pt>
                      <c:pt idx="1547">
                        <c:v>1548</c:v>
                      </c:pt>
                      <c:pt idx="1548">
                        <c:v>1549</c:v>
                      </c:pt>
                      <c:pt idx="1549">
                        <c:v>1550</c:v>
                      </c:pt>
                      <c:pt idx="1550">
                        <c:v>1551</c:v>
                      </c:pt>
                      <c:pt idx="1551">
                        <c:v>1552</c:v>
                      </c:pt>
                      <c:pt idx="1552">
                        <c:v>1553</c:v>
                      </c:pt>
                      <c:pt idx="1553">
                        <c:v>1554</c:v>
                      </c:pt>
                      <c:pt idx="1554">
                        <c:v>1555</c:v>
                      </c:pt>
                      <c:pt idx="1555">
                        <c:v>1556</c:v>
                      </c:pt>
                      <c:pt idx="1556">
                        <c:v>1557</c:v>
                      </c:pt>
                      <c:pt idx="1557">
                        <c:v>1558</c:v>
                      </c:pt>
                      <c:pt idx="1558">
                        <c:v>1559</c:v>
                      </c:pt>
                      <c:pt idx="1559">
                        <c:v>1560</c:v>
                      </c:pt>
                      <c:pt idx="1560">
                        <c:v>1561</c:v>
                      </c:pt>
                      <c:pt idx="1561">
                        <c:v>1562</c:v>
                      </c:pt>
                      <c:pt idx="1562">
                        <c:v>1563</c:v>
                      </c:pt>
                      <c:pt idx="1563">
                        <c:v>1564</c:v>
                      </c:pt>
                      <c:pt idx="1564">
                        <c:v>1565</c:v>
                      </c:pt>
                      <c:pt idx="1565">
                        <c:v>1566</c:v>
                      </c:pt>
                      <c:pt idx="1566">
                        <c:v>1567</c:v>
                      </c:pt>
                      <c:pt idx="1567">
                        <c:v>1568</c:v>
                      </c:pt>
                      <c:pt idx="1568">
                        <c:v>1569</c:v>
                      </c:pt>
                      <c:pt idx="1569">
                        <c:v>1570</c:v>
                      </c:pt>
                      <c:pt idx="1570">
                        <c:v>1571</c:v>
                      </c:pt>
                      <c:pt idx="1571">
                        <c:v>1572</c:v>
                      </c:pt>
                      <c:pt idx="1572">
                        <c:v>1573</c:v>
                      </c:pt>
                      <c:pt idx="1573">
                        <c:v>1574</c:v>
                      </c:pt>
                      <c:pt idx="1574">
                        <c:v>1575</c:v>
                      </c:pt>
                      <c:pt idx="1575">
                        <c:v>1576</c:v>
                      </c:pt>
                      <c:pt idx="1576">
                        <c:v>1577</c:v>
                      </c:pt>
                      <c:pt idx="1577">
                        <c:v>1578</c:v>
                      </c:pt>
                      <c:pt idx="1578">
                        <c:v>1579</c:v>
                      </c:pt>
                      <c:pt idx="1579">
                        <c:v>1580</c:v>
                      </c:pt>
                      <c:pt idx="1580">
                        <c:v>1581</c:v>
                      </c:pt>
                      <c:pt idx="1581">
                        <c:v>1582</c:v>
                      </c:pt>
                      <c:pt idx="1582">
                        <c:v>1583</c:v>
                      </c:pt>
                      <c:pt idx="1583">
                        <c:v>1584</c:v>
                      </c:pt>
                      <c:pt idx="1584">
                        <c:v>1585</c:v>
                      </c:pt>
                      <c:pt idx="1585">
                        <c:v>1586</c:v>
                      </c:pt>
                      <c:pt idx="1586">
                        <c:v>1587</c:v>
                      </c:pt>
                      <c:pt idx="1587">
                        <c:v>1588</c:v>
                      </c:pt>
                      <c:pt idx="1588">
                        <c:v>1589</c:v>
                      </c:pt>
                      <c:pt idx="1589">
                        <c:v>1590</c:v>
                      </c:pt>
                      <c:pt idx="1590">
                        <c:v>1591</c:v>
                      </c:pt>
                      <c:pt idx="1591">
                        <c:v>1592</c:v>
                      </c:pt>
                      <c:pt idx="1592">
                        <c:v>1593</c:v>
                      </c:pt>
                      <c:pt idx="1593">
                        <c:v>1594</c:v>
                      </c:pt>
                      <c:pt idx="1594">
                        <c:v>1595</c:v>
                      </c:pt>
                      <c:pt idx="1595">
                        <c:v>1596</c:v>
                      </c:pt>
                      <c:pt idx="1596">
                        <c:v>1597</c:v>
                      </c:pt>
                      <c:pt idx="1597">
                        <c:v>1598</c:v>
                      </c:pt>
                      <c:pt idx="1598">
                        <c:v>1599</c:v>
                      </c:pt>
                      <c:pt idx="1599">
                        <c:v>1600</c:v>
                      </c:pt>
                      <c:pt idx="1600">
                        <c:v>1601</c:v>
                      </c:pt>
                      <c:pt idx="1601">
                        <c:v>1602</c:v>
                      </c:pt>
                      <c:pt idx="1602">
                        <c:v>1603</c:v>
                      </c:pt>
                      <c:pt idx="1603">
                        <c:v>1604</c:v>
                      </c:pt>
                      <c:pt idx="1604">
                        <c:v>1605</c:v>
                      </c:pt>
                      <c:pt idx="1605">
                        <c:v>1606</c:v>
                      </c:pt>
                      <c:pt idx="1606">
                        <c:v>1607</c:v>
                      </c:pt>
                      <c:pt idx="1607">
                        <c:v>1608</c:v>
                      </c:pt>
                      <c:pt idx="1608">
                        <c:v>1609</c:v>
                      </c:pt>
                      <c:pt idx="1609">
                        <c:v>1610</c:v>
                      </c:pt>
                      <c:pt idx="1610">
                        <c:v>1611</c:v>
                      </c:pt>
                      <c:pt idx="1611">
                        <c:v>1612</c:v>
                      </c:pt>
                      <c:pt idx="1612">
                        <c:v>1613</c:v>
                      </c:pt>
                      <c:pt idx="1613">
                        <c:v>1614</c:v>
                      </c:pt>
                      <c:pt idx="1614">
                        <c:v>1615</c:v>
                      </c:pt>
                      <c:pt idx="1615">
                        <c:v>1616</c:v>
                      </c:pt>
                      <c:pt idx="1616">
                        <c:v>1617</c:v>
                      </c:pt>
                      <c:pt idx="1617">
                        <c:v>1618</c:v>
                      </c:pt>
                      <c:pt idx="1618">
                        <c:v>1619</c:v>
                      </c:pt>
                      <c:pt idx="1619">
                        <c:v>1620</c:v>
                      </c:pt>
                      <c:pt idx="1620">
                        <c:v>1621</c:v>
                      </c:pt>
                      <c:pt idx="1621">
                        <c:v>1622</c:v>
                      </c:pt>
                      <c:pt idx="1622">
                        <c:v>1623</c:v>
                      </c:pt>
                      <c:pt idx="1623">
                        <c:v>1624</c:v>
                      </c:pt>
                      <c:pt idx="1624">
                        <c:v>1625</c:v>
                      </c:pt>
                      <c:pt idx="1625">
                        <c:v>1626</c:v>
                      </c:pt>
                      <c:pt idx="1626">
                        <c:v>1627</c:v>
                      </c:pt>
                      <c:pt idx="1627">
                        <c:v>1628</c:v>
                      </c:pt>
                      <c:pt idx="1628">
                        <c:v>1629</c:v>
                      </c:pt>
                      <c:pt idx="1629">
                        <c:v>1630</c:v>
                      </c:pt>
                      <c:pt idx="1630">
                        <c:v>1631</c:v>
                      </c:pt>
                      <c:pt idx="1631">
                        <c:v>1632</c:v>
                      </c:pt>
                      <c:pt idx="1632">
                        <c:v>1633</c:v>
                      </c:pt>
                      <c:pt idx="1633">
                        <c:v>1634</c:v>
                      </c:pt>
                      <c:pt idx="1634">
                        <c:v>1635</c:v>
                      </c:pt>
                      <c:pt idx="1635">
                        <c:v>1636</c:v>
                      </c:pt>
                      <c:pt idx="1636">
                        <c:v>1637</c:v>
                      </c:pt>
                      <c:pt idx="1637">
                        <c:v>1638</c:v>
                      </c:pt>
                      <c:pt idx="1638">
                        <c:v>1639</c:v>
                      </c:pt>
                      <c:pt idx="1639">
                        <c:v>1640</c:v>
                      </c:pt>
                      <c:pt idx="1640">
                        <c:v>1641</c:v>
                      </c:pt>
                      <c:pt idx="1641">
                        <c:v>1642</c:v>
                      </c:pt>
                      <c:pt idx="1642">
                        <c:v>1643</c:v>
                      </c:pt>
                      <c:pt idx="1643">
                        <c:v>1644</c:v>
                      </c:pt>
                      <c:pt idx="1644">
                        <c:v>1645</c:v>
                      </c:pt>
                      <c:pt idx="1645">
                        <c:v>1646</c:v>
                      </c:pt>
                      <c:pt idx="1646">
                        <c:v>1647</c:v>
                      </c:pt>
                      <c:pt idx="1647">
                        <c:v>1648</c:v>
                      </c:pt>
                      <c:pt idx="1648">
                        <c:v>1649</c:v>
                      </c:pt>
                      <c:pt idx="1649">
                        <c:v>1650</c:v>
                      </c:pt>
                      <c:pt idx="1650">
                        <c:v>1651</c:v>
                      </c:pt>
                      <c:pt idx="1651">
                        <c:v>1652</c:v>
                      </c:pt>
                      <c:pt idx="1652">
                        <c:v>1653</c:v>
                      </c:pt>
                      <c:pt idx="1653">
                        <c:v>1654</c:v>
                      </c:pt>
                      <c:pt idx="1654">
                        <c:v>1655</c:v>
                      </c:pt>
                      <c:pt idx="1655">
                        <c:v>1656</c:v>
                      </c:pt>
                      <c:pt idx="1656">
                        <c:v>1657</c:v>
                      </c:pt>
                      <c:pt idx="1657">
                        <c:v>1658</c:v>
                      </c:pt>
                      <c:pt idx="1658">
                        <c:v>1659</c:v>
                      </c:pt>
                      <c:pt idx="1659">
                        <c:v>1660</c:v>
                      </c:pt>
                      <c:pt idx="1660">
                        <c:v>1661</c:v>
                      </c:pt>
                      <c:pt idx="1661">
                        <c:v>1662</c:v>
                      </c:pt>
                      <c:pt idx="1662">
                        <c:v>1663</c:v>
                      </c:pt>
                      <c:pt idx="1663">
                        <c:v>1664</c:v>
                      </c:pt>
                      <c:pt idx="1664">
                        <c:v>1665</c:v>
                      </c:pt>
                      <c:pt idx="1665">
                        <c:v>1666</c:v>
                      </c:pt>
                      <c:pt idx="1666">
                        <c:v>1667</c:v>
                      </c:pt>
                      <c:pt idx="1667">
                        <c:v>1668</c:v>
                      </c:pt>
                      <c:pt idx="1668">
                        <c:v>1669</c:v>
                      </c:pt>
                      <c:pt idx="1669">
                        <c:v>1670</c:v>
                      </c:pt>
                      <c:pt idx="1670">
                        <c:v>1671</c:v>
                      </c:pt>
                      <c:pt idx="1671">
                        <c:v>1672</c:v>
                      </c:pt>
                      <c:pt idx="1672">
                        <c:v>1673</c:v>
                      </c:pt>
                      <c:pt idx="1673">
                        <c:v>1674</c:v>
                      </c:pt>
                      <c:pt idx="1674">
                        <c:v>1675</c:v>
                      </c:pt>
                      <c:pt idx="1675">
                        <c:v>1676</c:v>
                      </c:pt>
                      <c:pt idx="1676">
                        <c:v>1677</c:v>
                      </c:pt>
                      <c:pt idx="1677">
                        <c:v>1678</c:v>
                      </c:pt>
                      <c:pt idx="1678">
                        <c:v>1679</c:v>
                      </c:pt>
                      <c:pt idx="1679">
                        <c:v>1680</c:v>
                      </c:pt>
                      <c:pt idx="1680">
                        <c:v>1681</c:v>
                      </c:pt>
                      <c:pt idx="1681">
                        <c:v>1682</c:v>
                      </c:pt>
                      <c:pt idx="1682">
                        <c:v>1683</c:v>
                      </c:pt>
                      <c:pt idx="1683">
                        <c:v>1684</c:v>
                      </c:pt>
                      <c:pt idx="1684">
                        <c:v>1685</c:v>
                      </c:pt>
                      <c:pt idx="1685">
                        <c:v>1686</c:v>
                      </c:pt>
                      <c:pt idx="1686">
                        <c:v>1687</c:v>
                      </c:pt>
                      <c:pt idx="1687">
                        <c:v>1688</c:v>
                      </c:pt>
                      <c:pt idx="1688">
                        <c:v>1689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Main!$CK$3:$CK$1691</c15:sqref>
                        </c15:formulaRef>
                      </c:ext>
                    </c:extLst>
                    <c:numCache>
                      <c:formatCode>0.00%</c:formatCode>
                      <c:ptCount val="16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2.6458333333333334E-3</c:v>
                      </c:pt>
                      <c:pt idx="499">
                        <c:v>3.9583333333333328E-3</c:v>
                      </c:pt>
                      <c:pt idx="500">
                        <c:v>1.9166666666666668E-3</c:v>
                      </c:pt>
                      <c:pt idx="501">
                        <c:v>-2.3333333333333335E-3</c:v>
                      </c:pt>
                      <c:pt idx="502">
                        <c:v>-2.9583333333333336E-3</c:v>
                      </c:pt>
                      <c:pt idx="503">
                        <c:v>-2.5624999999999997E-3</c:v>
                      </c:pt>
                      <c:pt idx="504">
                        <c:v>-1.5000000000000005E-3</c:v>
                      </c:pt>
                      <c:pt idx="505">
                        <c:v>2.5625000000000001E-3</c:v>
                      </c:pt>
                      <c:pt idx="506">
                        <c:v>1.4166666666666668E-3</c:v>
                      </c:pt>
                      <c:pt idx="507">
                        <c:v>6.2291666666666676E-3</c:v>
                      </c:pt>
                      <c:pt idx="508">
                        <c:v>4.1041666666666666E-3</c:v>
                      </c:pt>
                      <c:pt idx="509">
                        <c:v>6.8958333333333337E-3</c:v>
                      </c:pt>
                      <c:pt idx="510">
                        <c:v>5.875E-3</c:v>
                      </c:pt>
                      <c:pt idx="511">
                        <c:v>5.5624999999999997E-3</c:v>
                      </c:pt>
                      <c:pt idx="512">
                        <c:v>3.2708333333333331E-3</c:v>
                      </c:pt>
                      <c:pt idx="513">
                        <c:v>5.3124999999999995E-3</c:v>
                      </c:pt>
                      <c:pt idx="514">
                        <c:v>2.9583333333333328E-3</c:v>
                      </c:pt>
                      <c:pt idx="515">
                        <c:v>3.4583333333333341E-3</c:v>
                      </c:pt>
                      <c:pt idx="516">
                        <c:v>6.0416666666666674E-3</c:v>
                      </c:pt>
                      <c:pt idx="517">
                        <c:v>4.6874999999999998E-3</c:v>
                      </c:pt>
                      <c:pt idx="518">
                        <c:v>1.979166666666669E-3</c:v>
                      </c:pt>
                      <c:pt idx="519">
                        <c:v>2E-3</c:v>
                      </c:pt>
                      <c:pt idx="520">
                        <c:v>2.3125000000000003E-3</c:v>
                      </c:pt>
                      <c:pt idx="521">
                        <c:v>2.0833333333333346E-3</c:v>
                      </c:pt>
                      <c:pt idx="522">
                        <c:v>4.3750000000000039E-4</c:v>
                      </c:pt>
                      <c:pt idx="523">
                        <c:v>4.5625000000000006E-3</c:v>
                      </c:pt>
                      <c:pt idx="524">
                        <c:v>2.7708333333333343E-3</c:v>
                      </c:pt>
                      <c:pt idx="525">
                        <c:v>-1.4374999999999995E-3</c:v>
                      </c:pt>
                      <c:pt idx="526">
                        <c:v>2.7083333333333326E-3</c:v>
                      </c:pt>
                      <c:pt idx="527">
                        <c:v>9.7916666666666638E-4</c:v>
                      </c:pt>
                      <c:pt idx="528">
                        <c:v>2.5208333333333333E-3</c:v>
                      </c:pt>
                      <c:pt idx="529">
                        <c:v>5.5000000000000014E-3</c:v>
                      </c:pt>
                      <c:pt idx="530">
                        <c:v>5.1249999999999993E-3</c:v>
                      </c:pt>
                      <c:pt idx="531">
                        <c:v>7.9374999999999984E-3</c:v>
                      </c:pt>
                      <c:pt idx="532">
                        <c:v>3.9583333333333337E-3</c:v>
                      </c:pt>
                      <c:pt idx="533">
                        <c:v>3.3333333333333305E-4</c:v>
                      </c:pt>
                      <c:pt idx="534">
                        <c:v>-8.3333333333333696E-5</c:v>
                      </c:pt>
                      <c:pt idx="535">
                        <c:v>-4.1666666666667282E-5</c:v>
                      </c:pt>
                      <c:pt idx="536">
                        <c:v>-1.125000000000001E-3</c:v>
                      </c:pt>
                      <c:pt idx="537">
                        <c:v>-3.604166666666667E-3</c:v>
                      </c:pt>
                      <c:pt idx="538">
                        <c:v>-2.3958333333333327E-3</c:v>
                      </c:pt>
                      <c:pt idx="539">
                        <c:v>-6.8125E-3</c:v>
                      </c:pt>
                      <c:pt idx="540">
                        <c:v>-4.1875000000000002E-3</c:v>
                      </c:pt>
                      <c:pt idx="541">
                        <c:v>-3.0000000000000001E-3</c:v>
                      </c:pt>
                      <c:pt idx="542">
                        <c:v>-4.145833333333333E-3</c:v>
                      </c:pt>
                      <c:pt idx="543">
                        <c:v>-1.0124999999999999E-2</c:v>
                      </c:pt>
                      <c:pt idx="544">
                        <c:v>-2.2645833333333334E-2</c:v>
                      </c:pt>
                      <c:pt idx="545">
                        <c:v>-2.0270833333333335E-2</c:v>
                      </c:pt>
                      <c:pt idx="546">
                        <c:v>-3.3645833333333333E-2</c:v>
                      </c:pt>
                      <c:pt idx="547">
                        <c:v>-3.4520833333333334E-2</c:v>
                      </c:pt>
                      <c:pt idx="548">
                        <c:v>-3.3270833333333333E-2</c:v>
                      </c:pt>
                      <c:pt idx="549">
                        <c:v>-2.7395833333333335E-2</c:v>
                      </c:pt>
                      <c:pt idx="550">
                        <c:v>-3.1083333333333334E-2</c:v>
                      </c:pt>
                      <c:pt idx="551">
                        <c:v>-2.9497594845203236E-2</c:v>
                      </c:pt>
                      <c:pt idx="552">
                        <c:v>-2.9789261511869902E-2</c:v>
                      </c:pt>
                      <c:pt idx="553">
                        <c:v>-2.5580928178536567E-2</c:v>
                      </c:pt>
                      <c:pt idx="554">
                        <c:v>-2.514342817853657E-2</c:v>
                      </c:pt>
                      <c:pt idx="555">
                        <c:v>-2.7164261511869903E-2</c:v>
                      </c:pt>
                      <c:pt idx="556">
                        <c:v>-2.8039261511869897E-2</c:v>
                      </c:pt>
                      <c:pt idx="557">
                        <c:v>-2.3549678178536568E-2</c:v>
                      </c:pt>
                      <c:pt idx="558">
                        <c:v>-2.1872594845203232E-2</c:v>
                      </c:pt>
                      <c:pt idx="559">
                        <c:v>-2.2393428178536567E-2</c:v>
                      </c:pt>
                      <c:pt idx="560">
                        <c:v>-2.07892615118699E-2</c:v>
                      </c:pt>
                      <c:pt idx="561">
                        <c:v>-1.9789261511869903E-2</c:v>
                      </c:pt>
                      <c:pt idx="562">
                        <c:v>-2.5508108372096824E-2</c:v>
                      </c:pt>
                      <c:pt idx="563">
                        <c:v>-2.211227503876349E-2</c:v>
                      </c:pt>
                      <c:pt idx="564">
                        <c:v>-2.7278941705430156E-2</c:v>
                      </c:pt>
                      <c:pt idx="565">
                        <c:v>-2.2466441705430155E-2</c:v>
                      </c:pt>
                      <c:pt idx="566">
                        <c:v>-1.917477503876349E-2</c:v>
                      </c:pt>
                      <c:pt idx="567">
                        <c:v>-1.9091441705430156E-2</c:v>
                      </c:pt>
                      <c:pt idx="568">
                        <c:v>-1.2966441705430156E-2</c:v>
                      </c:pt>
                      <c:pt idx="569">
                        <c:v>-1.8445608372096821E-2</c:v>
                      </c:pt>
                      <c:pt idx="570">
                        <c:v>-1.5549775038763491E-2</c:v>
                      </c:pt>
                      <c:pt idx="571">
                        <c:v>-1.4153941705430155E-2</c:v>
                      </c:pt>
                      <c:pt idx="572">
                        <c:v>-1.223727503876349E-2</c:v>
                      </c:pt>
                      <c:pt idx="573">
                        <c:v>-1.1570608372096825E-2</c:v>
                      </c:pt>
                      <c:pt idx="574">
                        <c:v>-9.5706083720968234E-3</c:v>
                      </c:pt>
                      <c:pt idx="575">
                        <c:v>-5.1747750387634902E-3</c:v>
                      </c:pt>
                      <c:pt idx="576">
                        <c:v>-3.4872750387634904E-3</c:v>
                      </c:pt>
                      <c:pt idx="577">
                        <c:v>-5.1747750387634911E-3</c:v>
                      </c:pt>
                      <c:pt idx="578">
                        <c:v>-8.4039417054301568E-3</c:v>
                      </c:pt>
                      <c:pt idx="579">
                        <c:v>-9.8368189329978567E-3</c:v>
                      </c:pt>
                      <c:pt idx="580">
                        <c:v>-1.2190985599664524E-2</c:v>
                      </c:pt>
                      <c:pt idx="581">
                        <c:v>-1.4357652266331192E-2</c:v>
                      </c:pt>
                      <c:pt idx="582">
                        <c:v>-9.7534855996645256E-3</c:v>
                      </c:pt>
                      <c:pt idx="583">
                        <c:v>-1.0187751962687419E-2</c:v>
                      </c:pt>
                      <c:pt idx="584">
                        <c:v>-1.2348294446845064E-2</c:v>
                      </c:pt>
                      <c:pt idx="585">
                        <c:v>-1.0535794446845066E-2</c:v>
                      </c:pt>
                      <c:pt idx="586">
                        <c:v>-8.6607944468450639E-3</c:v>
                      </c:pt>
                      <c:pt idx="587">
                        <c:v>-8.4524611135117327E-3</c:v>
                      </c:pt>
                      <c:pt idx="588">
                        <c:v>-9.4732944468450646E-3</c:v>
                      </c:pt>
                      <c:pt idx="589">
                        <c:v>-6.6816277801784001E-3</c:v>
                      </c:pt>
                      <c:pt idx="590">
                        <c:v>-8.7857944468450657E-3</c:v>
                      </c:pt>
                      <c:pt idx="591">
                        <c:v>-1.0389961113511729E-2</c:v>
                      </c:pt>
                      <c:pt idx="592">
                        <c:v>-9.0774611135117315E-3</c:v>
                      </c:pt>
                      <c:pt idx="593">
                        <c:v>-9.8274611135117304E-3</c:v>
                      </c:pt>
                      <c:pt idx="594">
                        <c:v>-7.7232944468450648E-3</c:v>
                      </c:pt>
                      <c:pt idx="595">
                        <c:v>-7.5566277801783982E-3</c:v>
                      </c:pt>
                      <c:pt idx="596">
                        <c:v>-8.1191277801783979E-3</c:v>
                      </c:pt>
                      <c:pt idx="597">
                        <c:v>-7.6191277801783983E-3</c:v>
                      </c:pt>
                      <c:pt idx="598">
                        <c:v>-1.1056627780178399E-2</c:v>
                      </c:pt>
                      <c:pt idx="599">
                        <c:v>-9.9524611135117305E-3</c:v>
                      </c:pt>
                      <c:pt idx="600">
                        <c:v>-1.0098294446845065E-2</c:v>
                      </c:pt>
                      <c:pt idx="601">
                        <c:v>-7.973294446845065E-3</c:v>
                      </c:pt>
                      <c:pt idx="602">
                        <c:v>-5.0982944468450642E-3</c:v>
                      </c:pt>
                      <c:pt idx="603">
                        <c:v>-4.5658521501632469E-3</c:v>
                      </c:pt>
                      <c:pt idx="604">
                        <c:v>-2.5866854834965805E-3</c:v>
                      </c:pt>
                      <c:pt idx="605">
                        <c:v>3.2880277905339124E-3</c:v>
                      </c:pt>
                      <c:pt idx="606">
                        <c:v>3.7880277905339124E-3</c:v>
                      </c:pt>
                      <c:pt idx="607">
                        <c:v>-2.7804642352111802E-4</c:v>
                      </c:pt>
                      <c:pt idx="608">
                        <c:v>-3.6137975685445085E-4</c:v>
                      </c:pt>
                      <c:pt idx="609">
                        <c:v>-1.9238797568544522E-3</c:v>
                      </c:pt>
                      <c:pt idx="610">
                        <c:v>-1.9030464235211186E-3</c:v>
                      </c:pt>
                      <c:pt idx="611">
                        <c:v>-9.0546423521118725E-5</c:v>
                      </c:pt>
                      <c:pt idx="612">
                        <c:v>-4.4471309018778542E-4</c:v>
                      </c:pt>
                      <c:pt idx="613">
                        <c:v>-1.403046423521119E-3</c:v>
                      </c:pt>
                      <c:pt idx="614">
                        <c:v>-1.4863797568544519E-3</c:v>
                      </c:pt>
                      <c:pt idx="615">
                        <c:v>1.3469535764788817E-3</c:v>
                      </c:pt>
                      <c:pt idx="616">
                        <c:v>4.5136202431455483E-3</c:v>
                      </c:pt>
                      <c:pt idx="617">
                        <c:v>2.1386202431455488E-3</c:v>
                      </c:pt>
                      <c:pt idx="618">
                        <c:v>2.4094535764788813E-3</c:v>
                      </c:pt>
                      <c:pt idx="619">
                        <c:v>8.5767148078480201E-4</c:v>
                      </c:pt>
                      <c:pt idx="620">
                        <c:v>-3.5066185254853128E-4</c:v>
                      </c:pt>
                      <c:pt idx="621">
                        <c:v>-4.8506618525485327E-3</c:v>
                      </c:pt>
                      <c:pt idx="622">
                        <c:v>-6.4548285192151987E-3</c:v>
                      </c:pt>
                      <c:pt idx="623">
                        <c:v>-6.8714951858818638E-3</c:v>
                      </c:pt>
                      <c:pt idx="624">
                        <c:v>-8.8089951858818655E-3</c:v>
                      </c:pt>
                      <c:pt idx="625">
                        <c:v>-6.8298285192151982E-3</c:v>
                      </c:pt>
                      <c:pt idx="626">
                        <c:v>-9.2673285192151969E-3</c:v>
                      </c:pt>
                      <c:pt idx="627">
                        <c:v>-6.4964951858818652E-3</c:v>
                      </c:pt>
                      <c:pt idx="628">
                        <c:v>-9.66316185254853E-3</c:v>
                      </c:pt>
                      <c:pt idx="629">
                        <c:v>-8.8714951858818655E-3</c:v>
                      </c:pt>
                      <c:pt idx="630">
                        <c:v>-7.2048285192151959E-3</c:v>
                      </c:pt>
                      <c:pt idx="631">
                        <c:v>-6.767328519215199E-3</c:v>
                      </c:pt>
                      <c:pt idx="632">
                        <c:v>-4.7048285192151989E-3</c:v>
                      </c:pt>
                      <c:pt idx="633">
                        <c:v>-3.5589951858818651E-3</c:v>
                      </c:pt>
                      <c:pt idx="634">
                        <c:v>-2.85066185254853E-3</c:v>
                      </c:pt>
                      <c:pt idx="635">
                        <c:v>-8.2982851921519721E-4</c:v>
                      </c:pt>
                      <c:pt idx="636">
                        <c:v>-9.3399518588186368E-4</c:v>
                      </c:pt>
                      <c:pt idx="637">
                        <c:v>-2.5749806396448407E-3</c:v>
                      </c:pt>
                      <c:pt idx="638">
                        <c:v>-4.387480639644838E-3</c:v>
                      </c:pt>
                      <c:pt idx="639">
                        <c:v>-1.2624806396448404E-3</c:v>
                      </c:pt>
                      <c:pt idx="640">
                        <c:v>3.4041860270218292E-3</c:v>
                      </c:pt>
                      <c:pt idx="641">
                        <c:v>3.6750193603551588E-3</c:v>
                      </c:pt>
                      <c:pt idx="642">
                        <c:v>1.4666860270218258E-3</c:v>
                      </c:pt>
                      <c:pt idx="643">
                        <c:v>1.0500193603551599E-3</c:v>
                      </c:pt>
                      <c:pt idx="644">
                        <c:v>-2.0124806396448394E-3</c:v>
                      </c:pt>
                      <c:pt idx="645">
                        <c:v>2.5500193603551612E-3</c:v>
                      </c:pt>
                      <c:pt idx="646">
                        <c:v>2.029186027021828E-3</c:v>
                      </c:pt>
                      <c:pt idx="647">
                        <c:v>3.5708526936884936E-3</c:v>
                      </c:pt>
                      <c:pt idx="648">
                        <c:v>8.6125786670295766E-3</c:v>
                      </c:pt>
                      <c:pt idx="649">
                        <c:v>7.2792453336962427E-3</c:v>
                      </c:pt>
                      <c:pt idx="650">
                        <c:v>9.0192652096866763E-3</c:v>
                      </c:pt>
                      <c:pt idx="651">
                        <c:v>1.0328117987137109E-2</c:v>
                      </c:pt>
                      <c:pt idx="652">
                        <c:v>7.14061798713711E-3</c:v>
                      </c:pt>
                      <c:pt idx="653">
                        <c:v>4.4322846538037766E-3</c:v>
                      </c:pt>
                      <c:pt idx="654">
                        <c:v>3.9759537206135358E-3</c:v>
                      </c:pt>
                      <c:pt idx="655">
                        <c:v>4.038453720613535E-3</c:v>
                      </c:pt>
                      <c:pt idx="656">
                        <c:v>2.2676203872802037E-3</c:v>
                      </c:pt>
                      <c:pt idx="657">
                        <c:v>2.288453720613536E-3</c:v>
                      </c:pt>
                      <c:pt idx="658">
                        <c:v>5.9551203872802031E-3</c:v>
                      </c:pt>
                      <c:pt idx="659">
                        <c:v>1.049678705394687E-2</c:v>
                      </c:pt>
                      <c:pt idx="660">
                        <c:v>8.9551203872802031E-3</c:v>
                      </c:pt>
                      <c:pt idx="661">
                        <c:v>7.0592870539468687E-3</c:v>
                      </c:pt>
                      <c:pt idx="662">
                        <c:v>6.0176203872802031E-3</c:v>
                      </c:pt>
                      <c:pt idx="663">
                        <c:v>3.7676203872802033E-3</c:v>
                      </c:pt>
                      <c:pt idx="664">
                        <c:v>3.2676203872802033E-3</c:v>
                      </c:pt>
                      <c:pt idx="665">
                        <c:v>3.8509537206135357E-3</c:v>
                      </c:pt>
                      <c:pt idx="666">
                        <c:v>1.2051203872802045E-3</c:v>
                      </c:pt>
                      <c:pt idx="667">
                        <c:v>5.434287053946869E-3</c:v>
                      </c:pt>
                      <c:pt idx="668">
                        <c:v>3.1185697472120629E-3</c:v>
                      </c:pt>
                      <c:pt idx="669">
                        <c:v>6.0977364138787293E-3</c:v>
                      </c:pt>
                      <c:pt idx="670">
                        <c:v>-1.96476358612127E-3</c:v>
                      </c:pt>
                      <c:pt idx="671">
                        <c:v>-1.0381430252787937E-2</c:v>
                      </c:pt>
                      <c:pt idx="672">
                        <c:v>-1.2006430252787938E-2</c:v>
                      </c:pt>
                      <c:pt idx="673">
                        <c:v>-1.0902263586121272E-2</c:v>
                      </c:pt>
                      <c:pt idx="674">
                        <c:v>-1.0756430252787937E-2</c:v>
                      </c:pt>
                      <c:pt idx="675">
                        <c:v>-1.1402263586121269E-2</c:v>
                      </c:pt>
                      <c:pt idx="676">
                        <c:v>-7.7772635861212708E-3</c:v>
                      </c:pt>
                      <c:pt idx="677">
                        <c:v>-1.0443930252787937E-2</c:v>
                      </c:pt>
                      <c:pt idx="678">
                        <c:v>-1.4506430252787935E-2</c:v>
                      </c:pt>
                      <c:pt idx="679">
                        <c:v>-1.9402263586121272E-2</c:v>
                      </c:pt>
                      <c:pt idx="680">
                        <c:v>-1.6423096919454601E-2</c:v>
                      </c:pt>
                      <c:pt idx="681">
                        <c:v>-1.9089763586121269E-2</c:v>
                      </c:pt>
                      <c:pt idx="682">
                        <c:v>-1.621476358612127E-2</c:v>
                      </c:pt>
                      <c:pt idx="683">
                        <c:v>-1.6673096919454601E-2</c:v>
                      </c:pt>
                      <c:pt idx="684">
                        <c:v>-2.027726358612127E-2</c:v>
                      </c:pt>
                      <c:pt idx="685">
                        <c:v>-1.8923096919454603E-2</c:v>
                      </c:pt>
                      <c:pt idx="686">
                        <c:v>-1.6006430252787938E-2</c:v>
                      </c:pt>
                      <c:pt idx="687">
                        <c:v>-1.6693930252787939E-2</c:v>
                      </c:pt>
                      <c:pt idx="688">
                        <c:v>-1.8485596919454603E-2</c:v>
                      </c:pt>
                      <c:pt idx="689">
                        <c:v>-1.9028201140361377E-2</c:v>
                      </c:pt>
                      <c:pt idx="690">
                        <c:v>-1.9580413518554336E-2</c:v>
                      </c:pt>
                      <c:pt idx="691">
                        <c:v>-1.9413746851887667E-2</c:v>
                      </c:pt>
                      <c:pt idx="692">
                        <c:v>-1.903874685188767E-2</c:v>
                      </c:pt>
                      <c:pt idx="693">
                        <c:v>-2.1247080185221003E-2</c:v>
                      </c:pt>
                      <c:pt idx="694">
                        <c:v>-1.7955413518554338E-2</c:v>
                      </c:pt>
                      <c:pt idx="695">
                        <c:v>-1.7934580185221004E-2</c:v>
                      </c:pt>
                      <c:pt idx="696">
                        <c:v>-1.7372080185221003E-2</c:v>
                      </c:pt>
                      <c:pt idx="697">
                        <c:v>-3.0372080185221004E-2</c:v>
                      </c:pt>
                      <c:pt idx="698">
                        <c:v>-2.5705413518554338E-2</c:v>
                      </c:pt>
                      <c:pt idx="699">
                        <c:v>-2.4288746851887668E-2</c:v>
                      </c:pt>
                      <c:pt idx="700">
                        <c:v>-2.2892913518554339E-2</c:v>
                      </c:pt>
                      <c:pt idx="701">
                        <c:v>-1.7684580185221004E-2</c:v>
                      </c:pt>
                      <c:pt idx="702">
                        <c:v>-2.210544214601752E-2</c:v>
                      </c:pt>
                      <c:pt idx="703">
                        <c:v>-1.9876275479350849E-2</c:v>
                      </c:pt>
                      <c:pt idx="704">
                        <c:v>-2.037627547935085E-2</c:v>
                      </c:pt>
                      <c:pt idx="705">
                        <c:v>-1.5605442146017518E-2</c:v>
                      </c:pt>
                      <c:pt idx="706">
                        <c:v>-1.524861192108036E-2</c:v>
                      </c:pt>
                      <c:pt idx="707">
                        <c:v>-1.6581945254413692E-2</c:v>
                      </c:pt>
                      <c:pt idx="708">
                        <c:v>-1.4956945254413693E-2</c:v>
                      </c:pt>
                      <c:pt idx="709">
                        <c:v>-1.7144445254413693E-2</c:v>
                      </c:pt>
                      <c:pt idx="710">
                        <c:v>-1.8498611921080359E-2</c:v>
                      </c:pt>
                      <c:pt idx="711">
                        <c:v>-2.4769445254413693E-2</c:v>
                      </c:pt>
                      <c:pt idx="712">
                        <c:v>-2.4623611921080361E-2</c:v>
                      </c:pt>
                      <c:pt idx="713">
                        <c:v>-2.2352778587747028E-2</c:v>
                      </c:pt>
                      <c:pt idx="714">
                        <c:v>-1.5352778587747026E-2</c:v>
                      </c:pt>
                      <c:pt idx="715">
                        <c:v>-1.7415278587747024E-2</c:v>
                      </c:pt>
                      <c:pt idx="716">
                        <c:v>-1.493611192108036E-2</c:v>
                      </c:pt>
                      <c:pt idx="717">
                        <c:v>-1.6581945254413692E-2</c:v>
                      </c:pt>
                      <c:pt idx="718">
                        <c:v>-1.7706945254413693E-2</c:v>
                      </c:pt>
                      <c:pt idx="719">
                        <c:v>-1.6915278587747027E-2</c:v>
                      </c:pt>
                      <c:pt idx="720">
                        <c:v>-1.7915278587747024E-2</c:v>
                      </c:pt>
                      <c:pt idx="721">
                        <c:v>-1.6790278587747023E-2</c:v>
                      </c:pt>
                      <c:pt idx="722">
                        <c:v>-1.7498611921080359E-2</c:v>
                      </c:pt>
                      <c:pt idx="723">
                        <c:v>-1.1706945254413691E-2</c:v>
                      </c:pt>
                      <c:pt idx="724">
                        <c:v>-1.2686111921080359E-2</c:v>
                      </c:pt>
                      <c:pt idx="725">
                        <c:v>-1.1831945254413691E-2</c:v>
                      </c:pt>
                      <c:pt idx="726">
                        <c:v>-1.4831945254413694E-2</c:v>
                      </c:pt>
                      <c:pt idx="727">
                        <c:v>-1.4404119789880534E-2</c:v>
                      </c:pt>
                      <c:pt idx="728">
                        <c:v>-1.5049953123213868E-2</c:v>
                      </c:pt>
                      <c:pt idx="729">
                        <c:v>-1.5154119789880535E-2</c:v>
                      </c:pt>
                      <c:pt idx="730">
                        <c:v>-1.3279119789880535E-2</c:v>
                      </c:pt>
                      <c:pt idx="731">
                        <c:v>-1.1820786456547203E-2</c:v>
                      </c:pt>
                      <c:pt idx="732">
                        <c:v>-1.0549953123213867E-2</c:v>
                      </c:pt>
                      <c:pt idx="733">
                        <c:v>-9.1957864565472003E-3</c:v>
                      </c:pt>
                      <c:pt idx="734">
                        <c:v>-1.1154119789880535E-2</c:v>
                      </c:pt>
                      <c:pt idx="735">
                        <c:v>-1.2195786456547199E-2</c:v>
                      </c:pt>
                      <c:pt idx="736">
                        <c:v>-9.1957864565472003E-3</c:v>
                      </c:pt>
                      <c:pt idx="737">
                        <c:v>-8.2166197898805356E-3</c:v>
                      </c:pt>
                      <c:pt idx="738">
                        <c:v>-3.279119789880533E-3</c:v>
                      </c:pt>
                      <c:pt idx="739">
                        <c:v>-5.0828645654720037E-4</c:v>
                      </c:pt>
                      <c:pt idx="740">
                        <c:v>-4.195786456547201E-3</c:v>
                      </c:pt>
                      <c:pt idx="741">
                        <c:v>1.0125468767861303E-3</c:v>
                      </c:pt>
                      <c:pt idx="742">
                        <c:v>3.3667135434527979E-3</c:v>
                      </c:pt>
                      <c:pt idx="743">
                        <c:v>5.9083802101194665E-3</c:v>
                      </c:pt>
                      <c:pt idx="744">
                        <c:v>7.9766547039565316E-3</c:v>
                      </c:pt>
                      <c:pt idx="745">
                        <c:v>6.6561589553369542E-3</c:v>
                      </c:pt>
                      <c:pt idx="746">
                        <c:v>7.3853256220036204E-3</c:v>
                      </c:pt>
                      <c:pt idx="747">
                        <c:v>4.8228256220036181E-3</c:v>
                      </c:pt>
                      <c:pt idx="748">
                        <c:v>5.4894922886702859E-3</c:v>
                      </c:pt>
                      <c:pt idx="749">
                        <c:v>4.8228256220036198E-3</c:v>
                      </c:pt>
                      <c:pt idx="750">
                        <c:v>2.2926403255678846E-3</c:v>
                      </c:pt>
                      <c:pt idx="751">
                        <c:v>-4.781930077654515E-4</c:v>
                      </c:pt>
                      <c:pt idx="752">
                        <c:v>-2.2906930077654505E-3</c:v>
                      </c:pt>
                      <c:pt idx="753">
                        <c:v>-1.8531930077654501E-3</c:v>
                      </c:pt>
                      <c:pt idx="754">
                        <c:v>-1.8652634109878486E-4</c:v>
                      </c:pt>
                      <c:pt idx="755">
                        <c:v>-2.4573596744321144E-3</c:v>
                      </c:pt>
                      <c:pt idx="756">
                        <c:v>-3.3323596744321169E-3</c:v>
                      </c:pt>
                      <c:pt idx="757">
                        <c:v>-1.1332359674432115E-2</c:v>
                      </c:pt>
                      <c:pt idx="758">
                        <c:v>-2.0221622203403514E-2</c:v>
                      </c:pt>
                      <c:pt idx="759">
                        <c:v>-1.9513288870070179E-2</c:v>
                      </c:pt>
                      <c:pt idx="760">
                        <c:v>-2.1075788870070184E-2</c:v>
                      </c:pt>
                      <c:pt idx="761">
                        <c:v>-2.8742455536736846E-2</c:v>
                      </c:pt>
                      <c:pt idx="762">
                        <c:v>-3.3450788870070178E-2</c:v>
                      </c:pt>
                      <c:pt idx="763">
                        <c:v>-3.6971622203403512E-2</c:v>
                      </c:pt>
                      <c:pt idx="764">
                        <c:v>-3.8429955536736851E-2</c:v>
                      </c:pt>
                      <c:pt idx="765">
                        <c:v>-3.6263288870070173E-2</c:v>
                      </c:pt>
                      <c:pt idx="766">
                        <c:v>-4.0825788870070177E-2</c:v>
                      </c:pt>
                      <c:pt idx="767">
                        <c:v>-4.1200788870070185E-2</c:v>
                      </c:pt>
                      <c:pt idx="768">
                        <c:v>-4.4679955536736843E-2</c:v>
                      </c:pt>
                      <c:pt idx="769">
                        <c:v>-4.2242455536736848E-2</c:v>
                      </c:pt>
                      <c:pt idx="770">
                        <c:v>-4.2304955536736841E-2</c:v>
                      </c:pt>
                      <c:pt idx="771">
                        <c:v>-4.1304955536736847E-2</c:v>
                      </c:pt>
                      <c:pt idx="772">
                        <c:v>-3.7200788870070181E-2</c:v>
                      </c:pt>
                      <c:pt idx="773">
                        <c:v>-3.472162220340351E-2</c:v>
                      </c:pt>
                      <c:pt idx="774">
                        <c:v>-3.7763288870070189E-2</c:v>
                      </c:pt>
                      <c:pt idx="775">
                        <c:v>-3.736745553673685E-2</c:v>
                      </c:pt>
                      <c:pt idx="776">
                        <c:v>-3.6471622203403511E-2</c:v>
                      </c:pt>
                      <c:pt idx="777">
                        <c:v>-3.6679955536736843E-2</c:v>
                      </c:pt>
                      <c:pt idx="778">
                        <c:v>-3.1846622203403507E-2</c:v>
                      </c:pt>
                      <c:pt idx="779">
                        <c:v>-2.8950788870070181E-2</c:v>
                      </c:pt>
                      <c:pt idx="780">
                        <c:v>-3.1721622203403514E-2</c:v>
                      </c:pt>
                      <c:pt idx="781">
                        <c:v>-3.0513288870070179E-2</c:v>
                      </c:pt>
                      <c:pt idx="782">
                        <c:v>-2.6950788870070179E-2</c:v>
                      </c:pt>
                      <c:pt idx="783">
                        <c:v>-2.3221622203403514E-2</c:v>
                      </c:pt>
                      <c:pt idx="784">
                        <c:v>-2.2054955536736847E-2</c:v>
                      </c:pt>
                      <c:pt idx="785">
                        <c:v>-2.043179457414776E-2</c:v>
                      </c:pt>
                      <c:pt idx="786">
                        <c:v>-2.3819032646954043E-2</c:v>
                      </c:pt>
                      <c:pt idx="787">
                        <c:v>-1.7837288380812808E-2</c:v>
                      </c:pt>
                      <c:pt idx="788">
                        <c:v>-1.750395504747947E-2</c:v>
                      </c:pt>
                      <c:pt idx="789">
                        <c:v>-1.7253955047479473E-2</c:v>
                      </c:pt>
                      <c:pt idx="790">
                        <c:v>-1.7170621714146135E-2</c:v>
                      </c:pt>
                      <c:pt idx="791">
                        <c:v>-1.9920621714146131E-2</c:v>
                      </c:pt>
                      <c:pt idx="792">
                        <c:v>-1.7733121714146136E-2</c:v>
                      </c:pt>
                      <c:pt idx="793">
                        <c:v>-1.731645504747947E-2</c:v>
                      </c:pt>
                      <c:pt idx="794">
                        <c:v>-1.2691455047479473E-2</c:v>
                      </c:pt>
                      <c:pt idx="795">
                        <c:v>-9.8105957262905538E-3</c:v>
                      </c:pt>
                      <c:pt idx="796">
                        <c:v>-6.8522623929572236E-3</c:v>
                      </c:pt>
                      <c:pt idx="797">
                        <c:v>-7.4058968229106757E-3</c:v>
                      </c:pt>
                      <c:pt idx="798">
                        <c:v>-7.8433968229106796E-3</c:v>
                      </c:pt>
                      <c:pt idx="799">
                        <c:v>-1.1780896822910676E-2</c:v>
                      </c:pt>
                      <c:pt idx="800">
                        <c:v>-8.7808968229106769E-3</c:v>
                      </c:pt>
                      <c:pt idx="801">
                        <c:v>-4.343396822910673E-3</c:v>
                      </c:pt>
                      <c:pt idx="802">
                        <c:v>3.8441031770893273E-3</c:v>
                      </c:pt>
                      <c:pt idx="803">
                        <c:v>8.0941031770893172E-3</c:v>
                      </c:pt>
                      <c:pt idx="804">
                        <c:v>4.6736989437934535E-3</c:v>
                      </c:pt>
                      <c:pt idx="805">
                        <c:v>1.0486989437934607E-3</c:v>
                      </c:pt>
                      <c:pt idx="806">
                        <c:v>-2.2846343895398802E-3</c:v>
                      </c:pt>
                      <c:pt idx="807">
                        <c:v>-4.284634389539875E-3</c:v>
                      </c:pt>
                      <c:pt idx="808">
                        <c:v>-5.5763010562065451E-3</c:v>
                      </c:pt>
                      <c:pt idx="809">
                        <c:v>-7.8054677228732092E-3</c:v>
                      </c:pt>
                      <c:pt idx="810">
                        <c:v>-5.5763010562065382E-3</c:v>
                      </c:pt>
                      <c:pt idx="811">
                        <c:v>-3.4096343895398812E-3</c:v>
                      </c:pt>
                      <c:pt idx="812">
                        <c:v>-6.8046772287320978E-4</c:v>
                      </c:pt>
                      <c:pt idx="813">
                        <c:v>-8.0546772287320989E-4</c:v>
                      </c:pt>
                      <c:pt idx="814">
                        <c:v>9.4453227712679166E-4</c:v>
                      </c:pt>
                      <c:pt idx="815">
                        <c:v>1.0278656104601297E-3</c:v>
                      </c:pt>
                      <c:pt idx="816">
                        <c:v>1.2570322771267919E-3</c:v>
                      </c:pt>
                      <c:pt idx="817">
                        <c:v>-1.4096343895398794E-3</c:v>
                      </c:pt>
                      <c:pt idx="818">
                        <c:v>-7.7846343895398781E-3</c:v>
                      </c:pt>
                      <c:pt idx="819">
                        <c:v>-4.3679677228732165E-3</c:v>
                      </c:pt>
                      <c:pt idx="820">
                        <c:v>1.5181932178569627E-3</c:v>
                      </c:pt>
                      <c:pt idx="821">
                        <c:v>8.0985988452363447E-4</c:v>
                      </c:pt>
                      <c:pt idx="822">
                        <c:v>-1.0773473448809707E-2</c:v>
                      </c:pt>
                      <c:pt idx="823">
                        <c:v>-1.2773473448809702E-2</c:v>
                      </c:pt>
                      <c:pt idx="824">
                        <c:v>-8.8568067821430292E-3</c:v>
                      </c:pt>
                      <c:pt idx="825">
                        <c:v>-5.8151401154763679E-3</c:v>
                      </c:pt>
                      <c:pt idx="826">
                        <c:v>-7.6901401154763661E-3</c:v>
                      </c:pt>
                      <c:pt idx="827">
                        <c:v>-6.2526401154763683E-3</c:v>
                      </c:pt>
                      <c:pt idx="828">
                        <c:v>-1.2773473448809702E-2</c:v>
                      </c:pt>
                      <c:pt idx="829">
                        <c:v>-1.6815140115476371E-2</c:v>
                      </c:pt>
                      <c:pt idx="830">
                        <c:v>-1.7481806782143033E-2</c:v>
                      </c:pt>
                      <c:pt idx="831">
                        <c:v>-1.4856806782143031E-2</c:v>
                      </c:pt>
                      <c:pt idx="832">
                        <c:v>-2.3044306782143024E-2</c:v>
                      </c:pt>
                      <c:pt idx="833">
                        <c:v>-3.1356806782143039E-2</c:v>
                      </c:pt>
                      <c:pt idx="834">
                        <c:v>-3.3585973448809703E-2</c:v>
                      </c:pt>
                      <c:pt idx="835">
                        <c:v>-3.0752640115476355E-2</c:v>
                      </c:pt>
                      <c:pt idx="836">
                        <c:v>-2.9523473448809689E-2</c:v>
                      </c:pt>
                      <c:pt idx="837">
                        <c:v>-2.6940140115476362E-2</c:v>
                      </c:pt>
                      <c:pt idx="838">
                        <c:v>-2.0190140115476377E-2</c:v>
                      </c:pt>
                      <c:pt idx="839">
                        <c:v>-2.4463421769213546E-2</c:v>
                      </c:pt>
                      <c:pt idx="840">
                        <c:v>-2.2796755102546896E-2</c:v>
                      </c:pt>
                      <c:pt idx="841">
                        <c:v>-2.2713421769213558E-2</c:v>
                      </c:pt>
                      <c:pt idx="842">
                        <c:v>-2.663008843588022E-2</c:v>
                      </c:pt>
                      <c:pt idx="843">
                        <c:v>-2.8734255102546891E-2</c:v>
                      </c:pt>
                      <c:pt idx="844">
                        <c:v>-2.9463421769213557E-2</c:v>
                      </c:pt>
                      <c:pt idx="845">
                        <c:v>-2.8317588435880225E-2</c:v>
                      </c:pt>
                      <c:pt idx="846">
                        <c:v>-2.5484255102546888E-2</c:v>
                      </c:pt>
                      <c:pt idx="847">
                        <c:v>-2.5734255102546885E-2</c:v>
                      </c:pt>
                      <c:pt idx="848">
                        <c:v>-2.4817588435880222E-2</c:v>
                      </c:pt>
                      <c:pt idx="849">
                        <c:v>-2.4630088435880229E-2</c:v>
                      </c:pt>
                      <c:pt idx="850">
                        <c:v>-2.1367105642114109E-2</c:v>
                      </c:pt>
                      <c:pt idx="851">
                        <c:v>-2.1283772308780771E-2</c:v>
                      </c:pt>
                      <c:pt idx="852">
                        <c:v>-1.7283772308780782E-2</c:v>
                      </c:pt>
                      <c:pt idx="853">
                        <c:v>-1.755460564211412E-2</c:v>
                      </c:pt>
                      <c:pt idx="854">
                        <c:v>-1.7387938975447458E-2</c:v>
                      </c:pt>
                      <c:pt idx="855">
                        <c:v>-1.6179605642114119E-2</c:v>
                      </c:pt>
                      <c:pt idx="856">
                        <c:v>-1.1867105642114116E-2</c:v>
                      </c:pt>
                      <c:pt idx="857">
                        <c:v>-1.3630594324559849E-2</c:v>
                      </c:pt>
                      <c:pt idx="858">
                        <c:v>-1.5172260991226516E-2</c:v>
                      </c:pt>
                      <c:pt idx="859">
                        <c:v>-1.7193094324559847E-2</c:v>
                      </c:pt>
                      <c:pt idx="860">
                        <c:v>-1.3226585691283408E-2</c:v>
                      </c:pt>
                      <c:pt idx="861">
                        <c:v>-5.351585691283408E-3</c:v>
                      </c:pt>
                      <c:pt idx="862">
                        <c:v>-1.976585691283405E-3</c:v>
                      </c:pt>
                      <c:pt idx="863">
                        <c:v>-1.2057523579500767E-3</c:v>
                      </c:pt>
                      <c:pt idx="864">
                        <c:v>-2.75310877780462E-3</c:v>
                      </c:pt>
                      <c:pt idx="865">
                        <c:v>-2.794775444471289E-3</c:v>
                      </c:pt>
                      <c:pt idx="866">
                        <c:v>-8.2947754444712973E-3</c:v>
                      </c:pt>
                      <c:pt idx="867">
                        <c:v>-8.7739421111379529E-3</c:v>
                      </c:pt>
                      <c:pt idx="868">
                        <c:v>-7.3781087778046206E-3</c:v>
                      </c:pt>
                      <c:pt idx="869">
                        <c:v>-5.7531087778046192E-3</c:v>
                      </c:pt>
                      <c:pt idx="870">
                        <c:v>-7.0031087778046203E-3</c:v>
                      </c:pt>
                      <c:pt idx="871">
                        <c:v>-6.9614421111379512E-3</c:v>
                      </c:pt>
                      <c:pt idx="872">
                        <c:v>-5.2114421111379566E-3</c:v>
                      </c:pt>
                      <c:pt idx="873">
                        <c:v>-7.7947754444712899E-3</c:v>
                      </c:pt>
                      <c:pt idx="874">
                        <c:v>-5.7322754444712881E-3</c:v>
                      </c:pt>
                      <c:pt idx="875">
                        <c:v>-5.7947754444712882E-3</c:v>
                      </c:pt>
                      <c:pt idx="876">
                        <c:v>-8.0864421111379557E-3</c:v>
                      </c:pt>
                      <c:pt idx="877">
                        <c:v>-1.8898942111137962E-2</c:v>
                      </c:pt>
                      <c:pt idx="878">
                        <c:v>-2.3044775444471283E-2</c:v>
                      </c:pt>
                      <c:pt idx="879">
                        <c:v>-2.8169775444471294E-2</c:v>
                      </c:pt>
                      <c:pt idx="880">
                        <c:v>-9.7286215659480278E-3</c:v>
                      </c:pt>
                      <c:pt idx="881">
                        <c:v>-1.0228621565948021E-2</c:v>
                      </c:pt>
                      <c:pt idx="882">
                        <c:v>-7.56195489928135E-3</c:v>
                      </c:pt>
                      <c:pt idx="883">
                        <c:v>-1.1791121565948023E-2</c:v>
                      </c:pt>
                      <c:pt idx="884">
                        <c:v>-5.6244548992813483E-3</c:v>
                      </c:pt>
                      <c:pt idx="885">
                        <c:v>-6.1244548992813522E-3</c:v>
                      </c:pt>
                      <c:pt idx="886">
                        <c:v>-7.4786215659480224E-3</c:v>
                      </c:pt>
                      <c:pt idx="887">
                        <c:v>-7.1869548992813531E-3</c:v>
                      </c:pt>
                      <c:pt idx="888">
                        <c:v>-3.4786215659480257E-3</c:v>
                      </c:pt>
                      <c:pt idx="889">
                        <c:v>-4.0827882326146814E-3</c:v>
                      </c:pt>
                      <c:pt idx="890">
                        <c:v>-5.3119548992813584E-3</c:v>
                      </c:pt>
                      <c:pt idx="891">
                        <c:v>-4.6866004063811501E-3</c:v>
                      </c:pt>
                      <c:pt idx="892">
                        <c:v>-4.9574337397144674E-3</c:v>
                      </c:pt>
                      <c:pt idx="893">
                        <c:v>-4.3949337397144739E-3</c:v>
                      </c:pt>
                      <c:pt idx="894">
                        <c:v>-4.0407670730478046E-3</c:v>
                      </c:pt>
                      <c:pt idx="895">
                        <c:v>-3.0616004063811486E-3</c:v>
                      </c:pt>
                      <c:pt idx="896">
                        <c:v>-2.9157670730478175E-3</c:v>
                      </c:pt>
                      <c:pt idx="897">
                        <c:v>-1.9366004063811337E-3</c:v>
                      </c:pt>
                      <c:pt idx="898">
                        <c:v>-4.9574337397144813E-3</c:v>
                      </c:pt>
                      <c:pt idx="899">
                        <c:v>-5.7699337397144751E-3</c:v>
                      </c:pt>
                      <c:pt idx="900">
                        <c:v>-4.436600406381129E-3</c:v>
                      </c:pt>
                      <c:pt idx="901">
                        <c:v>-3.8116004063811354E-3</c:v>
                      </c:pt>
                      <c:pt idx="902">
                        <c:v>-5.6449337397144819E-3</c:v>
                      </c:pt>
                      <c:pt idx="903">
                        <c:v>-7.0616004063811313E-3</c:v>
                      </c:pt>
                      <c:pt idx="904">
                        <c:v>-9.1657670730478091E-3</c:v>
                      </c:pt>
                      <c:pt idx="905">
                        <c:v>-8.5199337397144706E-3</c:v>
                      </c:pt>
                      <c:pt idx="906">
                        <c:v>-9.3116004063811403E-3</c:v>
                      </c:pt>
                      <c:pt idx="907">
                        <c:v>-9.9782670730478099E-3</c:v>
                      </c:pt>
                      <c:pt idx="908">
                        <c:v>-1.1436600406381149E-2</c:v>
                      </c:pt>
                      <c:pt idx="909">
                        <c:v>-1.158243373971448E-2</c:v>
                      </c:pt>
                      <c:pt idx="910">
                        <c:v>-1.0936600406381142E-2</c:v>
                      </c:pt>
                      <c:pt idx="911">
                        <c:v>-1.0894933739714487E-2</c:v>
                      </c:pt>
                      <c:pt idx="912">
                        <c:v>-9.3116004063811403E-3</c:v>
                      </c:pt>
                      <c:pt idx="913">
                        <c:v>-1.0561600406381134E-2</c:v>
                      </c:pt>
                      <c:pt idx="914">
                        <c:v>-1.1249100406381142E-2</c:v>
                      </c:pt>
                      <c:pt idx="915">
                        <c:v>-9.040767073047809E-3</c:v>
                      </c:pt>
                      <c:pt idx="916">
                        <c:v>-6.5407670730477999E-3</c:v>
                      </c:pt>
                      <c:pt idx="917">
                        <c:v>-1.2082433739714474E-2</c:v>
                      </c:pt>
                      <c:pt idx="918">
                        <c:v>-1.3374100406381151E-2</c:v>
                      </c:pt>
                      <c:pt idx="919">
                        <c:v>-7.5199337397144767E-3</c:v>
                      </c:pt>
                      <c:pt idx="920">
                        <c:v>-7.9782670730477942E-3</c:v>
                      </c:pt>
                      <c:pt idx="921">
                        <c:v>-4.1449337397144737E-3</c:v>
                      </c:pt>
                      <c:pt idx="922">
                        <c:v>-2.8178575768961628E-3</c:v>
                      </c:pt>
                      <c:pt idx="923">
                        <c:v>-7.1511909102295115E-3</c:v>
                      </c:pt>
                      <c:pt idx="924">
                        <c:v>-7.4011909102295048E-3</c:v>
                      </c:pt>
                      <c:pt idx="925">
                        <c:v>-7.2345242435628426E-3</c:v>
                      </c:pt>
                      <c:pt idx="926">
                        <c:v>-1.2434906220634791E-2</c:v>
                      </c:pt>
                      <c:pt idx="927">
                        <c:v>-1.3580739553968144E-2</c:v>
                      </c:pt>
                      <c:pt idx="928">
                        <c:v>-1.6164072887301463E-2</c:v>
                      </c:pt>
                      <c:pt idx="929">
                        <c:v>-1.7205739553968126E-2</c:v>
                      </c:pt>
                      <c:pt idx="930">
                        <c:v>-1.7372406220634802E-2</c:v>
                      </c:pt>
                      <c:pt idx="931">
                        <c:v>-1.5039072887301483E-2</c:v>
                      </c:pt>
                      <c:pt idx="932">
                        <c:v>-9.5807395539681331E-3</c:v>
                      </c:pt>
                      <c:pt idx="933">
                        <c:v>-6.8724062206348135E-3</c:v>
                      </c:pt>
                      <c:pt idx="934">
                        <c:v>-4.3307395539681284E-3</c:v>
                      </c:pt>
                      <c:pt idx="935">
                        <c:v>-6.7890728873014686E-3</c:v>
                      </c:pt>
                      <c:pt idx="936">
                        <c:v>3.7317604460318649E-3</c:v>
                      </c:pt>
                      <c:pt idx="937">
                        <c:v>-3.7240622063481471E-4</c:v>
                      </c:pt>
                      <c:pt idx="938">
                        <c:v>-3.3307395539681345E-3</c:v>
                      </c:pt>
                      <c:pt idx="939">
                        <c:v>-7.3932395539681312E-3</c:v>
                      </c:pt>
                      <c:pt idx="940">
                        <c:v>1.3567604460318558E-3</c:v>
                      </c:pt>
                      <c:pt idx="941">
                        <c:v>-1.8307395539681401E-3</c:v>
                      </c:pt>
                      <c:pt idx="942">
                        <c:v>-2.2890728873014646E-3</c:v>
                      </c:pt>
                      <c:pt idx="943">
                        <c:v>-9.0182395539681465E-3</c:v>
                      </c:pt>
                      <c:pt idx="944">
                        <c:v>-6.8307395539681445E-3</c:v>
                      </c:pt>
                      <c:pt idx="945">
                        <c:v>-2.0393239553968143E-2</c:v>
                      </c:pt>
                      <c:pt idx="946">
                        <c:v>-2.5295339663916602E-2</c:v>
                      </c:pt>
                      <c:pt idx="947">
                        <c:v>-2.1024506330583261E-2</c:v>
                      </c:pt>
                      <c:pt idx="948">
                        <c:v>-2.1128672997249943E-2</c:v>
                      </c:pt>
                      <c:pt idx="949">
                        <c:v>-2.9128672997249923E-2</c:v>
                      </c:pt>
                      <c:pt idx="950">
                        <c:v>-2.5024506330583257E-2</c:v>
                      </c:pt>
                      <c:pt idx="951">
                        <c:v>-2.4503672997249926E-2</c:v>
                      </c:pt>
                      <c:pt idx="952">
                        <c:v>-2.1378672997249923E-2</c:v>
                      </c:pt>
                      <c:pt idx="953">
                        <c:v>-2.0816172997249922E-2</c:v>
                      </c:pt>
                      <c:pt idx="954">
                        <c:v>-2.3878672997249918E-2</c:v>
                      </c:pt>
                      <c:pt idx="955">
                        <c:v>-2.5420339663916589E-2</c:v>
                      </c:pt>
                      <c:pt idx="956">
                        <c:v>-2.2545339663916593E-2</c:v>
                      </c:pt>
                      <c:pt idx="957">
                        <c:v>-2.2712006330583262E-2</c:v>
                      </c:pt>
                      <c:pt idx="958">
                        <c:v>-1.9824380511175188E-2</c:v>
                      </c:pt>
                      <c:pt idx="959">
                        <c:v>-1.8136880511175194E-2</c:v>
                      </c:pt>
                      <c:pt idx="960">
                        <c:v>-1.2866047177841858E-2</c:v>
                      </c:pt>
                      <c:pt idx="961">
                        <c:v>-1.1532713844508519E-2</c:v>
                      </c:pt>
                      <c:pt idx="962">
                        <c:v>-1.0970213844508525E-2</c:v>
                      </c:pt>
                      <c:pt idx="963">
                        <c:v>-1.2678547177841851E-2</c:v>
                      </c:pt>
                      <c:pt idx="964">
                        <c:v>-4.157713844508526E-3</c:v>
                      </c:pt>
                      <c:pt idx="965">
                        <c:v>-8.8688051117519207E-4</c:v>
                      </c:pt>
                      <c:pt idx="966">
                        <c:v>-9.4938051117519906E-4</c:v>
                      </c:pt>
                      <c:pt idx="967">
                        <c:v>2.6547861554914731E-3</c:v>
                      </c:pt>
                      <c:pt idx="968">
                        <c:v>8.087871798799641E-3</c:v>
                      </c:pt>
                      <c:pt idx="969">
                        <c:v>7.8587051321329718E-3</c:v>
                      </c:pt>
                      <c:pt idx="970">
                        <c:v>8.8587051321329727E-3</c:v>
                      </c:pt>
                      <c:pt idx="971">
                        <c:v>9.5878717987996354E-3</c:v>
                      </c:pt>
                      <c:pt idx="972">
                        <c:v>8.7128717987996276E-3</c:v>
                      </c:pt>
                      <c:pt idx="973">
                        <c:v>9.2962051321329661E-3</c:v>
                      </c:pt>
                      <c:pt idx="974">
                        <c:v>4.775371798799638E-3</c:v>
                      </c:pt>
                      <c:pt idx="975">
                        <c:v>3.4420384654662989E-3</c:v>
                      </c:pt>
                      <c:pt idx="976">
                        <c:v>4.3378717987996446E-3</c:v>
                      </c:pt>
                      <c:pt idx="977">
                        <c:v>2.0045384654662976E-3</c:v>
                      </c:pt>
                      <c:pt idx="978">
                        <c:v>2.7753717987996224E-3</c:v>
                      </c:pt>
                      <c:pt idx="979">
                        <c:v>1.8587051321329665E-3</c:v>
                      </c:pt>
                      <c:pt idx="980">
                        <c:v>1.9003717987996424E-3</c:v>
                      </c:pt>
                      <c:pt idx="981">
                        <c:v>1.2337051321329659E-3</c:v>
                      </c:pt>
                      <c:pt idx="982">
                        <c:v>2.5453846546630993E-4</c:v>
                      </c:pt>
                      <c:pt idx="983">
                        <c:v>-2.8912948678670308E-3</c:v>
                      </c:pt>
                      <c:pt idx="984">
                        <c:v>-6.6829615345337032E-3</c:v>
                      </c:pt>
                      <c:pt idx="985">
                        <c:v>-5.0996282012003569E-3</c:v>
                      </c:pt>
                      <c:pt idx="986">
                        <c:v>-9.6412948678670368E-3</c:v>
                      </c:pt>
                      <c:pt idx="987">
                        <c:v>-9.0371282012003604E-3</c:v>
                      </c:pt>
                      <c:pt idx="988">
                        <c:v>-1.2162128201200363E-2</c:v>
                      </c:pt>
                      <c:pt idx="989">
                        <c:v>-1.1057961534533693E-2</c:v>
                      </c:pt>
                      <c:pt idx="990">
                        <c:v>-9.5162948678670298E-3</c:v>
                      </c:pt>
                      <c:pt idx="991">
                        <c:v>-1.0141294867867023E-2</c:v>
                      </c:pt>
                      <c:pt idx="992">
                        <c:v>-1.3307961534533702E-2</c:v>
                      </c:pt>
                      <c:pt idx="993">
                        <c:v>-1.0037128201200368E-2</c:v>
                      </c:pt>
                      <c:pt idx="994">
                        <c:v>-6.9537948678670275E-3</c:v>
                      </c:pt>
                      <c:pt idx="995">
                        <c:v>-8.6829615345336911E-3</c:v>
                      </c:pt>
                      <c:pt idx="996">
                        <c:v>-9.4121282012003607E-3</c:v>
                      </c:pt>
                      <c:pt idx="997">
                        <c:v>-1.178712820120037E-2</c:v>
                      </c:pt>
                      <c:pt idx="998">
                        <c:v>-1.2849628201200357E-2</c:v>
                      </c:pt>
                      <c:pt idx="999">
                        <c:v>-1.4328794867867027E-2</c:v>
                      </c:pt>
                      <c:pt idx="1000">
                        <c:v>-1.3349628201200371E-2</c:v>
                      </c:pt>
                      <c:pt idx="1001">
                        <c:v>-1.6108353597151598E-2</c:v>
                      </c:pt>
                      <c:pt idx="1002">
                        <c:v>-1.590002026381826E-2</c:v>
                      </c:pt>
                      <c:pt idx="1003">
                        <c:v>-1.4386871508878053E-2</c:v>
                      </c:pt>
                      <c:pt idx="1004">
                        <c:v>-1.113687150887805E-2</c:v>
                      </c:pt>
                      <c:pt idx="1005">
                        <c:v>-3.1577048422113882E-3</c:v>
                      </c:pt>
                      <c:pt idx="1006">
                        <c:v>-5.5772454441766622E-3</c:v>
                      </c:pt>
                      <c:pt idx="1007">
                        <c:v>-7.85578777509989E-4</c:v>
                      </c:pt>
                      <c:pt idx="1008">
                        <c:v>-7.4391211084332692E-4</c:v>
                      </c:pt>
                      <c:pt idx="1009">
                        <c:v>-1.8272454441766589E-3</c:v>
                      </c:pt>
                      <c:pt idx="1010">
                        <c:v>-2.9522454441766599E-3</c:v>
                      </c:pt>
                      <c:pt idx="1011">
                        <c:v>-1.6605787775099898E-3</c:v>
                      </c:pt>
                      <c:pt idx="1012">
                        <c:v>-1.952245444176659E-3</c:v>
                      </c:pt>
                      <c:pt idx="1013">
                        <c:v>-5.7114283086923123E-4</c:v>
                      </c:pt>
                      <c:pt idx="1014">
                        <c:v>-1.2586428308692388E-3</c:v>
                      </c:pt>
                      <c:pt idx="1015">
                        <c:v>-1.5503094975359011E-3</c:v>
                      </c:pt>
                      <c:pt idx="1016">
                        <c:v>-6.1280949753590025E-4</c:v>
                      </c:pt>
                      <c:pt idx="1017">
                        <c:v>-3.6280949753590697E-4</c:v>
                      </c:pt>
                      <c:pt idx="1018">
                        <c:v>1.0121905024640943E-3</c:v>
                      </c:pt>
                      <c:pt idx="1019">
                        <c:v>8.3220834314905179E-4</c:v>
                      </c:pt>
                      <c:pt idx="1020">
                        <c:v>6.1375009815720083E-5</c:v>
                      </c:pt>
                      <c:pt idx="1021">
                        <c:v>5.1030416764823797E-3</c:v>
                      </c:pt>
                      <c:pt idx="1022">
                        <c:v>1.1524670349873194E-2</c:v>
                      </c:pt>
                      <c:pt idx="1023">
                        <c:v>1.1399670349873194E-2</c:v>
                      </c:pt>
                      <c:pt idx="1024">
                        <c:v>1.6983003683206523E-2</c:v>
                      </c:pt>
                      <c:pt idx="1025">
                        <c:v>1.746637645588852E-2</c:v>
                      </c:pt>
                      <c:pt idx="1026">
                        <c:v>1.740387645588852E-2</c:v>
                      </c:pt>
                      <c:pt idx="1027">
                        <c:v>1.586220978922185E-2</c:v>
                      </c:pt>
                      <c:pt idx="1028">
                        <c:v>1.6091376455888526E-2</c:v>
                      </c:pt>
                      <c:pt idx="1029">
                        <c:v>1.6612209789221864E-2</c:v>
                      </c:pt>
                      <c:pt idx="1030">
                        <c:v>1.4070543122555186E-2</c:v>
                      </c:pt>
                      <c:pt idx="1031">
                        <c:v>1.917470978922186E-2</c:v>
                      </c:pt>
                      <c:pt idx="1032">
                        <c:v>2.754970978922186E-2</c:v>
                      </c:pt>
                      <c:pt idx="1033">
                        <c:v>3.2445543122555195E-2</c:v>
                      </c:pt>
                      <c:pt idx="1034">
                        <c:v>2.8133043122555192E-2</c:v>
                      </c:pt>
                      <c:pt idx="1035">
                        <c:v>2.3996445998719099E-2</c:v>
                      </c:pt>
                      <c:pt idx="1036">
                        <c:v>2.5704779332052438E-2</c:v>
                      </c:pt>
                      <c:pt idx="1037">
                        <c:v>2.185061266538578E-2</c:v>
                      </c:pt>
                      <c:pt idx="1038">
                        <c:v>2.482977933205243E-2</c:v>
                      </c:pt>
                      <c:pt idx="1039">
                        <c:v>3.1204779332052422E-2</c:v>
                      </c:pt>
                      <c:pt idx="1040">
                        <c:v>3.2038112665385754E-2</c:v>
                      </c:pt>
                      <c:pt idx="1041">
                        <c:v>3.264227933205243E-2</c:v>
                      </c:pt>
                      <c:pt idx="1042">
                        <c:v>3.1600612665385761E-2</c:v>
                      </c:pt>
                      <c:pt idx="1043">
                        <c:v>3.1892279332052437E-2</c:v>
                      </c:pt>
                      <c:pt idx="1044">
                        <c:v>3.0371445998719104E-2</c:v>
                      </c:pt>
                      <c:pt idx="1045">
                        <c:v>3.0683945998719112E-2</c:v>
                      </c:pt>
                      <c:pt idx="1046">
                        <c:v>3.0454779332052428E-2</c:v>
                      </c:pt>
                      <c:pt idx="1047">
                        <c:v>2.8558945998719096E-2</c:v>
                      </c:pt>
                      <c:pt idx="1048">
                        <c:v>2.7558945998719095E-2</c:v>
                      </c:pt>
                      <c:pt idx="1049">
                        <c:v>2.5475612665385755E-2</c:v>
                      </c:pt>
                      <c:pt idx="1050">
                        <c:v>2.0642279332052427E-2</c:v>
                      </c:pt>
                      <c:pt idx="1051">
                        <c:v>2.0725612665385765E-2</c:v>
                      </c:pt>
                      <c:pt idx="1052">
                        <c:v>1.7371445998719107E-2</c:v>
                      </c:pt>
                      <c:pt idx="1053">
                        <c:v>1.6183945998719099E-2</c:v>
                      </c:pt>
                      <c:pt idx="1054">
                        <c:v>1.6558945998719099E-2</c:v>
                      </c:pt>
                      <c:pt idx="1055">
                        <c:v>1.424644599871909E-2</c:v>
                      </c:pt>
                      <c:pt idx="1056">
                        <c:v>1.7371445998719093E-2</c:v>
                      </c:pt>
                      <c:pt idx="1057">
                        <c:v>1.6663112665385768E-2</c:v>
                      </c:pt>
                      <c:pt idx="1058">
                        <c:v>1.5892279332052436E-2</c:v>
                      </c:pt>
                      <c:pt idx="1059">
                        <c:v>1.5121445998719105E-2</c:v>
                      </c:pt>
                      <c:pt idx="1060">
                        <c:v>1.5038112665385767E-2</c:v>
                      </c:pt>
                      <c:pt idx="1061">
                        <c:v>1.8079779332052431E-2</c:v>
                      </c:pt>
                      <c:pt idx="1062">
                        <c:v>1.7454779332052445E-2</c:v>
                      </c:pt>
                      <c:pt idx="1063">
                        <c:v>1.5788112665385767E-2</c:v>
                      </c:pt>
                      <c:pt idx="1064">
                        <c:v>2.068394599871911E-2</c:v>
                      </c:pt>
                      <c:pt idx="1065">
                        <c:v>2.2996445998719105E-2</c:v>
                      </c:pt>
                      <c:pt idx="1066">
                        <c:v>2.2413112665385759E-2</c:v>
                      </c:pt>
                      <c:pt idx="1067">
                        <c:v>1.9371445998719102E-2</c:v>
                      </c:pt>
                      <c:pt idx="1068">
                        <c:v>1.6496445998719106E-2</c:v>
                      </c:pt>
                      <c:pt idx="1069">
                        <c:v>1.903811266538577E-2</c:v>
                      </c:pt>
                      <c:pt idx="1070">
                        <c:v>1.6371445998719106E-2</c:v>
                      </c:pt>
                      <c:pt idx="1071">
                        <c:v>1.5413112665385767E-2</c:v>
                      </c:pt>
                      <c:pt idx="1072">
                        <c:v>1.5579779332052443E-2</c:v>
                      </c:pt>
                      <c:pt idx="1073">
                        <c:v>1.6850612665385761E-2</c:v>
                      </c:pt>
                      <c:pt idx="1074">
                        <c:v>1.657977933205243E-2</c:v>
                      </c:pt>
                      <c:pt idx="1075">
                        <c:v>1.6569896792775526E-2</c:v>
                      </c:pt>
                      <c:pt idx="1076">
                        <c:v>1.7799063459442196E-2</c:v>
                      </c:pt>
                      <c:pt idx="1077">
                        <c:v>1.6194896792775526E-2</c:v>
                      </c:pt>
                      <c:pt idx="1078">
                        <c:v>1.7403230126108865E-2</c:v>
                      </c:pt>
                      <c:pt idx="1079">
                        <c:v>1.6590730126108857E-2</c:v>
                      </c:pt>
                      <c:pt idx="1080">
                        <c:v>1.5069896792775525E-2</c:v>
                      </c:pt>
                      <c:pt idx="1081">
                        <c:v>1.9111563459442177E-2</c:v>
                      </c:pt>
                      <c:pt idx="1082">
                        <c:v>2.1549063459442186E-2</c:v>
                      </c:pt>
                      <c:pt idx="1083">
                        <c:v>2.3361563459442201E-2</c:v>
                      </c:pt>
                      <c:pt idx="1084">
                        <c:v>2.3028230126108863E-2</c:v>
                      </c:pt>
                      <c:pt idx="1085">
                        <c:v>2.7903230126108861E-2</c:v>
                      </c:pt>
                      <c:pt idx="1086">
                        <c:v>3.1069896792775532E-2</c:v>
                      </c:pt>
                      <c:pt idx="1087">
                        <c:v>3.2069896792775519E-2</c:v>
                      </c:pt>
                      <c:pt idx="1088">
                        <c:v>2.91115634594422E-2</c:v>
                      </c:pt>
                      <c:pt idx="1089">
                        <c:v>2.593204839869992E-2</c:v>
                      </c:pt>
                      <c:pt idx="1090">
                        <c:v>2.3783988349660466E-2</c:v>
                      </c:pt>
                      <c:pt idx="1091">
                        <c:v>2.6200655016327137E-2</c:v>
                      </c:pt>
                      <c:pt idx="1092">
                        <c:v>2.3492321682993797E-2</c:v>
                      </c:pt>
                      <c:pt idx="1093">
                        <c:v>2.3408988349660466E-2</c:v>
                      </c:pt>
                      <c:pt idx="1094">
                        <c:v>2.2158988349660465E-2</c:v>
                      </c:pt>
                      <c:pt idx="1095">
                        <c:v>1.8450655016327124E-2</c:v>
                      </c:pt>
                      <c:pt idx="1096">
                        <c:v>1.8992321682993793E-2</c:v>
                      </c:pt>
                      <c:pt idx="1097">
                        <c:v>1.8804821682993793E-2</c:v>
                      </c:pt>
                      <c:pt idx="1098">
                        <c:v>1.85548216829938E-2</c:v>
                      </c:pt>
                      <c:pt idx="1099">
                        <c:v>2.1117321682993802E-2</c:v>
                      </c:pt>
                      <c:pt idx="1100">
                        <c:v>2.009648834966047E-2</c:v>
                      </c:pt>
                      <c:pt idx="1101">
                        <c:v>1.8575655016327131E-2</c:v>
                      </c:pt>
                      <c:pt idx="1102">
                        <c:v>2.1890977815987998E-2</c:v>
                      </c:pt>
                      <c:pt idx="1103">
                        <c:v>2.0932644482654666E-2</c:v>
                      </c:pt>
                      <c:pt idx="1104">
                        <c:v>2.0724311149321328E-2</c:v>
                      </c:pt>
                      <c:pt idx="1105">
                        <c:v>2.0078477815987997E-2</c:v>
                      </c:pt>
                      <c:pt idx="1106">
                        <c:v>2.1765977815988005E-2</c:v>
                      </c:pt>
                      <c:pt idx="1107">
                        <c:v>2.1557644482654667E-2</c:v>
                      </c:pt>
                      <c:pt idx="1108">
                        <c:v>1.8911811149321334E-2</c:v>
                      </c:pt>
                      <c:pt idx="1109">
                        <c:v>1.5974311149321324E-2</c:v>
                      </c:pt>
                      <c:pt idx="1110">
                        <c:v>1.7390977815988001E-2</c:v>
                      </c:pt>
                      <c:pt idx="1111">
                        <c:v>1.9161811149321334E-2</c:v>
                      </c:pt>
                      <c:pt idx="1112">
                        <c:v>1.7286811149321325E-2</c:v>
                      </c:pt>
                      <c:pt idx="1113">
                        <c:v>2.1786811149321336E-2</c:v>
                      </c:pt>
                      <c:pt idx="1114">
                        <c:v>2.124514448265466E-2</c:v>
                      </c:pt>
                      <c:pt idx="1115">
                        <c:v>2.0817109538485833E-2</c:v>
                      </c:pt>
                      <c:pt idx="1116">
                        <c:v>2.0192109538485825E-2</c:v>
                      </c:pt>
                      <c:pt idx="1117">
                        <c:v>2.1942109538485834E-2</c:v>
                      </c:pt>
                      <c:pt idx="1118">
                        <c:v>2.0212942871819163E-2</c:v>
                      </c:pt>
                      <c:pt idx="1119">
                        <c:v>2.0692109538485833E-2</c:v>
                      </c:pt>
                      <c:pt idx="1120">
                        <c:v>2.0608776205152501E-2</c:v>
                      </c:pt>
                      <c:pt idx="1121">
                        <c:v>2.2317109538485827E-2</c:v>
                      </c:pt>
                      <c:pt idx="1122">
                        <c:v>2.6817109538485831E-2</c:v>
                      </c:pt>
                      <c:pt idx="1123">
                        <c:v>3.0483776205152496E-2</c:v>
                      </c:pt>
                      <c:pt idx="1124">
                        <c:v>3.5796276205152494E-2</c:v>
                      </c:pt>
                      <c:pt idx="1125">
                        <c:v>3.0733776205152497E-2</c:v>
                      </c:pt>
                      <c:pt idx="1126">
                        <c:v>2.8087942871819163E-2</c:v>
                      </c:pt>
                      <c:pt idx="1127">
                        <c:v>3.2837942871819167E-2</c:v>
                      </c:pt>
                      <c:pt idx="1128">
                        <c:v>3.0525442871819158E-2</c:v>
                      </c:pt>
                      <c:pt idx="1129">
                        <c:v>2.9775442871819158E-2</c:v>
                      </c:pt>
                      <c:pt idx="1130">
                        <c:v>3.2358776205152498E-2</c:v>
                      </c:pt>
                      <c:pt idx="1131">
                        <c:v>3.4442109538485838E-2</c:v>
                      </c:pt>
                      <c:pt idx="1132">
                        <c:v>3.5921276205152508E-2</c:v>
                      </c:pt>
                      <c:pt idx="1133">
                        <c:v>3.7451880285976138E-2</c:v>
                      </c:pt>
                      <c:pt idx="1134">
                        <c:v>3.6201880285976137E-2</c:v>
                      </c:pt>
                      <c:pt idx="1135">
                        <c:v>3.4993546952642812E-2</c:v>
                      </c:pt>
                      <c:pt idx="1136">
                        <c:v>3.4035213619309473E-2</c:v>
                      </c:pt>
                      <c:pt idx="1137">
                        <c:v>3.224354695264281E-2</c:v>
                      </c:pt>
                      <c:pt idx="1138">
                        <c:v>2.9618546952642807E-2</c:v>
                      </c:pt>
                      <c:pt idx="1139">
                        <c:v>3.1410213619309485E-2</c:v>
                      </c:pt>
                      <c:pt idx="1140">
                        <c:v>3.4681046952642819E-2</c:v>
                      </c:pt>
                      <c:pt idx="1141">
                        <c:v>3.4597713619309467E-2</c:v>
                      </c:pt>
                      <c:pt idx="1142">
                        <c:v>3.6056046952642806E-2</c:v>
                      </c:pt>
                      <c:pt idx="1143">
                        <c:v>3.6722713619309483E-2</c:v>
                      </c:pt>
                      <c:pt idx="1144">
                        <c:v>3.2701880285976134E-2</c:v>
                      </c:pt>
                      <c:pt idx="1145">
                        <c:v>3.3035213619309486E-2</c:v>
                      </c:pt>
                      <c:pt idx="1146">
                        <c:v>3.2389380285976155E-2</c:v>
                      </c:pt>
                      <c:pt idx="1147">
                        <c:v>3.3056046952642817E-2</c:v>
                      </c:pt>
                      <c:pt idx="1148">
                        <c:v>3.3951880285976163E-2</c:v>
                      </c:pt>
                      <c:pt idx="1149">
                        <c:v>3.3660213619309487E-2</c:v>
                      </c:pt>
                      <c:pt idx="1150">
                        <c:v>3.4181046952642832E-2</c:v>
                      </c:pt>
                      <c:pt idx="1151">
                        <c:v>3.5951880285976151E-2</c:v>
                      </c:pt>
                      <c:pt idx="1152">
                        <c:v>3.5951880285976137E-2</c:v>
                      </c:pt>
                      <c:pt idx="1153">
                        <c:v>3.9514380285976147E-2</c:v>
                      </c:pt>
                      <c:pt idx="1154">
                        <c:v>4.2431046952642812E-2</c:v>
                      </c:pt>
                      <c:pt idx="1155">
                        <c:v>4.4076880285976144E-2</c:v>
                      </c:pt>
                      <c:pt idx="1156">
                        <c:v>4.8076880285976148E-2</c:v>
                      </c:pt>
                      <c:pt idx="1157">
                        <c:v>4.7970753715502579E-2</c:v>
                      </c:pt>
                      <c:pt idx="1158">
                        <c:v>4.5845753715502591E-2</c:v>
                      </c:pt>
                      <c:pt idx="1159">
                        <c:v>4.1387420382169249E-2</c:v>
                      </c:pt>
                      <c:pt idx="1160">
                        <c:v>4.1220753715502587E-2</c:v>
                      </c:pt>
                      <c:pt idx="1161">
                        <c:v>4.0866587048835917E-2</c:v>
                      </c:pt>
                      <c:pt idx="1162">
                        <c:v>3.9340531078190952E-2</c:v>
                      </c:pt>
                      <c:pt idx="1163">
                        <c:v>3.7965531078190951E-2</c:v>
                      </c:pt>
                      <c:pt idx="1164">
                        <c:v>3.8090531078190951E-2</c:v>
                      </c:pt>
                      <c:pt idx="1165">
                        <c:v>3.7132197744857626E-2</c:v>
                      </c:pt>
                      <c:pt idx="1166">
                        <c:v>3.6215531078190949E-2</c:v>
                      </c:pt>
                      <c:pt idx="1167">
                        <c:v>3.2757197744857622E-2</c:v>
                      </c:pt>
                      <c:pt idx="1168">
                        <c:v>2.854886441152428E-2</c:v>
                      </c:pt>
                      <c:pt idx="1169">
                        <c:v>3.0548864411524296E-2</c:v>
                      </c:pt>
                      <c:pt idx="1170">
                        <c:v>3.3861364411524292E-2</c:v>
                      </c:pt>
                      <c:pt idx="1171">
                        <c:v>3.9340531078190952E-2</c:v>
                      </c:pt>
                      <c:pt idx="1172">
                        <c:v>3.9007197744857627E-2</c:v>
                      </c:pt>
                      <c:pt idx="1173">
                        <c:v>4.4007197744857632E-2</c:v>
                      </c:pt>
                      <c:pt idx="1174">
                        <c:v>3.9048864411524289E-2</c:v>
                      </c:pt>
                      <c:pt idx="1175">
                        <c:v>3.9569697744857621E-2</c:v>
                      </c:pt>
                      <c:pt idx="1176">
                        <c:v>3.5465531078190962E-2</c:v>
                      </c:pt>
                      <c:pt idx="1177">
                        <c:v>3.6263374926852276E-2</c:v>
                      </c:pt>
                      <c:pt idx="1178">
                        <c:v>3.5930041593518938E-2</c:v>
                      </c:pt>
                      <c:pt idx="1179">
                        <c:v>3.6138374926852262E-2</c:v>
                      </c:pt>
                      <c:pt idx="1180">
                        <c:v>3.5659208260185593E-2</c:v>
                      </c:pt>
                      <c:pt idx="1181">
                        <c:v>3.8805041593518941E-2</c:v>
                      </c:pt>
                      <c:pt idx="1182">
                        <c:v>4.3346708260185607E-2</c:v>
                      </c:pt>
                      <c:pt idx="1183">
                        <c:v>4.2638374926852268E-2</c:v>
                      </c:pt>
                      <c:pt idx="1184">
                        <c:v>4.0805041593518929E-2</c:v>
                      </c:pt>
                      <c:pt idx="1185">
                        <c:v>3.7742541593518933E-2</c:v>
                      </c:pt>
                      <c:pt idx="1186">
                        <c:v>3.2930041593518936E-2</c:v>
                      </c:pt>
                      <c:pt idx="1187">
                        <c:v>2.5742541593518936E-2</c:v>
                      </c:pt>
                      <c:pt idx="1188">
                        <c:v>2.78467082601856E-2</c:v>
                      </c:pt>
                      <c:pt idx="1189">
                        <c:v>2.7555041593518931E-2</c:v>
                      </c:pt>
                      <c:pt idx="1190">
                        <c:v>3.0471708260185602E-2</c:v>
                      </c:pt>
                      <c:pt idx="1191">
                        <c:v>3.1409208260185603E-2</c:v>
                      </c:pt>
                      <c:pt idx="1192">
                        <c:v>2.718004159351893E-2</c:v>
                      </c:pt>
                      <c:pt idx="1193">
                        <c:v>2.4471708260185604E-2</c:v>
                      </c:pt>
                      <c:pt idx="1194">
                        <c:v>2.5534208260185605E-2</c:v>
                      </c:pt>
                      <c:pt idx="1195">
                        <c:v>2.8242541593518931E-2</c:v>
                      </c:pt>
                      <c:pt idx="1196">
                        <c:v>3.122170826018561E-2</c:v>
                      </c:pt>
                      <c:pt idx="1197">
                        <c:v>3.3638374926852274E-2</c:v>
                      </c:pt>
                      <c:pt idx="1198">
                        <c:v>3.3034208260185605E-2</c:v>
                      </c:pt>
                      <c:pt idx="1199">
                        <c:v>3.4257115616340775E-2</c:v>
                      </c:pt>
                      <c:pt idx="1200">
                        <c:v>3.6715448949674101E-2</c:v>
                      </c:pt>
                      <c:pt idx="1201">
                        <c:v>3.3090448949674112E-2</c:v>
                      </c:pt>
                      <c:pt idx="1202">
                        <c:v>3.0277948949674102E-2</c:v>
                      </c:pt>
                      <c:pt idx="1203">
                        <c:v>3.2923782283007443E-2</c:v>
                      </c:pt>
                      <c:pt idx="1204">
                        <c:v>2.79654489496741E-2</c:v>
                      </c:pt>
                      <c:pt idx="1205">
                        <c:v>2.8423782283007432E-2</c:v>
                      </c:pt>
                      <c:pt idx="1206">
                        <c:v>2.8132115616340769E-2</c:v>
                      </c:pt>
                      <c:pt idx="1207">
                        <c:v>3.0882115616340772E-2</c:v>
                      </c:pt>
                      <c:pt idx="1208">
                        <c:v>2.9340448949674101E-2</c:v>
                      </c:pt>
                      <c:pt idx="1209">
                        <c:v>3.2923782283007436E-2</c:v>
                      </c:pt>
                      <c:pt idx="1210">
                        <c:v>3.2465448949674104E-2</c:v>
                      </c:pt>
                      <c:pt idx="1211">
                        <c:v>2.769926820675641E-2</c:v>
                      </c:pt>
                      <c:pt idx="1212">
                        <c:v>2.7738191228991384E-2</c:v>
                      </c:pt>
                      <c:pt idx="1213">
                        <c:v>2.7738191228991384E-2</c:v>
                      </c:pt>
                      <c:pt idx="1214">
                        <c:v>2.7738191228991384E-2</c:v>
                      </c:pt>
                      <c:pt idx="1215">
                        <c:v>2.8759024562324716E-2</c:v>
                      </c:pt>
                      <c:pt idx="1216">
                        <c:v>1.5884024562324725E-2</c:v>
                      </c:pt>
                      <c:pt idx="1217">
                        <c:v>4.696524562324722E-3</c:v>
                      </c:pt>
                      <c:pt idx="1218">
                        <c:v>1.45506912289914E-2</c:v>
                      </c:pt>
                      <c:pt idx="1219">
                        <c:v>2.2446524562324724E-2</c:v>
                      </c:pt>
                      <c:pt idx="1220">
                        <c:v>2.4717357895658071E-2</c:v>
                      </c:pt>
                      <c:pt idx="1221">
                        <c:v>1.9488191228991397E-2</c:v>
                      </c:pt>
                      <c:pt idx="1222">
                        <c:v>2.0300691228991391E-2</c:v>
                      </c:pt>
                      <c:pt idx="1223">
                        <c:v>1.9217357895658066E-2</c:v>
                      </c:pt>
                      <c:pt idx="1224">
                        <c:v>1.7717357895658079E-2</c:v>
                      </c:pt>
                      <c:pt idx="1225">
                        <c:v>2.2134024562324717E-2</c:v>
                      </c:pt>
                      <c:pt idx="1226">
                        <c:v>1.394652456232473E-2</c:v>
                      </c:pt>
                      <c:pt idx="1227">
                        <c:v>1.8279857895658058E-2</c:v>
                      </c:pt>
                      <c:pt idx="1228">
                        <c:v>2.6446704678172547E-2</c:v>
                      </c:pt>
                      <c:pt idx="1229">
                        <c:v>3.2925871344839208E-2</c:v>
                      </c:pt>
                      <c:pt idx="1230">
                        <c:v>5.7509204678172554E-2</c:v>
                      </c:pt>
                      <c:pt idx="1231">
                        <c:v>5.0509204678172548E-2</c:v>
                      </c:pt>
                      <c:pt idx="1232">
                        <c:v>6.5946704678172541E-2</c:v>
                      </c:pt>
                      <c:pt idx="1233">
                        <c:v>5.8655038011505858E-2</c:v>
                      </c:pt>
                      <c:pt idx="1234">
                        <c:v>5.4696704678172531E-2</c:v>
                      </c:pt>
                      <c:pt idx="1235">
                        <c:v>4.0425871344839215E-2</c:v>
                      </c:pt>
                      <c:pt idx="1236">
                        <c:v>5.2259204678172549E-2</c:v>
                      </c:pt>
                      <c:pt idx="1237">
                        <c:v>5.794670467817252E-2</c:v>
                      </c:pt>
                      <c:pt idx="1238">
                        <c:v>6.009253801150588E-2</c:v>
                      </c:pt>
                      <c:pt idx="1239">
                        <c:v>4.9884204678172547E-2</c:v>
                      </c:pt>
                      <c:pt idx="1240">
                        <c:v>5.5675871344839215E-2</c:v>
                      </c:pt>
                      <c:pt idx="1241">
                        <c:v>6.0842538011505867E-2</c:v>
                      </c:pt>
                      <c:pt idx="1242">
                        <c:v>6.7800871344839211E-2</c:v>
                      </c:pt>
                      <c:pt idx="1243">
                        <c:v>8.5050871344839213E-2</c:v>
                      </c:pt>
                      <c:pt idx="1244">
                        <c:v>8.888420467817254E-2</c:v>
                      </c:pt>
                      <c:pt idx="1245">
                        <c:v>8.8881342782579933E-2</c:v>
                      </c:pt>
                      <c:pt idx="1246">
                        <c:v>9.4339676115913262E-2</c:v>
                      </c:pt>
                      <c:pt idx="1247">
                        <c:v>8.9943842782579941E-2</c:v>
                      </c:pt>
                      <c:pt idx="1248">
                        <c:v>8.6313087461300952E-2</c:v>
                      </c:pt>
                      <c:pt idx="1249">
                        <c:v>7.8000587461300952E-2</c:v>
                      </c:pt>
                      <c:pt idx="1250">
                        <c:v>7.5417254127967598E-2</c:v>
                      </c:pt>
                      <c:pt idx="1251">
                        <c:v>7.6542254127967613E-2</c:v>
                      </c:pt>
                      <c:pt idx="1252">
                        <c:v>8.3667254127967605E-2</c:v>
                      </c:pt>
                      <c:pt idx="1253">
                        <c:v>7.9000587461300925E-2</c:v>
                      </c:pt>
                      <c:pt idx="1254">
                        <c:v>7.9667254127967602E-2</c:v>
                      </c:pt>
                      <c:pt idx="1255">
                        <c:v>8.118808746130092E-2</c:v>
                      </c:pt>
                      <c:pt idx="1256">
                        <c:v>8.0750587461300927E-2</c:v>
                      </c:pt>
                      <c:pt idx="1257">
                        <c:v>8.283392079463428E-2</c:v>
                      </c:pt>
                      <c:pt idx="1258">
                        <c:v>7.9208920794634263E-2</c:v>
                      </c:pt>
                      <c:pt idx="1259">
                        <c:v>8.085475412796761E-2</c:v>
                      </c:pt>
                      <c:pt idx="1260">
                        <c:v>8.831308746130094E-2</c:v>
                      </c:pt>
                      <c:pt idx="1261">
                        <c:v>8.5623794433939235E-2</c:v>
                      </c:pt>
                      <c:pt idx="1262">
                        <c:v>9.1977961100605896E-2</c:v>
                      </c:pt>
                      <c:pt idx="1263">
                        <c:v>9.2290461100605889E-2</c:v>
                      </c:pt>
                      <c:pt idx="1264">
                        <c:v>9.0373794433939225E-2</c:v>
                      </c:pt>
                      <c:pt idx="1265">
                        <c:v>9.1290461100605888E-2</c:v>
                      </c:pt>
                      <c:pt idx="1266">
                        <c:v>9.0061294433939218E-2</c:v>
                      </c:pt>
                      <c:pt idx="1267">
                        <c:v>8.9582127767272562E-2</c:v>
                      </c:pt>
                      <c:pt idx="1268">
                        <c:v>9.274782092896533E-2</c:v>
                      </c:pt>
                      <c:pt idx="1269">
                        <c:v>9.2289487595632005E-2</c:v>
                      </c:pt>
                      <c:pt idx="1270">
                        <c:v>9.2081154262298667E-2</c:v>
                      </c:pt>
                      <c:pt idx="1271">
                        <c:v>9.2976987595631999E-2</c:v>
                      </c:pt>
                      <c:pt idx="1272">
                        <c:v>9.2935320928965337E-2</c:v>
                      </c:pt>
                      <c:pt idx="1273">
                        <c:v>9.3706154262298655E-2</c:v>
                      </c:pt>
                      <c:pt idx="1274">
                        <c:v>9.3831154262298683E-2</c:v>
                      </c:pt>
                      <c:pt idx="1275">
                        <c:v>9.5039487595631994E-2</c:v>
                      </c:pt>
                      <c:pt idx="1276">
                        <c:v>9.4664487595631994E-2</c:v>
                      </c:pt>
                      <c:pt idx="1277">
                        <c:v>9.4768654262298663E-2</c:v>
                      </c:pt>
                      <c:pt idx="1278">
                        <c:v>9.7081154262298672E-2</c:v>
                      </c:pt>
                      <c:pt idx="1279">
                        <c:v>9.9018654262298653E-2</c:v>
                      </c:pt>
                      <c:pt idx="1280">
                        <c:v>9.1997820928965329E-2</c:v>
                      </c:pt>
                      <c:pt idx="1281">
                        <c:v>9.0351987595632011E-2</c:v>
                      </c:pt>
                      <c:pt idx="1282">
                        <c:v>9.3164487595632006E-2</c:v>
                      </c:pt>
                      <c:pt idx="1283">
                        <c:v>9.1060320928965335E-2</c:v>
                      </c:pt>
                      <c:pt idx="1284">
                        <c:v>9.346965373052725E-2</c:v>
                      </c:pt>
                      <c:pt idx="1285">
                        <c:v>9.2677987063860587E-2</c:v>
                      </c:pt>
                      <c:pt idx="1286">
                        <c:v>9.2844653730527235E-2</c:v>
                      </c:pt>
                      <c:pt idx="1287">
                        <c:v>9.5719653730527238E-2</c:v>
                      </c:pt>
                      <c:pt idx="1288">
                        <c:v>9.1469653730527248E-2</c:v>
                      </c:pt>
                      <c:pt idx="1289">
                        <c:v>9.1261320397193924E-2</c:v>
                      </c:pt>
                      <c:pt idx="1290">
                        <c:v>9.0594653730527247E-2</c:v>
                      </c:pt>
                      <c:pt idx="1291">
                        <c:v>9.2657153730527242E-2</c:v>
                      </c:pt>
                      <c:pt idx="1292">
                        <c:v>9.0677987063860571E-2</c:v>
                      </c:pt>
                      <c:pt idx="1293">
                        <c:v>9.0677987063860585E-2</c:v>
                      </c:pt>
                      <c:pt idx="1294">
                        <c:v>8.9823820397193915E-2</c:v>
                      </c:pt>
                      <c:pt idx="1295">
                        <c:v>8.7115487063860575E-2</c:v>
                      </c:pt>
                      <c:pt idx="1296">
                        <c:v>8.8219653730527231E-2</c:v>
                      </c:pt>
                      <c:pt idx="1297">
                        <c:v>9.0615487063860578E-2</c:v>
                      </c:pt>
                      <c:pt idx="1298">
                        <c:v>9.3573820397193919E-2</c:v>
                      </c:pt>
                      <c:pt idx="1299">
                        <c:v>8.7746486592692699E-2</c:v>
                      </c:pt>
                      <c:pt idx="1300">
                        <c:v>9.3871486592692677E-2</c:v>
                      </c:pt>
                      <c:pt idx="1301">
                        <c:v>8.4371486592692696E-2</c:v>
                      </c:pt>
                      <c:pt idx="1302">
                        <c:v>8.7829819926026023E-2</c:v>
                      </c:pt>
                      <c:pt idx="1303">
                        <c:v>9.5267319926026023E-2</c:v>
                      </c:pt>
                      <c:pt idx="1304">
                        <c:v>9.3996486592692691E-2</c:v>
                      </c:pt>
                      <c:pt idx="1305">
                        <c:v>9.7913153259359342E-2</c:v>
                      </c:pt>
                      <c:pt idx="1306">
                        <c:v>9.66839865926927E-2</c:v>
                      </c:pt>
                      <c:pt idx="1307">
                        <c:v>9.9496486592692668E-2</c:v>
                      </c:pt>
                      <c:pt idx="1308">
                        <c:v>0.10497565325935936</c:v>
                      </c:pt>
                      <c:pt idx="1309">
                        <c:v>0.10230898659269268</c:v>
                      </c:pt>
                      <c:pt idx="1310">
                        <c:v>9.6163153259359355E-2</c:v>
                      </c:pt>
                      <c:pt idx="1311">
                        <c:v>9.5740337975162987E-2</c:v>
                      </c:pt>
                      <c:pt idx="1312">
                        <c:v>9.7490337975162975E-2</c:v>
                      </c:pt>
                      <c:pt idx="1313">
                        <c:v>9.7219504641829643E-2</c:v>
                      </c:pt>
                      <c:pt idx="1314">
                        <c:v>9.5448671308496311E-2</c:v>
                      </c:pt>
                      <c:pt idx="1315">
                        <c:v>9.3907004641829647E-2</c:v>
                      </c:pt>
                      <c:pt idx="1316">
                        <c:v>9.2719504641829639E-2</c:v>
                      </c:pt>
                      <c:pt idx="1317">
                        <c:v>9.4407004641829634E-2</c:v>
                      </c:pt>
                      <c:pt idx="1318">
                        <c:v>9.4948671308496296E-2</c:v>
                      </c:pt>
                      <c:pt idx="1319">
                        <c:v>9.1157004641829645E-2</c:v>
                      </c:pt>
                      <c:pt idx="1320">
                        <c:v>9.0844504641829651E-2</c:v>
                      </c:pt>
                      <c:pt idx="1321">
                        <c:v>8.8427837975162973E-2</c:v>
                      </c:pt>
                      <c:pt idx="1322">
                        <c:v>8.7927837975162987E-2</c:v>
                      </c:pt>
                      <c:pt idx="1323">
                        <c:v>8.8636171308496298E-2</c:v>
                      </c:pt>
                      <c:pt idx="1324">
                        <c:v>8.8073671308496318E-2</c:v>
                      </c:pt>
                      <c:pt idx="1325">
                        <c:v>8.7573671308496304E-2</c:v>
                      </c:pt>
                      <c:pt idx="1326">
                        <c:v>8.8511171308496311E-2</c:v>
                      </c:pt>
                      <c:pt idx="1327">
                        <c:v>8.7907004641829642E-2</c:v>
                      </c:pt>
                      <c:pt idx="1328">
                        <c:v>8.8407004641829642E-2</c:v>
                      </c:pt>
                      <c:pt idx="1329">
                        <c:v>8.8052837975162959E-2</c:v>
                      </c:pt>
                      <c:pt idx="1330">
                        <c:v>9.1052837975162962E-2</c:v>
                      </c:pt>
                      <c:pt idx="1331">
                        <c:v>9.3177837975162964E-2</c:v>
                      </c:pt>
                      <c:pt idx="1332">
                        <c:v>9.9573671308496314E-2</c:v>
                      </c:pt>
                      <c:pt idx="1333">
                        <c:v>9.9115337975162976E-2</c:v>
                      </c:pt>
                      <c:pt idx="1334">
                        <c:v>9.4990337975162986E-2</c:v>
                      </c:pt>
                      <c:pt idx="1335">
                        <c:v>8.8740337975162981E-2</c:v>
                      </c:pt>
                      <c:pt idx="1336">
                        <c:v>9.1240337975162969E-2</c:v>
                      </c:pt>
                      <c:pt idx="1337">
                        <c:v>8.8698671308496291E-2</c:v>
                      </c:pt>
                      <c:pt idx="1338">
                        <c:v>9.3782004641829633E-2</c:v>
                      </c:pt>
                      <c:pt idx="1339">
                        <c:v>9.286533797516297E-2</c:v>
                      </c:pt>
                      <c:pt idx="1340">
                        <c:v>9.5532004641829635E-2</c:v>
                      </c:pt>
                      <c:pt idx="1341">
                        <c:v>9.1365337975162955E-2</c:v>
                      </c:pt>
                      <c:pt idx="1342">
                        <c:v>8.6052837975162971E-2</c:v>
                      </c:pt>
                      <c:pt idx="1343">
                        <c:v>7.7032004641829632E-2</c:v>
                      </c:pt>
                      <c:pt idx="1344">
                        <c:v>8.1886171308496292E-2</c:v>
                      </c:pt>
                      <c:pt idx="1345">
                        <c:v>7.0948671308496317E-2</c:v>
                      </c:pt>
                      <c:pt idx="1346">
                        <c:v>7.963617130849629E-2</c:v>
                      </c:pt>
                      <c:pt idx="1347">
                        <c:v>8.4740337975162963E-2</c:v>
                      </c:pt>
                      <c:pt idx="1348">
                        <c:v>8.4282004641829653E-2</c:v>
                      </c:pt>
                      <c:pt idx="1349">
                        <c:v>8.1032004641829636E-2</c:v>
                      </c:pt>
                      <c:pt idx="1350">
                        <c:v>7.7907004641829647E-2</c:v>
                      </c:pt>
                      <c:pt idx="1351">
                        <c:v>8.0657004641829649E-2</c:v>
                      </c:pt>
                      <c:pt idx="1352">
                        <c:v>8.4115337975162977E-2</c:v>
                      </c:pt>
                      <c:pt idx="1353">
                        <c:v>7.9740337975162973E-2</c:v>
                      </c:pt>
                      <c:pt idx="1354">
                        <c:v>7.9469504641829627E-2</c:v>
                      </c:pt>
                      <c:pt idx="1355">
                        <c:v>7.7094504641829625E-2</c:v>
                      </c:pt>
                      <c:pt idx="1356">
                        <c:v>7.5365337975162955E-2</c:v>
                      </c:pt>
                      <c:pt idx="1357">
                        <c:v>7.8094504641829626E-2</c:v>
                      </c:pt>
                      <c:pt idx="1358">
                        <c:v>7.286533797516298E-2</c:v>
                      </c:pt>
                      <c:pt idx="1359">
                        <c:v>7.5032004641829658E-2</c:v>
                      </c:pt>
                      <c:pt idx="1360">
                        <c:v>7.9407004641829634E-2</c:v>
                      </c:pt>
                      <c:pt idx="1361">
                        <c:v>7.8157004641829647E-2</c:v>
                      </c:pt>
                      <c:pt idx="1362">
                        <c:v>7.1573671308496303E-2</c:v>
                      </c:pt>
                      <c:pt idx="1363">
                        <c:v>7.503200464182963E-2</c:v>
                      </c:pt>
                      <c:pt idx="1364">
                        <c:v>7.8802837975162965E-2</c:v>
                      </c:pt>
                      <c:pt idx="1365">
                        <c:v>8.1032004641829636E-2</c:v>
                      </c:pt>
                      <c:pt idx="1366">
                        <c:v>8.5573671308496302E-2</c:v>
                      </c:pt>
                      <c:pt idx="1367">
                        <c:v>8.5698671308496302E-2</c:v>
                      </c:pt>
                      <c:pt idx="1368">
                        <c:v>8.9277073516650068E-2</c:v>
                      </c:pt>
                      <c:pt idx="1369">
                        <c:v>9.3170080724061549E-2</c:v>
                      </c:pt>
                      <c:pt idx="1370">
                        <c:v>9.442008072406155E-2</c:v>
                      </c:pt>
                      <c:pt idx="1371">
                        <c:v>9.3956693914656303E-2</c:v>
                      </c:pt>
                      <c:pt idx="1372">
                        <c:v>9.2560860581322985E-2</c:v>
                      </c:pt>
                      <c:pt idx="1373">
                        <c:v>9.1810860581322956E-2</c:v>
                      </c:pt>
                      <c:pt idx="1374">
                        <c:v>8.9060860581322981E-2</c:v>
                      </c:pt>
                      <c:pt idx="1375">
                        <c:v>9.1852527247989618E-2</c:v>
                      </c:pt>
                      <c:pt idx="1376">
                        <c:v>8.8352527247989615E-2</c:v>
                      </c:pt>
                      <c:pt idx="1377">
                        <c:v>9.0769193914656307E-2</c:v>
                      </c:pt>
                      <c:pt idx="1378">
                        <c:v>9.414419391465631E-2</c:v>
                      </c:pt>
                      <c:pt idx="1379">
                        <c:v>9.1727527247989646E-2</c:v>
                      </c:pt>
                      <c:pt idx="1380">
                        <c:v>9.1519193914656308E-2</c:v>
                      </c:pt>
                      <c:pt idx="1381">
                        <c:v>9.1352527247989632E-2</c:v>
                      </c:pt>
                      <c:pt idx="1382">
                        <c:v>8.726919391465629E-2</c:v>
                      </c:pt>
                      <c:pt idx="1383">
                        <c:v>8.0894193914656298E-2</c:v>
                      </c:pt>
                      <c:pt idx="1384">
                        <c:v>8.5852527247989627E-2</c:v>
                      </c:pt>
                      <c:pt idx="1385">
                        <c:v>9.2123360581322963E-2</c:v>
                      </c:pt>
                      <c:pt idx="1386">
                        <c:v>8.4748360581322985E-2</c:v>
                      </c:pt>
                      <c:pt idx="1387">
                        <c:v>9.1977527247989632E-2</c:v>
                      </c:pt>
                      <c:pt idx="1388">
                        <c:v>9.8102527247989638E-2</c:v>
                      </c:pt>
                      <c:pt idx="1389">
                        <c:v>0.10020669391465628</c:v>
                      </c:pt>
                      <c:pt idx="1390">
                        <c:v>9.7706693914656292E-2</c:v>
                      </c:pt>
                      <c:pt idx="1391">
                        <c:v>9.5935860581322974E-2</c:v>
                      </c:pt>
                      <c:pt idx="1392">
                        <c:v>8.9047422487186043E-2</c:v>
                      </c:pt>
                      <c:pt idx="1393">
                        <c:v>8.4276589153852707E-2</c:v>
                      </c:pt>
                      <c:pt idx="1394">
                        <c:v>8.1172422487186036E-2</c:v>
                      </c:pt>
                      <c:pt idx="1395">
                        <c:v>8.3401589153852707E-2</c:v>
                      </c:pt>
                      <c:pt idx="1396">
                        <c:v>7.9297422487186034E-2</c:v>
                      </c:pt>
                      <c:pt idx="1397">
                        <c:v>8.1266915805295395E-2</c:v>
                      </c:pt>
                      <c:pt idx="1398">
                        <c:v>8.2579415805295403E-2</c:v>
                      </c:pt>
                      <c:pt idx="1399">
                        <c:v>8.2329415805295403E-2</c:v>
                      </c:pt>
                      <c:pt idx="1400">
                        <c:v>8.0454415805295387E-2</c:v>
                      </c:pt>
                      <c:pt idx="1401">
                        <c:v>8.0329415805295387E-2</c:v>
                      </c:pt>
                      <c:pt idx="1402">
                        <c:v>8.2058582471962072E-2</c:v>
                      </c:pt>
                      <c:pt idx="1403">
                        <c:v>7.6246082471962059E-2</c:v>
                      </c:pt>
                      <c:pt idx="1404">
                        <c:v>7.9670706609627912E-2</c:v>
                      </c:pt>
                      <c:pt idx="1405">
                        <c:v>8.2712373276294576E-2</c:v>
                      </c:pt>
                      <c:pt idx="1406">
                        <c:v>8.2295706609627914E-2</c:v>
                      </c:pt>
                      <c:pt idx="1407">
                        <c:v>8.8254039942961243E-2</c:v>
                      </c:pt>
                      <c:pt idx="1408">
                        <c:v>9.0941539942961225E-2</c:v>
                      </c:pt>
                      <c:pt idx="1409">
                        <c:v>9.7899873276294569E-2</c:v>
                      </c:pt>
                      <c:pt idx="1410">
                        <c:v>8.844153994296125E-2</c:v>
                      </c:pt>
                      <c:pt idx="1411">
                        <c:v>8.2379039942961238E-2</c:v>
                      </c:pt>
                      <c:pt idx="1412">
                        <c:v>7.6587373276294571E-2</c:v>
                      </c:pt>
                      <c:pt idx="1413">
                        <c:v>8.4191539942961233E-2</c:v>
                      </c:pt>
                      <c:pt idx="1414">
                        <c:v>7.8337373276294586E-2</c:v>
                      </c:pt>
                      <c:pt idx="1415">
                        <c:v>7.312903994296123E-2</c:v>
                      </c:pt>
                      <c:pt idx="1416">
                        <c:v>7.325403994296123E-2</c:v>
                      </c:pt>
                      <c:pt idx="1417">
                        <c:v>7.2587373276294567E-2</c:v>
                      </c:pt>
                      <c:pt idx="1418">
                        <c:v>7.3962373276294596E-2</c:v>
                      </c:pt>
                      <c:pt idx="1419">
                        <c:v>7.1962373276294553E-2</c:v>
                      </c:pt>
                      <c:pt idx="1420">
                        <c:v>6.6837373276294576E-2</c:v>
                      </c:pt>
                      <c:pt idx="1421">
                        <c:v>6.2983206609627918E-2</c:v>
                      </c:pt>
                      <c:pt idx="1422">
                        <c:v>6.5337373276294575E-2</c:v>
                      </c:pt>
                      <c:pt idx="1423">
                        <c:v>6.4483206609627891E-2</c:v>
                      </c:pt>
                      <c:pt idx="1424">
                        <c:v>6.3608206609627904E-2</c:v>
                      </c:pt>
                      <c:pt idx="1425">
                        <c:v>6.3886117624817329E-2</c:v>
                      </c:pt>
                      <c:pt idx="1426">
                        <c:v>6.6573617624817311E-2</c:v>
                      </c:pt>
                      <c:pt idx="1427">
                        <c:v>7.5490284291483994E-2</c:v>
                      </c:pt>
                      <c:pt idx="1428">
                        <c:v>8.2261117624817318E-2</c:v>
                      </c:pt>
                      <c:pt idx="1429">
                        <c:v>8.4594450958150672E-2</c:v>
                      </c:pt>
                      <c:pt idx="1430">
                        <c:v>8.7677784291483971E-2</c:v>
                      </c:pt>
                      <c:pt idx="1431">
                        <c:v>8.7531950958150639E-2</c:v>
                      </c:pt>
                      <c:pt idx="1432">
                        <c:v>8.819861762481733E-2</c:v>
                      </c:pt>
                      <c:pt idx="1433">
                        <c:v>9.7636117624817331E-2</c:v>
                      </c:pt>
                      <c:pt idx="1434">
                        <c:v>9.6027329773060652E-2</c:v>
                      </c:pt>
                      <c:pt idx="1435">
                        <c:v>0.10015232977306064</c:v>
                      </c:pt>
                      <c:pt idx="1436">
                        <c:v>9.9611323183316794E-2</c:v>
                      </c:pt>
                      <c:pt idx="1437">
                        <c:v>9.948632318331678E-2</c:v>
                      </c:pt>
                      <c:pt idx="1438">
                        <c:v>9.998632318331678E-2</c:v>
                      </c:pt>
                      <c:pt idx="1439">
                        <c:v>9.9898962053534143E-2</c:v>
                      </c:pt>
                      <c:pt idx="1440">
                        <c:v>9.7023962053534127E-2</c:v>
                      </c:pt>
                      <c:pt idx="1441">
                        <c:v>0.10077396205353413</c:v>
                      </c:pt>
                      <c:pt idx="1442">
                        <c:v>9.0440628720200811E-2</c:v>
                      </c:pt>
                      <c:pt idx="1443">
                        <c:v>9.4607295386867477E-2</c:v>
                      </c:pt>
                      <c:pt idx="1444">
                        <c:v>9.671146205353412E-2</c:v>
                      </c:pt>
                      <c:pt idx="1445">
                        <c:v>0.10048229538686748</c:v>
                      </c:pt>
                      <c:pt idx="1446">
                        <c:v>0.10227396205353412</c:v>
                      </c:pt>
                      <c:pt idx="1447">
                        <c:v>0.10071146205353412</c:v>
                      </c:pt>
                      <c:pt idx="1448">
                        <c:v>9.3503128720200807E-2</c:v>
                      </c:pt>
                      <c:pt idx="1449">
                        <c:v>9.798229538686748E-2</c:v>
                      </c:pt>
                      <c:pt idx="1450">
                        <c:v>9.4169795386867469E-2</c:v>
                      </c:pt>
                      <c:pt idx="1451">
                        <c:v>0.10554097240974006</c:v>
                      </c:pt>
                      <c:pt idx="1452">
                        <c:v>0.10508263907640675</c:v>
                      </c:pt>
                      <c:pt idx="1453">
                        <c:v>0.10906180574307342</c:v>
                      </c:pt>
                      <c:pt idx="1454">
                        <c:v>0.10679097240974006</c:v>
                      </c:pt>
                      <c:pt idx="1455">
                        <c:v>0.11083263907640672</c:v>
                      </c:pt>
                      <c:pt idx="1456">
                        <c:v>0.10647847240974005</c:v>
                      </c:pt>
                      <c:pt idx="1457">
                        <c:v>0.11193680574307339</c:v>
                      </c:pt>
                      <c:pt idx="1458">
                        <c:v>0.11126425145620777</c:v>
                      </c:pt>
                      <c:pt idx="1459">
                        <c:v>0.11170175145620777</c:v>
                      </c:pt>
                      <c:pt idx="1460">
                        <c:v>0.11501425145620778</c:v>
                      </c:pt>
                      <c:pt idx="1461">
                        <c:v>0.11882675145620777</c:v>
                      </c:pt>
                      <c:pt idx="1462">
                        <c:v>0.1215224298170294</c:v>
                      </c:pt>
                      <c:pt idx="1463">
                        <c:v>0.12285576315036276</c:v>
                      </c:pt>
                      <c:pt idx="1464">
                        <c:v>0.12168909648369607</c:v>
                      </c:pt>
                      <c:pt idx="1465">
                        <c:v>0.12452242981702942</c:v>
                      </c:pt>
                      <c:pt idx="1466">
                        <c:v>0.12448076315036274</c:v>
                      </c:pt>
                      <c:pt idx="1467">
                        <c:v>0.1278974298170294</c:v>
                      </c:pt>
                      <c:pt idx="1468">
                        <c:v>0.12860576315036273</c:v>
                      </c:pt>
                      <c:pt idx="1469">
                        <c:v>0.1326355340454099</c:v>
                      </c:pt>
                      <c:pt idx="1470">
                        <c:v>0.13303136737874321</c:v>
                      </c:pt>
                      <c:pt idx="1471">
                        <c:v>0.1298230340454099</c:v>
                      </c:pt>
                      <c:pt idx="1472">
                        <c:v>0.13153136737874324</c:v>
                      </c:pt>
                      <c:pt idx="1473">
                        <c:v>0.13211470071207657</c:v>
                      </c:pt>
                      <c:pt idx="1474">
                        <c:v>0.13205220071207655</c:v>
                      </c:pt>
                      <c:pt idx="1475">
                        <c:v>0.13101053404540991</c:v>
                      </c:pt>
                      <c:pt idx="1476">
                        <c:v>0.12798970071207658</c:v>
                      </c:pt>
                      <c:pt idx="1477">
                        <c:v>0.12961470071207654</c:v>
                      </c:pt>
                      <c:pt idx="1478">
                        <c:v>0.12834987089173996</c:v>
                      </c:pt>
                      <c:pt idx="1479">
                        <c:v>0.12601653755840664</c:v>
                      </c:pt>
                      <c:pt idx="1480">
                        <c:v>0.12951653755840661</c:v>
                      </c:pt>
                      <c:pt idx="1481">
                        <c:v>0.13295403755840662</c:v>
                      </c:pt>
                      <c:pt idx="1482">
                        <c:v>0.13332903755840664</c:v>
                      </c:pt>
                      <c:pt idx="1483">
                        <c:v>0.13184987089173994</c:v>
                      </c:pt>
                      <c:pt idx="1484">
                        <c:v>0.13330820422507328</c:v>
                      </c:pt>
                      <c:pt idx="1485">
                        <c:v>0.12541237089173995</c:v>
                      </c:pt>
                      <c:pt idx="1486">
                        <c:v>0.13600856515330259</c:v>
                      </c:pt>
                      <c:pt idx="1487">
                        <c:v>0.13730023181996925</c:v>
                      </c:pt>
                      <c:pt idx="1488">
                        <c:v>0.13448773181996926</c:v>
                      </c:pt>
                      <c:pt idx="1489">
                        <c:v>0.14413356515330258</c:v>
                      </c:pt>
                      <c:pt idx="1490">
                        <c:v>0.13436273181996924</c:v>
                      </c:pt>
                      <c:pt idx="1491">
                        <c:v>0.13390439848663593</c:v>
                      </c:pt>
                      <c:pt idx="1492">
                        <c:v>0.13840439848663594</c:v>
                      </c:pt>
                      <c:pt idx="1493">
                        <c:v>0.13673773181996926</c:v>
                      </c:pt>
                      <c:pt idx="1494">
                        <c:v>0.13002939848663592</c:v>
                      </c:pt>
                      <c:pt idx="1495">
                        <c:v>0.13223773181996926</c:v>
                      </c:pt>
                      <c:pt idx="1496">
                        <c:v>0.13386273181996927</c:v>
                      </c:pt>
                      <c:pt idx="1497">
                        <c:v>0.14011273181996925</c:v>
                      </c:pt>
                      <c:pt idx="1498">
                        <c:v>0.1432793984866359</c:v>
                      </c:pt>
                      <c:pt idx="1499">
                        <c:v>0.14340439848663594</c:v>
                      </c:pt>
                      <c:pt idx="1500">
                        <c:v>0.1447090185135872</c:v>
                      </c:pt>
                      <c:pt idx="1501">
                        <c:v>0.1447090185135872</c:v>
                      </c:pt>
                      <c:pt idx="1502">
                        <c:v>0.14516735184692053</c:v>
                      </c:pt>
                      <c:pt idx="1503">
                        <c:v>0.15245901851358723</c:v>
                      </c:pt>
                      <c:pt idx="1504">
                        <c:v>0.1497090185135872</c:v>
                      </c:pt>
                      <c:pt idx="1505">
                        <c:v>0.15656318518025389</c:v>
                      </c:pt>
                      <c:pt idx="1506">
                        <c:v>0.15500068518025389</c:v>
                      </c:pt>
                      <c:pt idx="1507">
                        <c:v>0.16104235184692056</c:v>
                      </c:pt>
                      <c:pt idx="1508">
                        <c:v>0.15597220358480848</c:v>
                      </c:pt>
                      <c:pt idx="1509">
                        <c:v>0.1558472035848085</c:v>
                      </c:pt>
                      <c:pt idx="1510">
                        <c:v>0.1533055369181418</c:v>
                      </c:pt>
                      <c:pt idx="1511">
                        <c:v>0.15497220358480851</c:v>
                      </c:pt>
                      <c:pt idx="1512">
                        <c:v>0.15795137025147515</c:v>
                      </c:pt>
                      <c:pt idx="1513">
                        <c:v>0.15874303691814184</c:v>
                      </c:pt>
                      <c:pt idx="1514">
                        <c:v>0.16147220358480846</c:v>
                      </c:pt>
                      <c:pt idx="1515">
                        <c:v>0.16109720358480847</c:v>
                      </c:pt>
                      <c:pt idx="1516">
                        <c:v>0.16309720358480848</c:v>
                      </c:pt>
                      <c:pt idx="1517">
                        <c:v>0.16926387025147516</c:v>
                      </c:pt>
                      <c:pt idx="1518">
                        <c:v>0.16903470358480849</c:v>
                      </c:pt>
                      <c:pt idx="1519">
                        <c:v>0.16134720358480847</c:v>
                      </c:pt>
                      <c:pt idx="1520">
                        <c:v>0.1590972035848085</c:v>
                      </c:pt>
                      <c:pt idx="1521">
                        <c:v>0.16122220358480849</c:v>
                      </c:pt>
                      <c:pt idx="1522">
                        <c:v>0.1621968166498875</c:v>
                      </c:pt>
                      <c:pt idx="1523">
                        <c:v>0.16190514998322084</c:v>
                      </c:pt>
                      <c:pt idx="1524">
                        <c:v>0.16582181664988752</c:v>
                      </c:pt>
                      <c:pt idx="1525">
                        <c:v>0.16711348331655418</c:v>
                      </c:pt>
                      <c:pt idx="1526">
                        <c:v>0.16550931664988752</c:v>
                      </c:pt>
                      <c:pt idx="1527">
                        <c:v>0.16003014998322085</c:v>
                      </c:pt>
                      <c:pt idx="1528">
                        <c:v>0.15905098331655418</c:v>
                      </c:pt>
                      <c:pt idx="1529">
                        <c:v>0.15315514998322083</c:v>
                      </c:pt>
                      <c:pt idx="1530">
                        <c:v>0.15134264998322083</c:v>
                      </c:pt>
                      <c:pt idx="1531">
                        <c:v>0.15017598331655418</c:v>
                      </c:pt>
                      <c:pt idx="1532">
                        <c:v>0.15015514998322083</c:v>
                      </c:pt>
                      <c:pt idx="1533">
                        <c:v>0.1548843166498875</c:v>
                      </c:pt>
                      <c:pt idx="1534">
                        <c:v>0.15569681664988749</c:v>
                      </c:pt>
                      <c:pt idx="1535">
                        <c:v>0.15957181664988751</c:v>
                      </c:pt>
                      <c:pt idx="1536">
                        <c:v>0.15769681664988749</c:v>
                      </c:pt>
                      <c:pt idx="1537">
                        <c:v>0.15382181664988751</c:v>
                      </c:pt>
                      <c:pt idx="1538">
                        <c:v>0.15330098331655417</c:v>
                      </c:pt>
                      <c:pt idx="1539">
                        <c:v>0.15140514998322085</c:v>
                      </c:pt>
                      <c:pt idx="1540">
                        <c:v>0.14982181664988753</c:v>
                      </c:pt>
                      <c:pt idx="1541">
                        <c:v>0.15517598331655419</c:v>
                      </c:pt>
                      <c:pt idx="1542">
                        <c:v>0.15469681664988749</c:v>
                      </c:pt>
                      <c:pt idx="1543">
                        <c:v>0.15086348331655416</c:v>
                      </c:pt>
                      <c:pt idx="1544">
                        <c:v>0.14415514998322082</c:v>
                      </c:pt>
                      <c:pt idx="1545">
                        <c:v>0.14387679755874339</c:v>
                      </c:pt>
                      <c:pt idx="1546">
                        <c:v>0.14535596422541008</c:v>
                      </c:pt>
                      <c:pt idx="1547">
                        <c:v>0.14433513089207675</c:v>
                      </c:pt>
                      <c:pt idx="1548">
                        <c:v>0.14350051259101904</c:v>
                      </c:pt>
                      <c:pt idx="1549">
                        <c:v>0.13779217925768567</c:v>
                      </c:pt>
                      <c:pt idx="1550">
                        <c:v>0.13562551259101902</c:v>
                      </c:pt>
                      <c:pt idx="1551">
                        <c:v>0.13618801259101901</c:v>
                      </c:pt>
                      <c:pt idx="1552">
                        <c:v>0.14470884592435235</c:v>
                      </c:pt>
                      <c:pt idx="1553">
                        <c:v>0.15004217925768565</c:v>
                      </c:pt>
                      <c:pt idx="1554">
                        <c:v>0.14177134592435237</c:v>
                      </c:pt>
                      <c:pt idx="1555">
                        <c:v>0.14693801259101902</c:v>
                      </c:pt>
                      <c:pt idx="1556">
                        <c:v>0.139313012591019</c:v>
                      </c:pt>
                      <c:pt idx="1557">
                        <c:v>0.136813012591019</c:v>
                      </c:pt>
                      <c:pt idx="1558">
                        <c:v>0.14035467925768566</c:v>
                      </c:pt>
                      <c:pt idx="1559">
                        <c:v>0.14097967925768567</c:v>
                      </c:pt>
                      <c:pt idx="1560">
                        <c:v>0.13700051259101903</c:v>
                      </c:pt>
                      <c:pt idx="1561">
                        <c:v>0.14114634592435235</c:v>
                      </c:pt>
                      <c:pt idx="1562">
                        <c:v>0.14714634592435233</c:v>
                      </c:pt>
                      <c:pt idx="1563">
                        <c:v>0.14556452776410192</c:v>
                      </c:pt>
                      <c:pt idx="1564">
                        <c:v>0.14754369443076859</c:v>
                      </c:pt>
                      <c:pt idx="1565">
                        <c:v>0.14548119443076857</c:v>
                      </c:pt>
                      <c:pt idx="1566">
                        <c:v>0.14548119443076857</c:v>
                      </c:pt>
                      <c:pt idx="1567">
                        <c:v>0.14485619443076858</c:v>
                      </c:pt>
                      <c:pt idx="1568">
                        <c:v>0.14779369443076859</c:v>
                      </c:pt>
                      <c:pt idx="1569">
                        <c:v>0.1379186944307686</c:v>
                      </c:pt>
                      <c:pt idx="1570">
                        <c:v>0.13566869443076859</c:v>
                      </c:pt>
                      <c:pt idx="1571">
                        <c:v>0.13391290537703937</c:v>
                      </c:pt>
                      <c:pt idx="1572">
                        <c:v>0.12991290537703937</c:v>
                      </c:pt>
                      <c:pt idx="1573">
                        <c:v>0.1266837387103727</c:v>
                      </c:pt>
                      <c:pt idx="1574">
                        <c:v>0.12582957204370607</c:v>
                      </c:pt>
                      <c:pt idx="1575">
                        <c:v>0.12589207204370606</c:v>
                      </c:pt>
                      <c:pt idx="1576">
                        <c:v>0.12699623871037272</c:v>
                      </c:pt>
                      <c:pt idx="1577">
                        <c:v>0.12262123871037273</c:v>
                      </c:pt>
                      <c:pt idx="1578">
                        <c:v>0.13193373871037273</c:v>
                      </c:pt>
                      <c:pt idx="1579">
                        <c:v>0.12799623871037272</c:v>
                      </c:pt>
                      <c:pt idx="1580">
                        <c:v>0.13920457204370607</c:v>
                      </c:pt>
                      <c:pt idx="1581">
                        <c:v>0.13162123871037273</c:v>
                      </c:pt>
                      <c:pt idx="1582">
                        <c:v>0.1268504053770394</c:v>
                      </c:pt>
                      <c:pt idx="1583">
                        <c:v>0.12978790537703938</c:v>
                      </c:pt>
                      <c:pt idx="1584">
                        <c:v>0.13324623871037272</c:v>
                      </c:pt>
                      <c:pt idx="1585">
                        <c:v>0.12899623871037272</c:v>
                      </c:pt>
                      <c:pt idx="1586">
                        <c:v>0.12576707204370605</c:v>
                      </c:pt>
                      <c:pt idx="1587">
                        <c:v>0.11349623871037273</c:v>
                      </c:pt>
                      <c:pt idx="1588">
                        <c:v>0.11905873871037273</c:v>
                      </c:pt>
                      <c:pt idx="1589">
                        <c:v>0.12143373871037272</c:v>
                      </c:pt>
                      <c:pt idx="1590">
                        <c:v>0.12795457204370606</c:v>
                      </c:pt>
                      <c:pt idx="1591">
                        <c:v>0.13170457204370606</c:v>
                      </c:pt>
                      <c:pt idx="1592">
                        <c:v>0.12847540537703939</c:v>
                      </c:pt>
                      <c:pt idx="1593">
                        <c:v>0.12445457204370607</c:v>
                      </c:pt>
                      <c:pt idx="1594">
                        <c:v>0.12830873871037271</c:v>
                      </c:pt>
                      <c:pt idx="1595">
                        <c:v>0.13147540537703939</c:v>
                      </c:pt>
                      <c:pt idx="1596">
                        <c:v>0.14116290537703938</c:v>
                      </c:pt>
                      <c:pt idx="1597">
                        <c:v>0.14118365939060754</c:v>
                      </c:pt>
                      <c:pt idx="1598">
                        <c:v>0.14153782605727422</c:v>
                      </c:pt>
                      <c:pt idx="1599">
                        <c:v>0.14937115939060755</c:v>
                      </c:pt>
                      <c:pt idx="1600">
                        <c:v>0.14726699272394089</c:v>
                      </c:pt>
                      <c:pt idx="1601">
                        <c:v>0.14580865939060755</c:v>
                      </c:pt>
                      <c:pt idx="1602">
                        <c:v>0.13935032605727421</c:v>
                      </c:pt>
                      <c:pt idx="1603">
                        <c:v>0.13976699272394089</c:v>
                      </c:pt>
                      <c:pt idx="1604">
                        <c:v>0.144556663517585</c:v>
                      </c:pt>
                      <c:pt idx="1605">
                        <c:v>0.14438999685091836</c:v>
                      </c:pt>
                      <c:pt idx="1606">
                        <c:v>0.14576499685091837</c:v>
                      </c:pt>
                      <c:pt idx="1607">
                        <c:v>0.14426499685091834</c:v>
                      </c:pt>
                      <c:pt idx="1608">
                        <c:v>0.14688999685091836</c:v>
                      </c:pt>
                      <c:pt idx="1609">
                        <c:v>0.15501499685091835</c:v>
                      </c:pt>
                      <c:pt idx="1610">
                        <c:v>0.15524416351758502</c:v>
                      </c:pt>
                      <c:pt idx="1611">
                        <c:v>0.15630666351758501</c:v>
                      </c:pt>
                      <c:pt idx="1612">
                        <c:v>0.15413999685091834</c:v>
                      </c:pt>
                      <c:pt idx="1613">
                        <c:v>0.15030666351758501</c:v>
                      </c:pt>
                      <c:pt idx="1614">
                        <c:v>0.15188999685091836</c:v>
                      </c:pt>
                      <c:pt idx="1615">
                        <c:v>0.15639509218181219</c:v>
                      </c:pt>
                      <c:pt idx="1616">
                        <c:v>0.15422842551514554</c:v>
                      </c:pt>
                      <c:pt idx="1617">
                        <c:v>0.15543675884847888</c:v>
                      </c:pt>
                      <c:pt idx="1618">
                        <c:v>0.15385342551514553</c:v>
                      </c:pt>
                      <c:pt idx="1619">
                        <c:v>0.15243675884847888</c:v>
                      </c:pt>
                      <c:pt idx="1620">
                        <c:v>0.15177009218181223</c:v>
                      </c:pt>
                      <c:pt idx="1621">
                        <c:v>0.15235342551514555</c:v>
                      </c:pt>
                      <c:pt idx="1622">
                        <c:v>0.14757425034234165</c:v>
                      </c:pt>
                      <c:pt idx="1623">
                        <c:v>0.15169925034234166</c:v>
                      </c:pt>
                      <c:pt idx="1624">
                        <c:v>0.14674091700900832</c:v>
                      </c:pt>
                      <c:pt idx="1625">
                        <c:v>0.16090758367567498</c:v>
                      </c:pt>
                      <c:pt idx="1626">
                        <c:v>0.15769925034234164</c:v>
                      </c:pt>
                      <c:pt idx="1627">
                        <c:v>0.15219925034234166</c:v>
                      </c:pt>
                      <c:pt idx="1628">
                        <c:v>0.15463675034234164</c:v>
                      </c:pt>
                      <c:pt idx="1629">
                        <c:v>0.16028258367567499</c:v>
                      </c:pt>
                      <c:pt idx="1630">
                        <c:v>0.15813675034234168</c:v>
                      </c:pt>
                      <c:pt idx="1631">
                        <c:v>0.16315758367567501</c:v>
                      </c:pt>
                      <c:pt idx="1632">
                        <c:v>0.16015758367567498</c:v>
                      </c:pt>
                      <c:pt idx="1633">
                        <c:v>0.16594925034234168</c:v>
                      </c:pt>
                      <c:pt idx="1634">
                        <c:v>0.16501175034234167</c:v>
                      </c:pt>
                      <c:pt idx="1635">
                        <c:v>0.16419925034234165</c:v>
                      </c:pt>
                      <c:pt idx="1636">
                        <c:v>0.16053258367567499</c:v>
                      </c:pt>
                      <c:pt idx="1637">
                        <c:v>0.161220083675675</c:v>
                      </c:pt>
                      <c:pt idx="1638">
                        <c:v>0.16334508367567499</c:v>
                      </c:pt>
                      <c:pt idx="1639">
                        <c:v>0.15740758367567498</c:v>
                      </c:pt>
                      <c:pt idx="1640">
                        <c:v>0.16486591700900832</c:v>
                      </c:pt>
                      <c:pt idx="1641">
                        <c:v>0.16416273062576459</c:v>
                      </c:pt>
                      <c:pt idx="1642">
                        <c:v>0.16922523062576458</c:v>
                      </c:pt>
                      <c:pt idx="1643">
                        <c:v>0.16932939729243127</c:v>
                      </c:pt>
                      <c:pt idx="1644">
                        <c:v>0.17224606395909792</c:v>
                      </c:pt>
                      <c:pt idx="1645">
                        <c:v>0.1662877306257646</c:v>
                      </c:pt>
                      <c:pt idx="1646">
                        <c:v>0.1620377306257646</c:v>
                      </c:pt>
                      <c:pt idx="1647">
                        <c:v>0.16357939729243123</c:v>
                      </c:pt>
                      <c:pt idx="1648">
                        <c:v>0.13941273062576459</c:v>
                      </c:pt>
                      <c:pt idx="1649">
                        <c:v>0.1378710639590979</c:v>
                      </c:pt>
                      <c:pt idx="1650">
                        <c:v>0.14474606395909792</c:v>
                      </c:pt>
                      <c:pt idx="1651">
                        <c:v>0.1487460639590979</c:v>
                      </c:pt>
                      <c:pt idx="1652">
                        <c:v>0.14832939729243128</c:v>
                      </c:pt>
                      <c:pt idx="1653">
                        <c:v>0.14582939729243125</c:v>
                      </c:pt>
                      <c:pt idx="1654">
                        <c:v>0.15907939729243126</c:v>
                      </c:pt>
                      <c:pt idx="1655">
                        <c:v>0.16243356395909789</c:v>
                      </c:pt>
                      <c:pt idx="1656">
                        <c:v>0.15812106395909792</c:v>
                      </c:pt>
                      <c:pt idx="1657">
                        <c:v>0.15635023062576459</c:v>
                      </c:pt>
                      <c:pt idx="1658">
                        <c:v>0.15441273062576458</c:v>
                      </c:pt>
                      <c:pt idx="1659">
                        <c:v>0.15735023062576453</c:v>
                      </c:pt>
                      <c:pt idx="1660">
                        <c:v>0.15028773062576459</c:v>
                      </c:pt>
                      <c:pt idx="1661">
                        <c:v>0.14797523062576459</c:v>
                      </c:pt>
                      <c:pt idx="1662">
                        <c:v>0.15110023062576455</c:v>
                      </c:pt>
                      <c:pt idx="1663">
                        <c:v>0.14672523062576456</c:v>
                      </c:pt>
                      <c:pt idx="1664">
                        <c:v>0.14822523062576459</c:v>
                      </c:pt>
                      <c:pt idx="1665">
                        <c:v>0.13366273062576456</c:v>
                      </c:pt>
                      <c:pt idx="1666">
                        <c:v>0.13960023062576454</c:v>
                      </c:pt>
                      <c:pt idx="1667">
                        <c:v>0.15087106395909791</c:v>
                      </c:pt>
                      <c:pt idx="1668">
                        <c:v>0.1461960056453058</c:v>
                      </c:pt>
                      <c:pt idx="1669">
                        <c:v>0.14277933897863912</c:v>
                      </c:pt>
                      <c:pt idx="1670">
                        <c:v>0.15007100564530579</c:v>
                      </c:pt>
                      <c:pt idx="1671">
                        <c:v>0.15577933897863913</c:v>
                      </c:pt>
                      <c:pt idx="1672">
                        <c:v>0.15532100564530582</c:v>
                      </c:pt>
                      <c:pt idx="1673">
                        <c:v>0.1597585056453058</c:v>
                      </c:pt>
                      <c:pt idx="1674">
                        <c:v>0.16197511825994876</c:v>
                      </c:pt>
                      <c:pt idx="1675">
                        <c:v>0.16182928492661541</c:v>
                      </c:pt>
                      <c:pt idx="1676">
                        <c:v>0.15878761825994878</c:v>
                      </c:pt>
                      <c:pt idx="1677">
                        <c:v>0.15707553605325877</c:v>
                      </c:pt>
                      <c:pt idx="1678">
                        <c:v>0.16120053605325879</c:v>
                      </c:pt>
                      <c:pt idx="1679">
                        <c:v>0.16080470271992547</c:v>
                      </c:pt>
                      <c:pt idx="1680">
                        <c:v>0.15984636938659211</c:v>
                      </c:pt>
                      <c:pt idx="1681">
                        <c:v>0.16015886938659218</c:v>
                      </c:pt>
                      <c:pt idx="1682">
                        <c:v>0.15503386938659219</c:v>
                      </c:pt>
                      <c:pt idx="1683">
                        <c:v>0.15490886938659212</c:v>
                      </c:pt>
                      <c:pt idx="1684">
                        <c:v>0.15967970271992549</c:v>
                      </c:pt>
                      <c:pt idx="1685">
                        <c:v>0.1510755360532588</c:v>
                      </c:pt>
                      <c:pt idx="1686">
                        <c:v>0.14961720271992546</c:v>
                      </c:pt>
                      <c:pt idx="1687">
                        <c:v>0.16334636938659208</c:v>
                      </c:pt>
                      <c:pt idx="1688">
                        <c:v>0.19689451030101113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478B-47B2-92CD-3903260C5F61}"/>
                  </c:ext>
                </c:extLst>
              </c15:ser>
            </c15:filteredScatterSeries>
          </c:ext>
        </c:extLst>
      </c:scatterChart>
      <c:valAx>
        <c:axId val="125785144"/>
        <c:scaling>
          <c:orientation val="minMax"/>
          <c:max val="1700"/>
          <c:min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6744"/>
        <c:crosses val="autoZero"/>
        <c:crossBetween val="midCat"/>
      </c:valAx>
      <c:valAx>
        <c:axId val="12578674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85144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200"/>
              <a:t>Sentiment Model vs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Sentiment Model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Main!$FJ$3:$FJ$1691</c:f>
              <c:numCache>
                <c:formatCode>0.00</c:formatCode>
                <c:ptCount val="168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  <c:pt idx="255">
                  <c:v>257</c:v>
                </c:pt>
                <c:pt idx="256">
                  <c:v>258</c:v>
                </c:pt>
                <c:pt idx="257">
                  <c:v>259</c:v>
                </c:pt>
                <c:pt idx="258">
                  <c:v>260</c:v>
                </c:pt>
                <c:pt idx="259">
                  <c:v>261</c:v>
                </c:pt>
                <c:pt idx="260">
                  <c:v>262</c:v>
                </c:pt>
                <c:pt idx="261">
                  <c:v>263</c:v>
                </c:pt>
                <c:pt idx="262">
                  <c:v>264</c:v>
                </c:pt>
                <c:pt idx="263">
                  <c:v>265</c:v>
                </c:pt>
                <c:pt idx="264">
                  <c:v>266</c:v>
                </c:pt>
                <c:pt idx="265">
                  <c:v>267</c:v>
                </c:pt>
                <c:pt idx="266">
                  <c:v>268</c:v>
                </c:pt>
                <c:pt idx="267">
                  <c:v>269</c:v>
                </c:pt>
                <c:pt idx="268">
                  <c:v>270</c:v>
                </c:pt>
                <c:pt idx="269">
                  <c:v>271</c:v>
                </c:pt>
                <c:pt idx="270">
                  <c:v>272</c:v>
                </c:pt>
                <c:pt idx="271">
                  <c:v>273</c:v>
                </c:pt>
                <c:pt idx="272">
                  <c:v>274</c:v>
                </c:pt>
                <c:pt idx="273">
                  <c:v>275</c:v>
                </c:pt>
                <c:pt idx="274">
                  <c:v>276</c:v>
                </c:pt>
                <c:pt idx="275">
                  <c:v>277</c:v>
                </c:pt>
                <c:pt idx="276">
                  <c:v>278</c:v>
                </c:pt>
                <c:pt idx="277">
                  <c:v>279</c:v>
                </c:pt>
                <c:pt idx="278">
                  <c:v>280</c:v>
                </c:pt>
                <c:pt idx="279">
                  <c:v>281</c:v>
                </c:pt>
                <c:pt idx="280">
                  <c:v>282</c:v>
                </c:pt>
                <c:pt idx="281">
                  <c:v>283</c:v>
                </c:pt>
                <c:pt idx="282">
                  <c:v>284</c:v>
                </c:pt>
                <c:pt idx="283">
                  <c:v>285</c:v>
                </c:pt>
                <c:pt idx="284">
                  <c:v>286</c:v>
                </c:pt>
                <c:pt idx="285">
                  <c:v>287</c:v>
                </c:pt>
                <c:pt idx="286">
                  <c:v>288</c:v>
                </c:pt>
                <c:pt idx="287">
                  <c:v>289</c:v>
                </c:pt>
                <c:pt idx="288">
                  <c:v>290</c:v>
                </c:pt>
                <c:pt idx="289">
                  <c:v>291</c:v>
                </c:pt>
                <c:pt idx="290">
                  <c:v>292</c:v>
                </c:pt>
                <c:pt idx="291">
                  <c:v>293</c:v>
                </c:pt>
                <c:pt idx="292">
                  <c:v>294</c:v>
                </c:pt>
                <c:pt idx="293">
                  <c:v>295</c:v>
                </c:pt>
                <c:pt idx="294">
                  <c:v>296</c:v>
                </c:pt>
                <c:pt idx="295">
                  <c:v>297</c:v>
                </c:pt>
                <c:pt idx="296">
                  <c:v>298</c:v>
                </c:pt>
                <c:pt idx="297">
                  <c:v>299</c:v>
                </c:pt>
                <c:pt idx="298">
                  <c:v>300</c:v>
                </c:pt>
                <c:pt idx="299">
                  <c:v>301</c:v>
                </c:pt>
                <c:pt idx="300">
                  <c:v>302</c:v>
                </c:pt>
                <c:pt idx="301">
                  <c:v>303</c:v>
                </c:pt>
                <c:pt idx="302">
                  <c:v>304</c:v>
                </c:pt>
                <c:pt idx="303">
                  <c:v>305</c:v>
                </c:pt>
                <c:pt idx="304">
                  <c:v>306</c:v>
                </c:pt>
                <c:pt idx="305">
                  <c:v>307</c:v>
                </c:pt>
                <c:pt idx="306">
                  <c:v>308</c:v>
                </c:pt>
                <c:pt idx="307">
                  <c:v>309</c:v>
                </c:pt>
                <c:pt idx="308">
                  <c:v>310</c:v>
                </c:pt>
                <c:pt idx="309">
                  <c:v>311</c:v>
                </c:pt>
                <c:pt idx="310">
                  <c:v>312</c:v>
                </c:pt>
                <c:pt idx="311">
                  <c:v>313</c:v>
                </c:pt>
                <c:pt idx="312">
                  <c:v>314</c:v>
                </c:pt>
                <c:pt idx="313">
                  <c:v>315</c:v>
                </c:pt>
                <c:pt idx="314">
                  <c:v>316</c:v>
                </c:pt>
                <c:pt idx="315">
                  <c:v>317</c:v>
                </c:pt>
                <c:pt idx="316">
                  <c:v>318</c:v>
                </c:pt>
                <c:pt idx="317">
                  <c:v>319</c:v>
                </c:pt>
                <c:pt idx="318">
                  <c:v>320</c:v>
                </c:pt>
                <c:pt idx="319">
                  <c:v>321</c:v>
                </c:pt>
                <c:pt idx="320">
                  <c:v>322</c:v>
                </c:pt>
                <c:pt idx="321">
                  <c:v>323</c:v>
                </c:pt>
                <c:pt idx="322">
                  <c:v>324</c:v>
                </c:pt>
                <c:pt idx="323">
                  <c:v>325</c:v>
                </c:pt>
                <c:pt idx="324">
                  <c:v>326</c:v>
                </c:pt>
                <c:pt idx="325">
                  <c:v>327</c:v>
                </c:pt>
                <c:pt idx="326">
                  <c:v>328</c:v>
                </c:pt>
                <c:pt idx="327">
                  <c:v>329</c:v>
                </c:pt>
                <c:pt idx="328">
                  <c:v>330</c:v>
                </c:pt>
                <c:pt idx="329">
                  <c:v>331</c:v>
                </c:pt>
                <c:pt idx="330">
                  <c:v>332</c:v>
                </c:pt>
                <c:pt idx="331">
                  <c:v>333</c:v>
                </c:pt>
                <c:pt idx="332">
                  <c:v>334</c:v>
                </c:pt>
                <c:pt idx="333">
                  <c:v>335</c:v>
                </c:pt>
                <c:pt idx="334">
                  <c:v>336</c:v>
                </c:pt>
                <c:pt idx="335">
                  <c:v>337</c:v>
                </c:pt>
                <c:pt idx="336">
                  <c:v>338</c:v>
                </c:pt>
                <c:pt idx="337">
                  <c:v>339</c:v>
                </c:pt>
                <c:pt idx="338">
                  <c:v>340</c:v>
                </c:pt>
                <c:pt idx="339">
                  <c:v>341</c:v>
                </c:pt>
                <c:pt idx="340">
                  <c:v>342</c:v>
                </c:pt>
                <c:pt idx="341">
                  <c:v>343</c:v>
                </c:pt>
                <c:pt idx="342">
                  <c:v>344</c:v>
                </c:pt>
                <c:pt idx="343">
                  <c:v>345</c:v>
                </c:pt>
                <c:pt idx="344">
                  <c:v>346</c:v>
                </c:pt>
                <c:pt idx="345">
                  <c:v>347</c:v>
                </c:pt>
                <c:pt idx="346">
                  <c:v>348</c:v>
                </c:pt>
                <c:pt idx="347">
                  <c:v>349</c:v>
                </c:pt>
                <c:pt idx="348">
                  <c:v>350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380</c:v>
                </c:pt>
                <c:pt idx="379">
                  <c:v>381</c:v>
                </c:pt>
                <c:pt idx="380">
                  <c:v>382</c:v>
                </c:pt>
                <c:pt idx="381">
                  <c:v>383</c:v>
                </c:pt>
                <c:pt idx="382">
                  <c:v>384</c:v>
                </c:pt>
                <c:pt idx="383">
                  <c:v>385</c:v>
                </c:pt>
                <c:pt idx="384">
                  <c:v>386</c:v>
                </c:pt>
                <c:pt idx="385">
                  <c:v>387</c:v>
                </c:pt>
                <c:pt idx="386">
                  <c:v>388</c:v>
                </c:pt>
                <c:pt idx="387">
                  <c:v>389</c:v>
                </c:pt>
                <c:pt idx="388">
                  <c:v>390</c:v>
                </c:pt>
                <c:pt idx="389">
                  <c:v>391</c:v>
                </c:pt>
                <c:pt idx="390">
                  <c:v>392</c:v>
                </c:pt>
                <c:pt idx="391">
                  <c:v>393</c:v>
                </c:pt>
                <c:pt idx="392">
                  <c:v>394</c:v>
                </c:pt>
                <c:pt idx="393">
                  <c:v>395</c:v>
                </c:pt>
                <c:pt idx="394">
                  <c:v>396</c:v>
                </c:pt>
                <c:pt idx="395">
                  <c:v>397</c:v>
                </c:pt>
                <c:pt idx="396">
                  <c:v>398</c:v>
                </c:pt>
                <c:pt idx="397">
                  <c:v>399</c:v>
                </c:pt>
                <c:pt idx="398">
                  <c:v>400</c:v>
                </c:pt>
                <c:pt idx="399">
                  <c:v>401</c:v>
                </c:pt>
                <c:pt idx="400">
                  <c:v>402</c:v>
                </c:pt>
                <c:pt idx="401">
                  <c:v>403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421</c:v>
                </c:pt>
                <c:pt idx="420">
                  <c:v>422</c:v>
                </c:pt>
                <c:pt idx="421">
                  <c:v>423</c:v>
                </c:pt>
                <c:pt idx="422">
                  <c:v>424</c:v>
                </c:pt>
                <c:pt idx="423">
                  <c:v>425</c:v>
                </c:pt>
                <c:pt idx="424">
                  <c:v>426</c:v>
                </c:pt>
                <c:pt idx="425">
                  <c:v>427</c:v>
                </c:pt>
                <c:pt idx="426">
                  <c:v>428</c:v>
                </c:pt>
                <c:pt idx="427">
                  <c:v>429</c:v>
                </c:pt>
                <c:pt idx="428">
                  <c:v>430</c:v>
                </c:pt>
                <c:pt idx="429">
                  <c:v>431</c:v>
                </c:pt>
                <c:pt idx="430">
                  <c:v>432</c:v>
                </c:pt>
                <c:pt idx="431">
                  <c:v>433</c:v>
                </c:pt>
                <c:pt idx="432">
                  <c:v>434</c:v>
                </c:pt>
                <c:pt idx="433">
                  <c:v>435</c:v>
                </c:pt>
                <c:pt idx="434">
                  <c:v>436</c:v>
                </c:pt>
                <c:pt idx="435">
                  <c:v>437</c:v>
                </c:pt>
                <c:pt idx="436">
                  <c:v>438</c:v>
                </c:pt>
                <c:pt idx="437">
                  <c:v>439</c:v>
                </c:pt>
                <c:pt idx="438">
                  <c:v>440</c:v>
                </c:pt>
                <c:pt idx="439">
                  <c:v>441</c:v>
                </c:pt>
                <c:pt idx="440">
                  <c:v>442</c:v>
                </c:pt>
                <c:pt idx="441">
                  <c:v>443</c:v>
                </c:pt>
                <c:pt idx="442">
                  <c:v>444</c:v>
                </c:pt>
                <c:pt idx="443">
                  <c:v>445</c:v>
                </c:pt>
                <c:pt idx="444">
                  <c:v>446</c:v>
                </c:pt>
                <c:pt idx="445">
                  <c:v>447</c:v>
                </c:pt>
                <c:pt idx="446">
                  <c:v>448</c:v>
                </c:pt>
                <c:pt idx="447">
                  <c:v>449</c:v>
                </c:pt>
                <c:pt idx="448">
                  <c:v>450</c:v>
                </c:pt>
                <c:pt idx="449">
                  <c:v>451</c:v>
                </c:pt>
                <c:pt idx="450">
                  <c:v>452</c:v>
                </c:pt>
                <c:pt idx="451">
                  <c:v>453</c:v>
                </c:pt>
                <c:pt idx="452">
                  <c:v>454</c:v>
                </c:pt>
                <c:pt idx="453">
                  <c:v>455</c:v>
                </c:pt>
                <c:pt idx="454">
                  <c:v>456</c:v>
                </c:pt>
                <c:pt idx="455">
                  <c:v>457</c:v>
                </c:pt>
                <c:pt idx="456">
                  <c:v>458</c:v>
                </c:pt>
                <c:pt idx="457">
                  <c:v>459</c:v>
                </c:pt>
                <c:pt idx="458">
                  <c:v>460</c:v>
                </c:pt>
                <c:pt idx="459">
                  <c:v>461</c:v>
                </c:pt>
                <c:pt idx="460">
                  <c:v>462</c:v>
                </c:pt>
                <c:pt idx="461">
                  <c:v>463</c:v>
                </c:pt>
                <c:pt idx="462">
                  <c:v>464</c:v>
                </c:pt>
                <c:pt idx="463">
                  <c:v>465</c:v>
                </c:pt>
                <c:pt idx="464">
                  <c:v>466</c:v>
                </c:pt>
                <c:pt idx="465">
                  <c:v>467</c:v>
                </c:pt>
                <c:pt idx="466">
                  <c:v>468</c:v>
                </c:pt>
                <c:pt idx="467">
                  <c:v>469</c:v>
                </c:pt>
                <c:pt idx="468">
                  <c:v>470</c:v>
                </c:pt>
                <c:pt idx="469">
                  <c:v>471</c:v>
                </c:pt>
                <c:pt idx="470">
                  <c:v>472</c:v>
                </c:pt>
                <c:pt idx="471">
                  <c:v>473</c:v>
                </c:pt>
                <c:pt idx="472">
                  <c:v>474</c:v>
                </c:pt>
                <c:pt idx="473">
                  <c:v>475</c:v>
                </c:pt>
                <c:pt idx="474">
                  <c:v>476</c:v>
                </c:pt>
                <c:pt idx="475">
                  <c:v>477</c:v>
                </c:pt>
                <c:pt idx="476">
                  <c:v>478</c:v>
                </c:pt>
                <c:pt idx="477">
                  <c:v>479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612</c:v>
                </c:pt>
                <c:pt idx="611">
                  <c:v>613</c:v>
                </c:pt>
                <c:pt idx="612">
                  <c:v>614</c:v>
                </c:pt>
                <c:pt idx="613">
                  <c:v>615</c:v>
                </c:pt>
                <c:pt idx="614">
                  <c:v>616</c:v>
                </c:pt>
                <c:pt idx="615">
                  <c:v>617</c:v>
                </c:pt>
                <c:pt idx="616">
                  <c:v>618</c:v>
                </c:pt>
                <c:pt idx="617">
                  <c:v>619</c:v>
                </c:pt>
                <c:pt idx="618">
                  <c:v>620</c:v>
                </c:pt>
                <c:pt idx="619">
                  <c:v>621</c:v>
                </c:pt>
                <c:pt idx="620">
                  <c:v>622</c:v>
                </c:pt>
                <c:pt idx="621">
                  <c:v>623</c:v>
                </c:pt>
                <c:pt idx="622">
                  <c:v>624</c:v>
                </c:pt>
                <c:pt idx="623">
                  <c:v>625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637</c:v>
                </c:pt>
                <c:pt idx="636">
                  <c:v>638</c:v>
                </c:pt>
                <c:pt idx="637">
                  <c:v>639</c:v>
                </c:pt>
                <c:pt idx="638">
                  <c:v>640</c:v>
                </c:pt>
                <c:pt idx="639">
                  <c:v>641</c:v>
                </c:pt>
                <c:pt idx="640">
                  <c:v>642</c:v>
                </c:pt>
                <c:pt idx="641">
                  <c:v>643</c:v>
                </c:pt>
                <c:pt idx="642">
                  <c:v>644</c:v>
                </c:pt>
                <c:pt idx="643">
                  <c:v>645</c:v>
                </c:pt>
                <c:pt idx="644">
                  <c:v>646</c:v>
                </c:pt>
                <c:pt idx="645">
                  <c:v>647</c:v>
                </c:pt>
                <c:pt idx="646">
                  <c:v>648</c:v>
                </c:pt>
                <c:pt idx="647">
                  <c:v>649</c:v>
                </c:pt>
                <c:pt idx="648">
                  <c:v>650</c:v>
                </c:pt>
                <c:pt idx="649">
                  <c:v>651</c:v>
                </c:pt>
                <c:pt idx="650">
                  <c:v>652</c:v>
                </c:pt>
                <c:pt idx="651">
                  <c:v>653</c:v>
                </c:pt>
                <c:pt idx="652">
                  <c:v>654</c:v>
                </c:pt>
                <c:pt idx="653">
                  <c:v>655</c:v>
                </c:pt>
                <c:pt idx="654">
                  <c:v>656</c:v>
                </c:pt>
                <c:pt idx="655">
                  <c:v>657</c:v>
                </c:pt>
                <c:pt idx="656">
                  <c:v>658</c:v>
                </c:pt>
                <c:pt idx="657">
                  <c:v>659</c:v>
                </c:pt>
                <c:pt idx="658">
                  <c:v>660</c:v>
                </c:pt>
                <c:pt idx="659">
                  <c:v>661</c:v>
                </c:pt>
                <c:pt idx="660">
                  <c:v>662</c:v>
                </c:pt>
                <c:pt idx="661">
                  <c:v>663</c:v>
                </c:pt>
                <c:pt idx="662">
                  <c:v>664</c:v>
                </c:pt>
                <c:pt idx="663">
                  <c:v>665</c:v>
                </c:pt>
                <c:pt idx="664">
                  <c:v>666</c:v>
                </c:pt>
                <c:pt idx="665">
                  <c:v>667</c:v>
                </c:pt>
                <c:pt idx="666">
                  <c:v>668</c:v>
                </c:pt>
                <c:pt idx="667">
                  <c:v>669</c:v>
                </c:pt>
                <c:pt idx="668">
                  <c:v>670</c:v>
                </c:pt>
                <c:pt idx="669">
                  <c:v>671</c:v>
                </c:pt>
                <c:pt idx="670">
                  <c:v>672</c:v>
                </c:pt>
                <c:pt idx="671">
                  <c:v>673</c:v>
                </c:pt>
                <c:pt idx="672">
                  <c:v>674</c:v>
                </c:pt>
                <c:pt idx="673">
                  <c:v>675</c:v>
                </c:pt>
                <c:pt idx="674">
                  <c:v>676</c:v>
                </c:pt>
                <c:pt idx="675">
                  <c:v>677</c:v>
                </c:pt>
                <c:pt idx="676">
                  <c:v>678</c:v>
                </c:pt>
                <c:pt idx="677">
                  <c:v>679</c:v>
                </c:pt>
                <c:pt idx="678">
                  <c:v>680</c:v>
                </c:pt>
                <c:pt idx="679">
                  <c:v>681</c:v>
                </c:pt>
                <c:pt idx="680">
                  <c:v>682</c:v>
                </c:pt>
                <c:pt idx="681">
                  <c:v>683</c:v>
                </c:pt>
                <c:pt idx="682">
                  <c:v>684</c:v>
                </c:pt>
                <c:pt idx="683">
                  <c:v>685</c:v>
                </c:pt>
                <c:pt idx="684">
                  <c:v>686</c:v>
                </c:pt>
                <c:pt idx="685">
                  <c:v>687</c:v>
                </c:pt>
                <c:pt idx="686">
                  <c:v>688</c:v>
                </c:pt>
                <c:pt idx="687">
                  <c:v>689</c:v>
                </c:pt>
                <c:pt idx="688">
                  <c:v>690</c:v>
                </c:pt>
                <c:pt idx="689">
                  <c:v>691</c:v>
                </c:pt>
                <c:pt idx="690">
                  <c:v>692</c:v>
                </c:pt>
                <c:pt idx="691">
                  <c:v>693</c:v>
                </c:pt>
                <c:pt idx="692">
                  <c:v>694</c:v>
                </c:pt>
                <c:pt idx="693">
                  <c:v>695</c:v>
                </c:pt>
                <c:pt idx="694">
                  <c:v>696</c:v>
                </c:pt>
                <c:pt idx="695">
                  <c:v>697</c:v>
                </c:pt>
                <c:pt idx="696">
                  <c:v>698</c:v>
                </c:pt>
                <c:pt idx="697">
                  <c:v>699</c:v>
                </c:pt>
                <c:pt idx="698">
                  <c:v>700</c:v>
                </c:pt>
                <c:pt idx="699">
                  <c:v>701</c:v>
                </c:pt>
                <c:pt idx="700">
                  <c:v>702</c:v>
                </c:pt>
                <c:pt idx="701">
                  <c:v>703</c:v>
                </c:pt>
                <c:pt idx="702">
                  <c:v>704</c:v>
                </c:pt>
                <c:pt idx="703">
                  <c:v>705</c:v>
                </c:pt>
                <c:pt idx="704">
                  <c:v>706</c:v>
                </c:pt>
                <c:pt idx="705">
                  <c:v>707</c:v>
                </c:pt>
                <c:pt idx="706">
                  <c:v>708</c:v>
                </c:pt>
                <c:pt idx="707">
                  <c:v>709</c:v>
                </c:pt>
                <c:pt idx="708">
                  <c:v>710</c:v>
                </c:pt>
                <c:pt idx="709">
                  <c:v>711</c:v>
                </c:pt>
                <c:pt idx="710">
                  <c:v>712</c:v>
                </c:pt>
                <c:pt idx="711">
                  <c:v>713</c:v>
                </c:pt>
                <c:pt idx="712">
                  <c:v>714</c:v>
                </c:pt>
                <c:pt idx="713">
                  <c:v>715</c:v>
                </c:pt>
                <c:pt idx="714">
                  <c:v>716</c:v>
                </c:pt>
                <c:pt idx="715">
                  <c:v>717</c:v>
                </c:pt>
                <c:pt idx="716">
                  <c:v>718</c:v>
                </c:pt>
                <c:pt idx="717">
                  <c:v>719</c:v>
                </c:pt>
                <c:pt idx="718">
                  <c:v>720</c:v>
                </c:pt>
                <c:pt idx="719">
                  <c:v>721</c:v>
                </c:pt>
                <c:pt idx="720">
                  <c:v>722</c:v>
                </c:pt>
                <c:pt idx="721">
                  <c:v>723</c:v>
                </c:pt>
                <c:pt idx="722">
                  <c:v>724</c:v>
                </c:pt>
                <c:pt idx="723">
                  <c:v>725</c:v>
                </c:pt>
                <c:pt idx="724">
                  <c:v>726</c:v>
                </c:pt>
                <c:pt idx="725">
                  <c:v>727</c:v>
                </c:pt>
                <c:pt idx="726">
                  <c:v>728</c:v>
                </c:pt>
                <c:pt idx="727">
                  <c:v>729</c:v>
                </c:pt>
                <c:pt idx="728">
                  <c:v>730</c:v>
                </c:pt>
                <c:pt idx="729">
                  <c:v>731</c:v>
                </c:pt>
                <c:pt idx="730">
                  <c:v>732</c:v>
                </c:pt>
                <c:pt idx="731">
                  <c:v>733</c:v>
                </c:pt>
                <c:pt idx="732">
                  <c:v>734</c:v>
                </c:pt>
                <c:pt idx="733">
                  <c:v>735</c:v>
                </c:pt>
                <c:pt idx="734">
                  <c:v>736</c:v>
                </c:pt>
                <c:pt idx="735">
                  <c:v>737</c:v>
                </c:pt>
                <c:pt idx="736">
                  <c:v>738</c:v>
                </c:pt>
                <c:pt idx="737">
                  <c:v>739</c:v>
                </c:pt>
                <c:pt idx="738">
                  <c:v>740</c:v>
                </c:pt>
                <c:pt idx="739">
                  <c:v>741</c:v>
                </c:pt>
                <c:pt idx="740">
                  <c:v>742</c:v>
                </c:pt>
                <c:pt idx="741">
                  <c:v>743</c:v>
                </c:pt>
                <c:pt idx="742">
                  <c:v>744</c:v>
                </c:pt>
                <c:pt idx="743">
                  <c:v>745</c:v>
                </c:pt>
                <c:pt idx="744">
                  <c:v>746</c:v>
                </c:pt>
                <c:pt idx="745">
                  <c:v>747</c:v>
                </c:pt>
                <c:pt idx="746">
                  <c:v>748</c:v>
                </c:pt>
                <c:pt idx="747">
                  <c:v>749</c:v>
                </c:pt>
                <c:pt idx="748">
                  <c:v>750</c:v>
                </c:pt>
                <c:pt idx="749">
                  <c:v>751</c:v>
                </c:pt>
                <c:pt idx="750">
                  <c:v>752</c:v>
                </c:pt>
                <c:pt idx="751">
                  <c:v>753</c:v>
                </c:pt>
                <c:pt idx="752">
                  <c:v>754</c:v>
                </c:pt>
                <c:pt idx="753">
                  <c:v>755</c:v>
                </c:pt>
                <c:pt idx="754">
                  <c:v>756</c:v>
                </c:pt>
                <c:pt idx="755">
                  <c:v>757</c:v>
                </c:pt>
                <c:pt idx="756">
                  <c:v>758</c:v>
                </c:pt>
                <c:pt idx="757">
                  <c:v>759</c:v>
                </c:pt>
                <c:pt idx="758">
                  <c:v>760</c:v>
                </c:pt>
                <c:pt idx="759">
                  <c:v>761</c:v>
                </c:pt>
                <c:pt idx="760">
                  <c:v>762</c:v>
                </c:pt>
                <c:pt idx="761">
                  <c:v>763</c:v>
                </c:pt>
                <c:pt idx="762">
                  <c:v>764</c:v>
                </c:pt>
                <c:pt idx="763">
                  <c:v>765</c:v>
                </c:pt>
                <c:pt idx="764">
                  <c:v>766</c:v>
                </c:pt>
                <c:pt idx="765">
                  <c:v>767</c:v>
                </c:pt>
                <c:pt idx="766">
                  <c:v>768</c:v>
                </c:pt>
                <c:pt idx="767">
                  <c:v>769</c:v>
                </c:pt>
                <c:pt idx="768">
                  <c:v>770</c:v>
                </c:pt>
                <c:pt idx="769">
                  <c:v>771</c:v>
                </c:pt>
                <c:pt idx="770">
                  <c:v>772</c:v>
                </c:pt>
                <c:pt idx="771">
                  <c:v>773</c:v>
                </c:pt>
                <c:pt idx="772">
                  <c:v>774</c:v>
                </c:pt>
                <c:pt idx="773">
                  <c:v>775</c:v>
                </c:pt>
                <c:pt idx="774">
                  <c:v>776</c:v>
                </c:pt>
                <c:pt idx="775">
                  <c:v>777</c:v>
                </c:pt>
                <c:pt idx="776">
                  <c:v>778</c:v>
                </c:pt>
                <c:pt idx="777">
                  <c:v>779</c:v>
                </c:pt>
                <c:pt idx="778">
                  <c:v>780</c:v>
                </c:pt>
                <c:pt idx="779">
                  <c:v>781</c:v>
                </c:pt>
                <c:pt idx="780">
                  <c:v>782</c:v>
                </c:pt>
                <c:pt idx="781">
                  <c:v>783</c:v>
                </c:pt>
                <c:pt idx="782">
                  <c:v>784</c:v>
                </c:pt>
                <c:pt idx="783">
                  <c:v>785</c:v>
                </c:pt>
                <c:pt idx="784">
                  <c:v>786</c:v>
                </c:pt>
                <c:pt idx="785">
                  <c:v>787</c:v>
                </c:pt>
                <c:pt idx="786">
                  <c:v>788</c:v>
                </c:pt>
                <c:pt idx="787">
                  <c:v>789</c:v>
                </c:pt>
                <c:pt idx="788">
                  <c:v>790</c:v>
                </c:pt>
                <c:pt idx="789">
                  <c:v>791</c:v>
                </c:pt>
                <c:pt idx="790">
                  <c:v>792</c:v>
                </c:pt>
                <c:pt idx="791">
                  <c:v>793</c:v>
                </c:pt>
                <c:pt idx="792">
                  <c:v>794</c:v>
                </c:pt>
                <c:pt idx="793">
                  <c:v>795</c:v>
                </c:pt>
                <c:pt idx="794">
                  <c:v>796</c:v>
                </c:pt>
                <c:pt idx="795">
                  <c:v>797</c:v>
                </c:pt>
                <c:pt idx="796">
                  <c:v>798</c:v>
                </c:pt>
                <c:pt idx="797">
                  <c:v>799</c:v>
                </c:pt>
                <c:pt idx="798">
                  <c:v>800</c:v>
                </c:pt>
                <c:pt idx="799">
                  <c:v>801</c:v>
                </c:pt>
                <c:pt idx="800">
                  <c:v>802</c:v>
                </c:pt>
                <c:pt idx="801">
                  <c:v>803</c:v>
                </c:pt>
                <c:pt idx="802">
                  <c:v>804</c:v>
                </c:pt>
                <c:pt idx="803">
                  <c:v>805</c:v>
                </c:pt>
                <c:pt idx="804">
                  <c:v>806</c:v>
                </c:pt>
                <c:pt idx="805">
                  <c:v>807</c:v>
                </c:pt>
                <c:pt idx="806">
                  <c:v>808</c:v>
                </c:pt>
                <c:pt idx="807">
                  <c:v>809</c:v>
                </c:pt>
                <c:pt idx="808">
                  <c:v>810</c:v>
                </c:pt>
                <c:pt idx="809">
                  <c:v>811</c:v>
                </c:pt>
                <c:pt idx="810">
                  <c:v>812</c:v>
                </c:pt>
                <c:pt idx="811">
                  <c:v>813</c:v>
                </c:pt>
                <c:pt idx="812">
                  <c:v>814</c:v>
                </c:pt>
                <c:pt idx="813">
                  <c:v>815</c:v>
                </c:pt>
                <c:pt idx="814">
                  <c:v>816</c:v>
                </c:pt>
                <c:pt idx="815">
                  <c:v>817</c:v>
                </c:pt>
                <c:pt idx="816">
                  <c:v>818</c:v>
                </c:pt>
                <c:pt idx="817">
                  <c:v>819</c:v>
                </c:pt>
                <c:pt idx="818">
                  <c:v>820</c:v>
                </c:pt>
                <c:pt idx="819">
                  <c:v>821</c:v>
                </c:pt>
                <c:pt idx="820">
                  <c:v>822</c:v>
                </c:pt>
                <c:pt idx="821">
                  <c:v>823</c:v>
                </c:pt>
                <c:pt idx="822">
                  <c:v>824</c:v>
                </c:pt>
                <c:pt idx="823">
                  <c:v>825</c:v>
                </c:pt>
                <c:pt idx="824">
                  <c:v>826</c:v>
                </c:pt>
                <c:pt idx="825">
                  <c:v>827</c:v>
                </c:pt>
                <c:pt idx="826">
                  <c:v>828</c:v>
                </c:pt>
                <c:pt idx="827">
                  <c:v>829</c:v>
                </c:pt>
                <c:pt idx="828">
                  <c:v>830</c:v>
                </c:pt>
                <c:pt idx="829">
                  <c:v>831</c:v>
                </c:pt>
                <c:pt idx="830">
                  <c:v>832</c:v>
                </c:pt>
                <c:pt idx="831">
                  <c:v>833</c:v>
                </c:pt>
                <c:pt idx="832">
                  <c:v>834</c:v>
                </c:pt>
                <c:pt idx="833">
                  <c:v>835</c:v>
                </c:pt>
                <c:pt idx="834">
                  <c:v>836</c:v>
                </c:pt>
                <c:pt idx="835">
                  <c:v>837</c:v>
                </c:pt>
                <c:pt idx="836">
                  <c:v>838</c:v>
                </c:pt>
                <c:pt idx="837">
                  <c:v>839</c:v>
                </c:pt>
                <c:pt idx="838">
                  <c:v>840</c:v>
                </c:pt>
                <c:pt idx="839">
                  <c:v>841</c:v>
                </c:pt>
                <c:pt idx="840">
                  <c:v>842</c:v>
                </c:pt>
                <c:pt idx="841">
                  <c:v>843</c:v>
                </c:pt>
                <c:pt idx="842">
                  <c:v>844</c:v>
                </c:pt>
                <c:pt idx="843">
                  <c:v>845</c:v>
                </c:pt>
                <c:pt idx="844">
                  <c:v>846</c:v>
                </c:pt>
                <c:pt idx="845">
                  <c:v>847</c:v>
                </c:pt>
                <c:pt idx="846">
                  <c:v>848</c:v>
                </c:pt>
                <c:pt idx="847">
                  <c:v>849</c:v>
                </c:pt>
                <c:pt idx="848">
                  <c:v>850</c:v>
                </c:pt>
                <c:pt idx="849">
                  <c:v>851</c:v>
                </c:pt>
                <c:pt idx="850">
                  <c:v>852</c:v>
                </c:pt>
                <c:pt idx="851">
                  <c:v>853</c:v>
                </c:pt>
                <c:pt idx="852">
                  <c:v>854</c:v>
                </c:pt>
                <c:pt idx="853">
                  <c:v>855</c:v>
                </c:pt>
                <c:pt idx="854">
                  <c:v>856</c:v>
                </c:pt>
                <c:pt idx="855">
                  <c:v>857</c:v>
                </c:pt>
                <c:pt idx="856">
                  <c:v>858</c:v>
                </c:pt>
                <c:pt idx="857">
                  <c:v>859</c:v>
                </c:pt>
                <c:pt idx="858">
                  <c:v>860</c:v>
                </c:pt>
                <c:pt idx="859">
                  <c:v>861</c:v>
                </c:pt>
                <c:pt idx="860">
                  <c:v>862</c:v>
                </c:pt>
                <c:pt idx="861">
                  <c:v>863</c:v>
                </c:pt>
                <c:pt idx="862">
                  <c:v>864</c:v>
                </c:pt>
                <c:pt idx="863">
                  <c:v>865</c:v>
                </c:pt>
                <c:pt idx="864">
                  <c:v>866</c:v>
                </c:pt>
                <c:pt idx="865">
                  <c:v>867</c:v>
                </c:pt>
                <c:pt idx="866">
                  <c:v>868</c:v>
                </c:pt>
                <c:pt idx="867">
                  <c:v>869</c:v>
                </c:pt>
                <c:pt idx="868">
                  <c:v>870</c:v>
                </c:pt>
                <c:pt idx="869">
                  <c:v>871</c:v>
                </c:pt>
                <c:pt idx="870">
                  <c:v>872</c:v>
                </c:pt>
                <c:pt idx="871">
                  <c:v>873</c:v>
                </c:pt>
                <c:pt idx="872">
                  <c:v>874</c:v>
                </c:pt>
                <c:pt idx="873">
                  <c:v>875</c:v>
                </c:pt>
                <c:pt idx="874">
                  <c:v>876</c:v>
                </c:pt>
                <c:pt idx="875">
                  <c:v>877</c:v>
                </c:pt>
                <c:pt idx="876">
                  <c:v>878</c:v>
                </c:pt>
                <c:pt idx="877">
                  <c:v>879</c:v>
                </c:pt>
                <c:pt idx="878">
                  <c:v>880</c:v>
                </c:pt>
                <c:pt idx="879">
                  <c:v>881</c:v>
                </c:pt>
                <c:pt idx="880">
                  <c:v>882</c:v>
                </c:pt>
                <c:pt idx="881">
                  <c:v>883</c:v>
                </c:pt>
                <c:pt idx="882">
                  <c:v>884</c:v>
                </c:pt>
                <c:pt idx="883">
                  <c:v>885</c:v>
                </c:pt>
                <c:pt idx="884">
                  <c:v>886</c:v>
                </c:pt>
                <c:pt idx="885">
                  <c:v>887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1004</c:v>
                </c:pt>
                <c:pt idx="1003">
                  <c:v>1005</c:v>
                </c:pt>
                <c:pt idx="1004">
                  <c:v>1006</c:v>
                </c:pt>
                <c:pt idx="1005">
                  <c:v>1007</c:v>
                </c:pt>
                <c:pt idx="1006">
                  <c:v>1008</c:v>
                </c:pt>
                <c:pt idx="1007">
                  <c:v>1009</c:v>
                </c:pt>
                <c:pt idx="1008">
                  <c:v>1010</c:v>
                </c:pt>
                <c:pt idx="1009">
                  <c:v>1011</c:v>
                </c:pt>
                <c:pt idx="1010">
                  <c:v>1012</c:v>
                </c:pt>
                <c:pt idx="1011">
                  <c:v>1013</c:v>
                </c:pt>
                <c:pt idx="1012">
                  <c:v>1014</c:v>
                </c:pt>
                <c:pt idx="1013">
                  <c:v>1015</c:v>
                </c:pt>
                <c:pt idx="1014">
                  <c:v>1016</c:v>
                </c:pt>
                <c:pt idx="1015">
                  <c:v>1017</c:v>
                </c:pt>
                <c:pt idx="1016">
                  <c:v>1018</c:v>
                </c:pt>
                <c:pt idx="1017">
                  <c:v>1019</c:v>
                </c:pt>
                <c:pt idx="1018">
                  <c:v>1020</c:v>
                </c:pt>
                <c:pt idx="1019">
                  <c:v>1021</c:v>
                </c:pt>
                <c:pt idx="1020">
                  <c:v>1022</c:v>
                </c:pt>
                <c:pt idx="1021">
                  <c:v>1023</c:v>
                </c:pt>
                <c:pt idx="1022">
                  <c:v>1024</c:v>
                </c:pt>
                <c:pt idx="1023">
                  <c:v>1025</c:v>
                </c:pt>
                <c:pt idx="1024">
                  <c:v>1026</c:v>
                </c:pt>
                <c:pt idx="1025">
                  <c:v>1027</c:v>
                </c:pt>
                <c:pt idx="1026">
                  <c:v>1028</c:v>
                </c:pt>
                <c:pt idx="1027">
                  <c:v>1029</c:v>
                </c:pt>
                <c:pt idx="1028">
                  <c:v>1030</c:v>
                </c:pt>
                <c:pt idx="1029">
                  <c:v>1031</c:v>
                </c:pt>
                <c:pt idx="1030">
                  <c:v>1032</c:v>
                </c:pt>
                <c:pt idx="1031">
                  <c:v>1033</c:v>
                </c:pt>
                <c:pt idx="1032">
                  <c:v>1034</c:v>
                </c:pt>
                <c:pt idx="1033">
                  <c:v>1035</c:v>
                </c:pt>
                <c:pt idx="1034">
                  <c:v>1036</c:v>
                </c:pt>
                <c:pt idx="1035">
                  <c:v>1037</c:v>
                </c:pt>
                <c:pt idx="1036">
                  <c:v>1038</c:v>
                </c:pt>
                <c:pt idx="1037">
                  <c:v>1039</c:v>
                </c:pt>
                <c:pt idx="1038">
                  <c:v>1040</c:v>
                </c:pt>
                <c:pt idx="1039">
                  <c:v>1041</c:v>
                </c:pt>
                <c:pt idx="1040">
                  <c:v>1042</c:v>
                </c:pt>
                <c:pt idx="1041">
                  <c:v>1043</c:v>
                </c:pt>
                <c:pt idx="1042">
                  <c:v>1044</c:v>
                </c:pt>
                <c:pt idx="1043">
                  <c:v>1045</c:v>
                </c:pt>
                <c:pt idx="1044">
                  <c:v>1046</c:v>
                </c:pt>
                <c:pt idx="1045">
                  <c:v>1047</c:v>
                </c:pt>
                <c:pt idx="1046">
                  <c:v>1048</c:v>
                </c:pt>
                <c:pt idx="1047">
                  <c:v>1049</c:v>
                </c:pt>
                <c:pt idx="1048">
                  <c:v>1050</c:v>
                </c:pt>
                <c:pt idx="1049">
                  <c:v>1051</c:v>
                </c:pt>
                <c:pt idx="1050">
                  <c:v>1052</c:v>
                </c:pt>
                <c:pt idx="1051">
                  <c:v>1053</c:v>
                </c:pt>
                <c:pt idx="1052">
                  <c:v>1054</c:v>
                </c:pt>
                <c:pt idx="1053">
                  <c:v>1055</c:v>
                </c:pt>
                <c:pt idx="1054">
                  <c:v>1056</c:v>
                </c:pt>
                <c:pt idx="1055">
                  <c:v>1057</c:v>
                </c:pt>
                <c:pt idx="1056">
                  <c:v>1058</c:v>
                </c:pt>
                <c:pt idx="1057">
                  <c:v>1059</c:v>
                </c:pt>
                <c:pt idx="1058">
                  <c:v>1060</c:v>
                </c:pt>
                <c:pt idx="1059">
                  <c:v>1061</c:v>
                </c:pt>
                <c:pt idx="1060">
                  <c:v>1062</c:v>
                </c:pt>
                <c:pt idx="1061">
                  <c:v>1063</c:v>
                </c:pt>
                <c:pt idx="1062">
                  <c:v>1064</c:v>
                </c:pt>
                <c:pt idx="1063">
                  <c:v>1065</c:v>
                </c:pt>
                <c:pt idx="1064">
                  <c:v>1066</c:v>
                </c:pt>
                <c:pt idx="1065">
                  <c:v>1067</c:v>
                </c:pt>
                <c:pt idx="1066">
                  <c:v>1068</c:v>
                </c:pt>
                <c:pt idx="1067">
                  <c:v>1069</c:v>
                </c:pt>
                <c:pt idx="1068">
                  <c:v>1070</c:v>
                </c:pt>
                <c:pt idx="1069">
                  <c:v>1071</c:v>
                </c:pt>
                <c:pt idx="1070">
                  <c:v>1072</c:v>
                </c:pt>
                <c:pt idx="1071">
                  <c:v>1073</c:v>
                </c:pt>
                <c:pt idx="1072">
                  <c:v>1074</c:v>
                </c:pt>
                <c:pt idx="1073">
                  <c:v>1075</c:v>
                </c:pt>
                <c:pt idx="1074">
                  <c:v>1076</c:v>
                </c:pt>
                <c:pt idx="1075">
                  <c:v>1077</c:v>
                </c:pt>
                <c:pt idx="1076">
                  <c:v>1078</c:v>
                </c:pt>
                <c:pt idx="1077">
                  <c:v>1079</c:v>
                </c:pt>
                <c:pt idx="1078">
                  <c:v>1080</c:v>
                </c:pt>
                <c:pt idx="1079">
                  <c:v>1081</c:v>
                </c:pt>
                <c:pt idx="1080">
                  <c:v>1082</c:v>
                </c:pt>
                <c:pt idx="1081">
                  <c:v>1083</c:v>
                </c:pt>
                <c:pt idx="1082">
                  <c:v>1084</c:v>
                </c:pt>
                <c:pt idx="1083">
                  <c:v>1085</c:v>
                </c:pt>
                <c:pt idx="1084">
                  <c:v>1086</c:v>
                </c:pt>
                <c:pt idx="1085">
                  <c:v>1087</c:v>
                </c:pt>
                <c:pt idx="1086">
                  <c:v>1088</c:v>
                </c:pt>
                <c:pt idx="1087">
                  <c:v>1089</c:v>
                </c:pt>
                <c:pt idx="1088">
                  <c:v>1090</c:v>
                </c:pt>
                <c:pt idx="1089">
                  <c:v>1091</c:v>
                </c:pt>
                <c:pt idx="1090">
                  <c:v>1092</c:v>
                </c:pt>
                <c:pt idx="1091">
                  <c:v>1093</c:v>
                </c:pt>
                <c:pt idx="1092">
                  <c:v>1094</c:v>
                </c:pt>
                <c:pt idx="1093">
                  <c:v>1095</c:v>
                </c:pt>
                <c:pt idx="1094">
                  <c:v>1096</c:v>
                </c:pt>
                <c:pt idx="1095">
                  <c:v>1097</c:v>
                </c:pt>
                <c:pt idx="1096">
                  <c:v>1098</c:v>
                </c:pt>
                <c:pt idx="1097">
                  <c:v>1099</c:v>
                </c:pt>
                <c:pt idx="1098">
                  <c:v>1100</c:v>
                </c:pt>
                <c:pt idx="1099">
                  <c:v>1101</c:v>
                </c:pt>
                <c:pt idx="1100">
                  <c:v>1102</c:v>
                </c:pt>
                <c:pt idx="1101">
                  <c:v>1103</c:v>
                </c:pt>
                <c:pt idx="1102">
                  <c:v>1104</c:v>
                </c:pt>
                <c:pt idx="1103">
                  <c:v>1105</c:v>
                </c:pt>
                <c:pt idx="1104">
                  <c:v>1106</c:v>
                </c:pt>
                <c:pt idx="1105">
                  <c:v>1107</c:v>
                </c:pt>
                <c:pt idx="1106">
                  <c:v>1108</c:v>
                </c:pt>
                <c:pt idx="1107">
                  <c:v>1109</c:v>
                </c:pt>
                <c:pt idx="1108">
                  <c:v>1110</c:v>
                </c:pt>
                <c:pt idx="1109">
                  <c:v>1111</c:v>
                </c:pt>
                <c:pt idx="1110">
                  <c:v>1112</c:v>
                </c:pt>
                <c:pt idx="1111">
                  <c:v>1113</c:v>
                </c:pt>
                <c:pt idx="1112">
                  <c:v>1114</c:v>
                </c:pt>
                <c:pt idx="1113">
                  <c:v>1115</c:v>
                </c:pt>
                <c:pt idx="1114">
                  <c:v>1116</c:v>
                </c:pt>
                <c:pt idx="1115">
                  <c:v>1117</c:v>
                </c:pt>
                <c:pt idx="1116">
                  <c:v>1118</c:v>
                </c:pt>
                <c:pt idx="1117">
                  <c:v>1119</c:v>
                </c:pt>
                <c:pt idx="1118">
                  <c:v>1120</c:v>
                </c:pt>
                <c:pt idx="1119">
                  <c:v>1121</c:v>
                </c:pt>
                <c:pt idx="1120">
                  <c:v>1122</c:v>
                </c:pt>
                <c:pt idx="1121">
                  <c:v>1123</c:v>
                </c:pt>
                <c:pt idx="1122">
                  <c:v>1124</c:v>
                </c:pt>
                <c:pt idx="1123">
                  <c:v>1125</c:v>
                </c:pt>
                <c:pt idx="1124">
                  <c:v>1126</c:v>
                </c:pt>
                <c:pt idx="1125">
                  <c:v>1127</c:v>
                </c:pt>
                <c:pt idx="1126">
                  <c:v>1128</c:v>
                </c:pt>
                <c:pt idx="1127">
                  <c:v>1129</c:v>
                </c:pt>
                <c:pt idx="1128">
                  <c:v>1130</c:v>
                </c:pt>
                <c:pt idx="1129">
                  <c:v>1131</c:v>
                </c:pt>
                <c:pt idx="1130">
                  <c:v>1132</c:v>
                </c:pt>
                <c:pt idx="1131">
                  <c:v>1133</c:v>
                </c:pt>
                <c:pt idx="1132">
                  <c:v>1134</c:v>
                </c:pt>
                <c:pt idx="1133">
                  <c:v>1135</c:v>
                </c:pt>
                <c:pt idx="1134">
                  <c:v>1136</c:v>
                </c:pt>
                <c:pt idx="1135">
                  <c:v>1137</c:v>
                </c:pt>
                <c:pt idx="1136">
                  <c:v>1138</c:v>
                </c:pt>
                <c:pt idx="1137">
                  <c:v>1139</c:v>
                </c:pt>
                <c:pt idx="1138">
                  <c:v>1140</c:v>
                </c:pt>
                <c:pt idx="1139">
                  <c:v>1141</c:v>
                </c:pt>
                <c:pt idx="1140">
                  <c:v>1142</c:v>
                </c:pt>
                <c:pt idx="1141">
                  <c:v>1143</c:v>
                </c:pt>
                <c:pt idx="1142">
                  <c:v>1144</c:v>
                </c:pt>
                <c:pt idx="1143">
                  <c:v>1145</c:v>
                </c:pt>
                <c:pt idx="1144">
                  <c:v>1146</c:v>
                </c:pt>
                <c:pt idx="1145">
                  <c:v>1147</c:v>
                </c:pt>
                <c:pt idx="1146">
                  <c:v>1148</c:v>
                </c:pt>
                <c:pt idx="1147">
                  <c:v>1149</c:v>
                </c:pt>
                <c:pt idx="1148">
                  <c:v>1150</c:v>
                </c:pt>
                <c:pt idx="1149">
                  <c:v>1151</c:v>
                </c:pt>
                <c:pt idx="1150">
                  <c:v>1152</c:v>
                </c:pt>
                <c:pt idx="1151">
                  <c:v>1153</c:v>
                </c:pt>
                <c:pt idx="1152">
                  <c:v>1154</c:v>
                </c:pt>
                <c:pt idx="1153">
                  <c:v>1155</c:v>
                </c:pt>
                <c:pt idx="1154">
                  <c:v>1156</c:v>
                </c:pt>
                <c:pt idx="1155">
                  <c:v>1157</c:v>
                </c:pt>
                <c:pt idx="1156">
                  <c:v>1158</c:v>
                </c:pt>
                <c:pt idx="1157">
                  <c:v>1159</c:v>
                </c:pt>
                <c:pt idx="1158">
                  <c:v>1160</c:v>
                </c:pt>
                <c:pt idx="1159">
                  <c:v>1161</c:v>
                </c:pt>
                <c:pt idx="1160">
                  <c:v>1162</c:v>
                </c:pt>
                <c:pt idx="1161">
                  <c:v>1163</c:v>
                </c:pt>
                <c:pt idx="1162">
                  <c:v>1164</c:v>
                </c:pt>
                <c:pt idx="1163">
                  <c:v>1165</c:v>
                </c:pt>
                <c:pt idx="1164">
                  <c:v>1166</c:v>
                </c:pt>
                <c:pt idx="1165">
                  <c:v>1167</c:v>
                </c:pt>
                <c:pt idx="1166">
                  <c:v>1168</c:v>
                </c:pt>
                <c:pt idx="1167">
                  <c:v>1169</c:v>
                </c:pt>
                <c:pt idx="1168">
                  <c:v>1170</c:v>
                </c:pt>
                <c:pt idx="1169">
                  <c:v>1171</c:v>
                </c:pt>
                <c:pt idx="1170">
                  <c:v>1172</c:v>
                </c:pt>
                <c:pt idx="1171">
                  <c:v>1173</c:v>
                </c:pt>
                <c:pt idx="1172">
                  <c:v>1174</c:v>
                </c:pt>
                <c:pt idx="1173">
                  <c:v>1175</c:v>
                </c:pt>
                <c:pt idx="1174">
                  <c:v>1176</c:v>
                </c:pt>
                <c:pt idx="1175">
                  <c:v>1177</c:v>
                </c:pt>
                <c:pt idx="1176">
                  <c:v>1178</c:v>
                </c:pt>
                <c:pt idx="1177">
                  <c:v>1179</c:v>
                </c:pt>
                <c:pt idx="1178">
                  <c:v>1180</c:v>
                </c:pt>
                <c:pt idx="1179">
                  <c:v>1181</c:v>
                </c:pt>
                <c:pt idx="1180">
                  <c:v>1182</c:v>
                </c:pt>
                <c:pt idx="1181">
                  <c:v>1183</c:v>
                </c:pt>
                <c:pt idx="1182">
                  <c:v>1184</c:v>
                </c:pt>
                <c:pt idx="1183">
                  <c:v>1185</c:v>
                </c:pt>
                <c:pt idx="1184">
                  <c:v>1186</c:v>
                </c:pt>
                <c:pt idx="1185">
                  <c:v>1187</c:v>
                </c:pt>
                <c:pt idx="1186">
                  <c:v>1188</c:v>
                </c:pt>
                <c:pt idx="1187">
                  <c:v>1189</c:v>
                </c:pt>
                <c:pt idx="1188">
                  <c:v>1190</c:v>
                </c:pt>
                <c:pt idx="1189">
                  <c:v>1191</c:v>
                </c:pt>
                <c:pt idx="1190">
                  <c:v>1192</c:v>
                </c:pt>
                <c:pt idx="1191">
                  <c:v>1193</c:v>
                </c:pt>
                <c:pt idx="1192">
                  <c:v>1194</c:v>
                </c:pt>
                <c:pt idx="1193">
                  <c:v>1195</c:v>
                </c:pt>
                <c:pt idx="1194">
                  <c:v>1196</c:v>
                </c:pt>
                <c:pt idx="1195">
                  <c:v>1197</c:v>
                </c:pt>
                <c:pt idx="1196">
                  <c:v>1198</c:v>
                </c:pt>
                <c:pt idx="1197">
                  <c:v>1199</c:v>
                </c:pt>
                <c:pt idx="1198">
                  <c:v>1200</c:v>
                </c:pt>
                <c:pt idx="1199">
                  <c:v>1201</c:v>
                </c:pt>
                <c:pt idx="1200">
                  <c:v>1202</c:v>
                </c:pt>
                <c:pt idx="1201">
                  <c:v>1203</c:v>
                </c:pt>
                <c:pt idx="1202">
                  <c:v>1204</c:v>
                </c:pt>
                <c:pt idx="1203">
                  <c:v>1205</c:v>
                </c:pt>
                <c:pt idx="1204">
                  <c:v>1206</c:v>
                </c:pt>
                <c:pt idx="1205">
                  <c:v>1207</c:v>
                </c:pt>
                <c:pt idx="1206">
                  <c:v>1208</c:v>
                </c:pt>
                <c:pt idx="1207">
                  <c:v>1209</c:v>
                </c:pt>
                <c:pt idx="1208">
                  <c:v>1210</c:v>
                </c:pt>
                <c:pt idx="1209">
                  <c:v>1211</c:v>
                </c:pt>
                <c:pt idx="1210">
                  <c:v>1212</c:v>
                </c:pt>
                <c:pt idx="1211">
                  <c:v>1213</c:v>
                </c:pt>
                <c:pt idx="1212">
                  <c:v>1214</c:v>
                </c:pt>
                <c:pt idx="1213">
                  <c:v>1215</c:v>
                </c:pt>
                <c:pt idx="1214">
                  <c:v>1216</c:v>
                </c:pt>
                <c:pt idx="1215">
                  <c:v>1217</c:v>
                </c:pt>
                <c:pt idx="1216">
                  <c:v>1218</c:v>
                </c:pt>
                <c:pt idx="1217">
                  <c:v>1219</c:v>
                </c:pt>
                <c:pt idx="1218">
                  <c:v>1220</c:v>
                </c:pt>
                <c:pt idx="1219">
                  <c:v>1221</c:v>
                </c:pt>
                <c:pt idx="1220">
                  <c:v>1222</c:v>
                </c:pt>
                <c:pt idx="1221">
                  <c:v>1223</c:v>
                </c:pt>
                <c:pt idx="1222">
                  <c:v>1224</c:v>
                </c:pt>
                <c:pt idx="1223">
                  <c:v>1225</c:v>
                </c:pt>
                <c:pt idx="1224">
                  <c:v>1226</c:v>
                </c:pt>
                <c:pt idx="1225">
                  <c:v>1227</c:v>
                </c:pt>
                <c:pt idx="1226">
                  <c:v>1228</c:v>
                </c:pt>
                <c:pt idx="1227">
                  <c:v>1229</c:v>
                </c:pt>
                <c:pt idx="1228">
                  <c:v>1230</c:v>
                </c:pt>
                <c:pt idx="1229">
                  <c:v>1231</c:v>
                </c:pt>
                <c:pt idx="1230">
                  <c:v>1232</c:v>
                </c:pt>
                <c:pt idx="1231">
                  <c:v>1233</c:v>
                </c:pt>
                <c:pt idx="1232">
                  <c:v>1234</c:v>
                </c:pt>
                <c:pt idx="1233">
                  <c:v>1235</c:v>
                </c:pt>
                <c:pt idx="1234">
                  <c:v>1236</c:v>
                </c:pt>
                <c:pt idx="1235">
                  <c:v>1237</c:v>
                </c:pt>
                <c:pt idx="1236">
                  <c:v>1238</c:v>
                </c:pt>
                <c:pt idx="1237">
                  <c:v>1239</c:v>
                </c:pt>
                <c:pt idx="1238">
                  <c:v>1240</c:v>
                </c:pt>
                <c:pt idx="1239">
                  <c:v>1241</c:v>
                </c:pt>
                <c:pt idx="1240">
                  <c:v>1242</c:v>
                </c:pt>
                <c:pt idx="1241">
                  <c:v>1243</c:v>
                </c:pt>
                <c:pt idx="1242">
                  <c:v>1244</c:v>
                </c:pt>
                <c:pt idx="1243">
                  <c:v>1245</c:v>
                </c:pt>
                <c:pt idx="1244">
                  <c:v>1246</c:v>
                </c:pt>
                <c:pt idx="1245">
                  <c:v>1247</c:v>
                </c:pt>
                <c:pt idx="1246">
                  <c:v>1248</c:v>
                </c:pt>
                <c:pt idx="1247">
                  <c:v>1249</c:v>
                </c:pt>
                <c:pt idx="1248">
                  <c:v>1250</c:v>
                </c:pt>
                <c:pt idx="1249">
                  <c:v>1251</c:v>
                </c:pt>
                <c:pt idx="1250">
                  <c:v>1252</c:v>
                </c:pt>
                <c:pt idx="1251">
                  <c:v>1253</c:v>
                </c:pt>
                <c:pt idx="1252">
                  <c:v>1254</c:v>
                </c:pt>
                <c:pt idx="1253">
                  <c:v>1255</c:v>
                </c:pt>
                <c:pt idx="1254">
                  <c:v>1256</c:v>
                </c:pt>
                <c:pt idx="1255">
                  <c:v>1257</c:v>
                </c:pt>
                <c:pt idx="1256">
                  <c:v>1258</c:v>
                </c:pt>
                <c:pt idx="1257">
                  <c:v>1259</c:v>
                </c:pt>
                <c:pt idx="1258">
                  <c:v>1260</c:v>
                </c:pt>
                <c:pt idx="1259">
                  <c:v>1261</c:v>
                </c:pt>
                <c:pt idx="1260">
                  <c:v>1262</c:v>
                </c:pt>
                <c:pt idx="1261">
                  <c:v>1263</c:v>
                </c:pt>
                <c:pt idx="1262">
                  <c:v>1264</c:v>
                </c:pt>
                <c:pt idx="1263">
                  <c:v>1265</c:v>
                </c:pt>
                <c:pt idx="1264">
                  <c:v>1266</c:v>
                </c:pt>
                <c:pt idx="1265">
                  <c:v>1267</c:v>
                </c:pt>
                <c:pt idx="1266">
                  <c:v>1268</c:v>
                </c:pt>
                <c:pt idx="1267">
                  <c:v>1269</c:v>
                </c:pt>
                <c:pt idx="1268">
                  <c:v>1270</c:v>
                </c:pt>
                <c:pt idx="1269">
                  <c:v>1271</c:v>
                </c:pt>
                <c:pt idx="1270">
                  <c:v>1272</c:v>
                </c:pt>
                <c:pt idx="1271">
                  <c:v>1273</c:v>
                </c:pt>
                <c:pt idx="1272">
                  <c:v>1274</c:v>
                </c:pt>
                <c:pt idx="1273">
                  <c:v>1275</c:v>
                </c:pt>
                <c:pt idx="1274">
                  <c:v>1276</c:v>
                </c:pt>
                <c:pt idx="1275">
                  <c:v>1277</c:v>
                </c:pt>
                <c:pt idx="1276">
                  <c:v>1278</c:v>
                </c:pt>
                <c:pt idx="1277">
                  <c:v>1279</c:v>
                </c:pt>
                <c:pt idx="1278">
                  <c:v>1280</c:v>
                </c:pt>
                <c:pt idx="1279">
                  <c:v>1281</c:v>
                </c:pt>
                <c:pt idx="1280">
                  <c:v>1282</c:v>
                </c:pt>
                <c:pt idx="1281">
                  <c:v>1283</c:v>
                </c:pt>
                <c:pt idx="1282">
                  <c:v>1284</c:v>
                </c:pt>
                <c:pt idx="1283">
                  <c:v>1285</c:v>
                </c:pt>
                <c:pt idx="1284">
                  <c:v>1286</c:v>
                </c:pt>
                <c:pt idx="1285">
                  <c:v>1287</c:v>
                </c:pt>
                <c:pt idx="1286">
                  <c:v>1288</c:v>
                </c:pt>
                <c:pt idx="1287">
                  <c:v>1289</c:v>
                </c:pt>
                <c:pt idx="1288">
                  <c:v>1290</c:v>
                </c:pt>
                <c:pt idx="1289">
                  <c:v>1291</c:v>
                </c:pt>
                <c:pt idx="1290">
                  <c:v>1292</c:v>
                </c:pt>
                <c:pt idx="1291">
                  <c:v>1293</c:v>
                </c:pt>
                <c:pt idx="1292">
                  <c:v>1294</c:v>
                </c:pt>
                <c:pt idx="1293">
                  <c:v>1295</c:v>
                </c:pt>
                <c:pt idx="1294">
                  <c:v>1296</c:v>
                </c:pt>
                <c:pt idx="1295">
                  <c:v>1297</c:v>
                </c:pt>
                <c:pt idx="1296">
                  <c:v>1298</c:v>
                </c:pt>
                <c:pt idx="1297">
                  <c:v>1299</c:v>
                </c:pt>
                <c:pt idx="1298">
                  <c:v>1300</c:v>
                </c:pt>
                <c:pt idx="1299">
                  <c:v>1301</c:v>
                </c:pt>
                <c:pt idx="1300">
                  <c:v>1302</c:v>
                </c:pt>
                <c:pt idx="1301">
                  <c:v>1303</c:v>
                </c:pt>
                <c:pt idx="1302">
                  <c:v>1304</c:v>
                </c:pt>
                <c:pt idx="1303">
                  <c:v>1305</c:v>
                </c:pt>
                <c:pt idx="1304">
                  <c:v>1306</c:v>
                </c:pt>
                <c:pt idx="1305">
                  <c:v>1307</c:v>
                </c:pt>
                <c:pt idx="1306">
                  <c:v>1308</c:v>
                </c:pt>
                <c:pt idx="1307">
                  <c:v>1309</c:v>
                </c:pt>
                <c:pt idx="1308">
                  <c:v>1310</c:v>
                </c:pt>
                <c:pt idx="1309">
                  <c:v>1311</c:v>
                </c:pt>
                <c:pt idx="1310">
                  <c:v>1312</c:v>
                </c:pt>
                <c:pt idx="1311">
                  <c:v>1313</c:v>
                </c:pt>
                <c:pt idx="1312">
                  <c:v>1314</c:v>
                </c:pt>
                <c:pt idx="1313">
                  <c:v>1315</c:v>
                </c:pt>
                <c:pt idx="1314">
                  <c:v>1316</c:v>
                </c:pt>
                <c:pt idx="1315">
                  <c:v>1317</c:v>
                </c:pt>
                <c:pt idx="1316">
                  <c:v>1318</c:v>
                </c:pt>
                <c:pt idx="1317">
                  <c:v>1319</c:v>
                </c:pt>
                <c:pt idx="1318">
                  <c:v>1320</c:v>
                </c:pt>
                <c:pt idx="1319">
                  <c:v>1321</c:v>
                </c:pt>
                <c:pt idx="1320">
                  <c:v>1322</c:v>
                </c:pt>
                <c:pt idx="1321">
                  <c:v>1323</c:v>
                </c:pt>
                <c:pt idx="1322">
                  <c:v>1324</c:v>
                </c:pt>
                <c:pt idx="1323">
                  <c:v>1325</c:v>
                </c:pt>
                <c:pt idx="1324">
                  <c:v>1326</c:v>
                </c:pt>
                <c:pt idx="1325">
                  <c:v>1327</c:v>
                </c:pt>
                <c:pt idx="1326">
                  <c:v>1328</c:v>
                </c:pt>
                <c:pt idx="1327">
                  <c:v>1329</c:v>
                </c:pt>
                <c:pt idx="1328">
                  <c:v>1330</c:v>
                </c:pt>
                <c:pt idx="1329">
                  <c:v>1331</c:v>
                </c:pt>
                <c:pt idx="1330">
                  <c:v>1332</c:v>
                </c:pt>
                <c:pt idx="1331">
                  <c:v>1333</c:v>
                </c:pt>
                <c:pt idx="1332">
                  <c:v>1334</c:v>
                </c:pt>
                <c:pt idx="1333">
                  <c:v>1335</c:v>
                </c:pt>
                <c:pt idx="1334">
                  <c:v>1336</c:v>
                </c:pt>
                <c:pt idx="1335">
                  <c:v>1337</c:v>
                </c:pt>
                <c:pt idx="1336">
                  <c:v>1338</c:v>
                </c:pt>
                <c:pt idx="1337">
                  <c:v>1339</c:v>
                </c:pt>
                <c:pt idx="1338">
                  <c:v>1340</c:v>
                </c:pt>
                <c:pt idx="1339">
                  <c:v>1341</c:v>
                </c:pt>
                <c:pt idx="1340">
                  <c:v>1342</c:v>
                </c:pt>
                <c:pt idx="1341">
                  <c:v>1343</c:v>
                </c:pt>
                <c:pt idx="1342">
                  <c:v>1344</c:v>
                </c:pt>
                <c:pt idx="1343">
                  <c:v>1345</c:v>
                </c:pt>
                <c:pt idx="1344">
                  <c:v>1346</c:v>
                </c:pt>
                <c:pt idx="1345">
                  <c:v>1347</c:v>
                </c:pt>
                <c:pt idx="1346">
                  <c:v>1348</c:v>
                </c:pt>
                <c:pt idx="1347">
                  <c:v>1349</c:v>
                </c:pt>
                <c:pt idx="1348">
                  <c:v>1350</c:v>
                </c:pt>
                <c:pt idx="1349">
                  <c:v>1351</c:v>
                </c:pt>
                <c:pt idx="1350">
                  <c:v>1352</c:v>
                </c:pt>
                <c:pt idx="1351">
                  <c:v>1353</c:v>
                </c:pt>
                <c:pt idx="1352">
                  <c:v>1354</c:v>
                </c:pt>
                <c:pt idx="1353">
                  <c:v>1355</c:v>
                </c:pt>
                <c:pt idx="1354">
                  <c:v>1356</c:v>
                </c:pt>
                <c:pt idx="1355">
                  <c:v>1357</c:v>
                </c:pt>
                <c:pt idx="1356">
                  <c:v>1358</c:v>
                </c:pt>
                <c:pt idx="1357">
                  <c:v>1359</c:v>
                </c:pt>
                <c:pt idx="1358">
                  <c:v>1360</c:v>
                </c:pt>
                <c:pt idx="1359">
                  <c:v>1361</c:v>
                </c:pt>
                <c:pt idx="1360">
                  <c:v>1362</c:v>
                </c:pt>
                <c:pt idx="1361">
                  <c:v>1363</c:v>
                </c:pt>
                <c:pt idx="1362">
                  <c:v>1364</c:v>
                </c:pt>
                <c:pt idx="1363">
                  <c:v>1365</c:v>
                </c:pt>
                <c:pt idx="1364">
                  <c:v>1366</c:v>
                </c:pt>
                <c:pt idx="1365">
                  <c:v>1367</c:v>
                </c:pt>
                <c:pt idx="1366">
                  <c:v>1368</c:v>
                </c:pt>
                <c:pt idx="1367">
                  <c:v>1369</c:v>
                </c:pt>
                <c:pt idx="1368">
                  <c:v>1370</c:v>
                </c:pt>
                <c:pt idx="1369">
                  <c:v>1371</c:v>
                </c:pt>
                <c:pt idx="1370">
                  <c:v>1372</c:v>
                </c:pt>
                <c:pt idx="1371">
                  <c:v>1373</c:v>
                </c:pt>
                <c:pt idx="1372">
                  <c:v>1374</c:v>
                </c:pt>
                <c:pt idx="1373">
                  <c:v>1375</c:v>
                </c:pt>
                <c:pt idx="1374">
                  <c:v>1376</c:v>
                </c:pt>
                <c:pt idx="1375">
                  <c:v>1377</c:v>
                </c:pt>
                <c:pt idx="1376">
                  <c:v>1378</c:v>
                </c:pt>
                <c:pt idx="1377">
                  <c:v>1379</c:v>
                </c:pt>
                <c:pt idx="1378">
                  <c:v>1380</c:v>
                </c:pt>
                <c:pt idx="1379">
                  <c:v>1381</c:v>
                </c:pt>
                <c:pt idx="1380">
                  <c:v>1382</c:v>
                </c:pt>
                <c:pt idx="1381">
                  <c:v>1383</c:v>
                </c:pt>
                <c:pt idx="1382">
                  <c:v>1384</c:v>
                </c:pt>
                <c:pt idx="1383">
                  <c:v>1385</c:v>
                </c:pt>
                <c:pt idx="1384">
                  <c:v>1386</c:v>
                </c:pt>
                <c:pt idx="1385">
                  <c:v>1387</c:v>
                </c:pt>
                <c:pt idx="1386">
                  <c:v>1388</c:v>
                </c:pt>
                <c:pt idx="1387">
                  <c:v>1389</c:v>
                </c:pt>
                <c:pt idx="1388">
                  <c:v>1390</c:v>
                </c:pt>
                <c:pt idx="1389">
                  <c:v>1391</c:v>
                </c:pt>
                <c:pt idx="1390">
                  <c:v>1392</c:v>
                </c:pt>
                <c:pt idx="1391">
                  <c:v>1393</c:v>
                </c:pt>
                <c:pt idx="1392">
                  <c:v>1394</c:v>
                </c:pt>
                <c:pt idx="1393">
                  <c:v>1395</c:v>
                </c:pt>
                <c:pt idx="1394">
                  <c:v>1396</c:v>
                </c:pt>
                <c:pt idx="1395">
                  <c:v>1397</c:v>
                </c:pt>
                <c:pt idx="1396">
                  <c:v>1398</c:v>
                </c:pt>
                <c:pt idx="1397">
                  <c:v>1399</c:v>
                </c:pt>
                <c:pt idx="1398">
                  <c:v>1400</c:v>
                </c:pt>
                <c:pt idx="1399">
                  <c:v>1401</c:v>
                </c:pt>
                <c:pt idx="1400">
                  <c:v>1402</c:v>
                </c:pt>
                <c:pt idx="1401">
                  <c:v>1403</c:v>
                </c:pt>
                <c:pt idx="1402">
                  <c:v>1404</c:v>
                </c:pt>
                <c:pt idx="1403">
                  <c:v>1405</c:v>
                </c:pt>
                <c:pt idx="1404">
                  <c:v>1406</c:v>
                </c:pt>
                <c:pt idx="1405">
                  <c:v>1407</c:v>
                </c:pt>
                <c:pt idx="1406">
                  <c:v>1408</c:v>
                </c:pt>
                <c:pt idx="1407">
                  <c:v>1409</c:v>
                </c:pt>
                <c:pt idx="1408">
                  <c:v>1410</c:v>
                </c:pt>
                <c:pt idx="1409">
                  <c:v>1411</c:v>
                </c:pt>
                <c:pt idx="1410">
                  <c:v>1412</c:v>
                </c:pt>
                <c:pt idx="1411">
                  <c:v>1413</c:v>
                </c:pt>
                <c:pt idx="1412">
                  <c:v>1414</c:v>
                </c:pt>
                <c:pt idx="1413">
                  <c:v>1415</c:v>
                </c:pt>
                <c:pt idx="1414">
                  <c:v>1416</c:v>
                </c:pt>
                <c:pt idx="1415">
                  <c:v>1417</c:v>
                </c:pt>
                <c:pt idx="1416">
                  <c:v>1418</c:v>
                </c:pt>
                <c:pt idx="1417">
                  <c:v>1419</c:v>
                </c:pt>
                <c:pt idx="1418">
                  <c:v>1420</c:v>
                </c:pt>
                <c:pt idx="1419">
                  <c:v>1421</c:v>
                </c:pt>
                <c:pt idx="1420">
                  <c:v>1422</c:v>
                </c:pt>
                <c:pt idx="1421">
                  <c:v>1423</c:v>
                </c:pt>
                <c:pt idx="1422">
                  <c:v>1424</c:v>
                </c:pt>
                <c:pt idx="1423">
                  <c:v>1425</c:v>
                </c:pt>
                <c:pt idx="1424">
                  <c:v>1426</c:v>
                </c:pt>
                <c:pt idx="1425">
                  <c:v>1427</c:v>
                </c:pt>
                <c:pt idx="1426">
                  <c:v>1428</c:v>
                </c:pt>
                <c:pt idx="1427">
                  <c:v>1429</c:v>
                </c:pt>
                <c:pt idx="1428">
                  <c:v>1430</c:v>
                </c:pt>
                <c:pt idx="1429">
                  <c:v>1431</c:v>
                </c:pt>
                <c:pt idx="1430">
                  <c:v>1432</c:v>
                </c:pt>
                <c:pt idx="1431">
                  <c:v>1433</c:v>
                </c:pt>
                <c:pt idx="1432">
                  <c:v>1434</c:v>
                </c:pt>
                <c:pt idx="1433">
                  <c:v>1435</c:v>
                </c:pt>
                <c:pt idx="1434">
                  <c:v>1436</c:v>
                </c:pt>
                <c:pt idx="1435">
                  <c:v>1437</c:v>
                </c:pt>
                <c:pt idx="1436">
                  <c:v>1438</c:v>
                </c:pt>
                <c:pt idx="1437">
                  <c:v>1439</c:v>
                </c:pt>
                <c:pt idx="1438">
                  <c:v>1440</c:v>
                </c:pt>
                <c:pt idx="1439">
                  <c:v>1441</c:v>
                </c:pt>
                <c:pt idx="1440">
                  <c:v>1442</c:v>
                </c:pt>
                <c:pt idx="1441">
                  <c:v>1443</c:v>
                </c:pt>
                <c:pt idx="1442">
                  <c:v>1444</c:v>
                </c:pt>
                <c:pt idx="1443">
                  <c:v>1445</c:v>
                </c:pt>
                <c:pt idx="1444">
                  <c:v>1446</c:v>
                </c:pt>
                <c:pt idx="1445">
                  <c:v>1447</c:v>
                </c:pt>
                <c:pt idx="1446">
                  <c:v>1448</c:v>
                </c:pt>
                <c:pt idx="1447">
                  <c:v>1449</c:v>
                </c:pt>
                <c:pt idx="1448">
                  <c:v>1450</c:v>
                </c:pt>
                <c:pt idx="1449">
                  <c:v>1451</c:v>
                </c:pt>
                <c:pt idx="1450">
                  <c:v>1452</c:v>
                </c:pt>
                <c:pt idx="1451">
                  <c:v>1453</c:v>
                </c:pt>
                <c:pt idx="1452">
                  <c:v>1454</c:v>
                </c:pt>
                <c:pt idx="1453">
                  <c:v>1455</c:v>
                </c:pt>
                <c:pt idx="1454">
                  <c:v>1456</c:v>
                </c:pt>
                <c:pt idx="1455">
                  <c:v>1457</c:v>
                </c:pt>
                <c:pt idx="1456">
                  <c:v>1458</c:v>
                </c:pt>
                <c:pt idx="1457">
                  <c:v>1459</c:v>
                </c:pt>
                <c:pt idx="1458">
                  <c:v>1460</c:v>
                </c:pt>
                <c:pt idx="1459">
                  <c:v>1461</c:v>
                </c:pt>
                <c:pt idx="1460">
                  <c:v>1462</c:v>
                </c:pt>
                <c:pt idx="1461">
                  <c:v>1463</c:v>
                </c:pt>
                <c:pt idx="1462">
                  <c:v>1464</c:v>
                </c:pt>
                <c:pt idx="1463">
                  <c:v>1465</c:v>
                </c:pt>
                <c:pt idx="1464">
                  <c:v>1466</c:v>
                </c:pt>
                <c:pt idx="1465">
                  <c:v>1467</c:v>
                </c:pt>
                <c:pt idx="1466">
                  <c:v>1468</c:v>
                </c:pt>
                <c:pt idx="1467">
                  <c:v>1469</c:v>
                </c:pt>
                <c:pt idx="1468">
                  <c:v>1470</c:v>
                </c:pt>
                <c:pt idx="1469">
                  <c:v>1471</c:v>
                </c:pt>
                <c:pt idx="1470">
                  <c:v>1472</c:v>
                </c:pt>
                <c:pt idx="1471">
                  <c:v>1473</c:v>
                </c:pt>
                <c:pt idx="1472">
                  <c:v>1474</c:v>
                </c:pt>
                <c:pt idx="1473">
                  <c:v>1475</c:v>
                </c:pt>
                <c:pt idx="1474">
                  <c:v>1476</c:v>
                </c:pt>
                <c:pt idx="1475">
                  <c:v>1477</c:v>
                </c:pt>
                <c:pt idx="1476">
                  <c:v>1478</c:v>
                </c:pt>
                <c:pt idx="1477">
                  <c:v>1479</c:v>
                </c:pt>
                <c:pt idx="1478">
                  <c:v>1480</c:v>
                </c:pt>
                <c:pt idx="1479">
                  <c:v>1481</c:v>
                </c:pt>
                <c:pt idx="1480">
                  <c:v>1482</c:v>
                </c:pt>
                <c:pt idx="1481">
                  <c:v>1483</c:v>
                </c:pt>
                <c:pt idx="1482">
                  <c:v>1484</c:v>
                </c:pt>
                <c:pt idx="1483">
                  <c:v>1485</c:v>
                </c:pt>
                <c:pt idx="1484">
                  <c:v>1486</c:v>
                </c:pt>
                <c:pt idx="1485">
                  <c:v>1487</c:v>
                </c:pt>
                <c:pt idx="1486">
                  <c:v>1488</c:v>
                </c:pt>
                <c:pt idx="1487">
                  <c:v>1489</c:v>
                </c:pt>
                <c:pt idx="1488">
                  <c:v>1490</c:v>
                </c:pt>
                <c:pt idx="1489">
                  <c:v>1491</c:v>
                </c:pt>
                <c:pt idx="1490">
                  <c:v>1492</c:v>
                </c:pt>
                <c:pt idx="1491">
                  <c:v>1493</c:v>
                </c:pt>
                <c:pt idx="1492">
                  <c:v>1494</c:v>
                </c:pt>
                <c:pt idx="1493">
                  <c:v>1495</c:v>
                </c:pt>
                <c:pt idx="1494">
                  <c:v>1496</c:v>
                </c:pt>
                <c:pt idx="1495">
                  <c:v>1497</c:v>
                </c:pt>
                <c:pt idx="1496">
                  <c:v>1498</c:v>
                </c:pt>
                <c:pt idx="1497">
                  <c:v>1499</c:v>
                </c:pt>
                <c:pt idx="1498">
                  <c:v>1500</c:v>
                </c:pt>
                <c:pt idx="1499">
                  <c:v>1501</c:v>
                </c:pt>
                <c:pt idx="1500">
                  <c:v>1502</c:v>
                </c:pt>
                <c:pt idx="1501">
                  <c:v>1503</c:v>
                </c:pt>
                <c:pt idx="1502">
                  <c:v>1504</c:v>
                </c:pt>
                <c:pt idx="1503">
                  <c:v>1505</c:v>
                </c:pt>
                <c:pt idx="1504">
                  <c:v>1506</c:v>
                </c:pt>
                <c:pt idx="1505">
                  <c:v>1507</c:v>
                </c:pt>
                <c:pt idx="1506">
                  <c:v>1508</c:v>
                </c:pt>
                <c:pt idx="1507">
                  <c:v>1509</c:v>
                </c:pt>
                <c:pt idx="1508">
                  <c:v>1510</c:v>
                </c:pt>
                <c:pt idx="1509">
                  <c:v>1511</c:v>
                </c:pt>
                <c:pt idx="1510">
                  <c:v>1512</c:v>
                </c:pt>
                <c:pt idx="1511">
                  <c:v>1513</c:v>
                </c:pt>
                <c:pt idx="1512">
                  <c:v>1514</c:v>
                </c:pt>
                <c:pt idx="1513">
                  <c:v>1515</c:v>
                </c:pt>
                <c:pt idx="1514">
                  <c:v>1516</c:v>
                </c:pt>
                <c:pt idx="1515">
                  <c:v>1517</c:v>
                </c:pt>
                <c:pt idx="1516">
                  <c:v>1518</c:v>
                </c:pt>
                <c:pt idx="1517">
                  <c:v>1519</c:v>
                </c:pt>
                <c:pt idx="1518">
                  <c:v>1520</c:v>
                </c:pt>
                <c:pt idx="1519">
                  <c:v>1521</c:v>
                </c:pt>
                <c:pt idx="1520">
                  <c:v>1522</c:v>
                </c:pt>
                <c:pt idx="1521">
                  <c:v>1523</c:v>
                </c:pt>
                <c:pt idx="1522">
                  <c:v>1524</c:v>
                </c:pt>
                <c:pt idx="1523">
                  <c:v>1525</c:v>
                </c:pt>
                <c:pt idx="1524">
                  <c:v>1526</c:v>
                </c:pt>
                <c:pt idx="1525">
                  <c:v>1527</c:v>
                </c:pt>
                <c:pt idx="1526">
                  <c:v>1528</c:v>
                </c:pt>
                <c:pt idx="1527">
                  <c:v>1529</c:v>
                </c:pt>
                <c:pt idx="1528">
                  <c:v>1530</c:v>
                </c:pt>
                <c:pt idx="1529">
                  <c:v>1531</c:v>
                </c:pt>
                <c:pt idx="1530">
                  <c:v>1532</c:v>
                </c:pt>
                <c:pt idx="1531">
                  <c:v>1533</c:v>
                </c:pt>
                <c:pt idx="1532">
                  <c:v>1534</c:v>
                </c:pt>
                <c:pt idx="1533">
                  <c:v>1535</c:v>
                </c:pt>
                <c:pt idx="1534">
                  <c:v>1536</c:v>
                </c:pt>
                <c:pt idx="1535">
                  <c:v>1537</c:v>
                </c:pt>
                <c:pt idx="1536">
                  <c:v>1538</c:v>
                </c:pt>
                <c:pt idx="1537">
                  <c:v>1539</c:v>
                </c:pt>
                <c:pt idx="1538">
                  <c:v>1540</c:v>
                </c:pt>
                <c:pt idx="1539">
                  <c:v>1541</c:v>
                </c:pt>
                <c:pt idx="1540">
                  <c:v>1542</c:v>
                </c:pt>
                <c:pt idx="1541">
                  <c:v>1543</c:v>
                </c:pt>
                <c:pt idx="1542">
                  <c:v>1544</c:v>
                </c:pt>
                <c:pt idx="1543">
                  <c:v>1545</c:v>
                </c:pt>
                <c:pt idx="1544">
                  <c:v>1546</c:v>
                </c:pt>
                <c:pt idx="1545">
                  <c:v>1547</c:v>
                </c:pt>
                <c:pt idx="1546">
                  <c:v>1548</c:v>
                </c:pt>
                <c:pt idx="1547">
                  <c:v>1549</c:v>
                </c:pt>
                <c:pt idx="1548">
                  <c:v>1550</c:v>
                </c:pt>
                <c:pt idx="1549">
                  <c:v>1551</c:v>
                </c:pt>
                <c:pt idx="1550">
                  <c:v>1552</c:v>
                </c:pt>
                <c:pt idx="1551">
                  <c:v>1553</c:v>
                </c:pt>
                <c:pt idx="1552">
                  <c:v>1554</c:v>
                </c:pt>
                <c:pt idx="1553">
                  <c:v>1555</c:v>
                </c:pt>
                <c:pt idx="1554">
                  <c:v>1556</c:v>
                </c:pt>
                <c:pt idx="1555">
                  <c:v>1557</c:v>
                </c:pt>
                <c:pt idx="1556">
                  <c:v>1558</c:v>
                </c:pt>
                <c:pt idx="1557">
                  <c:v>1559</c:v>
                </c:pt>
                <c:pt idx="1558">
                  <c:v>1560</c:v>
                </c:pt>
                <c:pt idx="1559">
                  <c:v>1561</c:v>
                </c:pt>
                <c:pt idx="1560">
                  <c:v>1562</c:v>
                </c:pt>
                <c:pt idx="1561">
                  <c:v>1563</c:v>
                </c:pt>
                <c:pt idx="1562">
                  <c:v>1564</c:v>
                </c:pt>
                <c:pt idx="1563">
                  <c:v>1565</c:v>
                </c:pt>
                <c:pt idx="1564">
                  <c:v>1566</c:v>
                </c:pt>
                <c:pt idx="1565">
                  <c:v>1567</c:v>
                </c:pt>
                <c:pt idx="1566">
                  <c:v>1568</c:v>
                </c:pt>
                <c:pt idx="1567">
                  <c:v>1569</c:v>
                </c:pt>
                <c:pt idx="1568">
                  <c:v>1570</c:v>
                </c:pt>
                <c:pt idx="1569">
                  <c:v>1571</c:v>
                </c:pt>
                <c:pt idx="1570">
                  <c:v>1572</c:v>
                </c:pt>
                <c:pt idx="1571">
                  <c:v>1573</c:v>
                </c:pt>
                <c:pt idx="1572">
                  <c:v>1574</c:v>
                </c:pt>
                <c:pt idx="1573">
                  <c:v>1575</c:v>
                </c:pt>
                <c:pt idx="1574">
                  <c:v>1576</c:v>
                </c:pt>
                <c:pt idx="1575">
                  <c:v>1577</c:v>
                </c:pt>
                <c:pt idx="1576">
                  <c:v>1578</c:v>
                </c:pt>
                <c:pt idx="1577">
                  <c:v>1579</c:v>
                </c:pt>
                <c:pt idx="1578">
                  <c:v>1580</c:v>
                </c:pt>
                <c:pt idx="1579">
                  <c:v>1581</c:v>
                </c:pt>
                <c:pt idx="1580">
                  <c:v>1582</c:v>
                </c:pt>
                <c:pt idx="1581">
                  <c:v>1583</c:v>
                </c:pt>
                <c:pt idx="1582">
                  <c:v>1584</c:v>
                </c:pt>
                <c:pt idx="1583">
                  <c:v>1585</c:v>
                </c:pt>
                <c:pt idx="1584">
                  <c:v>1586</c:v>
                </c:pt>
                <c:pt idx="1585">
                  <c:v>1587</c:v>
                </c:pt>
                <c:pt idx="1586">
                  <c:v>1588</c:v>
                </c:pt>
                <c:pt idx="1587">
                  <c:v>1589</c:v>
                </c:pt>
                <c:pt idx="1588">
                  <c:v>1590</c:v>
                </c:pt>
                <c:pt idx="1589">
                  <c:v>1591</c:v>
                </c:pt>
                <c:pt idx="1590">
                  <c:v>1592</c:v>
                </c:pt>
                <c:pt idx="1591">
                  <c:v>1593</c:v>
                </c:pt>
                <c:pt idx="1592">
                  <c:v>1594</c:v>
                </c:pt>
                <c:pt idx="1593">
                  <c:v>1595</c:v>
                </c:pt>
                <c:pt idx="1594">
                  <c:v>1596</c:v>
                </c:pt>
                <c:pt idx="1595">
                  <c:v>1597</c:v>
                </c:pt>
                <c:pt idx="1596">
                  <c:v>1598</c:v>
                </c:pt>
                <c:pt idx="1597">
                  <c:v>1599</c:v>
                </c:pt>
                <c:pt idx="1598">
                  <c:v>1600</c:v>
                </c:pt>
                <c:pt idx="1599">
                  <c:v>1601</c:v>
                </c:pt>
                <c:pt idx="1600">
                  <c:v>1602</c:v>
                </c:pt>
                <c:pt idx="1601">
                  <c:v>1603</c:v>
                </c:pt>
                <c:pt idx="1602">
                  <c:v>1604</c:v>
                </c:pt>
                <c:pt idx="1603">
                  <c:v>1605</c:v>
                </c:pt>
                <c:pt idx="1604">
                  <c:v>1606</c:v>
                </c:pt>
                <c:pt idx="1605">
                  <c:v>1607</c:v>
                </c:pt>
                <c:pt idx="1606">
                  <c:v>1608</c:v>
                </c:pt>
                <c:pt idx="1607">
                  <c:v>1609</c:v>
                </c:pt>
                <c:pt idx="1608">
                  <c:v>1610</c:v>
                </c:pt>
                <c:pt idx="1609">
                  <c:v>1611</c:v>
                </c:pt>
                <c:pt idx="1610">
                  <c:v>1612</c:v>
                </c:pt>
                <c:pt idx="1611">
                  <c:v>1613</c:v>
                </c:pt>
                <c:pt idx="1612">
                  <c:v>1614</c:v>
                </c:pt>
                <c:pt idx="1613">
                  <c:v>1615</c:v>
                </c:pt>
                <c:pt idx="1614">
                  <c:v>1616</c:v>
                </c:pt>
                <c:pt idx="1615">
                  <c:v>1617</c:v>
                </c:pt>
                <c:pt idx="1616">
                  <c:v>1618</c:v>
                </c:pt>
                <c:pt idx="1617">
                  <c:v>1619</c:v>
                </c:pt>
                <c:pt idx="1618">
                  <c:v>1620</c:v>
                </c:pt>
                <c:pt idx="1619">
                  <c:v>1621</c:v>
                </c:pt>
                <c:pt idx="1620">
                  <c:v>1622</c:v>
                </c:pt>
                <c:pt idx="1621">
                  <c:v>1623</c:v>
                </c:pt>
                <c:pt idx="1622">
                  <c:v>1624</c:v>
                </c:pt>
                <c:pt idx="1623">
                  <c:v>1625</c:v>
                </c:pt>
                <c:pt idx="1624">
                  <c:v>1626</c:v>
                </c:pt>
                <c:pt idx="1625">
                  <c:v>1627</c:v>
                </c:pt>
                <c:pt idx="1626">
                  <c:v>1628</c:v>
                </c:pt>
                <c:pt idx="1627">
                  <c:v>1629</c:v>
                </c:pt>
                <c:pt idx="1628">
                  <c:v>1630</c:v>
                </c:pt>
                <c:pt idx="1629">
                  <c:v>1631</c:v>
                </c:pt>
                <c:pt idx="1630">
                  <c:v>1632</c:v>
                </c:pt>
                <c:pt idx="1631">
                  <c:v>1633</c:v>
                </c:pt>
                <c:pt idx="1632">
                  <c:v>1634</c:v>
                </c:pt>
                <c:pt idx="1633">
                  <c:v>1635</c:v>
                </c:pt>
                <c:pt idx="1634">
                  <c:v>1636</c:v>
                </c:pt>
                <c:pt idx="1635">
                  <c:v>1637</c:v>
                </c:pt>
                <c:pt idx="1636">
                  <c:v>1638</c:v>
                </c:pt>
                <c:pt idx="1637">
                  <c:v>1639</c:v>
                </c:pt>
                <c:pt idx="1638">
                  <c:v>1640</c:v>
                </c:pt>
                <c:pt idx="1639">
                  <c:v>1641</c:v>
                </c:pt>
                <c:pt idx="1640">
                  <c:v>1642</c:v>
                </c:pt>
                <c:pt idx="1641">
                  <c:v>1643</c:v>
                </c:pt>
                <c:pt idx="1642">
                  <c:v>1644</c:v>
                </c:pt>
                <c:pt idx="1643">
                  <c:v>1645</c:v>
                </c:pt>
                <c:pt idx="1644">
                  <c:v>1646</c:v>
                </c:pt>
                <c:pt idx="1645">
                  <c:v>1647</c:v>
                </c:pt>
                <c:pt idx="1646">
                  <c:v>1648</c:v>
                </c:pt>
                <c:pt idx="1647">
                  <c:v>1649</c:v>
                </c:pt>
                <c:pt idx="1648">
                  <c:v>1650</c:v>
                </c:pt>
                <c:pt idx="1649">
                  <c:v>1651</c:v>
                </c:pt>
                <c:pt idx="1650">
                  <c:v>1652</c:v>
                </c:pt>
                <c:pt idx="1651">
                  <c:v>1653</c:v>
                </c:pt>
                <c:pt idx="1652">
                  <c:v>1654</c:v>
                </c:pt>
                <c:pt idx="1653">
                  <c:v>1655</c:v>
                </c:pt>
                <c:pt idx="1654">
                  <c:v>1656</c:v>
                </c:pt>
                <c:pt idx="1655">
                  <c:v>1657</c:v>
                </c:pt>
                <c:pt idx="1656">
                  <c:v>1658</c:v>
                </c:pt>
                <c:pt idx="1657">
                  <c:v>1659</c:v>
                </c:pt>
                <c:pt idx="1658">
                  <c:v>1660</c:v>
                </c:pt>
                <c:pt idx="1659">
                  <c:v>1661</c:v>
                </c:pt>
                <c:pt idx="1660">
                  <c:v>1662</c:v>
                </c:pt>
                <c:pt idx="1661">
                  <c:v>1663</c:v>
                </c:pt>
                <c:pt idx="1662">
                  <c:v>1664</c:v>
                </c:pt>
                <c:pt idx="1663">
                  <c:v>1665</c:v>
                </c:pt>
                <c:pt idx="1664">
                  <c:v>1666</c:v>
                </c:pt>
                <c:pt idx="1665">
                  <c:v>1667</c:v>
                </c:pt>
                <c:pt idx="1666">
                  <c:v>1668</c:v>
                </c:pt>
                <c:pt idx="1667">
                  <c:v>1669</c:v>
                </c:pt>
                <c:pt idx="1668">
                  <c:v>1670</c:v>
                </c:pt>
                <c:pt idx="1669">
                  <c:v>1671</c:v>
                </c:pt>
                <c:pt idx="1670">
                  <c:v>1672</c:v>
                </c:pt>
                <c:pt idx="1671">
                  <c:v>1673</c:v>
                </c:pt>
                <c:pt idx="1672">
                  <c:v>1674</c:v>
                </c:pt>
                <c:pt idx="1673">
                  <c:v>1675</c:v>
                </c:pt>
                <c:pt idx="1674">
                  <c:v>1676</c:v>
                </c:pt>
                <c:pt idx="1675">
                  <c:v>1677</c:v>
                </c:pt>
                <c:pt idx="1676">
                  <c:v>1678</c:v>
                </c:pt>
                <c:pt idx="1677">
                  <c:v>1679</c:v>
                </c:pt>
                <c:pt idx="1678">
                  <c:v>1680</c:v>
                </c:pt>
                <c:pt idx="1679">
                  <c:v>1681</c:v>
                </c:pt>
                <c:pt idx="1680">
                  <c:v>1682</c:v>
                </c:pt>
                <c:pt idx="1681">
                  <c:v>1683</c:v>
                </c:pt>
                <c:pt idx="1682">
                  <c:v>1684</c:v>
                </c:pt>
                <c:pt idx="1683">
                  <c:v>1685</c:v>
                </c:pt>
                <c:pt idx="1684">
                  <c:v>1686</c:v>
                </c:pt>
                <c:pt idx="1685">
                  <c:v>1687</c:v>
                </c:pt>
                <c:pt idx="1686">
                  <c:v>1688</c:v>
                </c:pt>
                <c:pt idx="1687">
                  <c:v>1689</c:v>
                </c:pt>
                <c:pt idx="1688">
                  <c:v>1690</c:v>
                </c:pt>
              </c:numCache>
            </c:numRef>
          </c:xVal>
          <c:yVal>
            <c:numRef>
              <c:f>Main!$FK$3:$FK$1691</c:f>
              <c:numCache>
                <c:formatCode>0%</c:formatCode>
                <c:ptCount val="16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3.5000000000000003E-2</c:v>
                </c:pt>
                <c:pt idx="257">
                  <c:v>3.5000000000000003E-2</c:v>
                </c:pt>
                <c:pt idx="258">
                  <c:v>3.5000000000000003E-2</c:v>
                </c:pt>
                <c:pt idx="259">
                  <c:v>3.5000000000000003E-2</c:v>
                </c:pt>
                <c:pt idx="260">
                  <c:v>3.5000000000000003E-2</c:v>
                </c:pt>
                <c:pt idx="261">
                  <c:v>3.5000000000000003E-2</c:v>
                </c:pt>
                <c:pt idx="262">
                  <c:v>3.5000000000000003E-2</c:v>
                </c:pt>
                <c:pt idx="263">
                  <c:v>3.5000000000000003E-2</c:v>
                </c:pt>
                <c:pt idx="264">
                  <c:v>3.5000000000000003E-2</c:v>
                </c:pt>
                <c:pt idx="265">
                  <c:v>3.5000000000000003E-2</c:v>
                </c:pt>
                <c:pt idx="266">
                  <c:v>3.5000000000000003E-2</c:v>
                </c:pt>
                <c:pt idx="267">
                  <c:v>3.5000000000000003E-2</c:v>
                </c:pt>
                <c:pt idx="268">
                  <c:v>3.5000000000000003E-2</c:v>
                </c:pt>
                <c:pt idx="269">
                  <c:v>3.5000000000000003E-2</c:v>
                </c:pt>
                <c:pt idx="270">
                  <c:v>3.5000000000000003E-2</c:v>
                </c:pt>
                <c:pt idx="271">
                  <c:v>3.5000000000000003E-2</c:v>
                </c:pt>
                <c:pt idx="272">
                  <c:v>3.5000000000000003E-2</c:v>
                </c:pt>
                <c:pt idx="273">
                  <c:v>3.5000000000000003E-2</c:v>
                </c:pt>
                <c:pt idx="274">
                  <c:v>3.5000000000000003E-2</c:v>
                </c:pt>
                <c:pt idx="275">
                  <c:v>3.5000000000000003E-2</c:v>
                </c:pt>
                <c:pt idx="276">
                  <c:v>3.5000000000000003E-2</c:v>
                </c:pt>
                <c:pt idx="277">
                  <c:v>3.5000000000000003E-2</c:v>
                </c:pt>
                <c:pt idx="278">
                  <c:v>3.5000000000000003E-2</c:v>
                </c:pt>
                <c:pt idx="279">
                  <c:v>3.5000000000000003E-2</c:v>
                </c:pt>
                <c:pt idx="280">
                  <c:v>3.5000000000000003E-2</c:v>
                </c:pt>
                <c:pt idx="281">
                  <c:v>3.5000000000000003E-2</c:v>
                </c:pt>
                <c:pt idx="282">
                  <c:v>3.5000000000000003E-2</c:v>
                </c:pt>
                <c:pt idx="283">
                  <c:v>3.5000000000000003E-2</c:v>
                </c:pt>
                <c:pt idx="284">
                  <c:v>3.5000000000000003E-2</c:v>
                </c:pt>
                <c:pt idx="285">
                  <c:v>3.5000000000000003E-2</c:v>
                </c:pt>
                <c:pt idx="286">
                  <c:v>3.5000000000000003E-2</c:v>
                </c:pt>
                <c:pt idx="287">
                  <c:v>3.5000000000000003E-2</c:v>
                </c:pt>
                <c:pt idx="288">
                  <c:v>3.5000000000000003E-2</c:v>
                </c:pt>
                <c:pt idx="289">
                  <c:v>3.5000000000000003E-2</c:v>
                </c:pt>
                <c:pt idx="290">
                  <c:v>3.5000000000000003E-2</c:v>
                </c:pt>
                <c:pt idx="291">
                  <c:v>3.5000000000000003E-2</c:v>
                </c:pt>
                <c:pt idx="292">
                  <c:v>3.5000000000000003E-2</c:v>
                </c:pt>
                <c:pt idx="293">
                  <c:v>3.5000000000000003E-2</c:v>
                </c:pt>
                <c:pt idx="294">
                  <c:v>3.5000000000000003E-2</c:v>
                </c:pt>
                <c:pt idx="295">
                  <c:v>3.5000000000000003E-2</c:v>
                </c:pt>
                <c:pt idx="296">
                  <c:v>3.5000000000000003E-2</c:v>
                </c:pt>
                <c:pt idx="297">
                  <c:v>3.5000000000000003E-2</c:v>
                </c:pt>
                <c:pt idx="298">
                  <c:v>3.5000000000000003E-2</c:v>
                </c:pt>
                <c:pt idx="299">
                  <c:v>3.5000000000000003E-2</c:v>
                </c:pt>
                <c:pt idx="300">
                  <c:v>3.5000000000000003E-2</c:v>
                </c:pt>
                <c:pt idx="301">
                  <c:v>3.5000000000000003E-2</c:v>
                </c:pt>
                <c:pt idx="302">
                  <c:v>3.5000000000000003E-2</c:v>
                </c:pt>
                <c:pt idx="303">
                  <c:v>3.5000000000000003E-2</c:v>
                </c:pt>
                <c:pt idx="304">
                  <c:v>3.5000000000000003E-2</c:v>
                </c:pt>
                <c:pt idx="305">
                  <c:v>2.0875000000000001E-2</c:v>
                </c:pt>
                <c:pt idx="306">
                  <c:v>2.0875000000000001E-2</c:v>
                </c:pt>
                <c:pt idx="307">
                  <c:v>2.0875000000000001E-2</c:v>
                </c:pt>
                <c:pt idx="308">
                  <c:v>2.0875000000000001E-2</c:v>
                </c:pt>
                <c:pt idx="309">
                  <c:v>2.0875000000000001E-2</c:v>
                </c:pt>
                <c:pt idx="310">
                  <c:v>2.0875000000000001E-2</c:v>
                </c:pt>
                <c:pt idx="311">
                  <c:v>2.0875000000000001E-2</c:v>
                </c:pt>
                <c:pt idx="312">
                  <c:v>2.0875000000000001E-2</c:v>
                </c:pt>
                <c:pt idx="313">
                  <c:v>2.0875000000000001E-2</c:v>
                </c:pt>
                <c:pt idx="314">
                  <c:v>2.0875000000000001E-2</c:v>
                </c:pt>
                <c:pt idx="315">
                  <c:v>2.0875000000000001E-2</c:v>
                </c:pt>
                <c:pt idx="316">
                  <c:v>2.0875000000000001E-2</c:v>
                </c:pt>
                <c:pt idx="317">
                  <c:v>2.0875000000000001E-2</c:v>
                </c:pt>
                <c:pt idx="318">
                  <c:v>2.0875000000000001E-2</c:v>
                </c:pt>
                <c:pt idx="319">
                  <c:v>2.0875000000000001E-2</c:v>
                </c:pt>
                <c:pt idx="320">
                  <c:v>2.0875000000000001E-2</c:v>
                </c:pt>
                <c:pt idx="321">
                  <c:v>2.0875000000000001E-2</c:v>
                </c:pt>
                <c:pt idx="322">
                  <c:v>2.0875000000000001E-2</c:v>
                </c:pt>
                <c:pt idx="323">
                  <c:v>2.0875000000000001E-2</c:v>
                </c:pt>
                <c:pt idx="324">
                  <c:v>2.0875000000000001E-2</c:v>
                </c:pt>
                <c:pt idx="325">
                  <c:v>2.0875000000000001E-2</c:v>
                </c:pt>
                <c:pt idx="326">
                  <c:v>2.0875000000000001E-2</c:v>
                </c:pt>
                <c:pt idx="327">
                  <c:v>2.0875000000000001E-2</c:v>
                </c:pt>
                <c:pt idx="328">
                  <c:v>2.0875000000000001E-2</c:v>
                </c:pt>
                <c:pt idx="329">
                  <c:v>3.9166666666666669E-2</c:v>
                </c:pt>
                <c:pt idx="330">
                  <c:v>3.9166666666666669E-2</c:v>
                </c:pt>
                <c:pt idx="331">
                  <c:v>3.9166666666666669E-2</c:v>
                </c:pt>
                <c:pt idx="332">
                  <c:v>2.5125000000000001E-2</c:v>
                </c:pt>
                <c:pt idx="333">
                  <c:v>2.5125000000000001E-2</c:v>
                </c:pt>
                <c:pt idx="334">
                  <c:v>2.5125000000000001E-2</c:v>
                </c:pt>
                <c:pt idx="335">
                  <c:v>2.5125000000000001E-2</c:v>
                </c:pt>
                <c:pt idx="336">
                  <c:v>2.5125000000000001E-2</c:v>
                </c:pt>
                <c:pt idx="337">
                  <c:v>6.483333333333334E-2</c:v>
                </c:pt>
                <c:pt idx="338">
                  <c:v>6.483333333333334E-2</c:v>
                </c:pt>
                <c:pt idx="339">
                  <c:v>6.483333333333334E-2</c:v>
                </c:pt>
                <c:pt idx="340">
                  <c:v>6.483333333333334E-2</c:v>
                </c:pt>
                <c:pt idx="341">
                  <c:v>6.483333333333334E-2</c:v>
                </c:pt>
                <c:pt idx="342">
                  <c:v>6.483333333333334E-2</c:v>
                </c:pt>
                <c:pt idx="343">
                  <c:v>6.483333333333334E-2</c:v>
                </c:pt>
                <c:pt idx="344">
                  <c:v>6.483333333333334E-2</c:v>
                </c:pt>
                <c:pt idx="345">
                  <c:v>6.483333333333334E-2</c:v>
                </c:pt>
                <c:pt idx="346">
                  <c:v>6.483333333333334E-2</c:v>
                </c:pt>
                <c:pt idx="347">
                  <c:v>3.3875000000000002E-2</c:v>
                </c:pt>
                <c:pt idx="348">
                  <c:v>3.3875000000000002E-2</c:v>
                </c:pt>
                <c:pt idx="349">
                  <c:v>3.3875000000000002E-2</c:v>
                </c:pt>
                <c:pt idx="350">
                  <c:v>3.3875000000000002E-2</c:v>
                </c:pt>
                <c:pt idx="351">
                  <c:v>3.3875000000000002E-2</c:v>
                </c:pt>
                <c:pt idx="352">
                  <c:v>3.3875000000000002E-2</c:v>
                </c:pt>
                <c:pt idx="353">
                  <c:v>8.5625000000000007E-2</c:v>
                </c:pt>
                <c:pt idx="354">
                  <c:v>2.7833333333333335E-2</c:v>
                </c:pt>
                <c:pt idx="355">
                  <c:v>2.7833333333333335E-2</c:v>
                </c:pt>
                <c:pt idx="356">
                  <c:v>2.7833333333333335E-2</c:v>
                </c:pt>
                <c:pt idx="357">
                  <c:v>2.7833333333333335E-2</c:v>
                </c:pt>
                <c:pt idx="358">
                  <c:v>2.7833333333333335E-2</c:v>
                </c:pt>
                <c:pt idx="359">
                  <c:v>2.7833333333333335E-2</c:v>
                </c:pt>
                <c:pt idx="360">
                  <c:v>2.7833333333333335E-2</c:v>
                </c:pt>
                <c:pt idx="361">
                  <c:v>2.7833333333333335E-2</c:v>
                </c:pt>
                <c:pt idx="362">
                  <c:v>2.7833333333333335E-2</c:v>
                </c:pt>
                <c:pt idx="363">
                  <c:v>2.7833333333333335E-2</c:v>
                </c:pt>
                <c:pt idx="364">
                  <c:v>2.7833333333333335E-2</c:v>
                </c:pt>
                <c:pt idx="365">
                  <c:v>2.7833333333333335E-2</c:v>
                </c:pt>
                <c:pt idx="366">
                  <c:v>2.7833333333333335E-2</c:v>
                </c:pt>
                <c:pt idx="367">
                  <c:v>2.7833333333333335E-2</c:v>
                </c:pt>
                <c:pt idx="368">
                  <c:v>2.7833333333333335E-2</c:v>
                </c:pt>
                <c:pt idx="369">
                  <c:v>2.7833333333333335E-2</c:v>
                </c:pt>
                <c:pt idx="370">
                  <c:v>2.7833333333333335E-2</c:v>
                </c:pt>
                <c:pt idx="371">
                  <c:v>2.7833333333333335E-2</c:v>
                </c:pt>
                <c:pt idx="372">
                  <c:v>2.7833333333333335E-2</c:v>
                </c:pt>
                <c:pt idx="373">
                  <c:v>2.7833333333333335E-2</c:v>
                </c:pt>
                <c:pt idx="374">
                  <c:v>2.7833333333333335E-2</c:v>
                </c:pt>
                <c:pt idx="375">
                  <c:v>2.7833333333333335E-2</c:v>
                </c:pt>
                <c:pt idx="376">
                  <c:v>2.7833333333333335E-2</c:v>
                </c:pt>
                <c:pt idx="377">
                  <c:v>2.7833333333333335E-2</c:v>
                </c:pt>
                <c:pt idx="378">
                  <c:v>2.7833333333333335E-2</c:v>
                </c:pt>
                <c:pt idx="379">
                  <c:v>2.7833333333333335E-2</c:v>
                </c:pt>
                <c:pt idx="380">
                  <c:v>2.7833333333333335E-2</c:v>
                </c:pt>
                <c:pt idx="381">
                  <c:v>3.6291666666666667E-2</c:v>
                </c:pt>
                <c:pt idx="382">
                  <c:v>3.6291666666666667E-2</c:v>
                </c:pt>
                <c:pt idx="383">
                  <c:v>3.6291666666666667E-2</c:v>
                </c:pt>
                <c:pt idx="384">
                  <c:v>3.6291666666666667E-2</c:v>
                </c:pt>
                <c:pt idx="385">
                  <c:v>3.6291666666666667E-2</c:v>
                </c:pt>
                <c:pt idx="386">
                  <c:v>3.6291666666666667E-2</c:v>
                </c:pt>
                <c:pt idx="387">
                  <c:v>3.6291666666666667E-2</c:v>
                </c:pt>
                <c:pt idx="388">
                  <c:v>3.6291666666666667E-2</c:v>
                </c:pt>
                <c:pt idx="389">
                  <c:v>3.6291666666666667E-2</c:v>
                </c:pt>
                <c:pt idx="390">
                  <c:v>3.6291666666666667E-2</c:v>
                </c:pt>
                <c:pt idx="391">
                  <c:v>3.6291666666666667E-2</c:v>
                </c:pt>
                <c:pt idx="392">
                  <c:v>3.6291666666666667E-2</c:v>
                </c:pt>
                <c:pt idx="393">
                  <c:v>3.6291666666666667E-2</c:v>
                </c:pt>
                <c:pt idx="394">
                  <c:v>3.6291666666666667E-2</c:v>
                </c:pt>
                <c:pt idx="395">
                  <c:v>3.6291666666666667E-2</c:v>
                </c:pt>
                <c:pt idx="396">
                  <c:v>3.6291666666666667E-2</c:v>
                </c:pt>
                <c:pt idx="397">
                  <c:v>3.6291666666666667E-2</c:v>
                </c:pt>
                <c:pt idx="398">
                  <c:v>3.6291666666666667E-2</c:v>
                </c:pt>
                <c:pt idx="399">
                  <c:v>3.6291666666666667E-2</c:v>
                </c:pt>
                <c:pt idx="400">
                  <c:v>3.6291666666666667E-2</c:v>
                </c:pt>
                <c:pt idx="401">
                  <c:v>3.6291666666666667E-2</c:v>
                </c:pt>
                <c:pt idx="402">
                  <c:v>3.6291666666666667E-2</c:v>
                </c:pt>
                <c:pt idx="403">
                  <c:v>3.6291666666666667E-2</c:v>
                </c:pt>
                <c:pt idx="404">
                  <c:v>3.6291666666666667E-2</c:v>
                </c:pt>
                <c:pt idx="405">
                  <c:v>3.6291666666666667E-2</c:v>
                </c:pt>
                <c:pt idx="406">
                  <c:v>3.6291666666666667E-2</c:v>
                </c:pt>
                <c:pt idx="407">
                  <c:v>1.1541666666666667E-2</c:v>
                </c:pt>
                <c:pt idx="408">
                  <c:v>1.1541666666666667E-2</c:v>
                </c:pt>
                <c:pt idx="409">
                  <c:v>1.1541666666666667E-2</c:v>
                </c:pt>
                <c:pt idx="410">
                  <c:v>1.1541666666666667E-2</c:v>
                </c:pt>
                <c:pt idx="411">
                  <c:v>1.1541666666666667E-2</c:v>
                </c:pt>
                <c:pt idx="412">
                  <c:v>3.3000000000000002E-2</c:v>
                </c:pt>
                <c:pt idx="413">
                  <c:v>3.3000000000000002E-2</c:v>
                </c:pt>
                <c:pt idx="414">
                  <c:v>3.3000000000000002E-2</c:v>
                </c:pt>
                <c:pt idx="415">
                  <c:v>3.3000000000000002E-2</c:v>
                </c:pt>
                <c:pt idx="416">
                  <c:v>3.3000000000000002E-2</c:v>
                </c:pt>
                <c:pt idx="417">
                  <c:v>3.3000000000000002E-2</c:v>
                </c:pt>
                <c:pt idx="418">
                  <c:v>3.3000000000000002E-2</c:v>
                </c:pt>
                <c:pt idx="419">
                  <c:v>3.3000000000000002E-2</c:v>
                </c:pt>
                <c:pt idx="420">
                  <c:v>3.3000000000000002E-2</c:v>
                </c:pt>
                <c:pt idx="421">
                  <c:v>3.3000000000000002E-2</c:v>
                </c:pt>
                <c:pt idx="422">
                  <c:v>3.3000000000000002E-2</c:v>
                </c:pt>
                <c:pt idx="423">
                  <c:v>3.3000000000000002E-2</c:v>
                </c:pt>
                <c:pt idx="424">
                  <c:v>3.3000000000000002E-2</c:v>
                </c:pt>
                <c:pt idx="425">
                  <c:v>3.3000000000000002E-2</c:v>
                </c:pt>
                <c:pt idx="426">
                  <c:v>3.3000000000000002E-2</c:v>
                </c:pt>
                <c:pt idx="427">
                  <c:v>3.3000000000000002E-2</c:v>
                </c:pt>
                <c:pt idx="428">
                  <c:v>3.3000000000000002E-2</c:v>
                </c:pt>
                <c:pt idx="429">
                  <c:v>3.3000000000000002E-2</c:v>
                </c:pt>
                <c:pt idx="430">
                  <c:v>3.3000000000000002E-2</c:v>
                </c:pt>
                <c:pt idx="431">
                  <c:v>3.3000000000000002E-2</c:v>
                </c:pt>
                <c:pt idx="432">
                  <c:v>3.3000000000000002E-2</c:v>
                </c:pt>
                <c:pt idx="433">
                  <c:v>3.3000000000000002E-2</c:v>
                </c:pt>
                <c:pt idx="434">
                  <c:v>1.6250000000000001E-2</c:v>
                </c:pt>
                <c:pt idx="435">
                  <c:v>1.6250000000000001E-2</c:v>
                </c:pt>
                <c:pt idx="436">
                  <c:v>1.6250000000000001E-2</c:v>
                </c:pt>
                <c:pt idx="437">
                  <c:v>1.6250000000000001E-2</c:v>
                </c:pt>
                <c:pt idx="438">
                  <c:v>1.6250000000000001E-2</c:v>
                </c:pt>
                <c:pt idx="439">
                  <c:v>1.6250000000000001E-2</c:v>
                </c:pt>
                <c:pt idx="440">
                  <c:v>1.6250000000000001E-2</c:v>
                </c:pt>
                <c:pt idx="441">
                  <c:v>2.2291666666666668E-2</c:v>
                </c:pt>
                <c:pt idx="442">
                  <c:v>2.2291666666666668E-2</c:v>
                </c:pt>
                <c:pt idx="443">
                  <c:v>2.2291666666666668E-2</c:v>
                </c:pt>
                <c:pt idx="444">
                  <c:v>2.2291666666666668E-2</c:v>
                </c:pt>
                <c:pt idx="445">
                  <c:v>3.7499999999999999E-3</c:v>
                </c:pt>
                <c:pt idx="446">
                  <c:v>3.7499999999999999E-3</c:v>
                </c:pt>
                <c:pt idx="447">
                  <c:v>3.7499999999999999E-3</c:v>
                </c:pt>
                <c:pt idx="448">
                  <c:v>3.7499999999999999E-3</c:v>
                </c:pt>
                <c:pt idx="449">
                  <c:v>3.7499999999999999E-3</c:v>
                </c:pt>
                <c:pt idx="450">
                  <c:v>3.7499999999999999E-3</c:v>
                </c:pt>
                <c:pt idx="451">
                  <c:v>3.7499999999999999E-3</c:v>
                </c:pt>
                <c:pt idx="452">
                  <c:v>3.7499999999999999E-3</c:v>
                </c:pt>
                <c:pt idx="453">
                  <c:v>3.7499999999999999E-3</c:v>
                </c:pt>
                <c:pt idx="454">
                  <c:v>3.7499999999999999E-3</c:v>
                </c:pt>
                <c:pt idx="455">
                  <c:v>3.7499999999999999E-3</c:v>
                </c:pt>
                <c:pt idx="456">
                  <c:v>3.7499999999999999E-3</c:v>
                </c:pt>
                <c:pt idx="457">
                  <c:v>3.7499999999999999E-3</c:v>
                </c:pt>
                <c:pt idx="458">
                  <c:v>-1.8958333333333334E-2</c:v>
                </c:pt>
                <c:pt idx="459">
                  <c:v>-1.8958333333333334E-2</c:v>
                </c:pt>
                <c:pt idx="460">
                  <c:v>-1.8958333333333334E-2</c:v>
                </c:pt>
                <c:pt idx="461">
                  <c:v>-1.8958333333333334E-2</c:v>
                </c:pt>
                <c:pt idx="462">
                  <c:v>-2.6749999999999999E-2</c:v>
                </c:pt>
                <c:pt idx="463">
                  <c:v>-2.6749999999999999E-2</c:v>
                </c:pt>
                <c:pt idx="464">
                  <c:v>-2.6749999999999999E-2</c:v>
                </c:pt>
                <c:pt idx="465">
                  <c:v>-2.6749999999999999E-2</c:v>
                </c:pt>
                <c:pt idx="466">
                  <c:v>-2.6749999999999999E-2</c:v>
                </c:pt>
                <c:pt idx="467">
                  <c:v>-2.6749999999999999E-2</c:v>
                </c:pt>
                <c:pt idx="468">
                  <c:v>-2.6749999999999999E-2</c:v>
                </c:pt>
                <c:pt idx="469">
                  <c:v>-2.6749999999999999E-2</c:v>
                </c:pt>
                <c:pt idx="470">
                  <c:v>-2.6749999999999999E-2</c:v>
                </c:pt>
                <c:pt idx="471">
                  <c:v>-2.6791666666666665E-2</c:v>
                </c:pt>
                <c:pt idx="472">
                  <c:v>-2.6791666666666665E-2</c:v>
                </c:pt>
                <c:pt idx="473">
                  <c:v>-2.6791666666666665E-2</c:v>
                </c:pt>
                <c:pt idx="474">
                  <c:v>-2.6791666666666665E-2</c:v>
                </c:pt>
                <c:pt idx="475">
                  <c:v>-2.6791666666666665E-2</c:v>
                </c:pt>
                <c:pt idx="476">
                  <c:v>-2.6791666666666665E-2</c:v>
                </c:pt>
                <c:pt idx="477">
                  <c:v>7.7916666666666664E-3</c:v>
                </c:pt>
                <c:pt idx="478">
                  <c:v>7.7916666666666664E-3</c:v>
                </c:pt>
                <c:pt idx="479">
                  <c:v>7.7916666666666664E-3</c:v>
                </c:pt>
                <c:pt idx="480">
                  <c:v>7.7916666666666664E-3</c:v>
                </c:pt>
                <c:pt idx="481">
                  <c:v>7.7916666666666664E-3</c:v>
                </c:pt>
                <c:pt idx="482">
                  <c:v>7.7916666666666664E-3</c:v>
                </c:pt>
                <c:pt idx="483">
                  <c:v>7.7916666666666664E-3</c:v>
                </c:pt>
                <c:pt idx="484">
                  <c:v>7.7916666666666664E-3</c:v>
                </c:pt>
                <c:pt idx="485">
                  <c:v>4.3916666666666666E-2</c:v>
                </c:pt>
                <c:pt idx="486">
                  <c:v>4.3916666666666666E-2</c:v>
                </c:pt>
                <c:pt idx="487">
                  <c:v>6.2875E-2</c:v>
                </c:pt>
                <c:pt idx="488">
                  <c:v>6.2875E-2</c:v>
                </c:pt>
                <c:pt idx="489">
                  <c:v>6.2875E-2</c:v>
                </c:pt>
                <c:pt idx="490">
                  <c:v>6.2875E-2</c:v>
                </c:pt>
                <c:pt idx="491">
                  <c:v>6.9416666666666668E-2</c:v>
                </c:pt>
                <c:pt idx="492">
                  <c:v>6.470833333333334E-2</c:v>
                </c:pt>
                <c:pt idx="493">
                  <c:v>6.470833333333334E-2</c:v>
                </c:pt>
                <c:pt idx="494">
                  <c:v>6.470833333333334E-2</c:v>
                </c:pt>
                <c:pt idx="495">
                  <c:v>6.470833333333334E-2</c:v>
                </c:pt>
                <c:pt idx="496">
                  <c:v>6.470833333333334E-2</c:v>
                </c:pt>
                <c:pt idx="497">
                  <c:v>6.470833333333334E-2</c:v>
                </c:pt>
                <c:pt idx="498">
                  <c:v>6.470833333333334E-2</c:v>
                </c:pt>
                <c:pt idx="499">
                  <c:v>6.470833333333334E-2</c:v>
                </c:pt>
                <c:pt idx="500">
                  <c:v>7.0499999999999993E-2</c:v>
                </c:pt>
                <c:pt idx="501">
                  <c:v>7.0499999999999993E-2</c:v>
                </c:pt>
                <c:pt idx="502">
                  <c:v>7.0499999999999993E-2</c:v>
                </c:pt>
                <c:pt idx="503">
                  <c:v>7.0499999999999993E-2</c:v>
                </c:pt>
                <c:pt idx="504">
                  <c:v>7.0499999999999993E-2</c:v>
                </c:pt>
                <c:pt idx="505">
                  <c:v>7.0499999999999993E-2</c:v>
                </c:pt>
                <c:pt idx="506">
                  <c:v>7.0499999999999993E-2</c:v>
                </c:pt>
                <c:pt idx="507">
                  <c:v>7.0499999999999993E-2</c:v>
                </c:pt>
                <c:pt idx="508">
                  <c:v>7.0499999999999993E-2</c:v>
                </c:pt>
                <c:pt idx="509">
                  <c:v>0.11704166666666667</c:v>
                </c:pt>
                <c:pt idx="510">
                  <c:v>0.11704166666666667</c:v>
                </c:pt>
                <c:pt idx="511">
                  <c:v>7.1624999999999994E-2</c:v>
                </c:pt>
                <c:pt idx="512">
                  <c:v>7.1624999999999994E-2</c:v>
                </c:pt>
                <c:pt idx="513">
                  <c:v>7.1624999999999994E-2</c:v>
                </c:pt>
                <c:pt idx="514">
                  <c:v>7.1624999999999994E-2</c:v>
                </c:pt>
                <c:pt idx="515">
                  <c:v>7.1624999999999994E-2</c:v>
                </c:pt>
                <c:pt idx="516">
                  <c:v>7.1624999999999994E-2</c:v>
                </c:pt>
                <c:pt idx="517">
                  <c:v>7.1624999999999994E-2</c:v>
                </c:pt>
                <c:pt idx="518">
                  <c:v>7.1624999999999994E-2</c:v>
                </c:pt>
                <c:pt idx="519">
                  <c:v>7.1624999999999994E-2</c:v>
                </c:pt>
                <c:pt idx="520">
                  <c:v>7.1624999999999994E-2</c:v>
                </c:pt>
                <c:pt idx="521">
                  <c:v>7.1624999999999994E-2</c:v>
                </c:pt>
                <c:pt idx="522">
                  <c:v>0.10208333333333333</c:v>
                </c:pt>
                <c:pt idx="523">
                  <c:v>0.10208333333333333</c:v>
                </c:pt>
                <c:pt idx="524">
                  <c:v>0.10208333333333333</c:v>
                </c:pt>
                <c:pt idx="525">
                  <c:v>0.10208333333333333</c:v>
                </c:pt>
                <c:pt idx="526">
                  <c:v>0.10208333333333333</c:v>
                </c:pt>
                <c:pt idx="527">
                  <c:v>0.10208333333333333</c:v>
                </c:pt>
                <c:pt idx="528">
                  <c:v>0.10208333333333333</c:v>
                </c:pt>
                <c:pt idx="529">
                  <c:v>0.10208333333333333</c:v>
                </c:pt>
                <c:pt idx="530">
                  <c:v>0.10208333333333333</c:v>
                </c:pt>
                <c:pt idx="531">
                  <c:v>8.0916666666666665E-2</c:v>
                </c:pt>
                <c:pt idx="532">
                  <c:v>8.0916666666666665E-2</c:v>
                </c:pt>
                <c:pt idx="533">
                  <c:v>8.0916666666666665E-2</c:v>
                </c:pt>
                <c:pt idx="534">
                  <c:v>8.0916666666666665E-2</c:v>
                </c:pt>
                <c:pt idx="535">
                  <c:v>8.0916666666666665E-2</c:v>
                </c:pt>
                <c:pt idx="536">
                  <c:v>8.0916666666666665E-2</c:v>
                </c:pt>
                <c:pt idx="537">
                  <c:v>2.5416666666666667E-2</c:v>
                </c:pt>
                <c:pt idx="538">
                  <c:v>2.5416666666666667E-2</c:v>
                </c:pt>
                <c:pt idx="539">
                  <c:v>2.5416666666666667E-2</c:v>
                </c:pt>
                <c:pt idx="540">
                  <c:v>2.5416666666666667E-2</c:v>
                </c:pt>
                <c:pt idx="541">
                  <c:v>2.5416666666666667E-2</c:v>
                </c:pt>
                <c:pt idx="542">
                  <c:v>2.5416666666666667E-2</c:v>
                </c:pt>
                <c:pt idx="543">
                  <c:v>2.5416666666666667E-2</c:v>
                </c:pt>
                <c:pt idx="544">
                  <c:v>2.5416666666666667E-2</c:v>
                </c:pt>
                <c:pt idx="545">
                  <c:v>2.5416666666666667E-2</c:v>
                </c:pt>
                <c:pt idx="546">
                  <c:v>2.5416666666666667E-2</c:v>
                </c:pt>
                <c:pt idx="547">
                  <c:v>2.5416666666666667E-2</c:v>
                </c:pt>
                <c:pt idx="548">
                  <c:v>2.5416666666666667E-2</c:v>
                </c:pt>
                <c:pt idx="549">
                  <c:v>2.5416666666666667E-2</c:v>
                </c:pt>
                <c:pt idx="550">
                  <c:v>2.5416666666666667E-2</c:v>
                </c:pt>
                <c:pt idx="551">
                  <c:v>4.6625E-2</c:v>
                </c:pt>
                <c:pt idx="552">
                  <c:v>4.6625E-2</c:v>
                </c:pt>
                <c:pt idx="553">
                  <c:v>4.6625E-2</c:v>
                </c:pt>
                <c:pt idx="554">
                  <c:v>7.4624999999999997E-2</c:v>
                </c:pt>
                <c:pt idx="555">
                  <c:v>7.4624999999999997E-2</c:v>
                </c:pt>
                <c:pt idx="556">
                  <c:v>7.4624999999999997E-2</c:v>
                </c:pt>
                <c:pt idx="557">
                  <c:v>7.4624999999999997E-2</c:v>
                </c:pt>
                <c:pt idx="558">
                  <c:v>7.4624999999999997E-2</c:v>
                </c:pt>
                <c:pt idx="559">
                  <c:v>7.4624999999999997E-2</c:v>
                </c:pt>
                <c:pt idx="560">
                  <c:v>5.5875000000000001E-2</c:v>
                </c:pt>
                <c:pt idx="561">
                  <c:v>5.5875000000000001E-2</c:v>
                </c:pt>
                <c:pt idx="562">
                  <c:v>5.5875000000000001E-2</c:v>
                </c:pt>
                <c:pt idx="563">
                  <c:v>5.5875000000000001E-2</c:v>
                </c:pt>
                <c:pt idx="564">
                  <c:v>5.5875000000000001E-2</c:v>
                </c:pt>
                <c:pt idx="565">
                  <c:v>5.5875000000000001E-2</c:v>
                </c:pt>
                <c:pt idx="566">
                  <c:v>5.5875000000000001E-2</c:v>
                </c:pt>
                <c:pt idx="567">
                  <c:v>5.5875000000000001E-2</c:v>
                </c:pt>
                <c:pt idx="568">
                  <c:v>5.5875000000000001E-2</c:v>
                </c:pt>
                <c:pt idx="569">
                  <c:v>5.5875000000000001E-2</c:v>
                </c:pt>
                <c:pt idx="570">
                  <c:v>5.5875000000000001E-2</c:v>
                </c:pt>
                <c:pt idx="571">
                  <c:v>5.5875000000000001E-2</c:v>
                </c:pt>
                <c:pt idx="572">
                  <c:v>5.5875000000000001E-2</c:v>
                </c:pt>
                <c:pt idx="573">
                  <c:v>5.5875000000000001E-2</c:v>
                </c:pt>
                <c:pt idx="574">
                  <c:v>5.5875000000000001E-2</c:v>
                </c:pt>
                <c:pt idx="575">
                  <c:v>8.1791666666666665E-2</c:v>
                </c:pt>
                <c:pt idx="576">
                  <c:v>8.1791666666666665E-2</c:v>
                </c:pt>
                <c:pt idx="577">
                  <c:v>8.1791666666666665E-2</c:v>
                </c:pt>
                <c:pt idx="578">
                  <c:v>8.1791666666666665E-2</c:v>
                </c:pt>
                <c:pt idx="579">
                  <c:v>8.1791666666666665E-2</c:v>
                </c:pt>
                <c:pt idx="580">
                  <c:v>8.1791666666666665E-2</c:v>
                </c:pt>
                <c:pt idx="581">
                  <c:v>0.11166666666666666</c:v>
                </c:pt>
                <c:pt idx="582">
                  <c:v>0.11166666666666666</c:v>
                </c:pt>
                <c:pt idx="583">
                  <c:v>0.11166666666666666</c:v>
                </c:pt>
                <c:pt idx="584">
                  <c:v>0.11166666666666666</c:v>
                </c:pt>
                <c:pt idx="585">
                  <c:v>0.11166666666666666</c:v>
                </c:pt>
                <c:pt idx="586">
                  <c:v>0.11166666666666666</c:v>
                </c:pt>
                <c:pt idx="587">
                  <c:v>0.11166666666666666</c:v>
                </c:pt>
                <c:pt idx="588">
                  <c:v>0.11166666666666666</c:v>
                </c:pt>
                <c:pt idx="589">
                  <c:v>0.11166666666666666</c:v>
                </c:pt>
                <c:pt idx="590">
                  <c:v>0.11166666666666666</c:v>
                </c:pt>
                <c:pt idx="591">
                  <c:v>0.11166666666666666</c:v>
                </c:pt>
                <c:pt idx="592">
                  <c:v>0.113375</c:v>
                </c:pt>
                <c:pt idx="593">
                  <c:v>0.113375</c:v>
                </c:pt>
                <c:pt idx="594">
                  <c:v>0.113375</c:v>
                </c:pt>
                <c:pt idx="595">
                  <c:v>0.113375</c:v>
                </c:pt>
                <c:pt idx="596">
                  <c:v>0.113375</c:v>
                </c:pt>
                <c:pt idx="597">
                  <c:v>0.13058333333333333</c:v>
                </c:pt>
                <c:pt idx="598">
                  <c:v>0.12416666666666666</c:v>
                </c:pt>
                <c:pt idx="599">
                  <c:v>0.109375</c:v>
                </c:pt>
                <c:pt idx="600">
                  <c:v>0.109375</c:v>
                </c:pt>
                <c:pt idx="601">
                  <c:v>0.109375</c:v>
                </c:pt>
                <c:pt idx="602">
                  <c:v>0.109375</c:v>
                </c:pt>
                <c:pt idx="603">
                  <c:v>0.109375</c:v>
                </c:pt>
                <c:pt idx="604">
                  <c:v>0.109375</c:v>
                </c:pt>
                <c:pt idx="605">
                  <c:v>0.109375</c:v>
                </c:pt>
                <c:pt idx="606">
                  <c:v>0.109375</c:v>
                </c:pt>
                <c:pt idx="607">
                  <c:v>0.109375</c:v>
                </c:pt>
                <c:pt idx="608">
                  <c:v>0.109375</c:v>
                </c:pt>
                <c:pt idx="609">
                  <c:v>0.109375</c:v>
                </c:pt>
                <c:pt idx="610">
                  <c:v>0.109375</c:v>
                </c:pt>
                <c:pt idx="611">
                  <c:v>0.109375</c:v>
                </c:pt>
                <c:pt idx="612">
                  <c:v>0.109375</c:v>
                </c:pt>
                <c:pt idx="613">
                  <c:v>0.109375</c:v>
                </c:pt>
                <c:pt idx="614">
                  <c:v>0.109375</c:v>
                </c:pt>
                <c:pt idx="615">
                  <c:v>0.13995833333333332</c:v>
                </c:pt>
                <c:pt idx="616">
                  <c:v>0.13995833333333332</c:v>
                </c:pt>
                <c:pt idx="617">
                  <c:v>0.13995833333333332</c:v>
                </c:pt>
                <c:pt idx="618">
                  <c:v>0.13995833333333332</c:v>
                </c:pt>
                <c:pt idx="619">
                  <c:v>0.13995833333333332</c:v>
                </c:pt>
                <c:pt idx="620">
                  <c:v>0.13995833333333332</c:v>
                </c:pt>
                <c:pt idx="621">
                  <c:v>0.13995833333333332</c:v>
                </c:pt>
                <c:pt idx="622">
                  <c:v>0.13995833333333332</c:v>
                </c:pt>
                <c:pt idx="623">
                  <c:v>0.13995833333333332</c:v>
                </c:pt>
                <c:pt idx="624">
                  <c:v>0.13995833333333332</c:v>
                </c:pt>
                <c:pt idx="625">
                  <c:v>0.13995833333333332</c:v>
                </c:pt>
                <c:pt idx="626">
                  <c:v>0.13995833333333332</c:v>
                </c:pt>
                <c:pt idx="627">
                  <c:v>0.13995833333333332</c:v>
                </c:pt>
                <c:pt idx="628">
                  <c:v>0.13995833333333332</c:v>
                </c:pt>
                <c:pt idx="629">
                  <c:v>0.13995833333333332</c:v>
                </c:pt>
                <c:pt idx="630">
                  <c:v>0.13995833333333332</c:v>
                </c:pt>
                <c:pt idx="631">
                  <c:v>0.13995833333333332</c:v>
                </c:pt>
                <c:pt idx="632">
                  <c:v>0.13995833333333332</c:v>
                </c:pt>
                <c:pt idx="633">
                  <c:v>0.13995833333333332</c:v>
                </c:pt>
                <c:pt idx="634">
                  <c:v>0.13995833333333332</c:v>
                </c:pt>
                <c:pt idx="635">
                  <c:v>0.13995833333333332</c:v>
                </c:pt>
                <c:pt idx="636">
                  <c:v>0.13995833333333332</c:v>
                </c:pt>
                <c:pt idx="637">
                  <c:v>0.13995833333333332</c:v>
                </c:pt>
                <c:pt idx="638">
                  <c:v>0.13995833333333332</c:v>
                </c:pt>
                <c:pt idx="639">
                  <c:v>0.13995833333333332</c:v>
                </c:pt>
                <c:pt idx="640">
                  <c:v>0.13995833333333332</c:v>
                </c:pt>
                <c:pt idx="641">
                  <c:v>0.13995833333333332</c:v>
                </c:pt>
                <c:pt idx="642">
                  <c:v>0.13995833333333332</c:v>
                </c:pt>
                <c:pt idx="643">
                  <c:v>0.13995833333333332</c:v>
                </c:pt>
                <c:pt idx="644">
                  <c:v>0.13995833333333332</c:v>
                </c:pt>
                <c:pt idx="645">
                  <c:v>0.13995833333333332</c:v>
                </c:pt>
                <c:pt idx="646">
                  <c:v>0.13995833333333332</c:v>
                </c:pt>
                <c:pt idx="647">
                  <c:v>0.13995833333333332</c:v>
                </c:pt>
                <c:pt idx="648">
                  <c:v>0.13995833333333332</c:v>
                </c:pt>
                <c:pt idx="649">
                  <c:v>0.13995833333333332</c:v>
                </c:pt>
                <c:pt idx="650">
                  <c:v>0.13995833333333332</c:v>
                </c:pt>
                <c:pt idx="651">
                  <c:v>0.13995833333333332</c:v>
                </c:pt>
                <c:pt idx="652">
                  <c:v>0.13995833333333332</c:v>
                </c:pt>
                <c:pt idx="653">
                  <c:v>0.16466666666666666</c:v>
                </c:pt>
                <c:pt idx="654">
                  <c:v>0.19766666666666666</c:v>
                </c:pt>
                <c:pt idx="655">
                  <c:v>0.19766666666666666</c:v>
                </c:pt>
                <c:pt idx="656">
                  <c:v>0.19766666666666666</c:v>
                </c:pt>
                <c:pt idx="657">
                  <c:v>0.19766666666666666</c:v>
                </c:pt>
                <c:pt idx="658">
                  <c:v>0.19766666666666666</c:v>
                </c:pt>
                <c:pt idx="659">
                  <c:v>0.19766666666666666</c:v>
                </c:pt>
                <c:pt idx="660">
                  <c:v>0.19766666666666666</c:v>
                </c:pt>
                <c:pt idx="661">
                  <c:v>0.19766666666666666</c:v>
                </c:pt>
                <c:pt idx="662">
                  <c:v>0.19766666666666666</c:v>
                </c:pt>
                <c:pt idx="663">
                  <c:v>0.19766666666666666</c:v>
                </c:pt>
                <c:pt idx="664">
                  <c:v>0.19766666666666666</c:v>
                </c:pt>
                <c:pt idx="665">
                  <c:v>0.19766666666666666</c:v>
                </c:pt>
                <c:pt idx="666">
                  <c:v>0.19766666666666666</c:v>
                </c:pt>
                <c:pt idx="667">
                  <c:v>0.19766666666666666</c:v>
                </c:pt>
                <c:pt idx="668">
                  <c:v>0.19766666666666666</c:v>
                </c:pt>
                <c:pt idx="669">
                  <c:v>0.14704166666666665</c:v>
                </c:pt>
                <c:pt idx="670">
                  <c:v>0.14704166666666665</c:v>
                </c:pt>
                <c:pt idx="671">
                  <c:v>0.14704166666666665</c:v>
                </c:pt>
                <c:pt idx="672">
                  <c:v>0.14704166666666665</c:v>
                </c:pt>
                <c:pt idx="673">
                  <c:v>0.14704166666666665</c:v>
                </c:pt>
                <c:pt idx="674">
                  <c:v>0.14704166666666665</c:v>
                </c:pt>
                <c:pt idx="675">
                  <c:v>0.14704166666666665</c:v>
                </c:pt>
                <c:pt idx="676">
                  <c:v>0.14704166666666665</c:v>
                </c:pt>
                <c:pt idx="677">
                  <c:v>0.14704166666666665</c:v>
                </c:pt>
                <c:pt idx="678">
                  <c:v>0.14704166666666665</c:v>
                </c:pt>
                <c:pt idx="679">
                  <c:v>0.14704166666666665</c:v>
                </c:pt>
                <c:pt idx="680">
                  <c:v>0.14704166666666665</c:v>
                </c:pt>
                <c:pt idx="681">
                  <c:v>0.14704166666666665</c:v>
                </c:pt>
                <c:pt idx="682">
                  <c:v>0.14704166666666665</c:v>
                </c:pt>
                <c:pt idx="683">
                  <c:v>0.14704166666666665</c:v>
                </c:pt>
                <c:pt idx="684">
                  <c:v>0.14704166666666665</c:v>
                </c:pt>
                <c:pt idx="685">
                  <c:v>0.14704166666666665</c:v>
                </c:pt>
                <c:pt idx="686">
                  <c:v>0.14704166666666665</c:v>
                </c:pt>
                <c:pt idx="687">
                  <c:v>0.14704166666666665</c:v>
                </c:pt>
                <c:pt idx="688">
                  <c:v>0.16608333333333333</c:v>
                </c:pt>
                <c:pt idx="689">
                  <c:v>0.16608333333333333</c:v>
                </c:pt>
                <c:pt idx="690">
                  <c:v>0.16608333333333333</c:v>
                </c:pt>
                <c:pt idx="691">
                  <c:v>0.16608333333333333</c:v>
                </c:pt>
                <c:pt idx="692">
                  <c:v>0.16608333333333333</c:v>
                </c:pt>
                <c:pt idx="693">
                  <c:v>0.16608333333333333</c:v>
                </c:pt>
                <c:pt idx="694">
                  <c:v>0.16608333333333333</c:v>
                </c:pt>
                <c:pt idx="695">
                  <c:v>0.16608333333333333</c:v>
                </c:pt>
                <c:pt idx="696">
                  <c:v>0.16608333333333333</c:v>
                </c:pt>
                <c:pt idx="697">
                  <c:v>0.16608333333333333</c:v>
                </c:pt>
                <c:pt idx="698">
                  <c:v>0.16608333333333333</c:v>
                </c:pt>
                <c:pt idx="699">
                  <c:v>0.16608333333333333</c:v>
                </c:pt>
                <c:pt idx="700">
                  <c:v>0.16608333333333333</c:v>
                </c:pt>
                <c:pt idx="701">
                  <c:v>0.16608333333333333</c:v>
                </c:pt>
                <c:pt idx="702">
                  <c:v>0.16608333333333333</c:v>
                </c:pt>
                <c:pt idx="703">
                  <c:v>0.16608333333333333</c:v>
                </c:pt>
                <c:pt idx="704">
                  <c:v>0.16608333333333333</c:v>
                </c:pt>
                <c:pt idx="705">
                  <c:v>0.16608333333333333</c:v>
                </c:pt>
                <c:pt idx="706">
                  <c:v>0.16608333333333333</c:v>
                </c:pt>
                <c:pt idx="707">
                  <c:v>0.16608333333333333</c:v>
                </c:pt>
                <c:pt idx="708">
                  <c:v>0.16608333333333333</c:v>
                </c:pt>
                <c:pt idx="709">
                  <c:v>0.16608333333333333</c:v>
                </c:pt>
                <c:pt idx="710">
                  <c:v>0.16608333333333333</c:v>
                </c:pt>
                <c:pt idx="711">
                  <c:v>0.16608333333333333</c:v>
                </c:pt>
                <c:pt idx="712">
                  <c:v>0.16608333333333333</c:v>
                </c:pt>
                <c:pt idx="713">
                  <c:v>0.16608333333333333</c:v>
                </c:pt>
                <c:pt idx="714">
                  <c:v>0.16608333333333333</c:v>
                </c:pt>
                <c:pt idx="715">
                  <c:v>0.16608333333333333</c:v>
                </c:pt>
                <c:pt idx="716">
                  <c:v>0.16608333333333333</c:v>
                </c:pt>
                <c:pt idx="717">
                  <c:v>0.16608333333333333</c:v>
                </c:pt>
                <c:pt idx="718">
                  <c:v>0.16608333333333333</c:v>
                </c:pt>
                <c:pt idx="719">
                  <c:v>0.16608333333333333</c:v>
                </c:pt>
                <c:pt idx="720">
                  <c:v>0.16608333333333333</c:v>
                </c:pt>
                <c:pt idx="721">
                  <c:v>0.16608333333333333</c:v>
                </c:pt>
                <c:pt idx="722">
                  <c:v>0.16608333333333333</c:v>
                </c:pt>
                <c:pt idx="723">
                  <c:v>0.16608333333333333</c:v>
                </c:pt>
                <c:pt idx="724">
                  <c:v>0.16608333333333333</c:v>
                </c:pt>
                <c:pt idx="725">
                  <c:v>0.12908333333333333</c:v>
                </c:pt>
                <c:pt idx="726">
                  <c:v>0.16679166666666667</c:v>
                </c:pt>
                <c:pt idx="727">
                  <c:v>0.16679166666666667</c:v>
                </c:pt>
                <c:pt idx="728">
                  <c:v>0.16679166666666667</c:v>
                </c:pt>
                <c:pt idx="729">
                  <c:v>0.16679166666666667</c:v>
                </c:pt>
                <c:pt idx="730">
                  <c:v>0.16679166666666667</c:v>
                </c:pt>
                <c:pt idx="731">
                  <c:v>0.16679166666666667</c:v>
                </c:pt>
                <c:pt idx="732">
                  <c:v>0.16679166666666667</c:v>
                </c:pt>
                <c:pt idx="733">
                  <c:v>0.16679166666666667</c:v>
                </c:pt>
                <c:pt idx="734">
                  <c:v>0.16679166666666667</c:v>
                </c:pt>
                <c:pt idx="735">
                  <c:v>0.15204166666666666</c:v>
                </c:pt>
                <c:pt idx="736">
                  <c:v>0.15204166666666666</c:v>
                </c:pt>
                <c:pt idx="737">
                  <c:v>0.15204166666666666</c:v>
                </c:pt>
                <c:pt idx="738">
                  <c:v>0.15204166666666666</c:v>
                </c:pt>
                <c:pt idx="739">
                  <c:v>0.15204166666666666</c:v>
                </c:pt>
                <c:pt idx="740">
                  <c:v>0.15204166666666666</c:v>
                </c:pt>
                <c:pt idx="741">
                  <c:v>0.15204166666666666</c:v>
                </c:pt>
                <c:pt idx="742">
                  <c:v>0.15204166666666666</c:v>
                </c:pt>
                <c:pt idx="743">
                  <c:v>0.15204166666666666</c:v>
                </c:pt>
                <c:pt idx="744">
                  <c:v>0.15204166666666666</c:v>
                </c:pt>
                <c:pt idx="745">
                  <c:v>0.15204166666666666</c:v>
                </c:pt>
                <c:pt idx="746">
                  <c:v>0.15204166666666666</c:v>
                </c:pt>
                <c:pt idx="747">
                  <c:v>0.15204166666666666</c:v>
                </c:pt>
                <c:pt idx="748">
                  <c:v>0.15204166666666666</c:v>
                </c:pt>
                <c:pt idx="749">
                  <c:v>0.15204166666666666</c:v>
                </c:pt>
                <c:pt idx="750">
                  <c:v>0.15204166666666666</c:v>
                </c:pt>
                <c:pt idx="751">
                  <c:v>9.5458333333333339E-2</c:v>
                </c:pt>
                <c:pt idx="752">
                  <c:v>9.5458333333333339E-2</c:v>
                </c:pt>
                <c:pt idx="753">
                  <c:v>6.7958333333333329E-2</c:v>
                </c:pt>
                <c:pt idx="754">
                  <c:v>6.7958333333333329E-2</c:v>
                </c:pt>
                <c:pt idx="755">
                  <c:v>6.7958333333333329E-2</c:v>
                </c:pt>
                <c:pt idx="756">
                  <c:v>6.7958333333333329E-2</c:v>
                </c:pt>
                <c:pt idx="757">
                  <c:v>6.7958333333333329E-2</c:v>
                </c:pt>
                <c:pt idx="758">
                  <c:v>6.7958333333333329E-2</c:v>
                </c:pt>
                <c:pt idx="759">
                  <c:v>6.7958333333333329E-2</c:v>
                </c:pt>
                <c:pt idx="760">
                  <c:v>6.7958333333333329E-2</c:v>
                </c:pt>
                <c:pt idx="761">
                  <c:v>6.7958333333333329E-2</c:v>
                </c:pt>
                <c:pt idx="762">
                  <c:v>6.7958333333333329E-2</c:v>
                </c:pt>
                <c:pt idx="763">
                  <c:v>6.7958333333333329E-2</c:v>
                </c:pt>
                <c:pt idx="764">
                  <c:v>6.7958333333333329E-2</c:v>
                </c:pt>
                <c:pt idx="765">
                  <c:v>6.7958333333333329E-2</c:v>
                </c:pt>
                <c:pt idx="766">
                  <c:v>6.7958333333333329E-2</c:v>
                </c:pt>
                <c:pt idx="767">
                  <c:v>6.7958333333333329E-2</c:v>
                </c:pt>
                <c:pt idx="768">
                  <c:v>6.7958333333333329E-2</c:v>
                </c:pt>
                <c:pt idx="769">
                  <c:v>6.7958333333333329E-2</c:v>
                </c:pt>
                <c:pt idx="770">
                  <c:v>6.7958333333333329E-2</c:v>
                </c:pt>
                <c:pt idx="771">
                  <c:v>8.5625000000000007E-2</c:v>
                </c:pt>
                <c:pt idx="772">
                  <c:v>8.5625000000000007E-2</c:v>
                </c:pt>
                <c:pt idx="773">
                  <c:v>8.5625000000000007E-2</c:v>
                </c:pt>
                <c:pt idx="774">
                  <c:v>8.5625000000000007E-2</c:v>
                </c:pt>
                <c:pt idx="775">
                  <c:v>8.5625000000000007E-2</c:v>
                </c:pt>
                <c:pt idx="776">
                  <c:v>8.5625000000000007E-2</c:v>
                </c:pt>
                <c:pt idx="777">
                  <c:v>7.2874999999999995E-2</c:v>
                </c:pt>
                <c:pt idx="778">
                  <c:v>7.2874999999999995E-2</c:v>
                </c:pt>
                <c:pt idx="779">
                  <c:v>7.2874999999999995E-2</c:v>
                </c:pt>
                <c:pt idx="780">
                  <c:v>7.2874999999999995E-2</c:v>
                </c:pt>
                <c:pt idx="781">
                  <c:v>7.2874999999999995E-2</c:v>
                </c:pt>
                <c:pt idx="782">
                  <c:v>7.2874999999999995E-2</c:v>
                </c:pt>
                <c:pt idx="783">
                  <c:v>7.2874999999999995E-2</c:v>
                </c:pt>
                <c:pt idx="784">
                  <c:v>7.2874999999999995E-2</c:v>
                </c:pt>
                <c:pt idx="785">
                  <c:v>7.2874999999999995E-2</c:v>
                </c:pt>
                <c:pt idx="786">
                  <c:v>7.2874999999999995E-2</c:v>
                </c:pt>
                <c:pt idx="787">
                  <c:v>7.0708333333333331E-2</c:v>
                </c:pt>
                <c:pt idx="788">
                  <c:v>7.0708333333333331E-2</c:v>
                </c:pt>
                <c:pt idx="789">
                  <c:v>7.0708333333333331E-2</c:v>
                </c:pt>
                <c:pt idx="790">
                  <c:v>7.0708333333333331E-2</c:v>
                </c:pt>
                <c:pt idx="791">
                  <c:v>7.0708333333333331E-2</c:v>
                </c:pt>
                <c:pt idx="792">
                  <c:v>7.0708333333333331E-2</c:v>
                </c:pt>
                <c:pt idx="793">
                  <c:v>7.0708333333333331E-2</c:v>
                </c:pt>
                <c:pt idx="794">
                  <c:v>7.0708333333333331E-2</c:v>
                </c:pt>
                <c:pt idx="795">
                  <c:v>7.0708333333333331E-2</c:v>
                </c:pt>
                <c:pt idx="796">
                  <c:v>7.0708333333333331E-2</c:v>
                </c:pt>
                <c:pt idx="797">
                  <c:v>7.0708333333333331E-2</c:v>
                </c:pt>
                <c:pt idx="798">
                  <c:v>7.0708333333333331E-2</c:v>
                </c:pt>
                <c:pt idx="799">
                  <c:v>7.0708333333333331E-2</c:v>
                </c:pt>
                <c:pt idx="800">
                  <c:v>7.0708333333333331E-2</c:v>
                </c:pt>
                <c:pt idx="801">
                  <c:v>7.0708333333333331E-2</c:v>
                </c:pt>
                <c:pt idx="802">
                  <c:v>7.0708333333333331E-2</c:v>
                </c:pt>
                <c:pt idx="803">
                  <c:v>7.0708333333333331E-2</c:v>
                </c:pt>
                <c:pt idx="804">
                  <c:v>7.0708333333333331E-2</c:v>
                </c:pt>
                <c:pt idx="805">
                  <c:v>7.0708333333333331E-2</c:v>
                </c:pt>
                <c:pt idx="806">
                  <c:v>7.0708333333333331E-2</c:v>
                </c:pt>
                <c:pt idx="807">
                  <c:v>7.0708333333333331E-2</c:v>
                </c:pt>
                <c:pt idx="808">
                  <c:v>7.0708333333333331E-2</c:v>
                </c:pt>
                <c:pt idx="809">
                  <c:v>7.0708333333333331E-2</c:v>
                </c:pt>
                <c:pt idx="810">
                  <c:v>7.0708333333333331E-2</c:v>
                </c:pt>
                <c:pt idx="811">
                  <c:v>7.0708333333333331E-2</c:v>
                </c:pt>
                <c:pt idx="812">
                  <c:v>7.0708333333333331E-2</c:v>
                </c:pt>
                <c:pt idx="813">
                  <c:v>7.0708333333333331E-2</c:v>
                </c:pt>
                <c:pt idx="814">
                  <c:v>7.0708333333333331E-2</c:v>
                </c:pt>
                <c:pt idx="815">
                  <c:v>7.0708333333333331E-2</c:v>
                </c:pt>
                <c:pt idx="816">
                  <c:v>8.0541666666666664E-2</c:v>
                </c:pt>
                <c:pt idx="817">
                  <c:v>9.0874999999999997E-2</c:v>
                </c:pt>
                <c:pt idx="818">
                  <c:v>9.0874999999999997E-2</c:v>
                </c:pt>
                <c:pt idx="819">
                  <c:v>9.0874999999999997E-2</c:v>
                </c:pt>
                <c:pt idx="820">
                  <c:v>9.0874999999999997E-2</c:v>
                </c:pt>
                <c:pt idx="821">
                  <c:v>9.0874999999999997E-2</c:v>
                </c:pt>
                <c:pt idx="822">
                  <c:v>9.0874999999999997E-2</c:v>
                </c:pt>
                <c:pt idx="823">
                  <c:v>9.0874999999999997E-2</c:v>
                </c:pt>
                <c:pt idx="824">
                  <c:v>9.0874999999999997E-2</c:v>
                </c:pt>
                <c:pt idx="825">
                  <c:v>9.0874999999999997E-2</c:v>
                </c:pt>
                <c:pt idx="826">
                  <c:v>9.0874999999999997E-2</c:v>
                </c:pt>
                <c:pt idx="827">
                  <c:v>9.0874999999999997E-2</c:v>
                </c:pt>
                <c:pt idx="828">
                  <c:v>9.0874999999999997E-2</c:v>
                </c:pt>
                <c:pt idx="829">
                  <c:v>9.0874999999999997E-2</c:v>
                </c:pt>
                <c:pt idx="830">
                  <c:v>9.0874999999999997E-2</c:v>
                </c:pt>
                <c:pt idx="831">
                  <c:v>9.0874999999999997E-2</c:v>
                </c:pt>
                <c:pt idx="832">
                  <c:v>9.0874999999999997E-2</c:v>
                </c:pt>
                <c:pt idx="833">
                  <c:v>9.0874999999999997E-2</c:v>
                </c:pt>
                <c:pt idx="834">
                  <c:v>9.0874999999999997E-2</c:v>
                </c:pt>
                <c:pt idx="835">
                  <c:v>9.0874999999999997E-2</c:v>
                </c:pt>
                <c:pt idx="836">
                  <c:v>9.0874999999999997E-2</c:v>
                </c:pt>
                <c:pt idx="837">
                  <c:v>9.0874999999999997E-2</c:v>
                </c:pt>
                <c:pt idx="838">
                  <c:v>9.0874999999999997E-2</c:v>
                </c:pt>
                <c:pt idx="839">
                  <c:v>9.0874999999999997E-2</c:v>
                </c:pt>
                <c:pt idx="840">
                  <c:v>9.0874999999999997E-2</c:v>
                </c:pt>
                <c:pt idx="841">
                  <c:v>9.0874999999999997E-2</c:v>
                </c:pt>
                <c:pt idx="842">
                  <c:v>9.0874999999999997E-2</c:v>
                </c:pt>
                <c:pt idx="843">
                  <c:v>9.0874999999999997E-2</c:v>
                </c:pt>
                <c:pt idx="844">
                  <c:v>9.0874999999999997E-2</c:v>
                </c:pt>
                <c:pt idx="845">
                  <c:v>9.0874999999999997E-2</c:v>
                </c:pt>
                <c:pt idx="846">
                  <c:v>9.0874999999999997E-2</c:v>
                </c:pt>
                <c:pt idx="847">
                  <c:v>9.0874999999999997E-2</c:v>
                </c:pt>
                <c:pt idx="848">
                  <c:v>9.0874999999999997E-2</c:v>
                </c:pt>
                <c:pt idx="849">
                  <c:v>9.0874999999999997E-2</c:v>
                </c:pt>
                <c:pt idx="850">
                  <c:v>9.0874999999999997E-2</c:v>
                </c:pt>
                <c:pt idx="851">
                  <c:v>9.0874999999999997E-2</c:v>
                </c:pt>
                <c:pt idx="852">
                  <c:v>9.0874999999999997E-2</c:v>
                </c:pt>
                <c:pt idx="853">
                  <c:v>9.0874999999999997E-2</c:v>
                </c:pt>
                <c:pt idx="854">
                  <c:v>9.0874999999999997E-2</c:v>
                </c:pt>
                <c:pt idx="855">
                  <c:v>9.0874999999999997E-2</c:v>
                </c:pt>
                <c:pt idx="856">
                  <c:v>9.0874999999999997E-2</c:v>
                </c:pt>
                <c:pt idx="857">
                  <c:v>9.0874999999999997E-2</c:v>
                </c:pt>
                <c:pt idx="858">
                  <c:v>9.0874999999999997E-2</c:v>
                </c:pt>
                <c:pt idx="859">
                  <c:v>9.0874999999999997E-2</c:v>
                </c:pt>
                <c:pt idx="860">
                  <c:v>9.0874999999999997E-2</c:v>
                </c:pt>
                <c:pt idx="861">
                  <c:v>9.0874999999999997E-2</c:v>
                </c:pt>
                <c:pt idx="862">
                  <c:v>9.0874999999999997E-2</c:v>
                </c:pt>
                <c:pt idx="863">
                  <c:v>9.0874999999999997E-2</c:v>
                </c:pt>
                <c:pt idx="864">
                  <c:v>9.0874999999999997E-2</c:v>
                </c:pt>
                <c:pt idx="865">
                  <c:v>9.0874999999999997E-2</c:v>
                </c:pt>
                <c:pt idx="866">
                  <c:v>9.0874999999999997E-2</c:v>
                </c:pt>
                <c:pt idx="867">
                  <c:v>9.0874999999999997E-2</c:v>
                </c:pt>
                <c:pt idx="868">
                  <c:v>9.0874999999999997E-2</c:v>
                </c:pt>
                <c:pt idx="869">
                  <c:v>9.0874999999999997E-2</c:v>
                </c:pt>
                <c:pt idx="870">
                  <c:v>9.0874999999999997E-2</c:v>
                </c:pt>
                <c:pt idx="871">
                  <c:v>9.0874999999999997E-2</c:v>
                </c:pt>
                <c:pt idx="872">
                  <c:v>9.0874999999999997E-2</c:v>
                </c:pt>
                <c:pt idx="873">
                  <c:v>9.0874999999999997E-2</c:v>
                </c:pt>
                <c:pt idx="874">
                  <c:v>9.0874999999999997E-2</c:v>
                </c:pt>
                <c:pt idx="875">
                  <c:v>9.0874999999999997E-2</c:v>
                </c:pt>
                <c:pt idx="876">
                  <c:v>9.0874999999999997E-2</c:v>
                </c:pt>
                <c:pt idx="877">
                  <c:v>9.0874999999999997E-2</c:v>
                </c:pt>
                <c:pt idx="878">
                  <c:v>9.0874999999999997E-2</c:v>
                </c:pt>
                <c:pt idx="879">
                  <c:v>9.0874999999999997E-2</c:v>
                </c:pt>
                <c:pt idx="880">
                  <c:v>9.0874999999999997E-2</c:v>
                </c:pt>
                <c:pt idx="881">
                  <c:v>9.0874999999999997E-2</c:v>
                </c:pt>
                <c:pt idx="882">
                  <c:v>3.7624999999999999E-2</c:v>
                </c:pt>
                <c:pt idx="883">
                  <c:v>3.7624999999999999E-2</c:v>
                </c:pt>
                <c:pt idx="884">
                  <c:v>3.7624999999999999E-2</c:v>
                </c:pt>
                <c:pt idx="885">
                  <c:v>3.7624999999999999E-2</c:v>
                </c:pt>
                <c:pt idx="886">
                  <c:v>3.7624999999999999E-2</c:v>
                </c:pt>
                <c:pt idx="887">
                  <c:v>3.7624999999999999E-2</c:v>
                </c:pt>
                <c:pt idx="888">
                  <c:v>3.7624999999999999E-2</c:v>
                </c:pt>
                <c:pt idx="889">
                  <c:v>3.7624999999999999E-2</c:v>
                </c:pt>
                <c:pt idx="890">
                  <c:v>3.7624999999999999E-2</c:v>
                </c:pt>
                <c:pt idx="891">
                  <c:v>3.7624999999999999E-2</c:v>
                </c:pt>
                <c:pt idx="892">
                  <c:v>3.7624999999999999E-2</c:v>
                </c:pt>
                <c:pt idx="893">
                  <c:v>3.7624999999999999E-2</c:v>
                </c:pt>
                <c:pt idx="894">
                  <c:v>3.7624999999999999E-2</c:v>
                </c:pt>
                <c:pt idx="895">
                  <c:v>3.7624999999999999E-2</c:v>
                </c:pt>
                <c:pt idx="896">
                  <c:v>3.7624999999999999E-2</c:v>
                </c:pt>
                <c:pt idx="897">
                  <c:v>3.7624999999999999E-2</c:v>
                </c:pt>
                <c:pt idx="898">
                  <c:v>3.7624999999999999E-2</c:v>
                </c:pt>
                <c:pt idx="899">
                  <c:v>3.7624999999999999E-2</c:v>
                </c:pt>
                <c:pt idx="900">
                  <c:v>3.7624999999999999E-2</c:v>
                </c:pt>
                <c:pt idx="901">
                  <c:v>3.7624999999999999E-2</c:v>
                </c:pt>
                <c:pt idx="902">
                  <c:v>3.7624999999999999E-2</c:v>
                </c:pt>
                <c:pt idx="903">
                  <c:v>3.7624999999999999E-2</c:v>
                </c:pt>
                <c:pt idx="904">
                  <c:v>3.7624999999999999E-2</c:v>
                </c:pt>
                <c:pt idx="905">
                  <c:v>3.7624999999999999E-2</c:v>
                </c:pt>
                <c:pt idx="906">
                  <c:v>3.7624999999999999E-2</c:v>
                </c:pt>
                <c:pt idx="907">
                  <c:v>3.7624999999999999E-2</c:v>
                </c:pt>
                <c:pt idx="908">
                  <c:v>3.7624999999999999E-2</c:v>
                </c:pt>
                <c:pt idx="909">
                  <c:v>3.7624999999999999E-2</c:v>
                </c:pt>
                <c:pt idx="910">
                  <c:v>3.7624999999999999E-2</c:v>
                </c:pt>
                <c:pt idx="911">
                  <c:v>3.7624999999999999E-2</c:v>
                </c:pt>
                <c:pt idx="912">
                  <c:v>3.7624999999999999E-2</c:v>
                </c:pt>
                <c:pt idx="913">
                  <c:v>3.7624999999999999E-2</c:v>
                </c:pt>
                <c:pt idx="914">
                  <c:v>3.7624999999999999E-2</c:v>
                </c:pt>
                <c:pt idx="915">
                  <c:v>3.7624999999999999E-2</c:v>
                </c:pt>
                <c:pt idx="916">
                  <c:v>3.7624999999999999E-2</c:v>
                </c:pt>
                <c:pt idx="917">
                  <c:v>3.7624999999999999E-2</c:v>
                </c:pt>
                <c:pt idx="918">
                  <c:v>3.7624999999999999E-2</c:v>
                </c:pt>
                <c:pt idx="919">
                  <c:v>3.7624999999999999E-2</c:v>
                </c:pt>
                <c:pt idx="920">
                  <c:v>3.7624999999999999E-2</c:v>
                </c:pt>
                <c:pt idx="921">
                  <c:v>3.7624999999999999E-2</c:v>
                </c:pt>
                <c:pt idx="922">
                  <c:v>3.7624999999999999E-2</c:v>
                </c:pt>
                <c:pt idx="923">
                  <c:v>3.7624999999999999E-2</c:v>
                </c:pt>
                <c:pt idx="924">
                  <c:v>3.7624999999999999E-2</c:v>
                </c:pt>
                <c:pt idx="925">
                  <c:v>3.7624999999999999E-2</c:v>
                </c:pt>
                <c:pt idx="926">
                  <c:v>3.7624999999999999E-2</c:v>
                </c:pt>
                <c:pt idx="927">
                  <c:v>3.7624999999999999E-2</c:v>
                </c:pt>
                <c:pt idx="928">
                  <c:v>3.7624999999999999E-2</c:v>
                </c:pt>
                <c:pt idx="929">
                  <c:v>3.7624999999999999E-2</c:v>
                </c:pt>
                <c:pt idx="930">
                  <c:v>3.7624999999999999E-2</c:v>
                </c:pt>
                <c:pt idx="931">
                  <c:v>3.7624999999999999E-2</c:v>
                </c:pt>
                <c:pt idx="932">
                  <c:v>3.7624999999999999E-2</c:v>
                </c:pt>
                <c:pt idx="933">
                  <c:v>3.7624999999999999E-2</c:v>
                </c:pt>
                <c:pt idx="934">
                  <c:v>3.7624999999999999E-2</c:v>
                </c:pt>
                <c:pt idx="935">
                  <c:v>3.7624999999999999E-2</c:v>
                </c:pt>
                <c:pt idx="936">
                  <c:v>3.7624999999999999E-2</c:v>
                </c:pt>
                <c:pt idx="937">
                  <c:v>3.7624999999999999E-2</c:v>
                </c:pt>
                <c:pt idx="938">
                  <c:v>3.7624999999999999E-2</c:v>
                </c:pt>
                <c:pt idx="939">
                  <c:v>3.7624999999999999E-2</c:v>
                </c:pt>
                <c:pt idx="940">
                  <c:v>3.7624999999999999E-2</c:v>
                </c:pt>
                <c:pt idx="941">
                  <c:v>3.7624999999999999E-2</c:v>
                </c:pt>
                <c:pt idx="942">
                  <c:v>6.7958333333333329E-2</c:v>
                </c:pt>
                <c:pt idx="943">
                  <c:v>6.7958333333333329E-2</c:v>
                </c:pt>
                <c:pt idx="944">
                  <c:v>6.7958333333333329E-2</c:v>
                </c:pt>
                <c:pt idx="945">
                  <c:v>4.7166666666666669E-2</c:v>
                </c:pt>
                <c:pt idx="946">
                  <c:v>4.7166666666666669E-2</c:v>
                </c:pt>
                <c:pt idx="947">
                  <c:v>6.2708333333333338E-2</c:v>
                </c:pt>
                <c:pt idx="948">
                  <c:v>6.2708333333333338E-2</c:v>
                </c:pt>
                <c:pt idx="949">
                  <c:v>6.2708333333333338E-2</c:v>
                </c:pt>
                <c:pt idx="950">
                  <c:v>6.2708333333333338E-2</c:v>
                </c:pt>
                <c:pt idx="951">
                  <c:v>6.2708333333333338E-2</c:v>
                </c:pt>
                <c:pt idx="952">
                  <c:v>6.2708333333333338E-2</c:v>
                </c:pt>
                <c:pt idx="953">
                  <c:v>6.2708333333333338E-2</c:v>
                </c:pt>
                <c:pt idx="954">
                  <c:v>6.2708333333333338E-2</c:v>
                </c:pt>
                <c:pt idx="955">
                  <c:v>6.2708333333333338E-2</c:v>
                </c:pt>
                <c:pt idx="956">
                  <c:v>6.2708333333333338E-2</c:v>
                </c:pt>
                <c:pt idx="957">
                  <c:v>6.2708333333333338E-2</c:v>
                </c:pt>
                <c:pt idx="958">
                  <c:v>9.6833333333333327E-2</c:v>
                </c:pt>
                <c:pt idx="959">
                  <c:v>9.6833333333333327E-2</c:v>
                </c:pt>
                <c:pt idx="960">
                  <c:v>9.6833333333333327E-2</c:v>
                </c:pt>
                <c:pt idx="961">
                  <c:v>9.6833333333333327E-2</c:v>
                </c:pt>
                <c:pt idx="962">
                  <c:v>9.6833333333333327E-2</c:v>
                </c:pt>
                <c:pt idx="963">
                  <c:v>9.6833333333333327E-2</c:v>
                </c:pt>
                <c:pt idx="964">
                  <c:v>9.6833333333333327E-2</c:v>
                </c:pt>
                <c:pt idx="965">
                  <c:v>9.6833333333333327E-2</c:v>
                </c:pt>
                <c:pt idx="966">
                  <c:v>9.6833333333333327E-2</c:v>
                </c:pt>
                <c:pt idx="967">
                  <c:v>9.6833333333333327E-2</c:v>
                </c:pt>
                <c:pt idx="968">
                  <c:v>9.6833333333333327E-2</c:v>
                </c:pt>
                <c:pt idx="969">
                  <c:v>9.6833333333333327E-2</c:v>
                </c:pt>
                <c:pt idx="970">
                  <c:v>9.6833333333333327E-2</c:v>
                </c:pt>
                <c:pt idx="971">
                  <c:v>9.6833333333333327E-2</c:v>
                </c:pt>
                <c:pt idx="972">
                  <c:v>9.6833333333333327E-2</c:v>
                </c:pt>
                <c:pt idx="973">
                  <c:v>9.6833333333333327E-2</c:v>
                </c:pt>
                <c:pt idx="974">
                  <c:v>9.6833333333333327E-2</c:v>
                </c:pt>
                <c:pt idx="975">
                  <c:v>9.6833333333333327E-2</c:v>
                </c:pt>
                <c:pt idx="976">
                  <c:v>9.6833333333333327E-2</c:v>
                </c:pt>
                <c:pt idx="977">
                  <c:v>9.6833333333333327E-2</c:v>
                </c:pt>
                <c:pt idx="978">
                  <c:v>9.6833333333333327E-2</c:v>
                </c:pt>
                <c:pt idx="979">
                  <c:v>9.6833333333333327E-2</c:v>
                </c:pt>
                <c:pt idx="980">
                  <c:v>9.6833333333333327E-2</c:v>
                </c:pt>
                <c:pt idx="981">
                  <c:v>9.6833333333333327E-2</c:v>
                </c:pt>
                <c:pt idx="982">
                  <c:v>0.10695833333333334</c:v>
                </c:pt>
                <c:pt idx="983">
                  <c:v>0.10695833333333334</c:v>
                </c:pt>
                <c:pt idx="984">
                  <c:v>0.10695833333333334</c:v>
                </c:pt>
                <c:pt idx="985">
                  <c:v>0.10695833333333334</c:v>
                </c:pt>
                <c:pt idx="986">
                  <c:v>0.10695833333333334</c:v>
                </c:pt>
                <c:pt idx="987">
                  <c:v>8.8624999999999995E-2</c:v>
                </c:pt>
                <c:pt idx="988">
                  <c:v>8.8624999999999995E-2</c:v>
                </c:pt>
                <c:pt idx="989">
                  <c:v>8.8624999999999995E-2</c:v>
                </c:pt>
                <c:pt idx="990">
                  <c:v>8.8624999999999995E-2</c:v>
                </c:pt>
                <c:pt idx="991">
                  <c:v>8.8624999999999995E-2</c:v>
                </c:pt>
                <c:pt idx="992">
                  <c:v>8.8624999999999995E-2</c:v>
                </c:pt>
                <c:pt idx="993">
                  <c:v>8.8624999999999995E-2</c:v>
                </c:pt>
                <c:pt idx="994">
                  <c:v>8.8624999999999995E-2</c:v>
                </c:pt>
                <c:pt idx="995">
                  <c:v>8.8624999999999995E-2</c:v>
                </c:pt>
                <c:pt idx="996">
                  <c:v>8.8624999999999995E-2</c:v>
                </c:pt>
                <c:pt idx="997">
                  <c:v>8.8624999999999995E-2</c:v>
                </c:pt>
                <c:pt idx="998">
                  <c:v>8.8624999999999995E-2</c:v>
                </c:pt>
                <c:pt idx="999">
                  <c:v>8.8624999999999995E-2</c:v>
                </c:pt>
                <c:pt idx="1000">
                  <c:v>8.8624999999999995E-2</c:v>
                </c:pt>
                <c:pt idx="1001">
                  <c:v>8.8624999999999995E-2</c:v>
                </c:pt>
                <c:pt idx="1002">
                  <c:v>8.8624999999999995E-2</c:v>
                </c:pt>
                <c:pt idx="1003">
                  <c:v>8.8624999999999995E-2</c:v>
                </c:pt>
                <c:pt idx="1004">
                  <c:v>8.8624999999999995E-2</c:v>
                </c:pt>
                <c:pt idx="1005">
                  <c:v>8.8624999999999995E-2</c:v>
                </c:pt>
                <c:pt idx="1006">
                  <c:v>8.8624999999999995E-2</c:v>
                </c:pt>
                <c:pt idx="1007">
                  <c:v>8.8624999999999995E-2</c:v>
                </c:pt>
                <c:pt idx="1008">
                  <c:v>8.8624999999999995E-2</c:v>
                </c:pt>
                <c:pt idx="1009">
                  <c:v>8.8624999999999995E-2</c:v>
                </c:pt>
                <c:pt idx="1010">
                  <c:v>8.8624999999999995E-2</c:v>
                </c:pt>
                <c:pt idx="1011">
                  <c:v>8.8624999999999995E-2</c:v>
                </c:pt>
                <c:pt idx="1012">
                  <c:v>8.8624999999999995E-2</c:v>
                </c:pt>
                <c:pt idx="1013">
                  <c:v>8.8624999999999995E-2</c:v>
                </c:pt>
                <c:pt idx="1014">
                  <c:v>8.8624999999999995E-2</c:v>
                </c:pt>
                <c:pt idx="1015">
                  <c:v>8.8624999999999995E-2</c:v>
                </c:pt>
                <c:pt idx="1016">
                  <c:v>8.8624999999999995E-2</c:v>
                </c:pt>
                <c:pt idx="1017">
                  <c:v>8.8624999999999995E-2</c:v>
                </c:pt>
                <c:pt idx="1018">
                  <c:v>8.8624999999999995E-2</c:v>
                </c:pt>
                <c:pt idx="1019">
                  <c:v>8.8624999999999995E-2</c:v>
                </c:pt>
                <c:pt idx="1020">
                  <c:v>8.8624999999999995E-2</c:v>
                </c:pt>
                <c:pt idx="1021">
                  <c:v>8.8624999999999995E-2</c:v>
                </c:pt>
                <c:pt idx="1022">
                  <c:v>8.8624999999999995E-2</c:v>
                </c:pt>
                <c:pt idx="1023">
                  <c:v>8.8624999999999995E-2</c:v>
                </c:pt>
                <c:pt idx="1024">
                  <c:v>8.8624999999999995E-2</c:v>
                </c:pt>
                <c:pt idx="1025">
                  <c:v>8.8624999999999995E-2</c:v>
                </c:pt>
                <c:pt idx="1026">
                  <c:v>8.8624999999999995E-2</c:v>
                </c:pt>
                <c:pt idx="1027">
                  <c:v>8.8624999999999995E-2</c:v>
                </c:pt>
                <c:pt idx="1028">
                  <c:v>8.8624999999999995E-2</c:v>
                </c:pt>
                <c:pt idx="1029">
                  <c:v>8.8624999999999995E-2</c:v>
                </c:pt>
                <c:pt idx="1030">
                  <c:v>8.8624999999999995E-2</c:v>
                </c:pt>
                <c:pt idx="1031">
                  <c:v>0.10816666666666666</c:v>
                </c:pt>
                <c:pt idx="1032">
                  <c:v>0.10816666666666666</c:v>
                </c:pt>
                <c:pt idx="1033">
                  <c:v>0.10816666666666666</c:v>
                </c:pt>
                <c:pt idx="1034">
                  <c:v>0.10816666666666666</c:v>
                </c:pt>
                <c:pt idx="1035">
                  <c:v>0.10816666666666666</c:v>
                </c:pt>
                <c:pt idx="1036">
                  <c:v>0.10816666666666666</c:v>
                </c:pt>
                <c:pt idx="1037">
                  <c:v>0.10816666666666666</c:v>
                </c:pt>
                <c:pt idx="1038">
                  <c:v>0.10816666666666666</c:v>
                </c:pt>
                <c:pt idx="1039">
                  <c:v>0.10816666666666666</c:v>
                </c:pt>
                <c:pt idx="1040">
                  <c:v>0.10816666666666666</c:v>
                </c:pt>
                <c:pt idx="1041">
                  <c:v>0.10816666666666666</c:v>
                </c:pt>
                <c:pt idx="1042">
                  <c:v>0.10816666666666666</c:v>
                </c:pt>
                <c:pt idx="1043">
                  <c:v>0.10816666666666666</c:v>
                </c:pt>
                <c:pt idx="1044">
                  <c:v>0.10816666666666666</c:v>
                </c:pt>
                <c:pt idx="1045">
                  <c:v>0.10816666666666666</c:v>
                </c:pt>
                <c:pt idx="1046">
                  <c:v>0.10816666666666666</c:v>
                </c:pt>
                <c:pt idx="1047">
                  <c:v>0.10816666666666666</c:v>
                </c:pt>
                <c:pt idx="1048">
                  <c:v>0.10816666666666666</c:v>
                </c:pt>
                <c:pt idx="1049">
                  <c:v>0.10816666666666666</c:v>
                </c:pt>
                <c:pt idx="1050">
                  <c:v>0.10816666666666666</c:v>
                </c:pt>
                <c:pt idx="1051">
                  <c:v>0.10816666666666666</c:v>
                </c:pt>
                <c:pt idx="1052">
                  <c:v>0.10816666666666666</c:v>
                </c:pt>
                <c:pt idx="1053">
                  <c:v>0.10816666666666666</c:v>
                </c:pt>
                <c:pt idx="1054">
                  <c:v>0.10816666666666666</c:v>
                </c:pt>
                <c:pt idx="1055">
                  <c:v>0.10816666666666666</c:v>
                </c:pt>
                <c:pt idx="1056">
                  <c:v>0.10816666666666666</c:v>
                </c:pt>
                <c:pt idx="1057">
                  <c:v>0.10816666666666666</c:v>
                </c:pt>
                <c:pt idx="1058">
                  <c:v>0.10816666666666666</c:v>
                </c:pt>
                <c:pt idx="1059">
                  <c:v>0.10816666666666666</c:v>
                </c:pt>
                <c:pt idx="1060">
                  <c:v>0.10816666666666666</c:v>
                </c:pt>
                <c:pt idx="1061">
                  <c:v>0.10675</c:v>
                </c:pt>
                <c:pt idx="1062">
                  <c:v>0.10675</c:v>
                </c:pt>
                <c:pt idx="1063">
                  <c:v>0.10675</c:v>
                </c:pt>
                <c:pt idx="1064">
                  <c:v>0.10675</c:v>
                </c:pt>
                <c:pt idx="1065">
                  <c:v>0.10675</c:v>
                </c:pt>
                <c:pt idx="1066">
                  <c:v>0.10675</c:v>
                </c:pt>
                <c:pt idx="1067">
                  <c:v>0.10675</c:v>
                </c:pt>
                <c:pt idx="1068">
                  <c:v>0.10675</c:v>
                </c:pt>
                <c:pt idx="1069">
                  <c:v>0.10675</c:v>
                </c:pt>
                <c:pt idx="1070">
                  <c:v>0.10675</c:v>
                </c:pt>
                <c:pt idx="1071">
                  <c:v>0.10675</c:v>
                </c:pt>
                <c:pt idx="1072">
                  <c:v>0.10675</c:v>
                </c:pt>
                <c:pt idx="1073">
                  <c:v>0.10675</c:v>
                </c:pt>
                <c:pt idx="1074">
                  <c:v>0.10675</c:v>
                </c:pt>
                <c:pt idx="1075">
                  <c:v>0.10675</c:v>
                </c:pt>
                <c:pt idx="1076">
                  <c:v>0.10675</c:v>
                </c:pt>
                <c:pt idx="1077">
                  <c:v>0.10675</c:v>
                </c:pt>
                <c:pt idx="1078">
                  <c:v>0.10675</c:v>
                </c:pt>
                <c:pt idx="1079">
                  <c:v>0.10675</c:v>
                </c:pt>
                <c:pt idx="1080">
                  <c:v>0.10675</c:v>
                </c:pt>
                <c:pt idx="1081">
                  <c:v>0.10675</c:v>
                </c:pt>
                <c:pt idx="1082">
                  <c:v>0.10675</c:v>
                </c:pt>
                <c:pt idx="1083">
                  <c:v>0.10675</c:v>
                </c:pt>
                <c:pt idx="1084">
                  <c:v>0.10675</c:v>
                </c:pt>
                <c:pt idx="1085">
                  <c:v>0.10675</c:v>
                </c:pt>
                <c:pt idx="1086">
                  <c:v>0.10675</c:v>
                </c:pt>
                <c:pt idx="1087">
                  <c:v>0.10675</c:v>
                </c:pt>
                <c:pt idx="1088">
                  <c:v>0.10675</c:v>
                </c:pt>
                <c:pt idx="1089">
                  <c:v>0.10675</c:v>
                </c:pt>
                <c:pt idx="1090">
                  <c:v>0.10675</c:v>
                </c:pt>
                <c:pt idx="1091">
                  <c:v>0.10675</c:v>
                </c:pt>
                <c:pt idx="1092">
                  <c:v>0.10675</c:v>
                </c:pt>
                <c:pt idx="1093">
                  <c:v>0.10675</c:v>
                </c:pt>
                <c:pt idx="1094">
                  <c:v>0.10675</c:v>
                </c:pt>
                <c:pt idx="1095">
                  <c:v>0.10675</c:v>
                </c:pt>
                <c:pt idx="1096">
                  <c:v>0.10675</c:v>
                </c:pt>
                <c:pt idx="1097">
                  <c:v>0.10675</c:v>
                </c:pt>
                <c:pt idx="1098">
                  <c:v>9.0916666666666673E-2</c:v>
                </c:pt>
                <c:pt idx="1099">
                  <c:v>9.0916666666666673E-2</c:v>
                </c:pt>
                <c:pt idx="1100">
                  <c:v>9.0916666666666673E-2</c:v>
                </c:pt>
                <c:pt idx="1101">
                  <c:v>9.0916666666666673E-2</c:v>
                </c:pt>
                <c:pt idx="1102">
                  <c:v>9.0916666666666673E-2</c:v>
                </c:pt>
                <c:pt idx="1103">
                  <c:v>9.0916666666666673E-2</c:v>
                </c:pt>
                <c:pt idx="1104">
                  <c:v>9.0916666666666673E-2</c:v>
                </c:pt>
                <c:pt idx="1105">
                  <c:v>9.2541666666666661E-2</c:v>
                </c:pt>
                <c:pt idx="1106">
                  <c:v>9.2541666666666661E-2</c:v>
                </c:pt>
                <c:pt idx="1107">
                  <c:v>9.2541666666666661E-2</c:v>
                </c:pt>
                <c:pt idx="1108">
                  <c:v>9.2541666666666661E-2</c:v>
                </c:pt>
                <c:pt idx="1109">
                  <c:v>9.2541666666666661E-2</c:v>
                </c:pt>
                <c:pt idx="1110">
                  <c:v>9.2541666666666661E-2</c:v>
                </c:pt>
                <c:pt idx="1111">
                  <c:v>9.2541666666666661E-2</c:v>
                </c:pt>
                <c:pt idx="1112">
                  <c:v>9.2541666666666661E-2</c:v>
                </c:pt>
                <c:pt idx="1113">
                  <c:v>9.2541666666666661E-2</c:v>
                </c:pt>
                <c:pt idx="1114">
                  <c:v>0.13175000000000001</c:v>
                </c:pt>
                <c:pt idx="1115">
                  <c:v>0.13175000000000001</c:v>
                </c:pt>
                <c:pt idx="1116">
                  <c:v>0.13175000000000001</c:v>
                </c:pt>
                <c:pt idx="1117">
                  <c:v>0.13175000000000001</c:v>
                </c:pt>
                <c:pt idx="1118">
                  <c:v>0.13175000000000001</c:v>
                </c:pt>
                <c:pt idx="1119">
                  <c:v>0.13175000000000001</c:v>
                </c:pt>
                <c:pt idx="1120">
                  <c:v>0.13175000000000001</c:v>
                </c:pt>
                <c:pt idx="1121">
                  <c:v>0.13175000000000001</c:v>
                </c:pt>
                <c:pt idx="1122">
                  <c:v>0.13175000000000001</c:v>
                </c:pt>
                <c:pt idx="1123">
                  <c:v>0.13175000000000001</c:v>
                </c:pt>
                <c:pt idx="1124">
                  <c:v>0.13175000000000001</c:v>
                </c:pt>
                <c:pt idx="1125">
                  <c:v>0.13175000000000001</c:v>
                </c:pt>
                <c:pt idx="1126">
                  <c:v>0.13175000000000001</c:v>
                </c:pt>
                <c:pt idx="1127">
                  <c:v>0.13175000000000001</c:v>
                </c:pt>
                <c:pt idx="1128">
                  <c:v>0.13175000000000001</c:v>
                </c:pt>
                <c:pt idx="1129">
                  <c:v>0.13175000000000001</c:v>
                </c:pt>
                <c:pt idx="1130">
                  <c:v>0.13175000000000001</c:v>
                </c:pt>
                <c:pt idx="1131">
                  <c:v>0.13175000000000001</c:v>
                </c:pt>
                <c:pt idx="1132">
                  <c:v>0.13175000000000001</c:v>
                </c:pt>
                <c:pt idx="1133">
                  <c:v>0.13175000000000001</c:v>
                </c:pt>
                <c:pt idx="1134">
                  <c:v>0.13175000000000001</c:v>
                </c:pt>
                <c:pt idx="1135">
                  <c:v>0.13175000000000001</c:v>
                </c:pt>
                <c:pt idx="1136">
                  <c:v>0.13175000000000001</c:v>
                </c:pt>
                <c:pt idx="1137">
                  <c:v>0.13175000000000001</c:v>
                </c:pt>
                <c:pt idx="1138">
                  <c:v>0.13175000000000001</c:v>
                </c:pt>
                <c:pt idx="1139">
                  <c:v>0.13175000000000001</c:v>
                </c:pt>
                <c:pt idx="1140">
                  <c:v>0.13175000000000001</c:v>
                </c:pt>
                <c:pt idx="1141">
                  <c:v>0.13175000000000001</c:v>
                </c:pt>
                <c:pt idx="1142">
                  <c:v>0.13175000000000001</c:v>
                </c:pt>
                <c:pt idx="1143">
                  <c:v>0.13175000000000001</c:v>
                </c:pt>
                <c:pt idx="1144">
                  <c:v>0.13175000000000001</c:v>
                </c:pt>
                <c:pt idx="1145">
                  <c:v>0.13175000000000001</c:v>
                </c:pt>
                <c:pt idx="1146">
                  <c:v>0.13175000000000001</c:v>
                </c:pt>
                <c:pt idx="1147">
                  <c:v>0.13175000000000001</c:v>
                </c:pt>
                <c:pt idx="1148">
                  <c:v>0.13175000000000001</c:v>
                </c:pt>
                <c:pt idx="1149">
                  <c:v>0.13900000000000001</c:v>
                </c:pt>
                <c:pt idx="1150">
                  <c:v>0.13900000000000001</c:v>
                </c:pt>
                <c:pt idx="1151">
                  <c:v>0.13900000000000001</c:v>
                </c:pt>
                <c:pt idx="1152">
                  <c:v>0.13900000000000001</c:v>
                </c:pt>
                <c:pt idx="1153">
                  <c:v>0.13462499999999999</c:v>
                </c:pt>
                <c:pt idx="1154">
                  <c:v>0.13462499999999999</c:v>
                </c:pt>
                <c:pt idx="1155">
                  <c:v>0.13462499999999999</c:v>
                </c:pt>
                <c:pt idx="1156">
                  <c:v>0.13462499999999999</c:v>
                </c:pt>
                <c:pt idx="1157">
                  <c:v>0.13462499999999999</c:v>
                </c:pt>
                <c:pt idx="1158">
                  <c:v>0.13462499999999999</c:v>
                </c:pt>
                <c:pt idx="1159">
                  <c:v>0.13462499999999999</c:v>
                </c:pt>
                <c:pt idx="1160">
                  <c:v>0.13462499999999999</c:v>
                </c:pt>
                <c:pt idx="1161">
                  <c:v>0.13462499999999999</c:v>
                </c:pt>
                <c:pt idx="1162">
                  <c:v>0.13462499999999999</c:v>
                </c:pt>
                <c:pt idx="1163">
                  <c:v>0.13462499999999999</c:v>
                </c:pt>
                <c:pt idx="1164">
                  <c:v>0.13462499999999999</c:v>
                </c:pt>
                <c:pt idx="1165">
                  <c:v>0.13462499999999999</c:v>
                </c:pt>
                <c:pt idx="1166">
                  <c:v>0.12958333333333333</c:v>
                </c:pt>
                <c:pt idx="1167">
                  <c:v>0.12958333333333333</c:v>
                </c:pt>
                <c:pt idx="1168">
                  <c:v>0.12958333333333333</c:v>
                </c:pt>
                <c:pt idx="1169">
                  <c:v>0.12958333333333333</c:v>
                </c:pt>
                <c:pt idx="1170">
                  <c:v>0.12958333333333333</c:v>
                </c:pt>
                <c:pt idx="1171">
                  <c:v>0.12958333333333333</c:v>
                </c:pt>
                <c:pt idx="1172">
                  <c:v>0.12958333333333333</c:v>
                </c:pt>
                <c:pt idx="1173">
                  <c:v>0.12958333333333333</c:v>
                </c:pt>
                <c:pt idx="1174">
                  <c:v>0.12958333333333333</c:v>
                </c:pt>
                <c:pt idx="1175">
                  <c:v>0.12958333333333333</c:v>
                </c:pt>
                <c:pt idx="1176">
                  <c:v>0.10741666666666666</c:v>
                </c:pt>
                <c:pt idx="1177">
                  <c:v>0.10741666666666666</c:v>
                </c:pt>
                <c:pt idx="1178">
                  <c:v>0.10741666666666666</c:v>
                </c:pt>
                <c:pt idx="1179">
                  <c:v>0.10741666666666666</c:v>
                </c:pt>
                <c:pt idx="1180">
                  <c:v>0.10741666666666666</c:v>
                </c:pt>
                <c:pt idx="1181">
                  <c:v>0.10741666666666666</c:v>
                </c:pt>
                <c:pt idx="1182">
                  <c:v>0.10741666666666666</c:v>
                </c:pt>
                <c:pt idx="1183">
                  <c:v>0.10741666666666666</c:v>
                </c:pt>
                <c:pt idx="1184">
                  <c:v>0.12225</c:v>
                </c:pt>
                <c:pt idx="1185">
                  <c:v>0.11654166666666667</c:v>
                </c:pt>
                <c:pt idx="1186">
                  <c:v>0.11654166666666667</c:v>
                </c:pt>
                <c:pt idx="1187">
                  <c:v>0.11654166666666667</c:v>
                </c:pt>
                <c:pt idx="1188">
                  <c:v>0.11654166666666667</c:v>
                </c:pt>
                <c:pt idx="1189">
                  <c:v>0.11654166666666667</c:v>
                </c:pt>
                <c:pt idx="1190">
                  <c:v>0.11654166666666667</c:v>
                </c:pt>
                <c:pt idx="1191">
                  <c:v>0.11654166666666667</c:v>
                </c:pt>
                <c:pt idx="1192">
                  <c:v>0.11654166666666667</c:v>
                </c:pt>
                <c:pt idx="1193">
                  <c:v>0.11654166666666667</c:v>
                </c:pt>
                <c:pt idx="1194">
                  <c:v>0.11654166666666667</c:v>
                </c:pt>
                <c:pt idx="1195">
                  <c:v>0.11654166666666667</c:v>
                </c:pt>
                <c:pt idx="1196">
                  <c:v>0.11654166666666667</c:v>
                </c:pt>
                <c:pt idx="1197">
                  <c:v>0.11654166666666667</c:v>
                </c:pt>
                <c:pt idx="1198">
                  <c:v>0.14158333333333334</c:v>
                </c:pt>
                <c:pt idx="1199">
                  <c:v>0.14158333333333334</c:v>
                </c:pt>
                <c:pt idx="1200">
                  <c:v>0.14158333333333334</c:v>
                </c:pt>
                <c:pt idx="1201">
                  <c:v>0.14158333333333334</c:v>
                </c:pt>
                <c:pt idx="1202">
                  <c:v>0.14158333333333334</c:v>
                </c:pt>
                <c:pt idx="1203">
                  <c:v>0.14158333333333334</c:v>
                </c:pt>
                <c:pt idx="1204">
                  <c:v>0.18312500000000001</c:v>
                </c:pt>
                <c:pt idx="1205">
                  <c:v>0.18312500000000001</c:v>
                </c:pt>
                <c:pt idx="1206">
                  <c:v>0.18312500000000001</c:v>
                </c:pt>
                <c:pt idx="1207">
                  <c:v>0.18312500000000001</c:v>
                </c:pt>
                <c:pt idx="1208">
                  <c:v>0.18312500000000001</c:v>
                </c:pt>
                <c:pt idx="1209">
                  <c:v>0.18312500000000001</c:v>
                </c:pt>
                <c:pt idx="1210">
                  <c:v>0.18312500000000001</c:v>
                </c:pt>
                <c:pt idx="1211">
                  <c:v>0.18312500000000001</c:v>
                </c:pt>
                <c:pt idx="1212">
                  <c:v>0.18312500000000001</c:v>
                </c:pt>
                <c:pt idx="1213">
                  <c:v>0.18312500000000001</c:v>
                </c:pt>
                <c:pt idx="1214">
                  <c:v>0.18312500000000001</c:v>
                </c:pt>
                <c:pt idx="1215">
                  <c:v>0.18312500000000001</c:v>
                </c:pt>
                <c:pt idx="1216">
                  <c:v>0.18312500000000001</c:v>
                </c:pt>
                <c:pt idx="1217">
                  <c:v>0.18312500000000001</c:v>
                </c:pt>
                <c:pt idx="1218">
                  <c:v>0.18312500000000001</c:v>
                </c:pt>
                <c:pt idx="1219">
                  <c:v>0.18312500000000001</c:v>
                </c:pt>
                <c:pt idx="1220">
                  <c:v>0.18312500000000001</c:v>
                </c:pt>
                <c:pt idx="1221">
                  <c:v>0.18312500000000001</c:v>
                </c:pt>
                <c:pt idx="1222">
                  <c:v>0.18312500000000001</c:v>
                </c:pt>
                <c:pt idx="1223">
                  <c:v>0.21512500000000001</c:v>
                </c:pt>
                <c:pt idx="1224">
                  <c:v>0.21512500000000001</c:v>
                </c:pt>
                <c:pt idx="1225">
                  <c:v>0.21512500000000001</c:v>
                </c:pt>
                <c:pt idx="1226">
                  <c:v>0.21512500000000001</c:v>
                </c:pt>
                <c:pt idx="1227">
                  <c:v>0.21512500000000001</c:v>
                </c:pt>
                <c:pt idx="1228">
                  <c:v>0.21512500000000001</c:v>
                </c:pt>
                <c:pt idx="1229">
                  <c:v>0.21512500000000001</c:v>
                </c:pt>
                <c:pt idx="1230">
                  <c:v>0.21512500000000001</c:v>
                </c:pt>
                <c:pt idx="1231">
                  <c:v>0.21512500000000001</c:v>
                </c:pt>
                <c:pt idx="1232">
                  <c:v>0.21512500000000001</c:v>
                </c:pt>
                <c:pt idx="1233">
                  <c:v>0.21512500000000001</c:v>
                </c:pt>
                <c:pt idx="1234">
                  <c:v>0.21512500000000001</c:v>
                </c:pt>
                <c:pt idx="1235">
                  <c:v>0.21512500000000001</c:v>
                </c:pt>
                <c:pt idx="1236">
                  <c:v>0.21512500000000001</c:v>
                </c:pt>
                <c:pt idx="1237">
                  <c:v>0.21512500000000001</c:v>
                </c:pt>
                <c:pt idx="1238">
                  <c:v>0.21512500000000001</c:v>
                </c:pt>
                <c:pt idx="1239">
                  <c:v>0.21512500000000001</c:v>
                </c:pt>
                <c:pt idx="1240">
                  <c:v>0.21512500000000001</c:v>
                </c:pt>
                <c:pt idx="1241">
                  <c:v>0.21512500000000001</c:v>
                </c:pt>
                <c:pt idx="1242">
                  <c:v>0.21512500000000001</c:v>
                </c:pt>
                <c:pt idx="1243">
                  <c:v>0.21512500000000001</c:v>
                </c:pt>
                <c:pt idx="1244">
                  <c:v>0.21512500000000001</c:v>
                </c:pt>
                <c:pt idx="1245">
                  <c:v>0.21512500000000001</c:v>
                </c:pt>
                <c:pt idx="1246">
                  <c:v>0.21512500000000001</c:v>
                </c:pt>
                <c:pt idx="1247">
                  <c:v>0.21512500000000001</c:v>
                </c:pt>
                <c:pt idx="1248">
                  <c:v>0.21512500000000001</c:v>
                </c:pt>
                <c:pt idx="1249">
                  <c:v>0.21512500000000001</c:v>
                </c:pt>
                <c:pt idx="1250">
                  <c:v>0.21512500000000001</c:v>
                </c:pt>
                <c:pt idx="1251">
                  <c:v>0.21512500000000001</c:v>
                </c:pt>
                <c:pt idx="1252">
                  <c:v>0.21512500000000001</c:v>
                </c:pt>
                <c:pt idx="1253">
                  <c:v>0.21512500000000001</c:v>
                </c:pt>
                <c:pt idx="1254">
                  <c:v>0.21512500000000001</c:v>
                </c:pt>
                <c:pt idx="1255">
                  <c:v>0.21512500000000001</c:v>
                </c:pt>
                <c:pt idx="1256">
                  <c:v>0.21512500000000001</c:v>
                </c:pt>
                <c:pt idx="1257">
                  <c:v>0.21512500000000001</c:v>
                </c:pt>
                <c:pt idx="1258">
                  <c:v>0.21512500000000001</c:v>
                </c:pt>
                <c:pt idx="1259">
                  <c:v>0.21512500000000001</c:v>
                </c:pt>
                <c:pt idx="1260">
                  <c:v>0.21512500000000001</c:v>
                </c:pt>
                <c:pt idx="1261">
                  <c:v>0.21512500000000001</c:v>
                </c:pt>
                <c:pt idx="1262">
                  <c:v>0.21512500000000001</c:v>
                </c:pt>
                <c:pt idx="1263">
                  <c:v>0.21512500000000001</c:v>
                </c:pt>
                <c:pt idx="1264">
                  <c:v>0.21512500000000001</c:v>
                </c:pt>
                <c:pt idx="1265">
                  <c:v>0.21512500000000001</c:v>
                </c:pt>
                <c:pt idx="1266">
                  <c:v>0.21512500000000001</c:v>
                </c:pt>
                <c:pt idx="1267">
                  <c:v>0.21512500000000001</c:v>
                </c:pt>
                <c:pt idx="1268">
                  <c:v>0.21512500000000001</c:v>
                </c:pt>
                <c:pt idx="1269">
                  <c:v>0.21512500000000001</c:v>
                </c:pt>
                <c:pt idx="1270">
                  <c:v>0.21512500000000001</c:v>
                </c:pt>
                <c:pt idx="1271">
                  <c:v>0.21512500000000001</c:v>
                </c:pt>
                <c:pt idx="1272">
                  <c:v>0.21512500000000001</c:v>
                </c:pt>
                <c:pt idx="1273">
                  <c:v>0.21512500000000001</c:v>
                </c:pt>
                <c:pt idx="1274">
                  <c:v>0.21512500000000001</c:v>
                </c:pt>
                <c:pt idx="1275">
                  <c:v>0.21512500000000001</c:v>
                </c:pt>
                <c:pt idx="1276">
                  <c:v>0.21512500000000001</c:v>
                </c:pt>
                <c:pt idx="1277">
                  <c:v>0.21512500000000001</c:v>
                </c:pt>
                <c:pt idx="1278">
                  <c:v>0.21512500000000001</c:v>
                </c:pt>
                <c:pt idx="1279">
                  <c:v>0.21512500000000001</c:v>
                </c:pt>
                <c:pt idx="1280">
                  <c:v>0.21512500000000001</c:v>
                </c:pt>
                <c:pt idx="1281">
                  <c:v>0.21512500000000001</c:v>
                </c:pt>
                <c:pt idx="1282">
                  <c:v>0.21512500000000001</c:v>
                </c:pt>
                <c:pt idx="1283">
                  <c:v>0.21512500000000001</c:v>
                </c:pt>
                <c:pt idx="1284">
                  <c:v>0.21512500000000001</c:v>
                </c:pt>
                <c:pt idx="1285">
                  <c:v>0.21512500000000001</c:v>
                </c:pt>
                <c:pt idx="1286">
                  <c:v>0.21512500000000001</c:v>
                </c:pt>
                <c:pt idx="1287">
                  <c:v>0.21512500000000001</c:v>
                </c:pt>
                <c:pt idx="1288">
                  <c:v>0.21512500000000001</c:v>
                </c:pt>
                <c:pt idx="1289">
                  <c:v>0.21512500000000001</c:v>
                </c:pt>
                <c:pt idx="1290">
                  <c:v>0.21512500000000001</c:v>
                </c:pt>
                <c:pt idx="1291">
                  <c:v>0.21512500000000001</c:v>
                </c:pt>
                <c:pt idx="1292">
                  <c:v>0.21512500000000001</c:v>
                </c:pt>
                <c:pt idx="1293">
                  <c:v>0.21512500000000001</c:v>
                </c:pt>
                <c:pt idx="1294">
                  <c:v>0.21512500000000001</c:v>
                </c:pt>
                <c:pt idx="1295">
                  <c:v>0.21512500000000001</c:v>
                </c:pt>
                <c:pt idx="1296">
                  <c:v>0.21512500000000001</c:v>
                </c:pt>
                <c:pt idx="1297">
                  <c:v>0.235875</c:v>
                </c:pt>
                <c:pt idx="1298">
                  <c:v>0.235875</c:v>
                </c:pt>
                <c:pt idx="1299">
                  <c:v>0.235875</c:v>
                </c:pt>
                <c:pt idx="1300">
                  <c:v>0.235875</c:v>
                </c:pt>
                <c:pt idx="1301">
                  <c:v>0.24745833333333334</c:v>
                </c:pt>
                <c:pt idx="1302">
                  <c:v>0.24745833333333334</c:v>
                </c:pt>
                <c:pt idx="1303">
                  <c:v>0.24745833333333334</c:v>
                </c:pt>
                <c:pt idx="1304">
                  <c:v>0.24745833333333334</c:v>
                </c:pt>
                <c:pt idx="1305">
                  <c:v>0.24745833333333334</c:v>
                </c:pt>
                <c:pt idx="1306">
                  <c:v>0.24745833333333334</c:v>
                </c:pt>
                <c:pt idx="1307">
                  <c:v>0.24745833333333334</c:v>
                </c:pt>
                <c:pt idx="1308">
                  <c:v>0.24991666666666668</c:v>
                </c:pt>
                <c:pt idx="1309">
                  <c:v>0.24991666666666668</c:v>
                </c:pt>
                <c:pt idx="1310">
                  <c:v>0.24991666666666668</c:v>
                </c:pt>
                <c:pt idx="1311">
                  <c:v>0.24991666666666668</c:v>
                </c:pt>
                <c:pt idx="1312">
                  <c:v>0.24991666666666668</c:v>
                </c:pt>
                <c:pt idx="1313">
                  <c:v>0.24991666666666668</c:v>
                </c:pt>
                <c:pt idx="1314">
                  <c:v>0.24991666666666668</c:v>
                </c:pt>
                <c:pt idx="1315">
                  <c:v>0.24991666666666668</c:v>
                </c:pt>
                <c:pt idx="1316">
                  <c:v>0.24991666666666668</c:v>
                </c:pt>
                <c:pt idx="1317">
                  <c:v>0.24991666666666668</c:v>
                </c:pt>
                <c:pt idx="1318">
                  <c:v>0.24991666666666668</c:v>
                </c:pt>
                <c:pt idx="1319">
                  <c:v>0.24991666666666668</c:v>
                </c:pt>
                <c:pt idx="1320">
                  <c:v>0.24991666666666668</c:v>
                </c:pt>
                <c:pt idx="1321">
                  <c:v>0.24991666666666668</c:v>
                </c:pt>
                <c:pt idx="1322">
                  <c:v>0.24991666666666668</c:v>
                </c:pt>
                <c:pt idx="1323">
                  <c:v>0.24991666666666668</c:v>
                </c:pt>
                <c:pt idx="1324">
                  <c:v>0.24991666666666668</c:v>
                </c:pt>
                <c:pt idx="1325">
                  <c:v>0.24991666666666668</c:v>
                </c:pt>
                <c:pt idx="1326">
                  <c:v>0.24991666666666668</c:v>
                </c:pt>
                <c:pt idx="1327">
                  <c:v>0.24991666666666668</c:v>
                </c:pt>
                <c:pt idx="1328">
                  <c:v>0.24991666666666668</c:v>
                </c:pt>
                <c:pt idx="1329">
                  <c:v>0.24991666666666668</c:v>
                </c:pt>
                <c:pt idx="1330">
                  <c:v>0.24991666666666668</c:v>
                </c:pt>
                <c:pt idx="1331">
                  <c:v>0.24991666666666668</c:v>
                </c:pt>
                <c:pt idx="1332">
                  <c:v>0.24991666666666668</c:v>
                </c:pt>
                <c:pt idx="1333">
                  <c:v>0.24991666666666668</c:v>
                </c:pt>
                <c:pt idx="1334">
                  <c:v>0.22708333333333333</c:v>
                </c:pt>
                <c:pt idx="1335">
                  <c:v>0.22708333333333333</c:v>
                </c:pt>
                <c:pt idx="1336">
                  <c:v>0.22708333333333333</c:v>
                </c:pt>
                <c:pt idx="1337">
                  <c:v>0.22708333333333333</c:v>
                </c:pt>
                <c:pt idx="1338">
                  <c:v>0.22708333333333333</c:v>
                </c:pt>
                <c:pt idx="1339">
                  <c:v>0.22708333333333333</c:v>
                </c:pt>
                <c:pt idx="1340">
                  <c:v>0.22708333333333333</c:v>
                </c:pt>
                <c:pt idx="1341">
                  <c:v>0.22708333333333333</c:v>
                </c:pt>
                <c:pt idx="1342">
                  <c:v>0.22708333333333333</c:v>
                </c:pt>
                <c:pt idx="1343">
                  <c:v>0.20974999999999999</c:v>
                </c:pt>
                <c:pt idx="1344">
                  <c:v>0.20974999999999999</c:v>
                </c:pt>
                <c:pt idx="1345">
                  <c:v>0.20974999999999999</c:v>
                </c:pt>
                <c:pt idx="1346">
                  <c:v>0.20974999999999999</c:v>
                </c:pt>
                <c:pt idx="1347">
                  <c:v>0.20974999999999999</c:v>
                </c:pt>
                <c:pt idx="1348">
                  <c:v>0.20974999999999999</c:v>
                </c:pt>
                <c:pt idx="1349">
                  <c:v>0.20974999999999999</c:v>
                </c:pt>
                <c:pt idx="1350">
                  <c:v>0.20974999999999999</c:v>
                </c:pt>
                <c:pt idx="1351">
                  <c:v>0.20974999999999999</c:v>
                </c:pt>
                <c:pt idx="1352">
                  <c:v>0.20608333333333334</c:v>
                </c:pt>
                <c:pt idx="1353">
                  <c:v>0.20608333333333334</c:v>
                </c:pt>
                <c:pt idx="1354">
                  <c:v>0.20608333333333334</c:v>
                </c:pt>
                <c:pt idx="1355">
                  <c:v>0.20608333333333334</c:v>
                </c:pt>
                <c:pt idx="1356">
                  <c:v>0.20608333333333334</c:v>
                </c:pt>
                <c:pt idx="1357">
                  <c:v>0.20608333333333334</c:v>
                </c:pt>
                <c:pt idx="1358">
                  <c:v>0.20608333333333334</c:v>
                </c:pt>
                <c:pt idx="1359">
                  <c:v>0.20608333333333334</c:v>
                </c:pt>
                <c:pt idx="1360">
                  <c:v>0.20608333333333334</c:v>
                </c:pt>
                <c:pt idx="1361">
                  <c:v>0.20608333333333334</c:v>
                </c:pt>
                <c:pt idx="1362">
                  <c:v>0.20608333333333334</c:v>
                </c:pt>
                <c:pt idx="1363">
                  <c:v>0.20608333333333334</c:v>
                </c:pt>
                <c:pt idx="1364">
                  <c:v>0.20608333333333334</c:v>
                </c:pt>
                <c:pt idx="1365">
                  <c:v>0.20608333333333334</c:v>
                </c:pt>
                <c:pt idx="1366">
                  <c:v>0.20608333333333334</c:v>
                </c:pt>
                <c:pt idx="1367">
                  <c:v>0.20608333333333334</c:v>
                </c:pt>
                <c:pt idx="1368">
                  <c:v>0.20608333333333334</c:v>
                </c:pt>
                <c:pt idx="1369">
                  <c:v>0.20608333333333334</c:v>
                </c:pt>
                <c:pt idx="1370">
                  <c:v>0.20608333333333334</c:v>
                </c:pt>
                <c:pt idx="1371">
                  <c:v>0.20608333333333334</c:v>
                </c:pt>
                <c:pt idx="1372">
                  <c:v>0.20608333333333334</c:v>
                </c:pt>
                <c:pt idx="1373">
                  <c:v>0.20608333333333334</c:v>
                </c:pt>
                <c:pt idx="1374">
                  <c:v>0.20608333333333334</c:v>
                </c:pt>
                <c:pt idx="1375">
                  <c:v>0.20608333333333334</c:v>
                </c:pt>
                <c:pt idx="1376">
                  <c:v>0.20608333333333334</c:v>
                </c:pt>
                <c:pt idx="1377">
                  <c:v>0.20608333333333334</c:v>
                </c:pt>
                <c:pt idx="1378">
                  <c:v>0.20608333333333334</c:v>
                </c:pt>
                <c:pt idx="1379">
                  <c:v>0.20608333333333334</c:v>
                </c:pt>
                <c:pt idx="1380">
                  <c:v>0.20608333333333334</c:v>
                </c:pt>
                <c:pt idx="1381">
                  <c:v>0.20608333333333334</c:v>
                </c:pt>
                <c:pt idx="1382">
                  <c:v>0.20608333333333334</c:v>
                </c:pt>
                <c:pt idx="1383">
                  <c:v>0.20608333333333334</c:v>
                </c:pt>
                <c:pt idx="1384">
                  <c:v>0.20608333333333334</c:v>
                </c:pt>
                <c:pt idx="1385">
                  <c:v>0.20608333333333334</c:v>
                </c:pt>
                <c:pt idx="1386">
                  <c:v>0.22608333333333333</c:v>
                </c:pt>
                <c:pt idx="1387">
                  <c:v>0.22608333333333333</c:v>
                </c:pt>
                <c:pt idx="1388">
                  <c:v>0.22608333333333333</c:v>
                </c:pt>
                <c:pt idx="1389">
                  <c:v>0.26679166666666665</c:v>
                </c:pt>
                <c:pt idx="1390">
                  <c:v>0.26679166666666665</c:v>
                </c:pt>
                <c:pt idx="1391">
                  <c:v>0.26679166666666665</c:v>
                </c:pt>
                <c:pt idx="1392">
                  <c:v>0.26679166666666665</c:v>
                </c:pt>
                <c:pt idx="1393">
                  <c:v>0.26679166666666665</c:v>
                </c:pt>
                <c:pt idx="1394">
                  <c:v>0.26679166666666665</c:v>
                </c:pt>
                <c:pt idx="1395">
                  <c:v>0.26679166666666665</c:v>
                </c:pt>
                <c:pt idx="1396">
                  <c:v>0.26679166666666665</c:v>
                </c:pt>
                <c:pt idx="1397">
                  <c:v>0.26679166666666665</c:v>
                </c:pt>
                <c:pt idx="1398">
                  <c:v>0.26679166666666665</c:v>
                </c:pt>
                <c:pt idx="1399">
                  <c:v>0.26679166666666665</c:v>
                </c:pt>
                <c:pt idx="1400">
                  <c:v>0.26679166666666665</c:v>
                </c:pt>
                <c:pt idx="1401">
                  <c:v>0.26679166666666665</c:v>
                </c:pt>
                <c:pt idx="1402">
                  <c:v>0.26679166666666665</c:v>
                </c:pt>
                <c:pt idx="1403">
                  <c:v>0.26679166666666665</c:v>
                </c:pt>
                <c:pt idx="1404">
                  <c:v>0.26679166666666665</c:v>
                </c:pt>
                <c:pt idx="1405">
                  <c:v>0.26679166666666665</c:v>
                </c:pt>
                <c:pt idx="1406">
                  <c:v>0.26679166666666665</c:v>
                </c:pt>
                <c:pt idx="1407">
                  <c:v>0.26679166666666665</c:v>
                </c:pt>
                <c:pt idx="1408">
                  <c:v>0.26679166666666665</c:v>
                </c:pt>
                <c:pt idx="1409">
                  <c:v>0.26679166666666665</c:v>
                </c:pt>
                <c:pt idx="1410">
                  <c:v>0.26679166666666665</c:v>
                </c:pt>
                <c:pt idx="1411">
                  <c:v>0.26679166666666665</c:v>
                </c:pt>
                <c:pt idx="1412">
                  <c:v>0.26679166666666665</c:v>
                </c:pt>
                <c:pt idx="1413">
                  <c:v>0.26679166666666665</c:v>
                </c:pt>
                <c:pt idx="1414">
                  <c:v>0.26679166666666665</c:v>
                </c:pt>
                <c:pt idx="1415">
                  <c:v>0.26679166666666665</c:v>
                </c:pt>
                <c:pt idx="1416">
                  <c:v>0.26679166666666665</c:v>
                </c:pt>
                <c:pt idx="1417">
                  <c:v>0.26679166666666665</c:v>
                </c:pt>
                <c:pt idx="1418">
                  <c:v>0.26679166666666665</c:v>
                </c:pt>
                <c:pt idx="1419">
                  <c:v>0.26679166666666665</c:v>
                </c:pt>
                <c:pt idx="1420">
                  <c:v>0.26679166666666665</c:v>
                </c:pt>
                <c:pt idx="1421">
                  <c:v>0.26679166666666665</c:v>
                </c:pt>
                <c:pt idx="1422">
                  <c:v>0.26679166666666665</c:v>
                </c:pt>
                <c:pt idx="1423">
                  <c:v>0.26679166666666665</c:v>
                </c:pt>
                <c:pt idx="1424">
                  <c:v>0.26679166666666665</c:v>
                </c:pt>
                <c:pt idx="1425">
                  <c:v>0.26679166666666665</c:v>
                </c:pt>
                <c:pt idx="1426">
                  <c:v>0.26679166666666665</c:v>
                </c:pt>
                <c:pt idx="1427">
                  <c:v>0.26679166666666665</c:v>
                </c:pt>
                <c:pt idx="1428">
                  <c:v>0.26679166666666665</c:v>
                </c:pt>
                <c:pt idx="1429">
                  <c:v>0.26679166666666665</c:v>
                </c:pt>
                <c:pt idx="1430">
                  <c:v>0.26679166666666665</c:v>
                </c:pt>
                <c:pt idx="1431">
                  <c:v>0.26679166666666665</c:v>
                </c:pt>
                <c:pt idx="1432">
                  <c:v>0.26679166666666665</c:v>
                </c:pt>
                <c:pt idx="1433">
                  <c:v>0.26679166666666665</c:v>
                </c:pt>
                <c:pt idx="1434">
                  <c:v>0.26679166666666665</c:v>
                </c:pt>
                <c:pt idx="1435">
                  <c:v>0.26679166666666665</c:v>
                </c:pt>
                <c:pt idx="1436">
                  <c:v>0.26679166666666665</c:v>
                </c:pt>
                <c:pt idx="1437">
                  <c:v>0.26679166666666665</c:v>
                </c:pt>
                <c:pt idx="1438">
                  <c:v>0.26679166666666665</c:v>
                </c:pt>
                <c:pt idx="1439">
                  <c:v>0.26679166666666665</c:v>
                </c:pt>
                <c:pt idx="1440">
                  <c:v>0.26679166666666665</c:v>
                </c:pt>
                <c:pt idx="1441">
                  <c:v>0.26679166666666665</c:v>
                </c:pt>
                <c:pt idx="1442">
                  <c:v>0.26679166666666665</c:v>
                </c:pt>
                <c:pt idx="1443">
                  <c:v>0.26679166666666665</c:v>
                </c:pt>
                <c:pt idx="1444">
                  <c:v>0.26679166666666665</c:v>
                </c:pt>
                <c:pt idx="1445">
                  <c:v>0.26679166666666665</c:v>
                </c:pt>
                <c:pt idx="1446">
                  <c:v>0.26679166666666665</c:v>
                </c:pt>
                <c:pt idx="1447">
                  <c:v>0.26679166666666665</c:v>
                </c:pt>
                <c:pt idx="1448">
                  <c:v>0.26679166666666665</c:v>
                </c:pt>
                <c:pt idx="1449">
                  <c:v>0.26679166666666665</c:v>
                </c:pt>
                <c:pt idx="1450">
                  <c:v>0.26679166666666665</c:v>
                </c:pt>
                <c:pt idx="1451">
                  <c:v>0.26679166666666665</c:v>
                </c:pt>
                <c:pt idx="1452">
                  <c:v>0.26679166666666665</c:v>
                </c:pt>
                <c:pt idx="1453">
                  <c:v>0.26679166666666665</c:v>
                </c:pt>
                <c:pt idx="1454">
                  <c:v>0.26679166666666665</c:v>
                </c:pt>
                <c:pt idx="1455">
                  <c:v>0.26679166666666665</c:v>
                </c:pt>
                <c:pt idx="1456">
                  <c:v>0.26679166666666665</c:v>
                </c:pt>
                <c:pt idx="1457">
                  <c:v>0.26679166666666665</c:v>
                </c:pt>
                <c:pt idx="1458">
                  <c:v>0.26679166666666665</c:v>
                </c:pt>
                <c:pt idx="1459">
                  <c:v>0.26679166666666665</c:v>
                </c:pt>
                <c:pt idx="1460">
                  <c:v>0.26679166666666665</c:v>
                </c:pt>
                <c:pt idx="1461">
                  <c:v>0.26679166666666665</c:v>
                </c:pt>
                <c:pt idx="1462">
                  <c:v>0.26679166666666665</c:v>
                </c:pt>
                <c:pt idx="1463">
                  <c:v>0.26679166666666665</c:v>
                </c:pt>
                <c:pt idx="1464">
                  <c:v>0.26679166666666665</c:v>
                </c:pt>
                <c:pt idx="1465">
                  <c:v>0.26679166666666665</c:v>
                </c:pt>
                <c:pt idx="1466">
                  <c:v>0.26679166666666665</c:v>
                </c:pt>
                <c:pt idx="1467">
                  <c:v>0.26679166666666665</c:v>
                </c:pt>
                <c:pt idx="1468">
                  <c:v>0.26679166666666665</c:v>
                </c:pt>
                <c:pt idx="1469">
                  <c:v>0.26679166666666665</c:v>
                </c:pt>
                <c:pt idx="1470">
                  <c:v>0.26679166666666665</c:v>
                </c:pt>
                <c:pt idx="1471">
                  <c:v>0.26679166666666665</c:v>
                </c:pt>
                <c:pt idx="1472">
                  <c:v>0.26679166666666665</c:v>
                </c:pt>
                <c:pt idx="1473">
                  <c:v>0.26679166666666665</c:v>
                </c:pt>
                <c:pt idx="1474">
                  <c:v>0.26679166666666665</c:v>
                </c:pt>
                <c:pt idx="1475">
                  <c:v>0.26679166666666665</c:v>
                </c:pt>
                <c:pt idx="1476">
                  <c:v>0.26679166666666665</c:v>
                </c:pt>
                <c:pt idx="1477">
                  <c:v>0.26679166666666665</c:v>
                </c:pt>
                <c:pt idx="1478">
                  <c:v>0.26679166666666665</c:v>
                </c:pt>
                <c:pt idx="1479">
                  <c:v>0.26679166666666665</c:v>
                </c:pt>
                <c:pt idx="1480">
                  <c:v>0.26679166666666665</c:v>
                </c:pt>
                <c:pt idx="1481">
                  <c:v>0.26679166666666665</c:v>
                </c:pt>
                <c:pt idx="1482">
                  <c:v>0.26679166666666665</c:v>
                </c:pt>
                <c:pt idx="1483">
                  <c:v>0.26679166666666665</c:v>
                </c:pt>
                <c:pt idx="1484">
                  <c:v>0.26679166666666665</c:v>
                </c:pt>
                <c:pt idx="1485">
                  <c:v>0.26679166666666665</c:v>
                </c:pt>
                <c:pt idx="1486">
                  <c:v>0.26679166666666665</c:v>
                </c:pt>
                <c:pt idx="1487">
                  <c:v>0.26679166666666665</c:v>
                </c:pt>
                <c:pt idx="1488">
                  <c:v>0.26679166666666665</c:v>
                </c:pt>
                <c:pt idx="1489">
                  <c:v>0.26679166666666665</c:v>
                </c:pt>
                <c:pt idx="1490">
                  <c:v>0.26679166666666665</c:v>
                </c:pt>
                <c:pt idx="1491">
                  <c:v>0.26679166666666665</c:v>
                </c:pt>
                <c:pt idx="1492">
                  <c:v>0.26679166666666665</c:v>
                </c:pt>
                <c:pt idx="1493">
                  <c:v>0.26679166666666665</c:v>
                </c:pt>
                <c:pt idx="1494">
                  <c:v>0.26679166666666665</c:v>
                </c:pt>
                <c:pt idx="1495">
                  <c:v>0.26679166666666665</c:v>
                </c:pt>
                <c:pt idx="1496">
                  <c:v>0.26679166666666665</c:v>
                </c:pt>
                <c:pt idx="1497">
                  <c:v>0.26679166666666665</c:v>
                </c:pt>
                <c:pt idx="1498">
                  <c:v>0.26679166666666665</c:v>
                </c:pt>
                <c:pt idx="1499">
                  <c:v>0.26679166666666665</c:v>
                </c:pt>
                <c:pt idx="1500">
                  <c:v>0.26679166666666665</c:v>
                </c:pt>
                <c:pt idx="1501">
                  <c:v>0.26679166666666665</c:v>
                </c:pt>
                <c:pt idx="1502">
                  <c:v>0.26679166666666665</c:v>
                </c:pt>
                <c:pt idx="1503">
                  <c:v>0.26679166666666665</c:v>
                </c:pt>
                <c:pt idx="1504">
                  <c:v>0.26679166666666665</c:v>
                </c:pt>
                <c:pt idx="1505">
                  <c:v>0.26679166666666665</c:v>
                </c:pt>
                <c:pt idx="1506">
                  <c:v>0.26679166666666665</c:v>
                </c:pt>
                <c:pt idx="1507">
                  <c:v>0.26679166666666665</c:v>
                </c:pt>
                <c:pt idx="1508">
                  <c:v>0.26679166666666665</c:v>
                </c:pt>
                <c:pt idx="1509">
                  <c:v>0.26679166666666665</c:v>
                </c:pt>
                <c:pt idx="1510">
                  <c:v>0.26679166666666665</c:v>
                </c:pt>
                <c:pt idx="1511">
                  <c:v>0.26679166666666665</c:v>
                </c:pt>
                <c:pt idx="1512">
                  <c:v>0.26679166666666665</c:v>
                </c:pt>
                <c:pt idx="1513">
                  <c:v>0.26679166666666665</c:v>
                </c:pt>
                <c:pt idx="1514">
                  <c:v>0.26679166666666665</c:v>
                </c:pt>
                <c:pt idx="1515">
                  <c:v>0.26679166666666665</c:v>
                </c:pt>
                <c:pt idx="1516">
                  <c:v>0.26679166666666665</c:v>
                </c:pt>
                <c:pt idx="1517">
                  <c:v>0.26679166666666665</c:v>
                </c:pt>
                <c:pt idx="1518">
                  <c:v>0.26679166666666665</c:v>
                </c:pt>
                <c:pt idx="1519">
                  <c:v>0.26679166666666665</c:v>
                </c:pt>
                <c:pt idx="1520">
                  <c:v>0.26679166666666665</c:v>
                </c:pt>
                <c:pt idx="1521">
                  <c:v>0.26679166666666665</c:v>
                </c:pt>
                <c:pt idx="1522">
                  <c:v>0.26679166666666665</c:v>
                </c:pt>
                <c:pt idx="1523">
                  <c:v>0.26679166666666665</c:v>
                </c:pt>
                <c:pt idx="1524">
                  <c:v>0.26679166666666665</c:v>
                </c:pt>
                <c:pt idx="1525">
                  <c:v>0.26679166666666665</c:v>
                </c:pt>
                <c:pt idx="1526">
                  <c:v>0.26679166666666665</c:v>
                </c:pt>
                <c:pt idx="1527">
                  <c:v>0.26679166666666665</c:v>
                </c:pt>
                <c:pt idx="1528">
                  <c:v>0.26679166666666665</c:v>
                </c:pt>
                <c:pt idx="1529">
                  <c:v>0.26679166666666665</c:v>
                </c:pt>
                <c:pt idx="1530">
                  <c:v>0.26679166666666665</c:v>
                </c:pt>
                <c:pt idx="1531">
                  <c:v>0.26679166666666665</c:v>
                </c:pt>
                <c:pt idx="1532">
                  <c:v>0.26679166666666665</c:v>
                </c:pt>
                <c:pt idx="1533">
                  <c:v>0.26679166666666665</c:v>
                </c:pt>
                <c:pt idx="1534">
                  <c:v>0.26679166666666665</c:v>
                </c:pt>
                <c:pt idx="1535">
                  <c:v>0.26679166666666665</c:v>
                </c:pt>
                <c:pt idx="1536">
                  <c:v>0.26679166666666665</c:v>
                </c:pt>
                <c:pt idx="1537">
                  <c:v>0.26679166666666665</c:v>
                </c:pt>
                <c:pt idx="1538">
                  <c:v>0.26679166666666665</c:v>
                </c:pt>
                <c:pt idx="1539">
                  <c:v>0.26679166666666665</c:v>
                </c:pt>
                <c:pt idx="1540">
                  <c:v>0.26679166666666665</c:v>
                </c:pt>
                <c:pt idx="1541">
                  <c:v>0.26679166666666665</c:v>
                </c:pt>
                <c:pt idx="1542">
                  <c:v>0.26679166666666665</c:v>
                </c:pt>
                <c:pt idx="1543">
                  <c:v>0.26679166666666665</c:v>
                </c:pt>
                <c:pt idx="1544">
                  <c:v>0.26679166666666665</c:v>
                </c:pt>
                <c:pt idx="1545">
                  <c:v>0.26679166666666665</c:v>
                </c:pt>
                <c:pt idx="1546">
                  <c:v>0.26679166666666665</c:v>
                </c:pt>
                <c:pt idx="1547">
                  <c:v>0.26679166666666665</c:v>
                </c:pt>
                <c:pt idx="1548">
                  <c:v>0.26679166666666665</c:v>
                </c:pt>
                <c:pt idx="1549">
                  <c:v>0.26679166666666665</c:v>
                </c:pt>
                <c:pt idx="1550">
                  <c:v>0.26679166666666665</c:v>
                </c:pt>
                <c:pt idx="1551">
                  <c:v>0.26679166666666665</c:v>
                </c:pt>
                <c:pt idx="1552">
                  <c:v>0.26679166666666665</c:v>
                </c:pt>
                <c:pt idx="1553">
                  <c:v>0.26679166666666665</c:v>
                </c:pt>
                <c:pt idx="1554">
                  <c:v>0.26679166666666665</c:v>
                </c:pt>
                <c:pt idx="1555">
                  <c:v>0.26679166666666665</c:v>
                </c:pt>
                <c:pt idx="1556">
                  <c:v>0.26679166666666665</c:v>
                </c:pt>
                <c:pt idx="1557">
                  <c:v>0.24720833333333334</c:v>
                </c:pt>
                <c:pt idx="1558">
                  <c:v>0.24720833333333334</c:v>
                </c:pt>
                <c:pt idx="1559">
                  <c:v>0.24720833333333334</c:v>
                </c:pt>
                <c:pt idx="1560">
                  <c:v>0.24720833333333334</c:v>
                </c:pt>
                <c:pt idx="1561">
                  <c:v>0.24720833333333334</c:v>
                </c:pt>
                <c:pt idx="1562">
                  <c:v>0.24720833333333334</c:v>
                </c:pt>
                <c:pt idx="1563">
                  <c:v>0.25508333333333333</c:v>
                </c:pt>
                <c:pt idx="1564">
                  <c:v>0.25508333333333333</c:v>
                </c:pt>
                <c:pt idx="1565">
                  <c:v>0.25508333333333333</c:v>
                </c:pt>
                <c:pt idx="1566">
                  <c:v>0.22116666666666668</c:v>
                </c:pt>
                <c:pt idx="1567">
                  <c:v>0.22116666666666668</c:v>
                </c:pt>
                <c:pt idx="1568">
                  <c:v>0.22116666666666668</c:v>
                </c:pt>
                <c:pt idx="1569">
                  <c:v>0.22116666666666668</c:v>
                </c:pt>
                <c:pt idx="1570">
                  <c:v>0.22116666666666668</c:v>
                </c:pt>
                <c:pt idx="1571">
                  <c:v>0.22116666666666668</c:v>
                </c:pt>
                <c:pt idx="1572">
                  <c:v>0.22116666666666668</c:v>
                </c:pt>
                <c:pt idx="1573">
                  <c:v>0.22116666666666668</c:v>
                </c:pt>
                <c:pt idx="1574">
                  <c:v>0.22116666666666668</c:v>
                </c:pt>
                <c:pt idx="1575">
                  <c:v>0.22116666666666668</c:v>
                </c:pt>
                <c:pt idx="1576">
                  <c:v>0.22116666666666668</c:v>
                </c:pt>
                <c:pt idx="1577">
                  <c:v>0.16537499999999999</c:v>
                </c:pt>
                <c:pt idx="1578">
                  <c:v>0.16537499999999999</c:v>
                </c:pt>
                <c:pt idx="1579">
                  <c:v>0.16537499999999999</c:v>
                </c:pt>
                <c:pt idx="1580">
                  <c:v>0.16537499999999999</c:v>
                </c:pt>
                <c:pt idx="1581">
                  <c:v>0.16537499999999999</c:v>
                </c:pt>
                <c:pt idx="1582">
                  <c:v>0.16537499999999999</c:v>
                </c:pt>
                <c:pt idx="1583">
                  <c:v>0.16537499999999999</c:v>
                </c:pt>
                <c:pt idx="1584">
                  <c:v>0.16537499999999999</c:v>
                </c:pt>
                <c:pt idx="1585">
                  <c:v>0.16537499999999999</c:v>
                </c:pt>
                <c:pt idx="1586">
                  <c:v>0.16537499999999999</c:v>
                </c:pt>
                <c:pt idx="1587">
                  <c:v>0.16537499999999999</c:v>
                </c:pt>
                <c:pt idx="1588">
                  <c:v>0.16537499999999999</c:v>
                </c:pt>
                <c:pt idx="1589">
                  <c:v>0.16537499999999999</c:v>
                </c:pt>
                <c:pt idx="1590">
                  <c:v>0.16537499999999999</c:v>
                </c:pt>
                <c:pt idx="1591">
                  <c:v>0.16262499999999999</c:v>
                </c:pt>
                <c:pt idx="1592">
                  <c:v>0.16262499999999999</c:v>
                </c:pt>
                <c:pt idx="1593">
                  <c:v>0.16262499999999999</c:v>
                </c:pt>
                <c:pt idx="1594">
                  <c:v>0.16262499999999999</c:v>
                </c:pt>
                <c:pt idx="1595">
                  <c:v>0.16262499999999999</c:v>
                </c:pt>
                <c:pt idx="1596">
                  <c:v>0.16262499999999999</c:v>
                </c:pt>
                <c:pt idx="1597">
                  <c:v>0.16262499999999999</c:v>
                </c:pt>
                <c:pt idx="1598">
                  <c:v>0.16262499999999999</c:v>
                </c:pt>
                <c:pt idx="1599">
                  <c:v>0.16262499999999999</c:v>
                </c:pt>
                <c:pt idx="1600">
                  <c:v>0.16262499999999999</c:v>
                </c:pt>
                <c:pt idx="1601">
                  <c:v>0.16262499999999999</c:v>
                </c:pt>
                <c:pt idx="1602">
                  <c:v>0.16262499999999999</c:v>
                </c:pt>
                <c:pt idx="1603">
                  <c:v>0.16262499999999999</c:v>
                </c:pt>
                <c:pt idx="1604">
                  <c:v>0.16262499999999999</c:v>
                </c:pt>
                <c:pt idx="1605">
                  <c:v>0.16262499999999999</c:v>
                </c:pt>
                <c:pt idx="1606">
                  <c:v>0.16262499999999999</c:v>
                </c:pt>
                <c:pt idx="1607">
                  <c:v>0.16262499999999999</c:v>
                </c:pt>
                <c:pt idx="1608">
                  <c:v>0.16262499999999999</c:v>
                </c:pt>
                <c:pt idx="1609">
                  <c:v>0.16262499999999999</c:v>
                </c:pt>
                <c:pt idx="1610">
                  <c:v>0.16262499999999999</c:v>
                </c:pt>
                <c:pt idx="1611">
                  <c:v>0.16262499999999999</c:v>
                </c:pt>
                <c:pt idx="1612">
                  <c:v>0.16262499999999999</c:v>
                </c:pt>
                <c:pt idx="1613">
                  <c:v>0.16262499999999999</c:v>
                </c:pt>
                <c:pt idx="1614">
                  <c:v>0.16262499999999999</c:v>
                </c:pt>
                <c:pt idx="1615">
                  <c:v>0.16262499999999999</c:v>
                </c:pt>
                <c:pt idx="1616">
                  <c:v>0.16262499999999999</c:v>
                </c:pt>
                <c:pt idx="1617">
                  <c:v>0.16262499999999999</c:v>
                </c:pt>
                <c:pt idx="1618">
                  <c:v>0.16262499999999999</c:v>
                </c:pt>
                <c:pt idx="1619">
                  <c:v>0.16262499999999999</c:v>
                </c:pt>
                <c:pt idx="1620">
                  <c:v>0.16262499999999999</c:v>
                </c:pt>
                <c:pt idx="1621">
                  <c:v>0.16262499999999999</c:v>
                </c:pt>
                <c:pt idx="1622">
                  <c:v>0.16262499999999999</c:v>
                </c:pt>
                <c:pt idx="1623">
                  <c:v>0.16262499999999999</c:v>
                </c:pt>
                <c:pt idx="1624">
                  <c:v>0.16262499999999999</c:v>
                </c:pt>
                <c:pt idx="1625">
                  <c:v>0.16262499999999999</c:v>
                </c:pt>
                <c:pt idx="1626">
                  <c:v>0.15570833333333334</c:v>
                </c:pt>
                <c:pt idx="1627">
                  <c:v>0.15570833333333334</c:v>
                </c:pt>
                <c:pt idx="1628">
                  <c:v>0.15570833333333334</c:v>
                </c:pt>
                <c:pt idx="1629">
                  <c:v>0.15570833333333334</c:v>
                </c:pt>
                <c:pt idx="1630">
                  <c:v>0.15570833333333334</c:v>
                </c:pt>
                <c:pt idx="1631">
                  <c:v>0.15570833333333334</c:v>
                </c:pt>
                <c:pt idx="1632">
                  <c:v>0.15570833333333334</c:v>
                </c:pt>
                <c:pt idx="1633">
                  <c:v>0.15570833333333334</c:v>
                </c:pt>
                <c:pt idx="1634">
                  <c:v>0.15570833333333334</c:v>
                </c:pt>
                <c:pt idx="1635">
                  <c:v>0.15570833333333334</c:v>
                </c:pt>
                <c:pt idx="1636">
                  <c:v>0.15570833333333334</c:v>
                </c:pt>
                <c:pt idx="1637">
                  <c:v>0.15570833333333334</c:v>
                </c:pt>
                <c:pt idx="1638">
                  <c:v>0.15570833333333334</c:v>
                </c:pt>
                <c:pt idx="1639">
                  <c:v>0.15570833333333334</c:v>
                </c:pt>
                <c:pt idx="1640">
                  <c:v>0.15570833333333334</c:v>
                </c:pt>
                <c:pt idx="1641">
                  <c:v>0.15570833333333334</c:v>
                </c:pt>
                <c:pt idx="1642">
                  <c:v>0.15570833333333334</c:v>
                </c:pt>
                <c:pt idx="1643">
                  <c:v>0.15570833333333334</c:v>
                </c:pt>
                <c:pt idx="1644">
                  <c:v>0.15570833333333334</c:v>
                </c:pt>
                <c:pt idx="1645">
                  <c:v>0.15570833333333334</c:v>
                </c:pt>
                <c:pt idx="1646">
                  <c:v>0.15570833333333334</c:v>
                </c:pt>
                <c:pt idx="1647">
                  <c:v>0.15570833333333334</c:v>
                </c:pt>
                <c:pt idx="1648">
                  <c:v>0.15570833333333334</c:v>
                </c:pt>
                <c:pt idx="1649">
                  <c:v>0.15570833333333334</c:v>
                </c:pt>
                <c:pt idx="1650">
                  <c:v>0.15570833333333334</c:v>
                </c:pt>
                <c:pt idx="1651">
                  <c:v>0.15570833333333334</c:v>
                </c:pt>
                <c:pt idx="1652">
                  <c:v>0.15570833333333334</c:v>
                </c:pt>
                <c:pt idx="1653">
                  <c:v>0.15570833333333334</c:v>
                </c:pt>
                <c:pt idx="1654">
                  <c:v>0.15570833333333334</c:v>
                </c:pt>
                <c:pt idx="1655">
                  <c:v>0.11595833333333333</c:v>
                </c:pt>
                <c:pt idx="1656">
                  <c:v>0.11595833333333333</c:v>
                </c:pt>
                <c:pt idx="1657">
                  <c:v>0.11595833333333333</c:v>
                </c:pt>
                <c:pt idx="1658">
                  <c:v>0.11595833333333333</c:v>
                </c:pt>
                <c:pt idx="1659">
                  <c:v>0.11595833333333333</c:v>
                </c:pt>
                <c:pt idx="1660">
                  <c:v>0.11595833333333333</c:v>
                </c:pt>
                <c:pt idx="1661">
                  <c:v>0.11595833333333333</c:v>
                </c:pt>
                <c:pt idx="1662">
                  <c:v>0.11595833333333333</c:v>
                </c:pt>
                <c:pt idx="1663">
                  <c:v>0.11595833333333333</c:v>
                </c:pt>
                <c:pt idx="1664">
                  <c:v>0.11595833333333333</c:v>
                </c:pt>
                <c:pt idx="1665">
                  <c:v>0.11595833333333333</c:v>
                </c:pt>
                <c:pt idx="1666">
                  <c:v>0.11595833333333333</c:v>
                </c:pt>
                <c:pt idx="1667">
                  <c:v>0.11595833333333333</c:v>
                </c:pt>
                <c:pt idx="1668">
                  <c:v>0.11595833333333333</c:v>
                </c:pt>
                <c:pt idx="1669">
                  <c:v>0.11595833333333333</c:v>
                </c:pt>
                <c:pt idx="1670">
                  <c:v>0.11595833333333333</c:v>
                </c:pt>
                <c:pt idx="1671">
                  <c:v>0.11595833333333333</c:v>
                </c:pt>
                <c:pt idx="1672">
                  <c:v>0.11595833333333333</c:v>
                </c:pt>
                <c:pt idx="1673">
                  <c:v>0.11595833333333333</c:v>
                </c:pt>
                <c:pt idx="1674">
                  <c:v>0.11595833333333333</c:v>
                </c:pt>
                <c:pt idx="1675">
                  <c:v>0.11595833333333333</c:v>
                </c:pt>
                <c:pt idx="1676">
                  <c:v>0.11595833333333333</c:v>
                </c:pt>
                <c:pt idx="1677">
                  <c:v>0.11595833333333333</c:v>
                </c:pt>
                <c:pt idx="1678">
                  <c:v>0.11595833333333333</c:v>
                </c:pt>
                <c:pt idx="1679">
                  <c:v>0.11595833333333333</c:v>
                </c:pt>
                <c:pt idx="1680">
                  <c:v>0.11595833333333333</c:v>
                </c:pt>
                <c:pt idx="1681">
                  <c:v>0.11595833333333333</c:v>
                </c:pt>
                <c:pt idx="1682">
                  <c:v>0.11595833333333333</c:v>
                </c:pt>
                <c:pt idx="1683">
                  <c:v>0.11595833333333333</c:v>
                </c:pt>
                <c:pt idx="1684">
                  <c:v>0.11595833333333333</c:v>
                </c:pt>
                <c:pt idx="1685">
                  <c:v>0.11595833333333333</c:v>
                </c:pt>
                <c:pt idx="1686">
                  <c:v>0.11595833333333333</c:v>
                </c:pt>
                <c:pt idx="1687">
                  <c:v>0.11595833333333333</c:v>
                </c:pt>
                <c:pt idx="1688">
                  <c:v>0.11595833333333333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29-4344-A6F4-53BF726A870C}"/>
            </c:ext>
          </c:extLst>
        </c:ser>
        <c:ser>
          <c:idx val="1"/>
          <c:order val="1"/>
          <c:tx>
            <c:v>Metals Benchmark</c:v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Main!$FJ$3:$FJ$1691</c:f>
              <c:numCache>
                <c:formatCode>0.00</c:formatCode>
                <c:ptCount val="168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  <c:pt idx="255">
                  <c:v>257</c:v>
                </c:pt>
                <c:pt idx="256">
                  <c:v>258</c:v>
                </c:pt>
                <c:pt idx="257">
                  <c:v>259</c:v>
                </c:pt>
                <c:pt idx="258">
                  <c:v>260</c:v>
                </c:pt>
                <c:pt idx="259">
                  <c:v>261</c:v>
                </c:pt>
                <c:pt idx="260">
                  <c:v>262</c:v>
                </c:pt>
                <c:pt idx="261">
                  <c:v>263</c:v>
                </c:pt>
                <c:pt idx="262">
                  <c:v>264</c:v>
                </c:pt>
                <c:pt idx="263">
                  <c:v>265</c:v>
                </c:pt>
                <c:pt idx="264">
                  <c:v>266</c:v>
                </c:pt>
                <c:pt idx="265">
                  <c:v>267</c:v>
                </c:pt>
                <c:pt idx="266">
                  <c:v>268</c:v>
                </c:pt>
                <c:pt idx="267">
                  <c:v>269</c:v>
                </c:pt>
                <c:pt idx="268">
                  <c:v>270</c:v>
                </c:pt>
                <c:pt idx="269">
                  <c:v>271</c:v>
                </c:pt>
                <c:pt idx="270">
                  <c:v>272</c:v>
                </c:pt>
                <c:pt idx="271">
                  <c:v>273</c:v>
                </c:pt>
                <c:pt idx="272">
                  <c:v>274</c:v>
                </c:pt>
                <c:pt idx="273">
                  <c:v>275</c:v>
                </c:pt>
                <c:pt idx="274">
                  <c:v>276</c:v>
                </c:pt>
                <c:pt idx="275">
                  <c:v>277</c:v>
                </c:pt>
                <c:pt idx="276">
                  <c:v>278</c:v>
                </c:pt>
                <c:pt idx="277">
                  <c:v>279</c:v>
                </c:pt>
                <c:pt idx="278">
                  <c:v>280</c:v>
                </c:pt>
                <c:pt idx="279">
                  <c:v>281</c:v>
                </c:pt>
                <c:pt idx="280">
                  <c:v>282</c:v>
                </c:pt>
                <c:pt idx="281">
                  <c:v>283</c:v>
                </c:pt>
                <c:pt idx="282">
                  <c:v>284</c:v>
                </c:pt>
                <c:pt idx="283">
                  <c:v>285</c:v>
                </c:pt>
                <c:pt idx="284">
                  <c:v>286</c:v>
                </c:pt>
                <c:pt idx="285">
                  <c:v>287</c:v>
                </c:pt>
                <c:pt idx="286">
                  <c:v>288</c:v>
                </c:pt>
                <c:pt idx="287">
                  <c:v>289</c:v>
                </c:pt>
                <c:pt idx="288">
                  <c:v>290</c:v>
                </c:pt>
                <c:pt idx="289">
                  <c:v>291</c:v>
                </c:pt>
                <c:pt idx="290">
                  <c:v>292</c:v>
                </c:pt>
                <c:pt idx="291">
                  <c:v>293</c:v>
                </c:pt>
                <c:pt idx="292">
                  <c:v>294</c:v>
                </c:pt>
                <c:pt idx="293">
                  <c:v>295</c:v>
                </c:pt>
                <c:pt idx="294">
                  <c:v>296</c:v>
                </c:pt>
                <c:pt idx="295">
                  <c:v>297</c:v>
                </c:pt>
                <c:pt idx="296">
                  <c:v>298</c:v>
                </c:pt>
                <c:pt idx="297">
                  <c:v>299</c:v>
                </c:pt>
                <c:pt idx="298">
                  <c:v>300</c:v>
                </c:pt>
                <c:pt idx="299">
                  <c:v>301</c:v>
                </c:pt>
                <c:pt idx="300">
                  <c:v>302</c:v>
                </c:pt>
                <c:pt idx="301">
                  <c:v>303</c:v>
                </c:pt>
                <c:pt idx="302">
                  <c:v>304</c:v>
                </c:pt>
                <c:pt idx="303">
                  <c:v>305</c:v>
                </c:pt>
                <c:pt idx="304">
                  <c:v>306</c:v>
                </c:pt>
                <c:pt idx="305">
                  <c:v>307</c:v>
                </c:pt>
                <c:pt idx="306">
                  <c:v>308</c:v>
                </c:pt>
                <c:pt idx="307">
                  <c:v>309</c:v>
                </c:pt>
                <c:pt idx="308">
                  <c:v>310</c:v>
                </c:pt>
                <c:pt idx="309">
                  <c:v>311</c:v>
                </c:pt>
                <c:pt idx="310">
                  <c:v>312</c:v>
                </c:pt>
                <c:pt idx="311">
                  <c:v>313</c:v>
                </c:pt>
                <c:pt idx="312">
                  <c:v>314</c:v>
                </c:pt>
                <c:pt idx="313">
                  <c:v>315</c:v>
                </c:pt>
                <c:pt idx="314">
                  <c:v>316</c:v>
                </c:pt>
                <c:pt idx="315">
                  <c:v>317</c:v>
                </c:pt>
                <c:pt idx="316">
                  <c:v>318</c:v>
                </c:pt>
                <c:pt idx="317">
                  <c:v>319</c:v>
                </c:pt>
                <c:pt idx="318">
                  <c:v>320</c:v>
                </c:pt>
                <c:pt idx="319">
                  <c:v>321</c:v>
                </c:pt>
                <c:pt idx="320">
                  <c:v>322</c:v>
                </c:pt>
                <c:pt idx="321">
                  <c:v>323</c:v>
                </c:pt>
                <c:pt idx="322">
                  <c:v>324</c:v>
                </c:pt>
                <c:pt idx="323">
                  <c:v>325</c:v>
                </c:pt>
                <c:pt idx="324">
                  <c:v>326</c:v>
                </c:pt>
                <c:pt idx="325">
                  <c:v>327</c:v>
                </c:pt>
                <c:pt idx="326">
                  <c:v>328</c:v>
                </c:pt>
                <c:pt idx="327">
                  <c:v>329</c:v>
                </c:pt>
                <c:pt idx="328">
                  <c:v>330</c:v>
                </c:pt>
                <c:pt idx="329">
                  <c:v>331</c:v>
                </c:pt>
                <c:pt idx="330">
                  <c:v>332</c:v>
                </c:pt>
                <c:pt idx="331">
                  <c:v>333</c:v>
                </c:pt>
                <c:pt idx="332">
                  <c:v>334</c:v>
                </c:pt>
                <c:pt idx="333">
                  <c:v>335</c:v>
                </c:pt>
                <c:pt idx="334">
                  <c:v>336</c:v>
                </c:pt>
                <c:pt idx="335">
                  <c:v>337</c:v>
                </c:pt>
                <c:pt idx="336">
                  <c:v>338</c:v>
                </c:pt>
                <c:pt idx="337">
                  <c:v>339</c:v>
                </c:pt>
                <c:pt idx="338">
                  <c:v>340</c:v>
                </c:pt>
                <c:pt idx="339">
                  <c:v>341</c:v>
                </c:pt>
                <c:pt idx="340">
                  <c:v>342</c:v>
                </c:pt>
                <c:pt idx="341">
                  <c:v>343</c:v>
                </c:pt>
                <c:pt idx="342">
                  <c:v>344</c:v>
                </c:pt>
                <c:pt idx="343">
                  <c:v>345</c:v>
                </c:pt>
                <c:pt idx="344">
                  <c:v>346</c:v>
                </c:pt>
                <c:pt idx="345">
                  <c:v>347</c:v>
                </c:pt>
                <c:pt idx="346">
                  <c:v>348</c:v>
                </c:pt>
                <c:pt idx="347">
                  <c:v>349</c:v>
                </c:pt>
                <c:pt idx="348">
                  <c:v>350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380</c:v>
                </c:pt>
                <c:pt idx="379">
                  <c:v>381</c:v>
                </c:pt>
                <c:pt idx="380">
                  <c:v>382</c:v>
                </c:pt>
                <c:pt idx="381">
                  <c:v>383</c:v>
                </c:pt>
                <c:pt idx="382">
                  <c:v>384</c:v>
                </c:pt>
                <c:pt idx="383">
                  <c:v>385</c:v>
                </c:pt>
                <c:pt idx="384">
                  <c:v>386</c:v>
                </c:pt>
                <c:pt idx="385">
                  <c:v>387</c:v>
                </c:pt>
                <c:pt idx="386">
                  <c:v>388</c:v>
                </c:pt>
                <c:pt idx="387">
                  <c:v>389</c:v>
                </c:pt>
                <c:pt idx="388">
                  <c:v>390</c:v>
                </c:pt>
                <c:pt idx="389">
                  <c:v>391</c:v>
                </c:pt>
                <c:pt idx="390">
                  <c:v>392</c:v>
                </c:pt>
                <c:pt idx="391">
                  <c:v>393</c:v>
                </c:pt>
                <c:pt idx="392">
                  <c:v>394</c:v>
                </c:pt>
                <c:pt idx="393">
                  <c:v>395</c:v>
                </c:pt>
                <c:pt idx="394">
                  <c:v>396</c:v>
                </c:pt>
                <c:pt idx="395">
                  <c:v>397</c:v>
                </c:pt>
                <c:pt idx="396">
                  <c:v>398</c:v>
                </c:pt>
                <c:pt idx="397">
                  <c:v>399</c:v>
                </c:pt>
                <c:pt idx="398">
                  <c:v>400</c:v>
                </c:pt>
                <c:pt idx="399">
                  <c:v>401</c:v>
                </c:pt>
                <c:pt idx="400">
                  <c:v>402</c:v>
                </c:pt>
                <c:pt idx="401">
                  <c:v>403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421</c:v>
                </c:pt>
                <c:pt idx="420">
                  <c:v>422</c:v>
                </c:pt>
                <c:pt idx="421">
                  <c:v>423</c:v>
                </c:pt>
                <c:pt idx="422">
                  <c:v>424</c:v>
                </c:pt>
                <c:pt idx="423">
                  <c:v>425</c:v>
                </c:pt>
                <c:pt idx="424">
                  <c:v>426</c:v>
                </c:pt>
                <c:pt idx="425">
                  <c:v>427</c:v>
                </c:pt>
                <c:pt idx="426">
                  <c:v>428</c:v>
                </c:pt>
                <c:pt idx="427">
                  <c:v>429</c:v>
                </c:pt>
                <c:pt idx="428">
                  <c:v>430</c:v>
                </c:pt>
                <c:pt idx="429">
                  <c:v>431</c:v>
                </c:pt>
                <c:pt idx="430">
                  <c:v>432</c:v>
                </c:pt>
                <c:pt idx="431">
                  <c:v>433</c:v>
                </c:pt>
                <c:pt idx="432">
                  <c:v>434</c:v>
                </c:pt>
                <c:pt idx="433">
                  <c:v>435</c:v>
                </c:pt>
                <c:pt idx="434">
                  <c:v>436</c:v>
                </c:pt>
                <c:pt idx="435">
                  <c:v>437</c:v>
                </c:pt>
                <c:pt idx="436">
                  <c:v>438</c:v>
                </c:pt>
                <c:pt idx="437">
                  <c:v>439</c:v>
                </c:pt>
                <c:pt idx="438">
                  <c:v>440</c:v>
                </c:pt>
                <c:pt idx="439">
                  <c:v>441</c:v>
                </c:pt>
                <c:pt idx="440">
                  <c:v>442</c:v>
                </c:pt>
                <c:pt idx="441">
                  <c:v>443</c:v>
                </c:pt>
                <c:pt idx="442">
                  <c:v>444</c:v>
                </c:pt>
                <c:pt idx="443">
                  <c:v>445</c:v>
                </c:pt>
                <c:pt idx="444">
                  <c:v>446</c:v>
                </c:pt>
                <c:pt idx="445">
                  <c:v>447</c:v>
                </c:pt>
                <c:pt idx="446">
                  <c:v>448</c:v>
                </c:pt>
                <c:pt idx="447">
                  <c:v>449</c:v>
                </c:pt>
                <c:pt idx="448">
                  <c:v>450</c:v>
                </c:pt>
                <c:pt idx="449">
                  <c:v>451</c:v>
                </c:pt>
                <c:pt idx="450">
                  <c:v>452</c:v>
                </c:pt>
                <c:pt idx="451">
                  <c:v>453</c:v>
                </c:pt>
                <c:pt idx="452">
                  <c:v>454</c:v>
                </c:pt>
                <c:pt idx="453">
                  <c:v>455</c:v>
                </c:pt>
                <c:pt idx="454">
                  <c:v>456</c:v>
                </c:pt>
                <c:pt idx="455">
                  <c:v>457</c:v>
                </c:pt>
                <c:pt idx="456">
                  <c:v>458</c:v>
                </c:pt>
                <c:pt idx="457">
                  <c:v>459</c:v>
                </c:pt>
                <c:pt idx="458">
                  <c:v>460</c:v>
                </c:pt>
                <c:pt idx="459">
                  <c:v>461</c:v>
                </c:pt>
                <c:pt idx="460">
                  <c:v>462</c:v>
                </c:pt>
                <c:pt idx="461">
                  <c:v>463</c:v>
                </c:pt>
                <c:pt idx="462">
                  <c:v>464</c:v>
                </c:pt>
                <c:pt idx="463">
                  <c:v>465</c:v>
                </c:pt>
                <c:pt idx="464">
                  <c:v>466</c:v>
                </c:pt>
                <c:pt idx="465">
                  <c:v>467</c:v>
                </c:pt>
                <c:pt idx="466">
                  <c:v>468</c:v>
                </c:pt>
                <c:pt idx="467">
                  <c:v>469</c:v>
                </c:pt>
                <c:pt idx="468">
                  <c:v>470</c:v>
                </c:pt>
                <c:pt idx="469">
                  <c:v>471</c:v>
                </c:pt>
                <c:pt idx="470">
                  <c:v>472</c:v>
                </c:pt>
                <c:pt idx="471">
                  <c:v>473</c:v>
                </c:pt>
                <c:pt idx="472">
                  <c:v>474</c:v>
                </c:pt>
                <c:pt idx="473">
                  <c:v>475</c:v>
                </c:pt>
                <c:pt idx="474">
                  <c:v>476</c:v>
                </c:pt>
                <c:pt idx="475">
                  <c:v>477</c:v>
                </c:pt>
                <c:pt idx="476">
                  <c:v>478</c:v>
                </c:pt>
                <c:pt idx="477">
                  <c:v>479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612</c:v>
                </c:pt>
                <c:pt idx="611">
                  <c:v>613</c:v>
                </c:pt>
                <c:pt idx="612">
                  <c:v>614</c:v>
                </c:pt>
                <c:pt idx="613">
                  <c:v>615</c:v>
                </c:pt>
                <c:pt idx="614">
                  <c:v>616</c:v>
                </c:pt>
                <c:pt idx="615">
                  <c:v>617</c:v>
                </c:pt>
                <c:pt idx="616">
                  <c:v>618</c:v>
                </c:pt>
                <c:pt idx="617">
                  <c:v>619</c:v>
                </c:pt>
                <c:pt idx="618">
                  <c:v>620</c:v>
                </c:pt>
                <c:pt idx="619">
                  <c:v>621</c:v>
                </c:pt>
                <c:pt idx="620">
                  <c:v>622</c:v>
                </c:pt>
                <c:pt idx="621">
                  <c:v>623</c:v>
                </c:pt>
                <c:pt idx="622">
                  <c:v>624</c:v>
                </c:pt>
                <c:pt idx="623">
                  <c:v>625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637</c:v>
                </c:pt>
                <c:pt idx="636">
                  <c:v>638</c:v>
                </c:pt>
                <c:pt idx="637">
                  <c:v>639</c:v>
                </c:pt>
                <c:pt idx="638">
                  <c:v>640</c:v>
                </c:pt>
                <c:pt idx="639">
                  <c:v>641</c:v>
                </c:pt>
                <c:pt idx="640">
                  <c:v>642</c:v>
                </c:pt>
                <c:pt idx="641">
                  <c:v>643</c:v>
                </c:pt>
                <c:pt idx="642">
                  <c:v>644</c:v>
                </c:pt>
                <c:pt idx="643">
                  <c:v>645</c:v>
                </c:pt>
                <c:pt idx="644">
                  <c:v>646</c:v>
                </c:pt>
                <c:pt idx="645">
                  <c:v>647</c:v>
                </c:pt>
                <c:pt idx="646">
                  <c:v>648</c:v>
                </c:pt>
                <c:pt idx="647">
                  <c:v>649</c:v>
                </c:pt>
                <c:pt idx="648">
                  <c:v>650</c:v>
                </c:pt>
                <c:pt idx="649">
                  <c:v>651</c:v>
                </c:pt>
                <c:pt idx="650">
                  <c:v>652</c:v>
                </c:pt>
                <c:pt idx="651">
                  <c:v>653</c:v>
                </c:pt>
                <c:pt idx="652">
                  <c:v>654</c:v>
                </c:pt>
                <c:pt idx="653">
                  <c:v>655</c:v>
                </c:pt>
                <c:pt idx="654">
                  <c:v>656</c:v>
                </c:pt>
                <c:pt idx="655">
                  <c:v>657</c:v>
                </c:pt>
                <c:pt idx="656">
                  <c:v>658</c:v>
                </c:pt>
                <c:pt idx="657">
                  <c:v>659</c:v>
                </c:pt>
                <c:pt idx="658">
                  <c:v>660</c:v>
                </c:pt>
                <c:pt idx="659">
                  <c:v>661</c:v>
                </c:pt>
                <c:pt idx="660">
                  <c:v>662</c:v>
                </c:pt>
                <c:pt idx="661">
                  <c:v>663</c:v>
                </c:pt>
                <c:pt idx="662">
                  <c:v>664</c:v>
                </c:pt>
                <c:pt idx="663">
                  <c:v>665</c:v>
                </c:pt>
                <c:pt idx="664">
                  <c:v>666</c:v>
                </c:pt>
                <c:pt idx="665">
                  <c:v>667</c:v>
                </c:pt>
                <c:pt idx="666">
                  <c:v>668</c:v>
                </c:pt>
                <c:pt idx="667">
                  <c:v>669</c:v>
                </c:pt>
                <c:pt idx="668">
                  <c:v>670</c:v>
                </c:pt>
                <c:pt idx="669">
                  <c:v>671</c:v>
                </c:pt>
                <c:pt idx="670">
                  <c:v>672</c:v>
                </c:pt>
                <c:pt idx="671">
                  <c:v>673</c:v>
                </c:pt>
                <c:pt idx="672">
                  <c:v>674</c:v>
                </c:pt>
                <c:pt idx="673">
                  <c:v>675</c:v>
                </c:pt>
                <c:pt idx="674">
                  <c:v>676</c:v>
                </c:pt>
                <c:pt idx="675">
                  <c:v>677</c:v>
                </c:pt>
                <c:pt idx="676">
                  <c:v>678</c:v>
                </c:pt>
                <c:pt idx="677">
                  <c:v>679</c:v>
                </c:pt>
                <c:pt idx="678">
                  <c:v>680</c:v>
                </c:pt>
                <c:pt idx="679">
                  <c:v>681</c:v>
                </c:pt>
                <c:pt idx="680">
                  <c:v>682</c:v>
                </c:pt>
                <c:pt idx="681">
                  <c:v>683</c:v>
                </c:pt>
                <c:pt idx="682">
                  <c:v>684</c:v>
                </c:pt>
                <c:pt idx="683">
                  <c:v>685</c:v>
                </c:pt>
                <c:pt idx="684">
                  <c:v>686</c:v>
                </c:pt>
                <c:pt idx="685">
                  <c:v>687</c:v>
                </c:pt>
                <c:pt idx="686">
                  <c:v>688</c:v>
                </c:pt>
                <c:pt idx="687">
                  <c:v>689</c:v>
                </c:pt>
                <c:pt idx="688">
                  <c:v>690</c:v>
                </c:pt>
                <c:pt idx="689">
                  <c:v>691</c:v>
                </c:pt>
                <c:pt idx="690">
                  <c:v>692</c:v>
                </c:pt>
                <c:pt idx="691">
                  <c:v>693</c:v>
                </c:pt>
                <c:pt idx="692">
                  <c:v>694</c:v>
                </c:pt>
                <c:pt idx="693">
                  <c:v>695</c:v>
                </c:pt>
                <c:pt idx="694">
                  <c:v>696</c:v>
                </c:pt>
                <c:pt idx="695">
                  <c:v>697</c:v>
                </c:pt>
                <c:pt idx="696">
                  <c:v>698</c:v>
                </c:pt>
                <c:pt idx="697">
                  <c:v>699</c:v>
                </c:pt>
                <c:pt idx="698">
                  <c:v>700</c:v>
                </c:pt>
                <c:pt idx="699">
                  <c:v>701</c:v>
                </c:pt>
                <c:pt idx="700">
                  <c:v>702</c:v>
                </c:pt>
                <c:pt idx="701">
                  <c:v>703</c:v>
                </c:pt>
                <c:pt idx="702">
                  <c:v>704</c:v>
                </c:pt>
                <c:pt idx="703">
                  <c:v>705</c:v>
                </c:pt>
                <c:pt idx="704">
                  <c:v>706</c:v>
                </c:pt>
                <c:pt idx="705">
                  <c:v>707</c:v>
                </c:pt>
                <c:pt idx="706">
                  <c:v>708</c:v>
                </c:pt>
                <c:pt idx="707">
                  <c:v>709</c:v>
                </c:pt>
                <c:pt idx="708">
                  <c:v>710</c:v>
                </c:pt>
                <c:pt idx="709">
                  <c:v>711</c:v>
                </c:pt>
                <c:pt idx="710">
                  <c:v>712</c:v>
                </c:pt>
                <c:pt idx="711">
                  <c:v>713</c:v>
                </c:pt>
                <c:pt idx="712">
                  <c:v>714</c:v>
                </c:pt>
                <c:pt idx="713">
                  <c:v>715</c:v>
                </c:pt>
                <c:pt idx="714">
                  <c:v>716</c:v>
                </c:pt>
                <c:pt idx="715">
                  <c:v>717</c:v>
                </c:pt>
                <c:pt idx="716">
                  <c:v>718</c:v>
                </c:pt>
                <c:pt idx="717">
                  <c:v>719</c:v>
                </c:pt>
                <c:pt idx="718">
                  <c:v>720</c:v>
                </c:pt>
                <c:pt idx="719">
                  <c:v>721</c:v>
                </c:pt>
                <c:pt idx="720">
                  <c:v>722</c:v>
                </c:pt>
                <c:pt idx="721">
                  <c:v>723</c:v>
                </c:pt>
                <c:pt idx="722">
                  <c:v>724</c:v>
                </c:pt>
                <c:pt idx="723">
                  <c:v>725</c:v>
                </c:pt>
                <c:pt idx="724">
                  <c:v>726</c:v>
                </c:pt>
                <c:pt idx="725">
                  <c:v>727</c:v>
                </c:pt>
                <c:pt idx="726">
                  <c:v>728</c:v>
                </c:pt>
                <c:pt idx="727">
                  <c:v>729</c:v>
                </c:pt>
                <c:pt idx="728">
                  <c:v>730</c:v>
                </c:pt>
                <c:pt idx="729">
                  <c:v>731</c:v>
                </c:pt>
                <c:pt idx="730">
                  <c:v>732</c:v>
                </c:pt>
                <c:pt idx="731">
                  <c:v>733</c:v>
                </c:pt>
                <c:pt idx="732">
                  <c:v>734</c:v>
                </c:pt>
                <c:pt idx="733">
                  <c:v>735</c:v>
                </c:pt>
                <c:pt idx="734">
                  <c:v>736</c:v>
                </c:pt>
                <c:pt idx="735">
                  <c:v>737</c:v>
                </c:pt>
                <c:pt idx="736">
                  <c:v>738</c:v>
                </c:pt>
                <c:pt idx="737">
                  <c:v>739</c:v>
                </c:pt>
                <c:pt idx="738">
                  <c:v>740</c:v>
                </c:pt>
                <c:pt idx="739">
                  <c:v>741</c:v>
                </c:pt>
                <c:pt idx="740">
                  <c:v>742</c:v>
                </c:pt>
                <c:pt idx="741">
                  <c:v>743</c:v>
                </c:pt>
                <c:pt idx="742">
                  <c:v>744</c:v>
                </c:pt>
                <c:pt idx="743">
                  <c:v>745</c:v>
                </c:pt>
                <c:pt idx="744">
                  <c:v>746</c:v>
                </c:pt>
                <c:pt idx="745">
                  <c:v>747</c:v>
                </c:pt>
                <c:pt idx="746">
                  <c:v>748</c:v>
                </c:pt>
                <c:pt idx="747">
                  <c:v>749</c:v>
                </c:pt>
                <c:pt idx="748">
                  <c:v>750</c:v>
                </c:pt>
                <c:pt idx="749">
                  <c:v>751</c:v>
                </c:pt>
                <c:pt idx="750">
                  <c:v>752</c:v>
                </c:pt>
                <c:pt idx="751">
                  <c:v>753</c:v>
                </c:pt>
                <c:pt idx="752">
                  <c:v>754</c:v>
                </c:pt>
                <c:pt idx="753">
                  <c:v>755</c:v>
                </c:pt>
                <c:pt idx="754">
                  <c:v>756</c:v>
                </c:pt>
                <c:pt idx="755">
                  <c:v>757</c:v>
                </c:pt>
                <c:pt idx="756">
                  <c:v>758</c:v>
                </c:pt>
                <c:pt idx="757">
                  <c:v>759</c:v>
                </c:pt>
                <c:pt idx="758">
                  <c:v>760</c:v>
                </c:pt>
                <c:pt idx="759">
                  <c:v>761</c:v>
                </c:pt>
                <c:pt idx="760">
                  <c:v>762</c:v>
                </c:pt>
                <c:pt idx="761">
                  <c:v>763</c:v>
                </c:pt>
                <c:pt idx="762">
                  <c:v>764</c:v>
                </c:pt>
                <c:pt idx="763">
                  <c:v>765</c:v>
                </c:pt>
                <c:pt idx="764">
                  <c:v>766</c:v>
                </c:pt>
                <c:pt idx="765">
                  <c:v>767</c:v>
                </c:pt>
                <c:pt idx="766">
                  <c:v>768</c:v>
                </c:pt>
                <c:pt idx="767">
                  <c:v>769</c:v>
                </c:pt>
                <c:pt idx="768">
                  <c:v>770</c:v>
                </c:pt>
                <c:pt idx="769">
                  <c:v>771</c:v>
                </c:pt>
                <c:pt idx="770">
                  <c:v>772</c:v>
                </c:pt>
                <c:pt idx="771">
                  <c:v>773</c:v>
                </c:pt>
                <c:pt idx="772">
                  <c:v>774</c:v>
                </c:pt>
                <c:pt idx="773">
                  <c:v>775</c:v>
                </c:pt>
                <c:pt idx="774">
                  <c:v>776</c:v>
                </c:pt>
                <c:pt idx="775">
                  <c:v>777</c:v>
                </c:pt>
                <c:pt idx="776">
                  <c:v>778</c:v>
                </c:pt>
                <c:pt idx="777">
                  <c:v>779</c:v>
                </c:pt>
                <c:pt idx="778">
                  <c:v>780</c:v>
                </c:pt>
                <c:pt idx="779">
                  <c:v>781</c:v>
                </c:pt>
                <c:pt idx="780">
                  <c:v>782</c:v>
                </c:pt>
                <c:pt idx="781">
                  <c:v>783</c:v>
                </c:pt>
                <c:pt idx="782">
                  <c:v>784</c:v>
                </c:pt>
                <c:pt idx="783">
                  <c:v>785</c:v>
                </c:pt>
                <c:pt idx="784">
                  <c:v>786</c:v>
                </c:pt>
                <c:pt idx="785">
                  <c:v>787</c:v>
                </c:pt>
                <c:pt idx="786">
                  <c:v>788</c:v>
                </c:pt>
                <c:pt idx="787">
                  <c:v>789</c:v>
                </c:pt>
                <c:pt idx="788">
                  <c:v>790</c:v>
                </c:pt>
                <c:pt idx="789">
                  <c:v>791</c:v>
                </c:pt>
                <c:pt idx="790">
                  <c:v>792</c:v>
                </c:pt>
                <c:pt idx="791">
                  <c:v>793</c:v>
                </c:pt>
                <c:pt idx="792">
                  <c:v>794</c:v>
                </c:pt>
                <c:pt idx="793">
                  <c:v>795</c:v>
                </c:pt>
                <c:pt idx="794">
                  <c:v>796</c:v>
                </c:pt>
                <c:pt idx="795">
                  <c:v>797</c:v>
                </c:pt>
                <c:pt idx="796">
                  <c:v>798</c:v>
                </c:pt>
                <c:pt idx="797">
                  <c:v>799</c:v>
                </c:pt>
                <c:pt idx="798">
                  <c:v>800</c:v>
                </c:pt>
                <c:pt idx="799">
                  <c:v>801</c:v>
                </c:pt>
                <c:pt idx="800">
                  <c:v>802</c:v>
                </c:pt>
                <c:pt idx="801">
                  <c:v>803</c:v>
                </c:pt>
                <c:pt idx="802">
                  <c:v>804</c:v>
                </c:pt>
                <c:pt idx="803">
                  <c:v>805</c:v>
                </c:pt>
                <c:pt idx="804">
                  <c:v>806</c:v>
                </c:pt>
                <c:pt idx="805">
                  <c:v>807</c:v>
                </c:pt>
                <c:pt idx="806">
                  <c:v>808</c:v>
                </c:pt>
                <c:pt idx="807">
                  <c:v>809</c:v>
                </c:pt>
                <c:pt idx="808">
                  <c:v>810</c:v>
                </c:pt>
                <c:pt idx="809">
                  <c:v>811</c:v>
                </c:pt>
                <c:pt idx="810">
                  <c:v>812</c:v>
                </c:pt>
                <c:pt idx="811">
                  <c:v>813</c:v>
                </c:pt>
                <c:pt idx="812">
                  <c:v>814</c:v>
                </c:pt>
                <c:pt idx="813">
                  <c:v>815</c:v>
                </c:pt>
                <c:pt idx="814">
                  <c:v>816</c:v>
                </c:pt>
                <c:pt idx="815">
                  <c:v>817</c:v>
                </c:pt>
                <c:pt idx="816">
                  <c:v>818</c:v>
                </c:pt>
                <c:pt idx="817">
                  <c:v>819</c:v>
                </c:pt>
                <c:pt idx="818">
                  <c:v>820</c:v>
                </c:pt>
                <c:pt idx="819">
                  <c:v>821</c:v>
                </c:pt>
                <c:pt idx="820">
                  <c:v>822</c:v>
                </c:pt>
                <c:pt idx="821">
                  <c:v>823</c:v>
                </c:pt>
                <c:pt idx="822">
                  <c:v>824</c:v>
                </c:pt>
                <c:pt idx="823">
                  <c:v>825</c:v>
                </c:pt>
                <c:pt idx="824">
                  <c:v>826</c:v>
                </c:pt>
                <c:pt idx="825">
                  <c:v>827</c:v>
                </c:pt>
                <c:pt idx="826">
                  <c:v>828</c:v>
                </c:pt>
                <c:pt idx="827">
                  <c:v>829</c:v>
                </c:pt>
                <c:pt idx="828">
                  <c:v>830</c:v>
                </c:pt>
                <c:pt idx="829">
                  <c:v>831</c:v>
                </c:pt>
                <c:pt idx="830">
                  <c:v>832</c:v>
                </c:pt>
                <c:pt idx="831">
                  <c:v>833</c:v>
                </c:pt>
                <c:pt idx="832">
                  <c:v>834</c:v>
                </c:pt>
                <c:pt idx="833">
                  <c:v>835</c:v>
                </c:pt>
                <c:pt idx="834">
                  <c:v>836</c:v>
                </c:pt>
                <c:pt idx="835">
                  <c:v>837</c:v>
                </c:pt>
                <c:pt idx="836">
                  <c:v>838</c:v>
                </c:pt>
                <c:pt idx="837">
                  <c:v>839</c:v>
                </c:pt>
                <c:pt idx="838">
                  <c:v>840</c:v>
                </c:pt>
                <c:pt idx="839">
                  <c:v>841</c:v>
                </c:pt>
                <c:pt idx="840">
                  <c:v>842</c:v>
                </c:pt>
                <c:pt idx="841">
                  <c:v>843</c:v>
                </c:pt>
                <c:pt idx="842">
                  <c:v>844</c:v>
                </c:pt>
                <c:pt idx="843">
                  <c:v>845</c:v>
                </c:pt>
                <c:pt idx="844">
                  <c:v>846</c:v>
                </c:pt>
                <c:pt idx="845">
                  <c:v>847</c:v>
                </c:pt>
                <c:pt idx="846">
                  <c:v>848</c:v>
                </c:pt>
                <c:pt idx="847">
                  <c:v>849</c:v>
                </c:pt>
                <c:pt idx="848">
                  <c:v>850</c:v>
                </c:pt>
                <c:pt idx="849">
                  <c:v>851</c:v>
                </c:pt>
                <c:pt idx="850">
                  <c:v>852</c:v>
                </c:pt>
                <c:pt idx="851">
                  <c:v>853</c:v>
                </c:pt>
                <c:pt idx="852">
                  <c:v>854</c:v>
                </c:pt>
                <c:pt idx="853">
                  <c:v>855</c:v>
                </c:pt>
                <c:pt idx="854">
                  <c:v>856</c:v>
                </c:pt>
                <c:pt idx="855">
                  <c:v>857</c:v>
                </c:pt>
                <c:pt idx="856">
                  <c:v>858</c:v>
                </c:pt>
                <c:pt idx="857">
                  <c:v>859</c:v>
                </c:pt>
                <c:pt idx="858">
                  <c:v>860</c:v>
                </c:pt>
                <c:pt idx="859">
                  <c:v>861</c:v>
                </c:pt>
                <c:pt idx="860">
                  <c:v>862</c:v>
                </c:pt>
                <c:pt idx="861">
                  <c:v>863</c:v>
                </c:pt>
                <c:pt idx="862">
                  <c:v>864</c:v>
                </c:pt>
                <c:pt idx="863">
                  <c:v>865</c:v>
                </c:pt>
                <c:pt idx="864">
                  <c:v>866</c:v>
                </c:pt>
                <c:pt idx="865">
                  <c:v>867</c:v>
                </c:pt>
                <c:pt idx="866">
                  <c:v>868</c:v>
                </c:pt>
                <c:pt idx="867">
                  <c:v>869</c:v>
                </c:pt>
                <c:pt idx="868">
                  <c:v>870</c:v>
                </c:pt>
                <c:pt idx="869">
                  <c:v>871</c:v>
                </c:pt>
                <c:pt idx="870">
                  <c:v>872</c:v>
                </c:pt>
                <c:pt idx="871">
                  <c:v>873</c:v>
                </c:pt>
                <c:pt idx="872">
                  <c:v>874</c:v>
                </c:pt>
                <c:pt idx="873">
                  <c:v>875</c:v>
                </c:pt>
                <c:pt idx="874">
                  <c:v>876</c:v>
                </c:pt>
                <c:pt idx="875">
                  <c:v>877</c:v>
                </c:pt>
                <c:pt idx="876">
                  <c:v>878</c:v>
                </c:pt>
                <c:pt idx="877">
                  <c:v>879</c:v>
                </c:pt>
                <c:pt idx="878">
                  <c:v>880</c:v>
                </c:pt>
                <c:pt idx="879">
                  <c:v>881</c:v>
                </c:pt>
                <c:pt idx="880">
                  <c:v>882</c:v>
                </c:pt>
                <c:pt idx="881">
                  <c:v>883</c:v>
                </c:pt>
                <c:pt idx="882">
                  <c:v>884</c:v>
                </c:pt>
                <c:pt idx="883">
                  <c:v>885</c:v>
                </c:pt>
                <c:pt idx="884">
                  <c:v>886</c:v>
                </c:pt>
                <c:pt idx="885">
                  <c:v>887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1004</c:v>
                </c:pt>
                <c:pt idx="1003">
                  <c:v>1005</c:v>
                </c:pt>
                <c:pt idx="1004">
                  <c:v>1006</c:v>
                </c:pt>
                <c:pt idx="1005">
                  <c:v>1007</c:v>
                </c:pt>
                <c:pt idx="1006">
                  <c:v>1008</c:v>
                </c:pt>
                <c:pt idx="1007">
                  <c:v>1009</c:v>
                </c:pt>
                <c:pt idx="1008">
                  <c:v>1010</c:v>
                </c:pt>
                <c:pt idx="1009">
                  <c:v>1011</c:v>
                </c:pt>
                <c:pt idx="1010">
                  <c:v>1012</c:v>
                </c:pt>
                <c:pt idx="1011">
                  <c:v>1013</c:v>
                </c:pt>
                <c:pt idx="1012">
                  <c:v>1014</c:v>
                </c:pt>
                <c:pt idx="1013">
                  <c:v>1015</c:v>
                </c:pt>
                <c:pt idx="1014">
                  <c:v>1016</c:v>
                </c:pt>
                <c:pt idx="1015">
                  <c:v>1017</c:v>
                </c:pt>
                <c:pt idx="1016">
                  <c:v>1018</c:v>
                </c:pt>
                <c:pt idx="1017">
                  <c:v>1019</c:v>
                </c:pt>
                <c:pt idx="1018">
                  <c:v>1020</c:v>
                </c:pt>
                <c:pt idx="1019">
                  <c:v>1021</c:v>
                </c:pt>
                <c:pt idx="1020">
                  <c:v>1022</c:v>
                </c:pt>
                <c:pt idx="1021">
                  <c:v>1023</c:v>
                </c:pt>
                <c:pt idx="1022">
                  <c:v>1024</c:v>
                </c:pt>
                <c:pt idx="1023">
                  <c:v>1025</c:v>
                </c:pt>
                <c:pt idx="1024">
                  <c:v>1026</c:v>
                </c:pt>
                <c:pt idx="1025">
                  <c:v>1027</c:v>
                </c:pt>
                <c:pt idx="1026">
                  <c:v>1028</c:v>
                </c:pt>
                <c:pt idx="1027">
                  <c:v>1029</c:v>
                </c:pt>
                <c:pt idx="1028">
                  <c:v>1030</c:v>
                </c:pt>
                <c:pt idx="1029">
                  <c:v>1031</c:v>
                </c:pt>
                <c:pt idx="1030">
                  <c:v>1032</c:v>
                </c:pt>
                <c:pt idx="1031">
                  <c:v>1033</c:v>
                </c:pt>
                <c:pt idx="1032">
                  <c:v>1034</c:v>
                </c:pt>
                <c:pt idx="1033">
                  <c:v>1035</c:v>
                </c:pt>
                <c:pt idx="1034">
                  <c:v>1036</c:v>
                </c:pt>
                <c:pt idx="1035">
                  <c:v>1037</c:v>
                </c:pt>
                <c:pt idx="1036">
                  <c:v>1038</c:v>
                </c:pt>
                <c:pt idx="1037">
                  <c:v>1039</c:v>
                </c:pt>
                <c:pt idx="1038">
                  <c:v>1040</c:v>
                </c:pt>
                <c:pt idx="1039">
                  <c:v>1041</c:v>
                </c:pt>
                <c:pt idx="1040">
                  <c:v>1042</c:v>
                </c:pt>
                <c:pt idx="1041">
                  <c:v>1043</c:v>
                </c:pt>
                <c:pt idx="1042">
                  <c:v>1044</c:v>
                </c:pt>
                <c:pt idx="1043">
                  <c:v>1045</c:v>
                </c:pt>
                <c:pt idx="1044">
                  <c:v>1046</c:v>
                </c:pt>
                <c:pt idx="1045">
                  <c:v>1047</c:v>
                </c:pt>
                <c:pt idx="1046">
                  <c:v>1048</c:v>
                </c:pt>
                <c:pt idx="1047">
                  <c:v>1049</c:v>
                </c:pt>
                <c:pt idx="1048">
                  <c:v>1050</c:v>
                </c:pt>
                <c:pt idx="1049">
                  <c:v>1051</c:v>
                </c:pt>
                <c:pt idx="1050">
                  <c:v>1052</c:v>
                </c:pt>
                <c:pt idx="1051">
                  <c:v>1053</c:v>
                </c:pt>
                <c:pt idx="1052">
                  <c:v>1054</c:v>
                </c:pt>
                <c:pt idx="1053">
                  <c:v>1055</c:v>
                </c:pt>
                <c:pt idx="1054">
                  <c:v>1056</c:v>
                </c:pt>
                <c:pt idx="1055">
                  <c:v>1057</c:v>
                </c:pt>
                <c:pt idx="1056">
                  <c:v>1058</c:v>
                </c:pt>
                <c:pt idx="1057">
                  <c:v>1059</c:v>
                </c:pt>
                <c:pt idx="1058">
                  <c:v>1060</c:v>
                </c:pt>
                <c:pt idx="1059">
                  <c:v>1061</c:v>
                </c:pt>
                <c:pt idx="1060">
                  <c:v>1062</c:v>
                </c:pt>
                <c:pt idx="1061">
                  <c:v>1063</c:v>
                </c:pt>
                <c:pt idx="1062">
                  <c:v>1064</c:v>
                </c:pt>
                <c:pt idx="1063">
                  <c:v>1065</c:v>
                </c:pt>
                <c:pt idx="1064">
                  <c:v>1066</c:v>
                </c:pt>
                <c:pt idx="1065">
                  <c:v>1067</c:v>
                </c:pt>
                <c:pt idx="1066">
                  <c:v>1068</c:v>
                </c:pt>
                <c:pt idx="1067">
                  <c:v>1069</c:v>
                </c:pt>
                <c:pt idx="1068">
                  <c:v>1070</c:v>
                </c:pt>
                <c:pt idx="1069">
                  <c:v>1071</c:v>
                </c:pt>
                <c:pt idx="1070">
                  <c:v>1072</c:v>
                </c:pt>
                <c:pt idx="1071">
                  <c:v>1073</c:v>
                </c:pt>
                <c:pt idx="1072">
                  <c:v>1074</c:v>
                </c:pt>
                <c:pt idx="1073">
                  <c:v>1075</c:v>
                </c:pt>
                <c:pt idx="1074">
                  <c:v>1076</c:v>
                </c:pt>
                <c:pt idx="1075">
                  <c:v>1077</c:v>
                </c:pt>
                <c:pt idx="1076">
                  <c:v>1078</c:v>
                </c:pt>
                <c:pt idx="1077">
                  <c:v>1079</c:v>
                </c:pt>
                <c:pt idx="1078">
                  <c:v>1080</c:v>
                </c:pt>
                <c:pt idx="1079">
                  <c:v>1081</c:v>
                </c:pt>
                <c:pt idx="1080">
                  <c:v>1082</c:v>
                </c:pt>
                <c:pt idx="1081">
                  <c:v>1083</c:v>
                </c:pt>
                <c:pt idx="1082">
                  <c:v>1084</c:v>
                </c:pt>
                <c:pt idx="1083">
                  <c:v>1085</c:v>
                </c:pt>
                <c:pt idx="1084">
                  <c:v>1086</c:v>
                </c:pt>
                <c:pt idx="1085">
                  <c:v>1087</c:v>
                </c:pt>
                <c:pt idx="1086">
                  <c:v>1088</c:v>
                </c:pt>
                <c:pt idx="1087">
                  <c:v>1089</c:v>
                </c:pt>
                <c:pt idx="1088">
                  <c:v>1090</c:v>
                </c:pt>
                <c:pt idx="1089">
                  <c:v>1091</c:v>
                </c:pt>
                <c:pt idx="1090">
                  <c:v>1092</c:v>
                </c:pt>
                <c:pt idx="1091">
                  <c:v>1093</c:v>
                </c:pt>
                <c:pt idx="1092">
                  <c:v>1094</c:v>
                </c:pt>
                <c:pt idx="1093">
                  <c:v>1095</c:v>
                </c:pt>
                <c:pt idx="1094">
                  <c:v>1096</c:v>
                </c:pt>
                <c:pt idx="1095">
                  <c:v>1097</c:v>
                </c:pt>
                <c:pt idx="1096">
                  <c:v>1098</c:v>
                </c:pt>
                <c:pt idx="1097">
                  <c:v>1099</c:v>
                </c:pt>
                <c:pt idx="1098">
                  <c:v>1100</c:v>
                </c:pt>
                <c:pt idx="1099">
                  <c:v>1101</c:v>
                </c:pt>
                <c:pt idx="1100">
                  <c:v>1102</c:v>
                </c:pt>
                <c:pt idx="1101">
                  <c:v>1103</c:v>
                </c:pt>
                <c:pt idx="1102">
                  <c:v>1104</c:v>
                </c:pt>
                <c:pt idx="1103">
                  <c:v>1105</c:v>
                </c:pt>
                <c:pt idx="1104">
                  <c:v>1106</c:v>
                </c:pt>
                <c:pt idx="1105">
                  <c:v>1107</c:v>
                </c:pt>
                <c:pt idx="1106">
                  <c:v>1108</c:v>
                </c:pt>
                <c:pt idx="1107">
                  <c:v>1109</c:v>
                </c:pt>
                <c:pt idx="1108">
                  <c:v>1110</c:v>
                </c:pt>
                <c:pt idx="1109">
                  <c:v>1111</c:v>
                </c:pt>
                <c:pt idx="1110">
                  <c:v>1112</c:v>
                </c:pt>
                <c:pt idx="1111">
                  <c:v>1113</c:v>
                </c:pt>
                <c:pt idx="1112">
                  <c:v>1114</c:v>
                </c:pt>
                <c:pt idx="1113">
                  <c:v>1115</c:v>
                </c:pt>
                <c:pt idx="1114">
                  <c:v>1116</c:v>
                </c:pt>
                <c:pt idx="1115">
                  <c:v>1117</c:v>
                </c:pt>
                <c:pt idx="1116">
                  <c:v>1118</c:v>
                </c:pt>
                <c:pt idx="1117">
                  <c:v>1119</c:v>
                </c:pt>
                <c:pt idx="1118">
                  <c:v>1120</c:v>
                </c:pt>
                <c:pt idx="1119">
                  <c:v>1121</c:v>
                </c:pt>
                <c:pt idx="1120">
                  <c:v>1122</c:v>
                </c:pt>
                <c:pt idx="1121">
                  <c:v>1123</c:v>
                </c:pt>
                <c:pt idx="1122">
                  <c:v>1124</c:v>
                </c:pt>
                <c:pt idx="1123">
                  <c:v>1125</c:v>
                </c:pt>
                <c:pt idx="1124">
                  <c:v>1126</c:v>
                </c:pt>
                <c:pt idx="1125">
                  <c:v>1127</c:v>
                </c:pt>
                <c:pt idx="1126">
                  <c:v>1128</c:v>
                </c:pt>
                <c:pt idx="1127">
                  <c:v>1129</c:v>
                </c:pt>
                <c:pt idx="1128">
                  <c:v>1130</c:v>
                </c:pt>
                <c:pt idx="1129">
                  <c:v>1131</c:v>
                </c:pt>
                <c:pt idx="1130">
                  <c:v>1132</c:v>
                </c:pt>
                <c:pt idx="1131">
                  <c:v>1133</c:v>
                </c:pt>
                <c:pt idx="1132">
                  <c:v>1134</c:v>
                </c:pt>
                <c:pt idx="1133">
                  <c:v>1135</c:v>
                </c:pt>
                <c:pt idx="1134">
                  <c:v>1136</c:v>
                </c:pt>
                <c:pt idx="1135">
                  <c:v>1137</c:v>
                </c:pt>
                <c:pt idx="1136">
                  <c:v>1138</c:v>
                </c:pt>
                <c:pt idx="1137">
                  <c:v>1139</c:v>
                </c:pt>
                <c:pt idx="1138">
                  <c:v>1140</c:v>
                </c:pt>
                <c:pt idx="1139">
                  <c:v>1141</c:v>
                </c:pt>
                <c:pt idx="1140">
                  <c:v>1142</c:v>
                </c:pt>
                <c:pt idx="1141">
                  <c:v>1143</c:v>
                </c:pt>
                <c:pt idx="1142">
                  <c:v>1144</c:v>
                </c:pt>
                <c:pt idx="1143">
                  <c:v>1145</c:v>
                </c:pt>
                <c:pt idx="1144">
                  <c:v>1146</c:v>
                </c:pt>
                <c:pt idx="1145">
                  <c:v>1147</c:v>
                </c:pt>
                <c:pt idx="1146">
                  <c:v>1148</c:v>
                </c:pt>
                <c:pt idx="1147">
                  <c:v>1149</c:v>
                </c:pt>
                <c:pt idx="1148">
                  <c:v>1150</c:v>
                </c:pt>
                <c:pt idx="1149">
                  <c:v>1151</c:v>
                </c:pt>
                <c:pt idx="1150">
                  <c:v>1152</c:v>
                </c:pt>
                <c:pt idx="1151">
                  <c:v>1153</c:v>
                </c:pt>
                <c:pt idx="1152">
                  <c:v>1154</c:v>
                </c:pt>
                <c:pt idx="1153">
                  <c:v>1155</c:v>
                </c:pt>
                <c:pt idx="1154">
                  <c:v>1156</c:v>
                </c:pt>
                <c:pt idx="1155">
                  <c:v>1157</c:v>
                </c:pt>
                <c:pt idx="1156">
                  <c:v>1158</c:v>
                </c:pt>
                <c:pt idx="1157">
                  <c:v>1159</c:v>
                </c:pt>
                <c:pt idx="1158">
                  <c:v>1160</c:v>
                </c:pt>
                <c:pt idx="1159">
                  <c:v>1161</c:v>
                </c:pt>
                <c:pt idx="1160">
                  <c:v>1162</c:v>
                </c:pt>
                <c:pt idx="1161">
                  <c:v>1163</c:v>
                </c:pt>
                <c:pt idx="1162">
                  <c:v>1164</c:v>
                </c:pt>
                <c:pt idx="1163">
                  <c:v>1165</c:v>
                </c:pt>
                <c:pt idx="1164">
                  <c:v>1166</c:v>
                </c:pt>
                <c:pt idx="1165">
                  <c:v>1167</c:v>
                </c:pt>
                <c:pt idx="1166">
                  <c:v>1168</c:v>
                </c:pt>
                <c:pt idx="1167">
                  <c:v>1169</c:v>
                </c:pt>
                <c:pt idx="1168">
                  <c:v>1170</c:v>
                </c:pt>
                <c:pt idx="1169">
                  <c:v>1171</c:v>
                </c:pt>
                <c:pt idx="1170">
                  <c:v>1172</c:v>
                </c:pt>
                <c:pt idx="1171">
                  <c:v>1173</c:v>
                </c:pt>
                <c:pt idx="1172">
                  <c:v>1174</c:v>
                </c:pt>
                <c:pt idx="1173">
                  <c:v>1175</c:v>
                </c:pt>
                <c:pt idx="1174">
                  <c:v>1176</c:v>
                </c:pt>
                <c:pt idx="1175">
                  <c:v>1177</c:v>
                </c:pt>
                <c:pt idx="1176">
                  <c:v>1178</c:v>
                </c:pt>
                <c:pt idx="1177">
                  <c:v>1179</c:v>
                </c:pt>
                <c:pt idx="1178">
                  <c:v>1180</c:v>
                </c:pt>
                <c:pt idx="1179">
                  <c:v>1181</c:v>
                </c:pt>
                <c:pt idx="1180">
                  <c:v>1182</c:v>
                </c:pt>
                <c:pt idx="1181">
                  <c:v>1183</c:v>
                </c:pt>
                <c:pt idx="1182">
                  <c:v>1184</c:v>
                </c:pt>
                <c:pt idx="1183">
                  <c:v>1185</c:v>
                </c:pt>
                <c:pt idx="1184">
                  <c:v>1186</c:v>
                </c:pt>
                <c:pt idx="1185">
                  <c:v>1187</c:v>
                </c:pt>
                <c:pt idx="1186">
                  <c:v>1188</c:v>
                </c:pt>
                <c:pt idx="1187">
                  <c:v>1189</c:v>
                </c:pt>
                <c:pt idx="1188">
                  <c:v>1190</c:v>
                </c:pt>
                <c:pt idx="1189">
                  <c:v>1191</c:v>
                </c:pt>
                <c:pt idx="1190">
                  <c:v>1192</c:v>
                </c:pt>
                <c:pt idx="1191">
                  <c:v>1193</c:v>
                </c:pt>
                <c:pt idx="1192">
                  <c:v>1194</c:v>
                </c:pt>
                <c:pt idx="1193">
                  <c:v>1195</c:v>
                </c:pt>
                <c:pt idx="1194">
                  <c:v>1196</c:v>
                </c:pt>
                <c:pt idx="1195">
                  <c:v>1197</c:v>
                </c:pt>
                <c:pt idx="1196">
                  <c:v>1198</c:v>
                </c:pt>
                <c:pt idx="1197">
                  <c:v>1199</c:v>
                </c:pt>
                <c:pt idx="1198">
                  <c:v>1200</c:v>
                </c:pt>
                <c:pt idx="1199">
                  <c:v>1201</c:v>
                </c:pt>
                <c:pt idx="1200">
                  <c:v>1202</c:v>
                </c:pt>
                <c:pt idx="1201">
                  <c:v>1203</c:v>
                </c:pt>
                <c:pt idx="1202">
                  <c:v>1204</c:v>
                </c:pt>
                <c:pt idx="1203">
                  <c:v>1205</c:v>
                </c:pt>
                <c:pt idx="1204">
                  <c:v>1206</c:v>
                </c:pt>
                <c:pt idx="1205">
                  <c:v>1207</c:v>
                </c:pt>
                <c:pt idx="1206">
                  <c:v>1208</c:v>
                </c:pt>
                <c:pt idx="1207">
                  <c:v>1209</c:v>
                </c:pt>
                <c:pt idx="1208">
                  <c:v>1210</c:v>
                </c:pt>
                <c:pt idx="1209">
                  <c:v>1211</c:v>
                </c:pt>
                <c:pt idx="1210">
                  <c:v>1212</c:v>
                </c:pt>
                <c:pt idx="1211">
                  <c:v>1213</c:v>
                </c:pt>
                <c:pt idx="1212">
                  <c:v>1214</c:v>
                </c:pt>
                <c:pt idx="1213">
                  <c:v>1215</c:v>
                </c:pt>
                <c:pt idx="1214">
                  <c:v>1216</c:v>
                </c:pt>
                <c:pt idx="1215">
                  <c:v>1217</c:v>
                </c:pt>
                <c:pt idx="1216">
                  <c:v>1218</c:v>
                </c:pt>
                <c:pt idx="1217">
                  <c:v>1219</c:v>
                </c:pt>
                <c:pt idx="1218">
                  <c:v>1220</c:v>
                </c:pt>
                <c:pt idx="1219">
                  <c:v>1221</c:v>
                </c:pt>
                <c:pt idx="1220">
                  <c:v>1222</c:v>
                </c:pt>
                <c:pt idx="1221">
                  <c:v>1223</c:v>
                </c:pt>
                <c:pt idx="1222">
                  <c:v>1224</c:v>
                </c:pt>
                <c:pt idx="1223">
                  <c:v>1225</c:v>
                </c:pt>
                <c:pt idx="1224">
                  <c:v>1226</c:v>
                </c:pt>
                <c:pt idx="1225">
                  <c:v>1227</c:v>
                </c:pt>
                <c:pt idx="1226">
                  <c:v>1228</c:v>
                </c:pt>
                <c:pt idx="1227">
                  <c:v>1229</c:v>
                </c:pt>
                <c:pt idx="1228">
                  <c:v>1230</c:v>
                </c:pt>
                <c:pt idx="1229">
                  <c:v>1231</c:v>
                </c:pt>
                <c:pt idx="1230">
                  <c:v>1232</c:v>
                </c:pt>
                <c:pt idx="1231">
                  <c:v>1233</c:v>
                </c:pt>
                <c:pt idx="1232">
                  <c:v>1234</c:v>
                </c:pt>
                <c:pt idx="1233">
                  <c:v>1235</c:v>
                </c:pt>
                <c:pt idx="1234">
                  <c:v>1236</c:v>
                </c:pt>
                <c:pt idx="1235">
                  <c:v>1237</c:v>
                </c:pt>
                <c:pt idx="1236">
                  <c:v>1238</c:v>
                </c:pt>
                <c:pt idx="1237">
                  <c:v>1239</c:v>
                </c:pt>
                <c:pt idx="1238">
                  <c:v>1240</c:v>
                </c:pt>
                <c:pt idx="1239">
                  <c:v>1241</c:v>
                </c:pt>
                <c:pt idx="1240">
                  <c:v>1242</c:v>
                </c:pt>
                <c:pt idx="1241">
                  <c:v>1243</c:v>
                </c:pt>
                <c:pt idx="1242">
                  <c:v>1244</c:v>
                </c:pt>
                <c:pt idx="1243">
                  <c:v>1245</c:v>
                </c:pt>
                <c:pt idx="1244">
                  <c:v>1246</c:v>
                </c:pt>
                <c:pt idx="1245">
                  <c:v>1247</c:v>
                </c:pt>
                <c:pt idx="1246">
                  <c:v>1248</c:v>
                </c:pt>
                <c:pt idx="1247">
                  <c:v>1249</c:v>
                </c:pt>
                <c:pt idx="1248">
                  <c:v>1250</c:v>
                </c:pt>
                <c:pt idx="1249">
                  <c:v>1251</c:v>
                </c:pt>
                <c:pt idx="1250">
                  <c:v>1252</c:v>
                </c:pt>
                <c:pt idx="1251">
                  <c:v>1253</c:v>
                </c:pt>
                <c:pt idx="1252">
                  <c:v>1254</c:v>
                </c:pt>
                <c:pt idx="1253">
                  <c:v>1255</c:v>
                </c:pt>
                <c:pt idx="1254">
                  <c:v>1256</c:v>
                </c:pt>
                <c:pt idx="1255">
                  <c:v>1257</c:v>
                </c:pt>
                <c:pt idx="1256">
                  <c:v>1258</c:v>
                </c:pt>
                <c:pt idx="1257">
                  <c:v>1259</c:v>
                </c:pt>
                <c:pt idx="1258">
                  <c:v>1260</c:v>
                </c:pt>
                <c:pt idx="1259">
                  <c:v>1261</c:v>
                </c:pt>
                <c:pt idx="1260">
                  <c:v>1262</c:v>
                </c:pt>
                <c:pt idx="1261">
                  <c:v>1263</c:v>
                </c:pt>
                <c:pt idx="1262">
                  <c:v>1264</c:v>
                </c:pt>
                <c:pt idx="1263">
                  <c:v>1265</c:v>
                </c:pt>
                <c:pt idx="1264">
                  <c:v>1266</c:v>
                </c:pt>
                <c:pt idx="1265">
                  <c:v>1267</c:v>
                </c:pt>
                <c:pt idx="1266">
                  <c:v>1268</c:v>
                </c:pt>
                <c:pt idx="1267">
                  <c:v>1269</c:v>
                </c:pt>
                <c:pt idx="1268">
                  <c:v>1270</c:v>
                </c:pt>
                <c:pt idx="1269">
                  <c:v>1271</c:v>
                </c:pt>
                <c:pt idx="1270">
                  <c:v>1272</c:v>
                </c:pt>
                <c:pt idx="1271">
                  <c:v>1273</c:v>
                </c:pt>
                <c:pt idx="1272">
                  <c:v>1274</c:v>
                </c:pt>
                <c:pt idx="1273">
                  <c:v>1275</c:v>
                </c:pt>
                <c:pt idx="1274">
                  <c:v>1276</c:v>
                </c:pt>
                <c:pt idx="1275">
                  <c:v>1277</c:v>
                </c:pt>
                <c:pt idx="1276">
                  <c:v>1278</c:v>
                </c:pt>
                <c:pt idx="1277">
                  <c:v>1279</c:v>
                </c:pt>
                <c:pt idx="1278">
                  <c:v>1280</c:v>
                </c:pt>
                <c:pt idx="1279">
                  <c:v>1281</c:v>
                </c:pt>
                <c:pt idx="1280">
                  <c:v>1282</c:v>
                </c:pt>
                <c:pt idx="1281">
                  <c:v>1283</c:v>
                </c:pt>
                <c:pt idx="1282">
                  <c:v>1284</c:v>
                </c:pt>
                <c:pt idx="1283">
                  <c:v>1285</c:v>
                </c:pt>
                <c:pt idx="1284">
                  <c:v>1286</c:v>
                </c:pt>
                <c:pt idx="1285">
                  <c:v>1287</c:v>
                </c:pt>
                <c:pt idx="1286">
                  <c:v>1288</c:v>
                </c:pt>
                <c:pt idx="1287">
                  <c:v>1289</c:v>
                </c:pt>
                <c:pt idx="1288">
                  <c:v>1290</c:v>
                </c:pt>
                <c:pt idx="1289">
                  <c:v>1291</c:v>
                </c:pt>
                <c:pt idx="1290">
                  <c:v>1292</c:v>
                </c:pt>
                <c:pt idx="1291">
                  <c:v>1293</c:v>
                </c:pt>
                <c:pt idx="1292">
                  <c:v>1294</c:v>
                </c:pt>
                <c:pt idx="1293">
                  <c:v>1295</c:v>
                </c:pt>
                <c:pt idx="1294">
                  <c:v>1296</c:v>
                </c:pt>
                <c:pt idx="1295">
                  <c:v>1297</c:v>
                </c:pt>
                <c:pt idx="1296">
                  <c:v>1298</c:v>
                </c:pt>
                <c:pt idx="1297">
                  <c:v>1299</c:v>
                </c:pt>
                <c:pt idx="1298">
                  <c:v>1300</c:v>
                </c:pt>
                <c:pt idx="1299">
                  <c:v>1301</c:v>
                </c:pt>
                <c:pt idx="1300">
                  <c:v>1302</c:v>
                </c:pt>
                <c:pt idx="1301">
                  <c:v>1303</c:v>
                </c:pt>
                <c:pt idx="1302">
                  <c:v>1304</c:v>
                </c:pt>
                <c:pt idx="1303">
                  <c:v>1305</c:v>
                </c:pt>
                <c:pt idx="1304">
                  <c:v>1306</c:v>
                </c:pt>
                <c:pt idx="1305">
                  <c:v>1307</c:v>
                </c:pt>
                <c:pt idx="1306">
                  <c:v>1308</c:v>
                </c:pt>
                <c:pt idx="1307">
                  <c:v>1309</c:v>
                </c:pt>
                <c:pt idx="1308">
                  <c:v>1310</c:v>
                </c:pt>
                <c:pt idx="1309">
                  <c:v>1311</c:v>
                </c:pt>
                <c:pt idx="1310">
                  <c:v>1312</c:v>
                </c:pt>
                <c:pt idx="1311">
                  <c:v>1313</c:v>
                </c:pt>
                <c:pt idx="1312">
                  <c:v>1314</c:v>
                </c:pt>
                <c:pt idx="1313">
                  <c:v>1315</c:v>
                </c:pt>
                <c:pt idx="1314">
                  <c:v>1316</c:v>
                </c:pt>
                <c:pt idx="1315">
                  <c:v>1317</c:v>
                </c:pt>
                <c:pt idx="1316">
                  <c:v>1318</c:v>
                </c:pt>
                <c:pt idx="1317">
                  <c:v>1319</c:v>
                </c:pt>
                <c:pt idx="1318">
                  <c:v>1320</c:v>
                </c:pt>
                <c:pt idx="1319">
                  <c:v>1321</c:v>
                </c:pt>
                <c:pt idx="1320">
                  <c:v>1322</c:v>
                </c:pt>
                <c:pt idx="1321">
                  <c:v>1323</c:v>
                </c:pt>
                <c:pt idx="1322">
                  <c:v>1324</c:v>
                </c:pt>
                <c:pt idx="1323">
                  <c:v>1325</c:v>
                </c:pt>
                <c:pt idx="1324">
                  <c:v>1326</c:v>
                </c:pt>
                <c:pt idx="1325">
                  <c:v>1327</c:v>
                </c:pt>
                <c:pt idx="1326">
                  <c:v>1328</c:v>
                </c:pt>
                <c:pt idx="1327">
                  <c:v>1329</c:v>
                </c:pt>
                <c:pt idx="1328">
                  <c:v>1330</c:v>
                </c:pt>
                <c:pt idx="1329">
                  <c:v>1331</c:v>
                </c:pt>
                <c:pt idx="1330">
                  <c:v>1332</c:v>
                </c:pt>
                <c:pt idx="1331">
                  <c:v>1333</c:v>
                </c:pt>
                <c:pt idx="1332">
                  <c:v>1334</c:v>
                </c:pt>
                <c:pt idx="1333">
                  <c:v>1335</c:v>
                </c:pt>
                <c:pt idx="1334">
                  <c:v>1336</c:v>
                </c:pt>
                <c:pt idx="1335">
                  <c:v>1337</c:v>
                </c:pt>
                <c:pt idx="1336">
                  <c:v>1338</c:v>
                </c:pt>
                <c:pt idx="1337">
                  <c:v>1339</c:v>
                </c:pt>
                <c:pt idx="1338">
                  <c:v>1340</c:v>
                </c:pt>
                <c:pt idx="1339">
                  <c:v>1341</c:v>
                </c:pt>
                <c:pt idx="1340">
                  <c:v>1342</c:v>
                </c:pt>
                <c:pt idx="1341">
                  <c:v>1343</c:v>
                </c:pt>
                <c:pt idx="1342">
                  <c:v>1344</c:v>
                </c:pt>
                <c:pt idx="1343">
                  <c:v>1345</c:v>
                </c:pt>
                <c:pt idx="1344">
                  <c:v>1346</c:v>
                </c:pt>
                <c:pt idx="1345">
                  <c:v>1347</c:v>
                </c:pt>
                <c:pt idx="1346">
                  <c:v>1348</c:v>
                </c:pt>
                <c:pt idx="1347">
                  <c:v>1349</c:v>
                </c:pt>
                <c:pt idx="1348">
                  <c:v>1350</c:v>
                </c:pt>
                <c:pt idx="1349">
                  <c:v>1351</c:v>
                </c:pt>
                <c:pt idx="1350">
                  <c:v>1352</c:v>
                </c:pt>
                <c:pt idx="1351">
                  <c:v>1353</c:v>
                </c:pt>
                <c:pt idx="1352">
                  <c:v>1354</c:v>
                </c:pt>
                <c:pt idx="1353">
                  <c:v>1355</c:v>
                </c:pt>
                <c:pt idx="1354">
                  <c:v>1356</c:v>
                </c:pt>
                <c:pt idx="1355">
                  <c:v>1357</c:v>
                </c:pt>
                <c:pt idx="1356">
                  <c:v>1358</c:v>
                </c:pt>
                <c:pt idx="1357">
                  <c:v>1359</c:v>
                </c:pt>
                <c:pt idx="1358">
                  <c:v>1360</c:v>
                </c:pt>
                <c:pt idx="1359">
                  <c:v>1361</c:v>
                </c:pt>
                <c:pt idx="1360">
                  <c:v>1362</c:v>
                </c:pt>
                <c:pt idx="1361">
                  <c:v>1363</c:v>
                </c:pt>
                <c:pt idx="1362">
                  <c:v>1364</c:v>
                </c:pt>
                <c:pt idx="1363">
                  <c:v>1365</c:v>
                </c:pt>
                <c:pt idx="1364">
                  <c:v>1366</c:v>
                </c:pt>
                <c:pt idx="1365">
                  <c:v>1367</c:v>
                </c:pt>
                <c:pt idx="1366">
                  <c:v>1368</c:v>
                </c:pt>
                <c:pt idx="1367">
                  <c:v>1369</c:v>
                </c:pt>
                <c:pt idx="1368">
                  <c:v>1370</c:v>
                </c:pt>
                <c:pt idx="1369">
                  <c:v>1371</c:v>
                </c:pt>
                <c:pt idx="1370">
                  <c:v>1372</c:v>
                </c:pt>
                <c:pt idx="1371">
                  <c:v>1373</c:v>
                </c:pt>
                <c:pt idx="1372">
                  <c:v>1374</c:v>
                </c:pt>
                <c:pt idx="1373">
                  <c:v>1375</c:v>
                </c:pt>
                <c:pt idx="1374">
                  <c:v>1376</c:v>
                </c:pt>
                <c:pt idx="1375">
                  <c:v>1377</c:v>
                </c:pt>
                <c:pt idx="1376">
                  <c:v>1378</c:v>
                </c:pt>
                <c:pt idx="1377">
                  <c:v>1379</c:v>
                </c:pt>
                <c:pt idx="1378">
                  <c:v>1380</c:v>
                </c:pt>
                <c:pt idx="1379">
                  <c:v>1381</c:v>
                </c:pt>
                <c:pt idx="1380">
                  <c:v>1382</c:v>
                </c:pt>
                <c:pt idx="1381">
                  <c:v>1383</c:v>
                </c:pt>
                <c:pt idx="1382">
                  <c:v>1384</c:v>
                </c:pt>
                <c:pt idx="1383">
                  <c:v>1385</c:v>
                </c:pt>
                <c:pt idx="1384">
                  <c:v>1386</c:v>
                </c:pt>
                <c:pt idx="1385">
                  <c:v>1387</c:v>
                </c:pt>
                <c:pt idx="1386">
                  <c:v>1388</c:v>
                </c:pt>
                <c:pt idx="1387">
                  <c:v>1389</c:v>
                </c:pt>
                <c:pt idx="1388">
                  <c:v>1390</c:v>
                </c:pt>
                <c:pt idx="1389">
                  <c:v>1391</c:v>
                </c:pt>
                <c:pt idx="1390">
                  <c:v>1392</c:v>
                </c:pt>
                <c:pt idx="1391">
                  <c:v>1393</c:v>
                </c:pt>
                <c:pt idx="1392">
                  <c:v>1394</c:v>
                </c:pt>
                <c:pt idx="1393">
                  <c:v>1395</c:v>
                </c:pt>
                <c:pt idx="1394">
                  <c:v>1396</c:v>
                </c:pt>
                <c:pt idx="1395">
                  <c:v>1397</c:v>
                </c:pt>
                <c:pt idx="1396">
                  <c:v>1398</c:v>
                </c:pt>
                <c:pt idx="1397">
                  <c:v>1399</c:v>
                </c:pt>
                <c:pt idx="1398">
                  <c:v>1400</c:v>
                </c:pt>
                <c:pt idx="1399">
                  <c:v>1401</c:v>
                </c:pt>
                <c:pt idx="1400">
                  <c:v>1402</c:v>
                </c:pt>
                <c:pt idx="1401">
                  <c:v>1403</c:v>
                </c:pt>
                <c:pt idx="1402">
                  <c:v>1404</c:v>
                </c:pt>
                <c:pt idx="1403">
                  <c:v>1405</c:v>
                </c:pt>
                <c:pt idx="1404">
                  <c:v>1406</c:v>
                </c:pt>
                <c:pt idx="1405">
                  <c:v>1407</c:v>
                </c:pt>
                <c:pt idx="1406">
                  <c:v>1408</c:v>
                </c:pt>
                <c:pt idx="1407">
                  <c:v>1409</c:v>
                </c:pt>
                <c:pt idx="1408">
                  <c:v>1410</c:v>
                </c:pt>
                <c:pt idx="1409">
                  <c:v>1411</c:v>
                </c:pt>
                <c:pt idx="1410">
                  <c:v>1412</c:v>
                </c:pt>
                <c:pt idx="1411">
                  <c:v>1413</c:v>
                </c:pt>
                <c:pt idx="1412">
                  <c:v>1414</c:v>
                </c:pt>
                <c:pt idx="1413">
                  <c:v>1415</c:v>
                </c:pt>
                <c:pt idx="1414">
                  <c:v>1416</c:v>
                </c:pt>
                <c:pt idx="1415">
                  <c:v>1417</c:v>
                </c:pt>
                <c:pt idx="1416">
                  <c:v>1418</c:v>
                </c:pt>
                <c:pt idx="1417">
                  <c:v>1419</c:v>
                </c:pt>
                <c:pt idx="1418">
                  <c:v>1420</c:v>
                </c:pt>
                <c:pt idx="1419">
                  <c:v>1421</c:v>
                </c:pt>
                <c:pt idx="1420">
                  <c:v>1422</c:v>
                </c:pt>
                <c:pt idx="1421">
                  <c:v>1423</c:v>
                </c:pt>
                <c:pt idx="1422">
                  <c:v>1424</c:v>
                </c:pt>
                <c:pt idx="1423">
                  <c:v>1425</c:v>
                </c:pt>
                <c:pt idx="1424">
                  <c:v>1426</c:v>
                </c:pt>
                <c:pt idx="1425">
                  <c:v>1427</c:v>
                </c:pt>
                <c:pt idx="1426">
                  <c:v>1428</c:v>
                </c:pt>
                <c:pt idx="1427">
                  <c:v>1429</c:v>
                </c:pt>
                <c:pt idx="1428">
                  <c:v>1430</c:v>
                </c:pt>
                <c:pt idx="1429">
                  <c:v>1431</c:v>
                </c:pt>
                <c:pt idx="1430">
                  <c:v>1432</c:v>
                </c:pt>
                <c:pt idx="1431">
                  <c:v>1433</c:v>
                </c:pt>
                <c:pt idx="1432">
                  <c:v>1434</c:v>
                </c:pt>
                <c:pt idx="1433">
                  <c:v>1435</c:v>
                </c:pt>
                <c:pt idx="1434">
                  <c:v>1436</c:v>
                </c:pt>
                <c:pt idx="1435">
                  <c:v>1437</c:v>
                </c:pt>
                <c:pt idx="1436">
                  <c:v>1438</c:v>
                </c:pt>
                <c:pt idx="1437">
                  <c:v>1439</c:v>
                </c:pt>
                <c:pt idx="1438">
                  <c:v>1440</c:v>
                </c:pt>
                <c:pt idx="1439">
                  <c:v>1441</c:v>
                </c:pt>
                <c:pt idx="1440">
                  <c:v>1442</c:v>
                </c:pt>
                <c:pt idx="1441">
                  <c:v>1443</c:v>
                </c:pt>
                <c:pt idx="1442">
                  <c:v>1444</c:v>
                </c:pt>
                <c:pt idx="1443">
                  <c:v>1445</c:v>
                </c:pt>
                <c:pt idx="1444">
                  <c:v>1446</c:v>
                </c:pt>
                <c:pt idx="1445">
                  <c:v>1447</c:v>
                </c:pt>
                <c:pt idx="1446">
                  <c:v>1448</c:v>
                </c:pt>
                <c:pt idx="1447">
                  <c:v>1449</c:v>
                </c:pt>
                <c:pt idx="1448">
                  <c:v>1450</c:v>
                </c:pt>
                <c:pt idx="1449">
                  <c:v>1451</c:v>
                </c:pt>
                <c:pt idx="1450">
                  <c:v>1452</c:v>
                </c:pt>
                <c:pt idx="1451">
                  <c:v>1453</c:v>
                </c:pt>
                <c:pt idx="1452">
                  <c:v>1454</c:v>
                </c:pt>
                <c:pt idx="1453">
                  <c:v>1455</c:v>
                </c:pt>
                <c:pt idx="1454">
                  <c:v>1456</c:v>
                </c:pt>
                <c:pt idx="1455">
                  <c:v>1457</c:v>
                </c:pt>
                <c:pt idx="1456">
                  <c:v>1458</c:v>
                </c:pt>
                <c:pt idx="1457">
                  <c:v>1459</c:v>
                </c:pt>
                <c:pt idx="1458">
                  <c:v>1460</c:v>
                </c:pt>
                <c:pt idx="1459">
                  <c:v>1461</c:v>
                </c:pt>
                <c:pt idx="1460">
                  <c:v>1462</c:v>
                </c:pt>
                <c:pt idx="1461">
                  <c:v>1463</c:v>
                </c:pt>
                <c:pt idx="1462">
                  <c:v>1464</c:v>
                </c:pt>
                <c:pt idx="1463">
                  <c:v>1465</c:v>
                </c:pt>
                <c:pt idx="1464">
                  <c:v>1466</c:v>
                </c:pt>
                <c:pt idx="1465">
                  <c:v>1467</c:v>
                </c:pt>
                <c:pt idx="1466">
                  <c:v>1468</c:v>
                </c:pt>
                <c:pt idx="1467">
                  <c:v>1469</c:v>
                </c:pt>
                <c:pt idx="1468">
                  <c:v>1470</c:v>
                </c:pt>
                <c:pt idx="1469">
                  <c:v>1471</c:v>
                </c:pt>
                <c:pt idx="1470">
                  <c:v>1472</c:v>
                </c:pt>
                <c:pt idx="1471">
                  <c:v>1473</c:v>
                </c:pt>
                <c:pt idx="1472">
                  <c:v>1474</c:v>
                </c:pt>
                <c:pt idx="1473">
                  <c:v>1475</c:v>
                </c:pt>
                <c:pt idx="1474">
                  <c:v>1476</c:v>
                </c:pt>
                <c:pt idx="1475">
                  <c:v>1477</c:v>
                </c:pt>
                <c:pt idx="1476">
                  <c:v>1478</c:v>
                </c:pt>
                <c:pt idx="1477">
                  <c:v>1479</c:v>
                </c:pt>
                <c:pt idx="1478">
                  <c:v>1480</c:v>
                </c:pt>
                <c:pt idx="1479">
                  <c:v>1481</c:v>
                </c:pt>
                <c:pt idx="1480">
                  <c:v>1482</c:v>
                </c:pt>
                <c:pt idx="1481">
                  <c:v>1483</c:v>
                </c:pt>
                <c:pt idx="1482">
                  <c:v>1484</c:v>
                </c:pt>
                <c:pt idx="1483">
                  <c:v>1485</c:v>
                </c:pt>
                <c:pt idx="1484">
                  <c:v>1486</c:v>
                </c:pt>
                <c:pt idx="1485">
                  <c:v>1487</c:v>
                </c:pt>
                <c:pt idx="1486">
                  <c:v>1488</c:v>
                </c:pt>
                <c:pt idx="1487">
                  <c:v>1489</c:v>
                </c:pt>
                <c:pt idx="1488">
                  <c:v>1490</c:v>
                </c:pt>
                <c:pt idx="1489">
                  <c:v>1491</c:v>
                </c:pt>
                <c:pt idx="1490">
                  <c:v>1492</c:v>
                </c:pt>
                <c:pt idx="1491">
                  <c:v>1493</c:v>
                </c:pt>
                <c:pt idx="1492">
                  <c:v>1494</c:v>
                </c:pt>
                <c:pt idx="1493">
                  <c:v>1495</c:v>
                </c:pt>
                <c:pt idx="1494">
                  <c:v>1496</c:v>
                </c:pt>
                <c:pt idx="1495">
                  <c:v>1497</c:v>
                </c:pt>
                <c:pt idx="1496">
                  <c:v>1498</c:v>
                </c:pt>
                <c:pt idx="1497">
                  <c:v>1499</c:v>
                </c:pt>
                <c:pt idx="1498">
                  <c:v>1500</c:v>
                </c:pt>
                <c:pt idx="1499">
                  <c:v>1501</c:v>
                </c:pt>
                <c:pt idx="1500">
                  <c:v>1502</c:v>
                </c:pt>
                <c:pt idx="1501">
                  <c:v>1503</c:v>
                </c:pt>
                <c:pt idx="1502">
                  <c:v>1504</c:v>
                </c:pt>
                <c:pt idx="1503">
                  <c:v>1505</c:v>
                </c:pt>
                <c:pt idx="1504">
                  <c:v>1506</c:v>
                </c:pt>
                <c:pt idx="1505">
                  <c:v>1507</c:v>
                </c:pt>
                <c:pt idx="1506">
                  <c:v>1508</c:v>
                </c:pt>
                <c:pt idx="1507">
                  <c:v>1509</c:v>
                </c:pt>
                <c:pt idx="1508">
                  <c:v>1510</c:v>
                </c:pt>
                <c:pt idx="1509">
                  <c:v>1511</c:v>
                </c:pt>
                <c:pt idx="1510">
                  <c:v>1512</c:v>
                </c:pt>
                <c:pt idx="1511">
                  <c:v>1513</c:v>
                </c:pt>
                <c:pt idx="1512">
                  <c:v>1514</c:v>
                </c:pt>
                <c:pt idx="1513">
                  <c:v>1515</c:v>
                </c:pt>
                <c:pt idx="1514">
                  <c:v>1516</c:v>
                </c:pt>
                <c:pt idx="1515">
                  <c:v>1517</c:v>
                </c:pt>
                <c:pt idx="1516">
                  <c:v>1518</c:v>
                </c:pt>
                <c:pt idx="1517">
                  <c:v>1519</c:v>
                </c:pt>
                <c:pt idx="1518">
                  <c:v>1520</c:v>
                </c:pt>
                <c:pt idx="1519">
                  <c:v>1521</c:v>
                </c:pt>
                <c:pt idx="1520">
                  <c:v>1522</c:v>
                </c:pt>
                <c:pt idx="1521">
                  <c:v>1523</c:v>
                </c:pt>
                <c:pt idx="1522">
                  <c:v>1524</c:v>
                </c:pt>
                <c:pt idx="1523">
                  <c:v>1525</c:v>
                </c:pt>
                <c:pt idx="1524">
                  <c:v>1526</c:v>
                </c:pt>
                <c:pt idx="1525">
                  <c:v>1527</c:v>
                </c:pt>
                <c:pt idx="1526">
                  <c:v>1528</c:v>
                </c:pt>
                <c:pt idx="1527">
                  <c:v>1529</c:v>
                </c:pt>
                <c:pt idx="1528">
                  <c:v>1530</c:v>
                </c:pt>
                <c:pt idx="1529">
                  <c:v>1531</c:v>
                </c:pt>
                <c:pt idx="1530">
                  <c:v>1532</c:v>
                </c:pt>
                <c:pt idx="1531">
                  <c:v>1533</c:v>
                </c:pt>
                <c:pt idx="1532">
                  <c:v>1534</c:v>
                </c:pt>
                <c:pt idx="1533">
                  <c:v>1535</c:v>
                </c:pt>
                <c:pt idx="1534">
                  <c:v>1536</c:v>
                </c:pt>
                <c:pt idx="1535">
                  <c:v>1537</c:v>
                </c:pt>
                <c:pt idx="1536">
                  <c:v>1538</c:v>
                </c:pt>
                <c:pt idx="1537">
                  <c:v>1539</c:v>
                </c:pt>
                <c:pt idx="1538">
                  <c:v>1540</c:v>
                </c:pt>
                <c:pt idx="1539">
                  <c:v>1541</c:v>
                </c:pt>
                <c:pt idx="1540">
                  <c:v>1542</c:v>
                </c:pt>
                <c:pt idx="1541">
                  <c:v>1543</c:v>
                </c:pt>
                <c:pt idx="1542">
                  <c:v>1544</c:v>
                </c:pt>
                <c:pt idx="1543">
                  <c:v>1545</c:v>
                </c:pt>
                <c:pt idx="1544">
                  <c:v>1546</c:v>
                </c:pt>
                <c:pt idx="1545">
                  <c:v>1547</c:v>
                </c:pt>
                <c:pt idx="1546">
                  <c:v>1548</c:v>
                </c:pt>
                <c:pt idx="1547">
                  <c:v>1549</c:v>
                </c:pt>
                <c:pt idx="1548">
                  <c:v>1550</c:v>
                </c:pt>
                <c:pt idx="1549">
                  <c:v>1551</c:v>
                </c:pt>
                <c:pt idx="1550">
                  <c:v>1552</c:v>
                </c:pt>
                <c:pt idx="1551">
                  <c:v>1553</c:v>
                </c:pt>
                <c:pt idx="1552">
                  <c:v>1554</c:v>
                </c:pt>
                <c:pt idx="1553">
                  <c:v>1555</c:v>
                </c:pt>
                <c:pt idx="1554">
                  <c:v>1556</c:v>
                </c:pt>
                <c:pt idx="1555">
                  <c:v>1557</c:v>
                </c:pt>
                <c:pt idx="1556">
                  <c:v>1558</c:v>
                </c:pt>
                <c:pt idx="1557">
                  <c:v>1559</c:v>
                </c:pt>
                <c:pt idx="1558">
                  <c:v>1560</c:v>
                </c:pt>
                <c:pt idx="1559">
                  <c:v>1561</c:v>
                </c:pt>
                <c:pt idx="1560">
                  <c:v>1562</c:v>
                </c:pt>
                <c:pt idx="1561">
                  <c:v>1563</c:v>
                </c:pt>
                <c:pt idx="1562">
                  <c:v>1564</c:v>
                </c:pt>
                <c:pt idx="1563">
                  <c:v>1565</c:v>
                </c:pt>
                <c:pt idx="1564">
                  <c:v>1566</c:v>
                </c:pt>
                <c:pt idx="1565">
                  <c:v>1567</c:v>
                </c:pt>
                <c:pt idx="1566">
                  <c:v>1568</c:v>
                </c:pt>
                <c:pt idx="1567">
                  <c:v>1569</c:v>
                </c:pt>
                <c:pt idx="1568">
                  <c:v>1570</c:v>
                </c:pt>
                <c:pt idx="1569">
                  <c:v>1571</c:v>
                </c:pt>
                <c:pt idx="1570">
                  <c:v>1572</c:v>
                </c:pt>
                <c:pt idx="1571">
                  <c:v>1573</c:v>
                </c:pt>
                <c:pt idx="1572">
                  <c:v>1574</c:v>
                </c:pt>
                <c:pt idx="1573">
                  <c:v>1575</c:v>
                </c:pt>
                <c:pt idx="1574">
                  <c:v>1576</c:v>
                </c:pt>
                <c:pt idx="1575">
                  <c:v>1577</c:v>
                </c:pt>
                <c:pt idx="1576">
                  <c:v>1578</c:v>
                </c:pt>
                <c:pt idx="1577">
                  <c:v>1579</c:v>
                </c:pt>
                <c:pt idx="1578">
                  <c:v>1580</c:v>
                </c:pt>
                <c:pt idx="1579">
                  <c:v>1581</c:v>
                </c:pt>
                <c:pt idx="1580">
                  <c:v>1582</c:v>
                </c:pt>
                <c:pt idx="1581">
                  <c:v>1583</c:v>
                </c:pt>
                <c:pt idx="1582">
                  <c:v>1584</c:v>
                </c:pt>
                <c:pt idx="1583">
                  <c:v>1585</c:v>
                </c:pt>
                <c:pt idx="1584">
                  <c:v>1586</c:v>
                </c:pt>
                <c:pt idx="1585">
                  <c:v>1587</c:v>
                </c:pt>
                <c:pt idx="1586">
                  <c:v>1588</c:v>
                </c:pt>
                <c:pt idx="1587">
                  <c:v>1589</c:v>
                </c:pt>
                <c:pt idx="1588">
                  <c:v>1590</c:v>
                </c:pt>
                <c:pt idx="1589">
                  <c:v>1591</c:v>
                </c:pt>
                <c:pt idx="1590">
                  <c:v>1592</c:v>
                </c:pt>
                <c:pt idx="1591">
                  <c:v>1593</c:v>
                </c:pt>
                <c:pt idx="1592">
                  <c:v>1594</c:v>
                </c:pt>
                <c:pt idx="1593">
                  <c:v>1595</c:v>
                </c:pt>
                <c:pt idx="1594">
                  <c:v>1596</c:v>
                </c:pt>
                <c:pt idx="1595">
                  <c:v>1597</c:v>
                </c:pt>
                <c:pt idx="1596">
                  <c:v>1598</c:v>
                </c:pt>
                <c:pt idx="1597">
                  <c:v>1599</c:v>
                </c:pt>
                <c:pt idx="1598">
                  <c:v>1600</c:v>
                </c:pt>
                <c:pt idx="1599">
                  <c:v>1601</c:v>
                </c:pt>
                <c:pt idx="1600">
                  <c:v>1602</c:v>
                </c:pt>
                <c:pt idx="1601">
                  <c:v>1603</c:v>
                </c:pt>
                <c:pt idx="1602">
                  <c:v>1604</c:v>
                </c:pt>
                <c:pt idx="1603">
                  <c:v>1605</c:v>
                </c:pt>
                <c:pt idx="1604">
                  <c:v>1606</c:v>
                </c:pt>
                <c:pt idx="1605">
                  <c:v>1607</c:v>
                </c:pt>
                <c:pt idx="1606">
                  <c:v>1608</c:v>
                </c:pt>
                <c:pt idx="1607">
                  <c:v>1609</c:v>
                </c:pt>
                <c:pt idx="1608">
                  <c:v>1610</c:v>
                </c:pt>
                <c:pt idx="1609">
                  <c:v>1611</c:v>
                </c:pt>
                <c:pt idx="1610">
                  <c:v>1612</c:v>
                </c:pt>
                <c:pt idx="1611">
                  <c:v>1613</c:v>
                </c:pt>
                <c:pt idx="1612">
                  <c:v>1614</c:v>
                </c:pt>
                <c:pt idx="1613">
                  <c:v>1615</c:v>
                </c:pt>
                <c:pt idx="1614">
                  <c:v>1616</c:v>
                </c:pt>
                <c:pt idx="1615">
                  <c:v>1617</c:v>
                </c:pt>
                <c:pt idx="1616">
                  <c:v>1618</c:v>
                </c:pt>
                <c:pt idx="1617">
                  <c:v>1619</c:v>
                </c:pt>
                <c:pt idx="1618">
                  <c:v>1620</c:v>
                </c:pt>
                <c:pt idx="1619">
                  <c:v>1621</c:v>
                </c:pt>
                <c:pt idx="1620">
                  <c:v>1622</c:v>
                </c:pt>
                <c:pt idx="1621">
                  <c:v>1623</c:v>
                </c:pt>
                <c:pt idx="1622">
                  <c:v>1624</c:v>
                </c:pt>
                <c:pt idx="1623">
                  <c:v>1625</c:v>
                </c:pt>
                <c:pt idx="1624">
                  <c:v>1626</c:v>
                </c:pt>
                <c:pt idx="1625">
                  <c:v>1627</c:v>
                </c:pt>
                <c:pt idx="1626">
                  <c:v>1628</c:v>
                </c:pt>
                <c:pt idx="1627">
                  <c:v>1629</c:v>
                </c:pt>
                <c:pt idx="1628">
                  <c:v>1630</c:v>
                </c:pt>
                <c:pt idx="1629">
                  <c:v>1631</c:v>
                </c:pt>
                <c:pt idx="1630">
                  <c:v>1632</c:v>
                </c:pt>
                <c:pt idx="1631">
                  <c:v>1633</c:v>
                </c:pt>
                <c:pt idx="1632">
                  <c:v>1634</c:v>
                </c:pt>
                <c:pt idx="1633">
                  <c:v>1635</c:v>
                </c:pt>
                <c:pt idx="1634">
                  <c:v>1636</c:v>
                </c:pt>
                <c:pt idx="1635">
                  <c:v>1637</c:v>
                </c:pt>
                <c:pt idx="1636">
                  <c:v>1638</c:v>
                </c:pt>
                <c:pt idx="1637">
                  <c:v>1639</c:v>
                </c:pt>
                <c:pt idx="1638">
                  <c:v>1640</c:v>
                </c:pt>
                <c:pt idx="1639">
                  <c:v>1641</c:v>
                </c:pt>
                <c:pt idx="1640">
                  <c:v>1642</c:v>
                </c:pt>
                <c:pt idx="1641">
                  <c:v>1643</c:v>
                </c:pt>
                <c:pt idx="1642">
                  <c:v>1644</c:v>
                </c:pt>
                <c:pt idx="1643">
                  <c:v>1645</c:v>
                </c:pt>
                <c:pt idx="1644">
                  <c:v>1646</c:v>
                </c:pt>
                <c:pt idx="1645">
                  <c:v>1647</c:v>
                </c:pt>
                <c:pt idx="1646">
                  <c:v>1648</c:v>
                </c:pt>
                <c:pt idx="1647">
                  <c:v>1649</c:v>
                </c:pt>
                <c:pt idx="1648">
                  <c:v>1650</c:v>
                </c:pt>
                <c:pt idx="1649">
                  <c:v>1651</c:v>
                </c:pt>
                <c:pt idx="1650">
                  <c:v>1652</c:v>
                </c:pt>
                <c:pt idx="1651">
                  <c:v>1653</c:v>
                </c:pt>
                <c:pt idx="1652">
                  <c:v>1654</c:v>
                </c:pt>
                <c:pt idx="1653">
                  <c:v>1655</c:v>
                </c:pt>
                <c:pt idx="1654">
                  <c:v>1656</c:v>
                </c:pt>
                <c:pt idx="1655">
                  <c:v>1657</c:v>
                </c:pt>
                <c:pt idx="1656">
                  <c:v>1658</c:v>
                </c:pt>
                <c:pt idx="1657">
                  <c:v>1659</c:v>
                </c:pt>
                <c:pt idx="1658">
                  <c:v>1660</c:v>
                </c:pt>
                <c:pt idx="1659">
                  <c:v>1661</c:v>
                </c:pt>
                <c:pt idx="1660">
                  <c:v>1662</c:v>
                </c:pt>
                <c:pt idx="1661">
                  <c:v>1663</c:v>
                </c:pt>
                <c:pt idx="1662">
                  <c:v>1664</c:v>
                </c:pt>
                <c:pt idx="1663">
                  <c:v>1665</c:v>
                </c:pt>
                <c:pt idx="1664">
                  <c:v>1666</c:v>
                </c:pt>
                <c:pt idx="1665">
                  <c:v>1667</c:v>
                </c:pt>
                <c:pt idx="1666">
                  <c:v>1668</c:v>
                </c:pt>
                <c:pt idx="1667">
                  <c:v>1669</c:v>
                </c:pt>
                <c:pt idx="1668">
                  <c:v>1670</c:v>
                </c:pt>
                <c:pt idx="1669">
                  <c:v>1671</c:v>
                </c:pt>
                <c:pt idx="1670">
                  <c:v>1672</c:v>
                </c:pt>
                <c:pt idx="1671">
                  <c:v>1673</c:v>
                </c:pt>
                <c:pt idx="1672">
                  <c:v>1674</c:v>
                </c:pt>
                <c:pt idx="1673">
                  <c:v>1675</c:v>
                </c:pt>
                <c:pt idx="1674">
                  <c:v>1676</c:v>
                </c:pt>
                <c:pt idx="1675">
                  <c:v>1677</c:v>
                </c:pt>
                <c:pt idx="1676">
                  <c:v>1678</c:v>
                </c:pt>
                <c:pt idx="1677">
                  <c:v>1679</c:v>
                </c:pt>
                <c:pt idx="1678">
                  <c:v>1680</c:v>
                </c:pt>
                <c:pt idx="1679">
                  <c:v>1681</c:v>
                </c:pt>
                <c:pt idx="1680">
                  <c:v>1682</c:v>
                </c:pt>
                <c:pt idx="1681">
                  <c:v>1683</c:v>
                </c:pt>
                <c:pt idx="1682">
                  <c:v>1684</c:v>
                </c:pt>
                <c:pt idx="1683">
                  <c:v>1685</c:v>
                </c:pt>
                <c:pt idx="1684">
                  <c:v>1686</c:v>
                </c:pt>
                <c:pt idx="1685">
                  <c:v>1687</c:v>
                </c:pt>
                <c:pt idx="1686">
                  <c:v>1688</c:v>
                </c:pt>
                <c:pt idx="1687">
                  <c:v>1689</c:v>
                </c:pt>
                <c:pt idx="1688">
                  <c:v>1690</c:v>
                </c:pt>
              </c:numCache>
            </c:numRef>
          </c:xVal>
          <c:yVal>
            <c:numRef>
              <c:f>Main!$FL$3:$FL$1691</c:f>
              <c:numCache>
                <c:formatCode>0%</c:formatCode>
                <c:ptCount val="1689"/>
                <c:pt idx="0">
                  <c:v>0</c:v>
                </c:pt>
                <c:pt idx="1">
                  <c:v>1.179217207183612E-2</c:v>
                </c:pt>
                <c:pt idx="2">
                  <c:v>-4.8582824244028005E-3</c:v>
                </c:pt>
                <c:pt idx="3">
                  <c:v>-7.4486152636839883E-3</c:v>
                </c:pt>
                <c:pt idx="4">
                  <c:v>-4.0800655028449297E-3</c:v>
                </c:pt>
                <c:pt idx="5">
                  <c:v>2.5028867823968379E-2</c:v>
                </c:pt>
                <c:pt idx="6">
                  <c:v>2.3137272688065452E-2</c:v>
                </c:pt>
                <c:pt idx="7">
                  <c:v>4.2262298847441447E-2</c:v>
                </c:pt>
                <c:pt idx="8">
                  <c:v>3.677448041968194E-2</c:v>
                </c:pt>
                <c:pt idx="9">
                  <c:v>4.0479793769582488E-2</c:v>
                </c:pt>
                <c:pt idx="10">
                  <c:v>6.679512663530153E-2</c:v>
                </c:pt>
                <c:pt idx="11">
                  <c:v>7.2792010673263907E-2</c:v>
                </c:pt>
                <c:pt idx="12">
                  <c:v>8.7530571432876098E-2</c:v>
                </c:pt>
                <c:pt idx="13">
                  <c:v>8.2159419576615877E-2</c:v>
                </c:pt>
                <c:pt idx="14">
                  <c:v>9.4935902697261543E-2</c:v>
                </c:pt>
                <c:pt idx="15">
                  <c:v>0.10107813980267011</c:v>
                </c:pt>
                <c:pt idx="16">
                  <c:v>0.10464039308606099</c:v>
                </c:pt>
                <c:pt idx="17">
                  <c:v>0.13730823576400095</c:v>
                </c:pt>
                <c:pt idx="18">
                  <c:v>0.14455248074751026</c:v>
                </c:pt>
                <c:pt idx="19">
                  <c:v>0.11657231678203231</c:v>
                </c:pt>
                <c:pt idx="20">
                  <c:v>0.13073039715950779</c:v>
                </c:pt>
                <c:pt idx="21">
                  <c:v>0.11361704264001968</c:v>
                </c:pt>
                <c:pt idx="22">
                  <c:v>0.10728545006096901</c:v>
                </c:pt>
                <c:pt idx="23">
                  <c:v>9.690843044070177E-2</c:v>
                </c:pt>
                <c:pt idx="24">
                  <c:v>0.11083823195401271</c:v>
                </c:pt>
                <c:pt idx="25">
                  <c:v>9.5435651265108237E-2</c:v>
                </c:pt>
                <c:pt idx="26">
                  <c:v>0.12528410755882577</c:v>
                </c:pt>
                <c:pt idx="27">
                  <c:v>0.11442883011954758</c:v>
                </c:pt>
                <c:pt idx="28">
                  <c:v>0.11643635974947336</c:v>
                </c:pt>
                <c:pt idx="29">
                  <c:v>0.10525601006331281</c:v>
                </c:pt>
                <c:pt idx="30">
                  <c:v>8.1888860725124607E-2</c:v>
                </c:pt>
                <c:pt idx="31">
                  <c:v>8.0186101311798194E-2</c:v>
                </c:pt>
                <c:pt idx="32">
                  <c:v>4.9117960179917375E-2</c:v>
                </c:pt>
                <c:pt idx="33">
                  <c:v>6.2334325304425078E-2</c:v>
                </c:pt>
                <c:pt idx="34">
                  <c:v>5.8086162945130922E-2</c:v>
                </c:pt>
                <c:pt idx="35">
                  <c:v>7.6652090212654136E-2</c:v>
                </c:pt>
                <c:pt idx="36">
                  <c:v>8.5426169938971591E-2</c:v>
                </c:pt>
                <c:pt idx="37">
                  <c:v>9.7302021445295844E-2</c:v>
                </c:pt>
                <c:pt idx="38">
                  <c:v>0.10746233234975495</c:v>
                </c:pt>
                <c:pt idx="39">
                  <c:v>0.10838775399989288</c:v>
                </c:pt>
                <c:pt idx="40">
                  <c:v>0.14015670966573585</c:v>
                </c:pt>
                <c:pt idx="41">
                  <c:v>0.13717878087580071</c:v>
                </c:pt>
                <c:pt idx="42">
                  <c:v>0.12181459352062984</c:v>
                </c:pt>
                <c:pt idx="43">
                  <c:v>0.12062866624214584</c:v>
                </c:pt>
                <c:pt idx="44">
                  <c:v>0.10932481201571521</c:v>
                </c:pt>
                <c:pt idx="45">
                  <c:v>8.2082732356962035E-2</c:v>
                </c:pt>
                <c:pt idx="46">
                  <c:v>6.9839202124861235E-2</c:v>
                </c:pt>
                <c:pt idx="47">
                  <c:v>8.3014639826830716E-2</c:v>
                </c:pt>
                <c:pt idx="48">
                  <c:v>8.3909624292541937E-2</c:v>
                </c:pt>
                <c:pt idx="49">
                  <c:v>8.3226985901237852E-2</c:v>
                </c:pt>
                <c:pt idx="50">
                  <c:v>0.10186777955956354</c:v>
                </c:pt>
                <c:pt idx="51">
                  <c:v>9.7929203825851449E-2</c:v>
                </c:pt>
                <c:pt idx="52">
                  <c:v>9.6264287202527457E-2</c:v>
                </c:pt>
                <c:pt idx="53">
                  <c:v>0.10544585587740543</c:v>
                </c:pt>
                <c:pt idx="54">
                  <c:v>9.9024197602186947E-2</c:v>
                </c:pt>
                <c:pt idx="55">
                  <c:v>8.0580726889662099E-2</c:v>
                </c:pt>
                <c:pt idx="56">
                  <c:v>7.7858349467515311E-2</c:v>
                </c:pt>
                <c:pt idx="57">
                  <c:v>5.7242865417029831E-2</c:v>
                </c:pt>
                <c:pt idx="58">
                  <c:v>5.7961924428131299E-2</c:v>
                </c:pt>
                <c:pt idx="59">
                  <c:v>6.0179914356073207E-2</c:v>
                </c:pt>
                <c:pt idx="60">
                  <c:v>6.4541464659646122E-2</c:v>
                </c:pt>
                <c:pt idx="61">
                  <c:v>6.2308351155064251E-2</c:v>
                </c:pt>
                <c:pt idx="62">
                  <c:v>4.948944912968245E-2</c:v>
                </c:pt>
                <c:pt idx="63">
                  <c:v>6.0140386922507991E-2</c:v>
                </c:pt>
                <c:pt idx="64">
                  <c:v>5.309719340977994E-2</c:v>
                </c:pt>
                <c:pt idx="65">
                  <c:v>6.4171545104646732E-2</c:v>
                </c:pt>
                <c:pt idx="66">
                  <c:v>5.2319586756501238E-2</c:v>
                </c:pt>
                <c:pt idx="67">
                  <c:v>4.3095589877825781E-2</c:v>
                </c:pt>
                <c:pt idx="68">
                  <c:v>4.832926847869537E-2</c:v>
                </c:pt>
                <c:pt idx="69">
                  <c:v>3.6729694343809099E-2</c:v>
                </c:pt>
                <c:pt idx="70">
                  <c:v>5.4056263915340082E-2</c:v>
                </c:pt>
                <c:pt idx="71">
                  <c:v>5.1148354658811769E-2</c:v>
                </c:pt>
                <c:pt idx="72">
                  <c:v>3.6897653653064438E-2</c:v>
                </c:pt>
                <c:pt idx="73">
                  <c:v>4.5551282684899511E-2</c:v>
                </c:pt>
                <c:pt idx="74">
                  <c:v>4.0545809421857537E-2</c:v>
                </c:pt>
                <c:pt idx="75">
                  <c:v>3.71299791201102E-2</c:v>
                </c:pt>
                <c:pt idx="76">
                  <c:v>5.1414036194513145E-2</c:v>
                </c:pt>
                <c:pt idx="77">
                  <c:v>4.3295599256423595E-2</c:v>
                </c:pt>
                <c:pt idx="78">
                  <c:v>4.6974475533987939E-2</c:v>
                </c:pt>
                <c:pt idx="79">
                  <c:v>5.3334060395275676E-2</c:v>
                </c:pt>
                <c:pt idx="80">
                  <c:v>5.974083632185026E-2</c:v>
                </c:pt>
                <c:pt idx="81">
                  <c:v>7.0322916184604511E-2</c:v>
                </c:pt>
                <c:pt idx="82">
                  <c:v>7.4236427865428292E-2</c:v>
                </c:pt>
                <c:pt idx="83">
                  <c:v>7.7161750810139748E-2</c:v>
                </c:pt>
                <c:pt idx="84">
                  <c:v>7.2189779443379704E-2</c:v>
                </c:pt>
                <c:pt idx="85">
                  <c:v>5.8424957547568254E-2</c:v>
                </c:pt>
                <c:pt idx="86">
                  <c:v>5.3852290907697484E-2</c:v>
                </c:pt>
                <c:pt idx="87">
                  <c:v>4.4973877469435604E-2</c:v>
                </c:pt>
                <c:pt idx="88">
                  <c:v>2.4071262551968009E-2</c:v>
                </c:pt>
                <c:pt idx="89">
                  <c:v>3.402668365276014E-2</c:v>
                </c:pt>
                <c:pt idx="90">
                  <c:v>2.6905826950306282E-2</c:v>
                </c:pt>
                <c:pt idx="91">
                  <c:v>1.6089713928338769E-2</c:v>
                </c:pt>
                <c:pt idx="92">
                  <c:v>1.3203464544766404E-2</c:v>
                </c:pt>
                <c:pt idx="93">
                  <c:v>3.2481852613812203E-3</c:v>
                </c:pt>
                <c:pt idx="94">
                  <c:v>-4.441694376215344E-3</c:v>
                </c:pt>
                <c:pt idx="95">
                  <c:v>7.0271450526276534E-3</c:v>
                </c:pt>
                <c:pt idx="96">
                  <c:v>3.3576682950253916E-3</c:v>
                </c:pt>
                <c:pt idx="97">
                  <c:v>1.4417854665487364E-3</c:v>
                </c:pt>
                <c:pt idx="98">
                  <c:v>-1.0825518815617236E-2</c:v>
                </c:pt>
                <c:pt idx="99">
                  <c:v>-1.0156907359555677E-2</c:v>
                </c:pt>
                <c:pt idx="100">
                  <c:v>-3.2446169515162483E-3</c:v>
                </c:pt>
                <c:pt idx="101">
                  <c:v>-9.9397942278461708E-4</c:v>
                </c:pt>
                <c:pt idx="102">
                  <c:v>-2.4462350666363299E-3</c:v>
                </c:pt>
                <c:pt idx="103">
                  <c:v>-1.3843706510053786E-2</c:v>
                </c:pt>
                <c:pt idx="104">
                  <c:v>-1.1034508627760951E-2</c:v>
                </c:pt>
                <c:pt idx="105">
                  <c:v>-3.0292061102289686E-2</c:v>
                </c:pt>
                <c:pt idx="106">
                  <c:v>-1.7654002364545326E-2</c:v>
                </c:pt>
                <c:pt idx="107">
                  <c:v>-1.4646374423190868E-2</c:v>
                </c:pt>
                <c:pt idx="108">
                  <c:v>-3.1338210503753926E-2</c:v>
                </c:pt>
                <c:pt idx="109">
                  <c:v>-2.3977404161000533E-2</c:v>
                </c:pt>
                <c:pt idx="110">
                  <c:v>-2.7203822839455678E-2</c:v>
                </c:pt>
                <c:pt idx="111">
                  <c:v>-2.7598757835605107E-2</c:v>
                </c:pt>
                <c:pt idx="112">
                  <c:v>-2.7626824037236285E-2</c:v>
                </c:pt>
                <c:pt idx="113">
                  <c:v>-1.9133852578986324E-2</c:v>
                </c:pt>
                <c:pt idx="114">
                  <c:v>-2.8639905314419241E-2</c:v>
                </c:pt>
                <c:pt idx="115">
                  <c:v>-2.9645257605861498E-2</c:v>
                </c:pt>
                <c:pt idx="116">
                  <c:v>-2.4794340057631301E-2</c:v>
                </c:pt>
                <c:pt idx="117">
                  <c:v>-4.567466926994912E-2</c:v>
                </c:pt>
                <c:pt idx="118">
                  <c:v>-6.5386251494682551E-2</c:v>
                </c:pt>
                <c:pt idx="119">
                  <c:v>-6.5272828610391534E-2</c:v>
                </c:pt>
                <c:pt idx="120">
                  <c:v>-7.0526757491900405E-2</c:v>
                </c:pt>
                <c:pt idx="121">
                  <c:v>-7.8289520379411448E-2</c:v>
                </c:pt>
                <c:pt idx="122">
                  <c:v>-6.4164861760651851E-2</c:v>
                </c:pt>
                <c:pt idx="123">
                  <c:v>-5.0264685093996252E-2</c:v>
                </c:pt>
                <c:pt idx="124">
                  <c:v>-3.278955691652008E-2</c:v>
                </c:pt>
                <c:pt idx="125">
                  <c:v>-1.2196656144120854E-2</c:v>
                </c:pt>
                <c:pt idx="126">
                  <c:v>-1.4544074285308451E-2</c:v>
                </c:pt>
                <c:pt idx="127">
                  <c:v>-1.3581289518111602E-2</c:v>
                </c:pt>
                <c:pt idx="128">
                  <c:v>-3.3284221755216913E-2</c:v>
                </c:pt>
                <c:pt idx="129">
                  <c:v>-4.1984942132427323E-2</c:v>
                </c:pt>
                <c:pt idx="130">
                  <c:v>-3.4084137215995944E-2</c:v>
                </c:pt>
                <c:pt idx="131">
                  <c:v>-4.0465500610403195E-2</c:v>
                </c:pt>
                <c:pt idx="132">
                  <c:v>-5.007671202718611E-2</c:v>
                </c:pt>
                <c:pt idx="133">
                  <c:v>-3.1739012617057666E-2</c:v>
                </c:pt>
                <c:pt idx="134">
                  <c:v>-3.5901302015596777E-2</c:v>
                </c:pt>
                <c:pt idx="135">
                  <c:v>-2.3132206145352122E-2</c:v>
                </c:pt>
                <c:pt idx="136">
                  <c:v>-3.4725273359337713E-2</c:v>
                </c:pt>
                <c:pt idx="137">
                  <c:v>-1.5339343496899673E-2</c:v>
                </c:pt>
                <c:pt idx="138">
                  <c:v>-2.9162797807098503E-2</c:v>
                </c:pt>
                <c:pt idx="139">
                  <c:v>-5.6012798253569834E-2</c:v>
                </c:pt>
                <c:pt idx="140">
                  <c:v>-5.5214287626450025E-2</c:v>
                </c:pt>
                <c:pt idx="141">
                  <c:v>-5.0783890743523449E-2</c:v>
                </c:pt>
                <c:pt idx="142">
                  <c:v>-4.3918722672085443E-2</c:v>
                </c:pt>
                <c:pt idx="143">
                  <c:v>-3.432587718678233E-2</c:v>
                </c:pt>
                <c:pt idx="144">
                  <c:v>-3.5908884527200632E-2</c:v>
                </c:pt>
                <c:pt idx="145">
                  <c:v>-2.5881469118574873E-2</c:v>
                </c:pt>
                <c:pt idx="146">
                  <c:v>-3.5141064791111717E-2</c:v>
                </c:pt>
                <c:pt idx="147">
                  <c:v>-4.3721965398608995E-2</c:v>
                </c:pt>
                <c:pt idx="148">
                  <c:v>-4.778650613692563E-2</c:v>
                </c:pt>
                <c:pt idx="149">
                  <c:v>-5.3159160297686733E-2</c:v>
                </c:pt>
                <c:pt idx="150">
                  <c:v>-5.9577434217643346E-2</c:v>
                </c:pt>
                <c:pt idx="151">
                  <c:v>-6.5259794059501247E-2</c:v>
                </c:pt>
                <c:pt idx="152">
                  <c:v>-5.0451845859112235E-2</c:v>
                </c:pt>
                <c:pt idx="153">
                  <c:v>-5.773737389194069E-2</c:v>
                </c:pt>
                <c:pt idx="154">
                  <c:v>-4.2216511166903531E-2</c:v>
                </c:pt>
                <c:pt idx="155">
                  <c:v>-3.9463154732876808E-2</c:v>
                </c:pt>
                <c:pt idx="156">
                  <c:v>-2.8316602745950811E-2</c:v>
                </c:pt>
                <c:pt idx="157">
                  <c:v>-2.5137863850357801E-2</c:v>
                </c:pt>
                <c:pt idx="158">
                  <c:v>-2.0569543789547638E-2</c:v>
                </c:pt>
                <c:pt idx="159">
                  <c:v>-2.6715424634475009E-2</c:v>
                </c:pt>
                <c:pt idx="160">
                  <c:v>-2.4701434436958596E-2</c:v>
                </c:pt>
                <c:pt idx="161">
                  <c:v>-3.2597753408347037E-2</c:v>
                </c:pt>
                <c:pt idx="162">
                  <c:v>-2.058499695454322E-2</c:v>
                </c:pt>
                <c:pt idx="163">
                  <c:v>-8.9512401619907256E-3</c:v>
                </c:pt>
                <c:pt idx="164">
                  <c:v>-1.3171282529835321E-2</c:v>
                </c:pt>
                <c:pt idx="165">
                  <c:v>2.9766353129946498E-3</c:v>
                </c:pt>
                <c:pt idx="166">
                  <c:v>1.9986066417138921E-2</c:v>
                </c:pt>
                <c:pt idx="167">
                  <c:v>4.5356788206894566E-2</c:v>
                </c:pt>
                <c:pt idx="168">
                  <c:v>5.0106678764899631E-2</c:v>
                </c:pt>
                <c:pt idx="169">
                  <c:v>5.8341258097536444E-2</c:v>
                </c:pt>
                <c:pt idx="170">
                  <c:v>5.5900733435814559E-2</c:v>
                </c:pt>
                <c:pt idx="171">
                  <c:v>0.10478425373314496</c:v>
                </c:pt>
                <c:pt idx="172">
                  <c:v>9.7970545965935435E-2</c:v>
                </c:pt>
                <c:pt idx="173">
                  <c:v>9.2957327085280511E-2</c:v>
                </c:pt>
                <c:pt idx="174">
                  <c:v>0.10574184840582772</c:v>
                </c:pt>
                <c:pt idx="175">
                  <c:v>8.7922211700470571E-2</c:v>
                </c:pt>
                <c:pt idx="176">
                  <c:v>9.9281029631925005E-2</c:v>
                </c:pt>
                <c:pt idx="177">
                  <c:v>8.4299887477608249E-2</c:v>
                </c:pt>
                <c:pt idx="178">
                  <c:v>9.7535520409037124E-2</c:v>
                </c:pt>
                <c:pt idx="179">
                  <c:v>8.6117261982385521E-2</c:v>
                </c:pt>
                <c:pt idx="180">
                  <c:v>8.6970174654718027E-2</c:v>
                </c:pt>
                <c:pt idx="181">
                  <c:v>0.10067543617356214</c:v>
                </c:pt>
                <c:pt idx="182">
                  <c:v>8.335314205914475E-2</c:v>
                </c:pt>
                <c:pt idx="183">
                  <c:v>0.10971136057369137</c:v>
                </c:pt>
                <c:pt idx="184">
                  <c:v>9.5209875356453685E-2</c:v>
                </c:pt>
                <c:pt idx="185">
                  <c:v>0.100409022821525</c:v>
                </c:pt>
                <c:pt idx="186">
                  <c:v>8.9567240562131112E-2</c:v>
                </c:pt>
                <c:pt idx="187">
                  <c:v>7.4358931522797683E-2</c:v>
                </c:pt>
                <c:pt idx="188">
                  <c:v>5.7616277164103516E-2</c:v>
                </c:pt>
                <c:pt idx="189">
                  <c:v>5.8727085162601979E-2</c:v>
                </c:pt>
                <c:pt idx="190">
                  <c:v>4.2238010395924258E-2</c:v>
                </c:pt>
                <c:pt idx="191">
                  <c:v>3.3538114493488015E-2</c:v>
                </c:pt>
                <c:pt idx="192">
                  <c:v>2.8944141157164576E-2</c:v>
                </c:pt>
                <c:pt idx="193">
                  <c:v>4.3399013616344184E-2</c:v>
                </c:pt>
                <c:pt idx="194">
                  <c:v>3.349522062301391E-2</c:v>
                </c:pt>
                <c:pt idx="195">
                  <c:v>1.5729684769500634E-2</c:v>
                </c:pt>
                <c:pt idx="196">
                  <c:v>-6.0258993115548769E-3</c:v>
                </c:pt>
                <c:pt idx="197">
                  <c:v>-5.9553179203993469E-3</c:v>
                </c:pt>
                <c:pt idx="198">
                  <c:v>-4.4155264971047006E-3</c:v>
                </c:pt>
                <c:pt idx="199">
                  <c:v>-1.5393791798789459E-2</c:v>
                </c:pt>
                <c:pt idx="200">
                  <c:v>-2.0515929316116607E-2</c:v>
                </c:pt>
                <c:pt idx="201">
                  <c:v>-6.0587468725415974E-3</c:v>
                </c:pt>
                <c:pt idx="202">
                  <c:v>1.1334638601694629E-3</c:v>
                </c:pt>
                <c:pt idx="203">
                  <c:v>8.8098729390567454E-3</c:v>
                </c:pt>
                <c:pt idx="204">
                  <c:v>1.4298599109374557E-2</c:v>
                </c:pt>
                <c:pt idx="205">
                  <c:v>-8.0568522061809783E-3</c:v>
                </c:pt>
                <c:pt idx="206">
                  <c:v>6.5825562344747016E-3</c:v>
                </c:pt>
                <c:pt idx="207">
                  <c:v>1.3894663008437363E-2</c:v>
                </c:pt>
                <c:pt idx="208">
                  <c:v>1.4587388240865079E-2</c:v>
                </c:pt>
                <c:pt idx="209">
                  <c:v>3.0941898456221979E-3</c:v>
                </c:pt>
                <c:pt idx="210">
                  <c:v>1.1761240286556392E-2</c:v>
                </c:pt>
                <c:pt idx="211">
                  <c:v>1.4773187204187285E-2</c:v>
                </c:pt>
                <c:pt idx="212">
                  <c:v>2.4852111622495933E-2</c:v>
                </c:pt>
                <c:pt idx="213">
                  <c:v>1.941238657069478E-2</c:v>
                </c:pt>
                <c:pt idx="214">
                  <c:v>1.3732917957682762E-2</c:v>
                </c:pt>
                <c:pt idx="215">
                  <c:v>1.8352116778929853E-2</c:v>
                </c:pt>
                <c:pt idx="216">
                  <c:v>2.6887500195621871E-2</c:v>
                </c:pt>
                <c:pt idx="217">
                  <c:v>1.713860570662511E-2</c:v>
                </c:pt>
                <c:pt idx="218">
                  <c:v>1.8158995859915747E-2</c:v>
                </c:pt>
                <c:pt idx="219">
                  <c:v>2.1894454306939131E-2</c:v>
                </c:pt>
                <c:pt idx="220">
                  <c:v>4.0842760458429821E-2</c:v>
                </c:pt>
                <c:pt idx="221">
                  <c:v>4.4358614655655951E-2</c:v>
                </c:pt>
                <c:pt idx="222">
                  <c:v>3.6266115054380689E-2</c:v>
                </c:pt>
                <c:pt idx="223">
                  <c:v>5.9013572399780431E-2</c:v>
                </c:pt>
                <c:pt idx="224">
                  <c:v>7.0361241114349715E-2</c:v>
                </c:pt>
                <c:pt idx="225">
                  <c:v>7.3521225749782079E-2</c:v>
                </c:pt>
                <c:pt idx="226">
                  <c:v>7.1108596303641081E-2</c:v>
                </c:pt>
                <c:pt idx="227">
                  <c:v>7.1206254601176383E-2</c:v>
                </c:pt>
                <c:pt idx="228">
                  <c:v>7.3616855236329978E-2</c:v>
                </c:pt>
                <c:pt idx="229">
                  <c:v>5.9684301998783149E-2</c:v>
                </c:pt>
                <c:pt idx="230">
                  <c:v>8.5116176437343039E-2</c:v>
                </c:pt>
                <c:pt idx="231">
                  <c:v>9.22968168375356E-2</c:v>
                </c:pt>
                <c:pt idx="232">
                  <c:v>9.4549292370950971E-2</c:v>
                </c:pt>
                <c:pt idx="233">
                  <c:v>8.5184588879642115E-2</c:v>
                </c:pt>
                <c:pt idx="234">
                  <c:v>9.0631461128773391E-2</c:v>
                </c:pt>
                <c:pt idx="235">
                  <c:v>8.5309396191850212E-2</c:v>
                </c:pt>
                <c:pt idx="236">
                  <c:v>8.8509112433448167E-2</c:v>
                </c:pt>
                <c:pt idx="237">
                  <c:v>8.9444620386313789E-2</c:v>
                </c:pt>
                <c:pt idx="238">
                  <c:v>7.8323260851763693E-2</c:v>
                </c:pt>
                <c:pt idx="239">
                  <c:v>7.1332940804914591E-2</c:v>
                </c:pt>
                <c:pt idx="240">
                  <c:v>8.1201503366495995E-2</c:v>
                </c:pt>
                <c:pt idx="241">
                  <c:v>8.4174469673079927E-2</c:v>
                </c:pt>
                <c:pt idx="242">
                  <c:v>7.8265009660196616E-2</c:v>
                </c:pt>
                <c:pt idx="243">
                  <c:v>8.1994706844414289E-2</c:v>
                </c:pt>
                <c:pt idx="244">
                  <c:v>0.1082559517804304</c:v>
                </c:pt>
                <c:pt idx="245">
                  <c:v>0.11697912224415213</c:v>
                </c:pt>
                <c:pt idx="246">
                  <c:v>8.8701122559105852E-2</c:v>
                </c:pt>
                <c:pt idx="247">
                  <c:v>6.9734858870835567E-2</c:v>
                </c:pt>
                <c:pt idx="248">
                  <c:v>7.4843006462257375E-2</c:v>
                </c:pt>
                <c:pt idx="249">
                  <c:v>8.5623281674737164E-2</c:v>
                </c:pt>
                <c:pt idx="250">
                  <c:v>9.1878623971905826E-2</c:v>
                </c:pt>
                <c:pt idx="251">
                  <c:v>8.7955966725613316E-2</c:v>
                </c:pt>
                <c:pt idx="252">
                  <c:v>8.0736601934982735E-2</c:v>
                </c:pt>
                <c:pt idx="253">
                  <c:v>5.9650463280614928E-2</c:v>
                </c:pt>
                <c:pt idx="254">
                  <c:v>5.4711072645241998E-2</c:v>
                </c:pt>
                <c:pt idx="255">
                  <c:v>6.067302405788276E-2</c:v>
                </c:pt>
                <c:pt idx="256">
                  <c:v>8.039915405340356E-2</c:v>
                </c:pt>
                <c:pt idx="257">
                  <c:v>7.3588018936943583E-2</c:v>
                </c:pt>
                <c:pt idx="258">
                  <c:v>7.9381901346455772E-2</c:v>
                </c:pt>
                <c:pt idx="259">
                  <c:v>9.8787753923820998E-2</c:v>
                </c:pt>
                <c:pt idx="260">
                  <c:v>9.1660503618042233E-2</c:v>
                </c:pt>
                <c:pt idx="261">
                  <c:v>9.9554872735519967E-2</c:v>
                </c:pt>
                <c:pt idx="262">
                  <c:v>9.0287397311213796E-2</c:v>
                </c:pt>
                <c:pt idx="263">
                  <c:v>8.9222312533280557E-2</c:v>
                </c:pt>
                <c:pt idx="264">
                  <c:v>0.11702302806869536</c:v>
                </c:pt>
                <c:pt idx="265">
                  <c:v>0.12173878507867406</c:v>
                </c:pt>
                <c:pt idx="266">
                  <c:v>0.11644943808376659</c:v>
                </c:pt>
                <c:pt idx="267">
                  <c:v>0.12618994187338212</c:v>
                </c:pt>
                <c:pt idx="268">
                  <c:v>0.12765857256968224</c:v>
                </c:pt>
                <c:pt idx="269">
                  <c:v>0.11971277638941891</c:v>
                </c:pt>
                <c:pt idx="270">
                  <c:v>0.11928961522026443</c:v>
                </c:pt>
                <c:pt idx="271">
                  <c:v>0.1223921010409455</c:v>
                </c:pt>
                <c:pt idx="272">
                  <c:v>0.12763125815210213</c:v>
                </c:pt>
                <c:pt idx="273">
                  <c:v>0.11761919462597145</c:v>
                </c:pt>
                <c:pt idx="274">
                  <c:v>0.13189802870716971</c:v>
                </c:pt>
                <c:pt idx="275">
                  <c:v>0.12887671678310189</c:v>
                </c:pt>
                <c:pt idx="276">
                  <c:v>0.12750908640445763</c:v>
                </c:pt>
                <c:pt idx="277">
                  <c:v>0.11859462372708215</c:v>
                </c:pt>
                <c:pt idx="278">
                  <c:v>0.1111957007044006</c:v>
                </c:pt>
                <c:pt idx="279">
                  <c:v>0.10808887897658308</c:v>
                </c:pt>
                <c:pt idx="280">
                  <c:v>8.6845801012936361E-2</c:v>
                </c:pt>
                <c:pt idx="281">
                  <c:v>8.32904140977202E-2</c:v>
                </c:pt>
                <c:pt idx="282">
                  <c:v>7.8569651039693017E-2</c:v>
                </c:pt>
                <c:pt idx="283">
                  <c:v>6.6194411340979101E-2</c:v>
                </c:pt>
                <c:pt idx="284">
                  <c:v>7.3498717074653885E-2</c:v>
                </c:pt>
                <c:pt idx="285">
                  <c:v>6.7276836866982881E-2</c:v>
                </c:pt>
                <c:pt idx="286">
                  <c:v>4.0736020575788408E-2</c:v>
                </c:pt>
                <c:pt idx="287">
                  <c:v>4.5091180016467475E-2</c:v>
                </c:pt>
                <c:pt idx="288">
                  <c:v>4.3274476340492071E-2</c:v>
                </c:pt>
                <c:pt idx="289">
                  <c:v>3.8014068046003602E-2</c:v>
                </c:pt>
                <c:pt idx="290">
                  <c:v>2.9703713156044649E-2</c:v>
                </c:pt>
                <c:pt idx="291">
                  <c:v>3.7318301652021248E-2</c:v>
                </c:pt>
                <c:pt idx="292">
                  <c:v>2.2762377969728183E-2</c:v>
                </c:pt>
                <c:pt idx="293">
                  <c:v>4.5367369214001925E-2</c:v>
                </c:pt>
                <c:pt idx="294">
                  <c:v>4.7832545524839537E-2</c:v>
                </c:pt>
                <c:pt idx="295">
                  <c:v>4.4417153136875387E-2</c:v>
                </c:pt>
                <c:pt idx="296">
                  <c:v>4.5370015641100783E-2</c:v>
                </c:pt>
                <c:pt idx="297">
                  <c:v>1.6846729609623377E-2</c:v>
                </c:pt>
                <c:pt idx="298">
                  <c:v>1.5569442330275339E-2</c:v>
                </c:pt>
                <c:pt idx="299">
                  <c:v>1.873899810824934E-2</c:v>
                </c:pt>
                <c:pt idx="300">
                  <c:v>2.3876014057717138E-2</c:v>
                </c:pt>
                <c:pt idx="301">
                  <c:v>2.1339604380260488E-2</c:v>
                </c:pt>
                <c:pt idx="302">
                  <c:v>1.9964125040127192E-2</c:v>
                </c:pt>
                <c:pt idx="303">
                  <c:v>1.950173440127799E-2</c:v>
                </c:pt>
                <c:pt idx="304">
                  <c:v>-2.6521114690589639E-3</c:v>
                </c:pt>
                <c:pt idx="305">
                  <c:v>1.5643568595464404E-3</c:v>
                </c:pt>
                <c:pt idx="306">
                  <c:v>-1.050905029516996E-2</c:v>
                </c:pt>
                <c:pt idx="307">
                  <c:v>-1.8507935418742499E-2</c:v>
                </c:pt>
                <c:pt idx="308">
                  <c:v>-2.2504300004353783E-2</c:v>
                </c:pt>
                <c:pt idx="309">
                  <c:v>-1.7410131913655365E-2</c:v>
                </c:pt>
                <c:pt idx="310">
                  <c:v>-1.006847323756711E-2</c:v>
                </c:pt>
                <c:pt idx="311">
                  <c:v>-6.9568197765300073E-3</c:v>
                </c:pt>
                <c:pt idx="312">
                  <c:v>3.8286747561232428E-3</c:v>
                </c:pt>
                <c:pt idx="313">
                  <c:v>-8.2477200652533254E-3</c:v>
                </c:pt>
                <c:pt idx="314">
                  <c:v>-1.343689004915628E-2</c:v>
                </c:pt>
                <c:pt idx="315">
                  <c:v>-4.1795114602265711E-2</c:v>
                </c:pt>
                <c:pt idx="316">
                  <c:v>-1.9486272418418438E-2</c:v>
                </c:pt>
                <c:pt idx="317">
                  <c:v>-3.1554439736868806E-2</c:v>
                </c:pt>
                <c:pt idx="318">
                  <c:v>-3.5007868169916356E-2</c:v>
                </c:pt>
                <c:pt idx="319">
                  <c:v>-3.1344746493041489E-2</c:v>
                </c:pt>
                <c:pt idx="320">
                  <c:v>-4.1335105697100527E-2</c:v>
                </c:pt>
                <c:pt idx="321">
                  <c:v>-4.4244962845182208E-2</c:v>
                </c:pt>
                <c:pt idx="322">
                  <c:v>-3.080393318833052E-2</c:v>
                </c:pt>
                <c:pt idx="323">
                  <c:v>-2.0359700923343441E-2</c:v>
                </c:pt>
                <c:pt idx="324">
                  <c:v>-1.8225630729702749E-2</c:v>
                </c:pt>
                <c:pt idx="325">
                  <c:v>-2.7981406864076425E-2</c:v>
                </c:pt>
                <c:pt idx="326">
                  <c:v>-2.8963670946784648E-2</c:v>
                </c:pt>
                <c:pt idx="327">
                  <c:v>-5.5348548279745322E-2</c:v>
                </c:pt>
                <c:pt idx="328">
                  <c:v>-5.142112753428725E-2</c:v>
                </c:pt>
                <c:pt idx="329">
                  <c:v>-4.2032152949993982E-2</c:v>
                </c:pt>
                <c:pt idx="330">
                  <c:v>-2.6754005050029176E-2</c:v>
                </c:pt>
                <c:pt idx="331">
                  <c:v>-1.1339134096966876E-2</c:v>
                </c:pt>
                <c:pt idx="332">
                  <c:v>-2.1921265408876765E-2</c:v>
                </c:pt>
                <c:pt idx="333">
                  <c:v>-2.8776514646902486E-2</c:v>
                </c:pt>
                <c:pt idx="334">
                  <c:v>-3.2832452046971952E-2</c:v>
                </c:pt>
                <c:pt idx="335">
                  <c:v>-4.0650684147544566E-2</c:v>
                </c:pt>
                <c:pt idx="336">
                  <c:v>-5.2473192945792446E-2</c:v>
                </c:pt>
                <c:pt idx="337">
                  <c:v>-5.2509783038379818E-2</c:v>
                </c:pt>
                <c:pt idx="338">
                  <c:v>-3.3192182740243742E-2</c:v>
                </c:pt>
                <c:pt idx="339">
                  <c:v>-3.8076550878645019E-2</c:v>
                </c:pt>
                <c:pt idx="340">
                  <c:v>-2.2932512744194198E-2</c:v>
                </c:pt>
                <c:pt idx="341">
                  <c:v>-1.6632711671091104E-2</c:v>
                </c:pt>
                <c:pt idx="342">
                  <c:v>-3.0948730685844517E-2</c:v>
                </c:pt>
                <c:pt idx="343">
                  <c:v>-2.986542795614134E-2</c:v>
                </c:pt>
                <c:pt idx="344">
                  <c:v>-2.4557104128739942E-2</c:v>
                </c:pt>
                <c:pt idx="345">
                  <c:v>-2.0754095024016886E-2</c:v>
                </c:pt>
                <c:pt idx="346">
                  <c:v>-7.1667782652821282E-3</c:v>
                </c:pt>
                <c:pt idx="347">
                  <c:v>4.3698272097677723E-4</c:v>
                </c:pt>
                <c:pt idx="348">
                  <c:v>1.1819885445463028E-2</c:v>
                </c:pt>
                <c:pt idx="349">
                  <c:v>1.429304013793809E-2</c:v>
                </c:pt>
                <c:pt idx="350">
                  <c:v>2.7639894931481432E-2</c:v>
                </c:pt>
                <c:pt idx="351">
                  <c:v>1.3860540199332477E-2</c:v>
                </c:pt>
                <c:pt idx="352">
                  <c:v>1.348603396781416E-2</c:v>
                </c:pt>
                <c:pt idx="353">
                  <c:v>-1.1632101446096848E-2</c:v>
                </c:pt>
                <c:pt idx="354">
                  <c:v>-1.9624189903274573E-2</c:v>
                </c:pt>
                <c:pt idx="355">
                  <c:v>-1.939269640452735E-2</c:v>
                </c:pt>
                <c:pt idx="356">
                  <c:v>-3.0053190711496841E-2</c:v>
                </c:pt>
                <c:pt idx="357">
                  <c:v>-2.9077919436387576E-2</c:v>
                </c:pt>
                <c:pt idx="358">
                  <c:v>-3.3027081752309374E-2</c:v>
                </c:pt>
                <c:pt idx="359">
                  <c:v>-3.71722110262247E-2</c:v>
                </c:pt>
                <c:pt idx="360">
                  <c:v>-3.4029093053126222E-2</c:v>
                </c:pt>
                <c:pt idx="361">
                  <c:v>-5.917615830813347E-2</c:v>
                </c:pt>
                <c:pt idx="362">
                  <c:v>-5.7440971521270714E-2</c:v>
                </c:pt>
                <c:pt idx="363">
                  <c:v>-6.9939403889397608E-2</c:v>
                </c:pt>
                <c:pt idx="364">
                  <c:v>-5.9623654551781931E-2</c:v>
                </c:pt>
                <c:pt idx="365">
                  <c:v>-6.1904097994148553E-2</c:v>
                </c:pt>
                <c:pt idx="366">
                  <c:v>-6.1260028337033208E-2</c:v>
                </c:pt>
                <c:pt idx="367">
                  <c:v>-5.4399586311890707E-2</c:v>
                </c:pt>
                <c:pt idx="368">
                  <c:v>-4.5356704006327728E-2</c:v>
                </c:pt>
                <c:pt idx="369">
                  <c:v>-3.2616161446019129E-2</c:v>
                </c:pt>
                <c:pt idx="370">
                  <c:v>-4.085445266619997E-2</c:v>
                </c:pt>
                <c:pt idx="371">
                  <c:v>-4.2659829483452594E-2</c:v>
                </c:pt>
                <c:pt idx="372">
                  <c:v>-5.5527437205351117E-2</c:v>
                </c:pt>
                <c:pt idx="373">
                  <c:v>-5.4886987793323051E-2</c:v>
                </c:pt>
                <c:pt idx="374">
                  <c:v>-5.627517420581031E-2</c:v>
                </c:pt>
                <c:pt idx="375">
                  <c:v>-4.6808269683449914E-2</c:v>
                </c:pt>
                <c:pt idx="376">
                  <c:v>-2.4666705907076168E-2</c:v>
                </c:pt>
                <c:pt idx="377">
                  <c:v>-3.704757802442836E-2</c:v>
                </c:pt>
                <c:pt idx="378">
                  <c:v>-4.1405108496084655E-2</c:v>
                </c:pt>
                <c:pt idx="379">
                  <c:v>-4.2437077804516436E-2</c:v>
                </c:pt>
                <c:pt idx="380">
                  <c:v>-4.4643256408704687E-2</c:v>
                </c:pt>
                <c:pt idx="381">
                  <c:v>-5.2445306085715272E-2</c:v>
                </c:pt>
                <c:pt idx="382">
                  <c:v>-4.4297701993889674E-2</c:v>
                </c:pt>
                <c:pt idx="383">
                  <c:v>-3.9127018751419669E-2</c:v>
                </c:pt>
                <c:pt idx="384">
                  <c:v>-3.8219149028703735E-2</c:v>
                </c:pt>
                <c:pt idx="385">
                  <c:v>-2.758686827308636E-2</c:v>
                </c:pt>
                <c:pt idx="386">
                  <c:v>-4.0761363477794327E-2</c:v>
                </c:pt>
                <c:pt idx="387">
                  <c:v>-4.4222918718992206E-2</c:v>
                </c:pt>
                <c:pt idx="388">
                  <c:v>-4.9429354556707231E-2</c:v>
                </c:pt>
                <c:pt idx="389">
                  <c:v>-5.9180069713841953E-2</c:v>
                </c:pt>
                <c:pt idx="390">
                  <c:v>-5.8289521215014121E-2</c:v>
                </c:pt>
                <c:pt idx="391">
                  <c:v>-3.4170918435790225E-2</c:v>
                </c:pt>
                <c:pt idx="392">
                  <c:v>-3.1503487934915836E-2</c:v>
                </c:pt>
                <c:pt idx="393">
                  <c:v>-3.625577952436107E-2</c:v>
                </c:pt>
                <c:pt idx="394">
                  <c:v>-3.3044667797905353E-2</c:v>
                </c:pt>
                <c:pt idx="395">
                  <c:v>-4.6926087083016522E-2</c:v>
                </c:pt>
                <c:pt idx="396">
                  <c:v>-2.3712207671514312E-2</c:v>
                </c:pt>
                <c:pt idx="397">
                  <c:v>-4.9631021165790594E-3</c:v>
                </c:pt>
                <c:pt idx="398">
                  <c:v>3.0302799627071678E-3</c:v>
                </c:pt>
                <c:pt idx="399">
                  <c:v>4.4487002647280692E-3</c:v>
                </c:pt>
                <c:pt idx="400">
                  <c:v>2.002812067747009E-3</c:v>
                </c:pt>
                <c:pt idx="401">
                  <c:v>3.9607714905240572E-3</c:v>
                </c:pt>
                <c:pt idx="402">
                  <c:v>2.1991116672604644E-2</c:v>
                </c:pt>
                <c:pt idx="403">
                  <c:v>2.2839898739438529E-2</c:v>
                </c:pt>
                <c:pt idx="404">
                  <c:v>1.6803785478523622E-2</c:v>
                </c:pt>
                <c:pt idx="405">
                  <c:v>1.4049257065308102E-2</c:v>
                </c:pt>
                <c:pt idx="406">
                  <c:v>1.9769047478704883E-2</c:v>
                </c:pt>
                <c:pt idx="407">
                  <c:v>1.0290362957734903E-2</c:v>
                </c:pt>
                <c:pt idx="408">
                  <c:v>1.1243464539019813E-2</c:v>
                </c:pt>
                <c:pt idx="409">
                  <c:v>9.8593021216946304E-3</c:v>
                </c:pt>
                <c:pt idx="410">
                  <c:v>-2.8670184345420714E-3</c:v>
                </c:pt>
                <c:pt idx="411">
                  <c:v>-1.7872546228974964E-2</c:v>
                </c:pt>
                <c:pt idx="412">
                  <c:v>-1.7520348567049076E-2</c:v>
                </c:pt>
                <c:pt idx="413">
                  <c:v>-1.5257314650767139E-2</c:v>
                </c:pt>
                <c:pt idx="414">
                  <c:v>-2.8560732904582279E-2</c:v>
                </c:pt>
                <c:pt idx="415">
                  <c:v>-2.7840546745507393E-2</c:v>
                </c:pt>
                <c:pt idx="416">
                  <c:v>-1.5083329704948238E-2</c:v>
                </c:pt>
                <c:pt idx="417">
                  <c:v>-1.8788411718055852E-2</c:v>
                </c:pt>
                <c:pt idx="418">
                  <c:v>-2.386761772116567E-2</c:v>
                </c:pt>
                <c:pt idx="419">
                  <c:v>-2.4370513140407925E-2</c:v>
                </c:pt>
                <c:pt idx="420">
                  <c:v>-3.6174153579051398E-2</c:v>
                </c:pt>
                <c:pt idx="421">
                  <c:v>-3.7392359220628488E-2</c:v>
                </c:pt>
                <c:pt idx="422">
                  <c:v>-4.1855803880668646E-2</c:v>
                </c:pt>
                <c:pt idx="423">
                  <c:v>-4.5653359819984668E-2</c:v>
                </c:pt>
                <c:pt idx="424">
                  <c:v>-3.8931224450180039E-2</c:v>
                </c:pt>
                <c:pt idx="425">
                  <c:v>-1.5031255422709276E-2</c:v>
                </c:pt>
                <c:pt idx="426">
                  <c:v>-2.1045930851670024E-2</c:v>
                </c:pt>
                <c:pt idx="427">
                  <c:v>-3.2807496118827495E-2</c:v>
                </c:pt>
                <c:pt idx="428">
                  <c:v>-3.3280828860322603E-2</c:v>
                </c:pt>
                <c:pt idx="429">
                  <c:v>-3.3719263102357379E-2</c:v>
                </c:pt>
                <c:pt idx="430">
                  <c:v>-2.6346462794177183E-2</c:v>
                </c:pt>
                <c:pt idx="431">
                  <c:v>-1.7445560841669566E-2</c:v>
                </c:pt>
                <c:pt idx="432">
                  <c:v>-1.5746131840760527E-2</c:v>
                </c:pt>
                <c:pt idx="433">
                  <c:v>-2.5344340614580605E-2</c:v>
                </c:pt>
                <c:pt idx="434">
                  <c:v>-3.4198935014118644E-2</c:v>
                </c:pt>
                <c:pt idx="435">
                  <c:v>-2.8131212989356544E-2</c:v>
                </c:pt>
                <c:pt idx="436">
                  <c:v>-3.3488251125855177E-2</c:v>
                </c:pt>
                <c:pt idx="437">
                  <c:v>-3.2206487349134477E-2</c:v>
                </c:pt>
                <c:pt idx="438">
                  <c:v>-2.0462066733754954E-2</c:v>
                </c:pt>
                <c:pt idx="439">
                  <c:v>-1.8660029036363324E-2</c:v>
                </c:pt>
                <c:pt idx="440">
                  <c:v>-2.5259302542300043E-2</c:v>
                </c:pt>
                <c:pt idx="441">
                  <c:v>-1.7977395050629761E-2</c:v>
                </c:pt>
                <c:pt idx="442">
                  <c:v>-1.0216209163317589E-2</c:v>
                </c:pt>
                <c:pt idx="443">
                  <c:v>-1.1652053925873032E-2</c:v>
                </c:pt>
                <c:pt idx="444">
                  <c:v>-2.0452162379155172E-2</c:v>
                </c:pt>
                <c:pt idx="445">
                  <c:v>-1.1620485835559916E-2</c:v>
                </c:pt>
                <c:pt idx="446">
                  <c:v>-1.9001531304520883E-3</c:v>
                </c:pt>
                <c:pt idx="447">
                  <c:v>-3.004965204990457E-3</c:v>
                </c:pt>
                <c:pt idx="448">
                  <c:v>6.1382109168749387E-3</c:v>
                </c:pt>
                <c:pt idx="449">
                  <c:v>-1.6010506678544138E-3</c:v>
                </c:pt>
                <c:pt idx="450">
                  <c:v>-1.0048534310714424E-2</c:v>
                </c:pt>
                <c:pt idx="451">
                  <c:v>-9.5983637833762583E-3</c:v>
                </c:pt>
                <c:pt idx="452">
                  <c:v>3.8490404416851656E-3</c:v>
                </c:pt>
                <c:pt idx="453">
                  <c:v>9.4483374759035538E-3</c:v>
                </c:pt>
                <c:pt idx="454">
                  <c:v>9.8464329226131027E-3</c:v>
                </c:pt>
                <c:pt idx="455">
                  <c:v>2.1312710116196121E-3</c:v>
                </c:pt>
                <c:pt idx="456">
                  <c:v>1.3165172526910657E-3</c:v>
                </c:pt>
                <c:pt idx="457">
                  <c:v>-1.1928049087605478E-2</c:v>
                </c:pt>
                <c:pt idx="458">
                  <c:v>-1.8343820352016087E-2</c:v>
                </c:pt>
                <c:pt idx="459">
                  <c:v>-1.007482027541666E-2</c:v>
                </c:pt>
                <c:pt idx="460">
                  <c:v>-2.2109266116842247E-2</c:v>
                </c:pt>
                <c:pt idx="461">
                  <c:v>-2.4240664239162969E-2</c:v>
                </c:pt>
                <c:pt idx="462">
                  <c:v>-2.6347778289342302E-2</c:v>
                </c:pt>
                <c:pt idx="463">
                  <c:v>-2.9082280808000231E-2</c:v>
                </c:pt>
                <c:pt idx="464">
                  <c:v>-3.6000479812667567E-2</c:v>
                </c:pt>
                <c:pt idx="465">
                  <c:v>-4.019053681243813E-2</c:v>
                </c:pt>
                <c:pt idx="466">
                  <c:v>-3.8841892956545186E-2</c:v>
                </c:pt>
                <c:pt idx="467">
                  <c:v>-3.7902376922248904E-2</c:v>
                </c:pt>
                <c:pt idx="468">
                  <c:v>-4.0609928578600116E-2</c:v>
                </c:pt>
                <c:pt idx="469">
                  <c:v>-3.7766513152374628E-2</c:v>
                </c:pt>
                <c:pt idx="470">
                  <c:v>-4.041569207793648E-2</c:v>
                </c:pt>
                <c:pt idx="471">
                  <c:v>-3.1902289847163666E-2</c:v>
                </c:pt>
                <c:pt idx="472">
                  <c:v>-3.5777752022367125E-2</c:v>
                </c:pt>
                <c:pt idx="473">
                  <c:v>-3.4577188374828288E-2</c:v>
                </c:pt>
                <c:pt idx="474">
                  <c:v>-3.8821713704136819E-2</c:v>
                </c:pt>
                <c:pt idx="475">
                  <c:v>-4.825340036821954E-2</c:v>
                </c:pt>
                <c:pt idx="476">
                  <c:v>-4.4484366414842491E-2</c:v>
                </c:pt>
                <c:pt idx="477">
                  <c:v>-4.7335519779847533E-2</c:v>
                </c:pt>
                <c:pt idx="478">
                  <c:v>-5.0523670427268519E-2</c:v>
                </c:pt>
                <c:pt idx="479">
                  <c:v>-4.6895013255844185E-2</c:v>
                </c:pt>
                <c:pt idx="480">
                  <c:v>-3.3783212888420087E-2</c:v>
                </c:pt>
                <c:pt idx="481">
                  <c:v>-3.4085403651020627E-2</c:v>
                </c:pt>
                <c:pt idx="482">
                  <c:v>-2.4763250931341754E-2</c:v>
                </c:pt>
                <c:pt idx="483">
                  <c:v>-1.8483659069992709E-2</c:v>
                </c:pt>
                <c:pt idx="484">
                  <c:v>-1.5488811235967898E-2</c:v>
                </c:pt>
                <c:pt idx="485">
                  <c:v>-1.412981890120738E-2</c:v>
                </c:pt>
                <c:pt idx="486">
                  <c:v>-1.3776571536271457E-2</c:v>
                </c:pt>
                <c:pt idx="487">
                  <c:v>-3.8865877434721766E-3</c:v>
                </c:pt>
                <c:pt idx="488">
                  <c:v>-4.000012783116895E-3</c:v>
                </c:pt>
                <c:pt idx="489">
                  <c:v>-6.140223847195727E-3</c:v>
                </c:pt>
                <c:pt idx="490">
                  <c:v>-9.1423710203589817E-3</c:v>
                </c:pt>
                <c:pt idx="491">
                  <c:v>2.4307647245744163E-3</c:v>
                </c:pt>
                <c:pt idx="492">
                  <c:v>6.6973504392039071E-3</c:v>
                </c:pt>
                <c:pt idx="493">
                  <c:v>1.10293820250781E-2</c:v>
                </c:pt>
                <c:pt idx="494">
                  <c:v>2.7470441984234137E-2</c:v>
                </c:pt>
                <c:pt idx="495">
                  <c:v>2.6745046196128098E-2</c:v>
                </c:pt>
                <c:pt idx="496">
                  <c:v>1.9258066463595659E-2</c:v>
                </c:pt>
                <c:pt idx="497">
                  <c:v>2.2477507111458461E-2</c:v>
                </c:pt>
                <c:pt idx="498">
                  <c:v>6.0429089952454898E-3</c:v>
                </c:pt>
                <c:pt idx="499">
                  <c:v>-5.4164479918737719E-3</c:v>
                </c:pt>
                <c:pt idx="500">
                  <c:v>3.8915194863281717E-3</c:v>
                </c:pt>
                <c:pt idx="501">
                  <c:v>2.8009075788822807E-3</c:v>
                </c:pt>
                <c:pt idx="502">
                  <c:v>-1.2043298291591292E-2</c:v>
                </c:pt>
                <c:pt idx="503">
                  <c:v>-1.0348413632321909E-2</c:v>
                </c:pt>
                <c:pt idx="504">
                  <c:v>-5.056841092458228E-3</c:v>
                </c:pt>
                <c:pt idx="505">
                  <c:v>1.1083450664089313E-2</c:v>
                </c:pt>
                <c:pt idx="506">
                  <c:v>2.3696051793095294E-4</c:v>
                </c:pt>
                <c:pt idx="507">
                  <c:v>1.6470134747266222E-2</c:v>
                </c:pt>
                <c:pt idx="508">
                  <c:v>1.3268613837290496E-2</c:v>
                </c:pt>
                <c:pt idx="509">
                  <c:v>1.5520481112965733E-2</c:v>
                </c:pt>
                <c:pt idx="510">
                  <c:v>9.9278267407808575E-3</c:v>
                </c:pt>
                <c:pt idx="511">
                  <c:v>1.1722687370795647E-2</c:v>
                </c:pt>
                <c:pt idx="512">
                  <c:v>1.6220744448664816E-3</c:v>
                </c:pt>
                <c:pt idx="513">
                  <c:v>-5.140455566155229E-3</c:v>
                </c:pt>
                <c:pt idx="514">
                  <c:v>-1.0015230585260847E-2</c:v>
                </c:pt>
                <c:pt idx="515">
                  <c:v>-1.4015759460199518E-2</c:v>
                </c:pt>
                <c:pt idx="516">
                  <c:v>-1.2587068995441368E-2</c:v>
                </c:pt>
                <c:pt idx="517">
                  <c:v>-2.5180677915854283E-2</c:v>
                </c:pt>
                <c:pt idx="518">
                  <c:v>-3.2559087392860259E-2</c:v>
                </c:pt>
                <c:pt idx="519">
                  <c:v>-3.4655979694103001E-2</c:v>
                </c:pt>
                <c:pt idx="520">
                  <c:v>-3.5929030191961073E-2</c:v>
                </c:pt>
                <c:pt idx="521">
                  <c:v>-3.2042015690744066E-2</c:v>
                </c:pt>
                <c:pt idx="522">
                  <c:v>-3.4845321075449451E-2</c:v>
                </c:pt>
                <c:pt idx="523">
                  <c:v>-1.7767758411907315E-2</c:v>
                </c:pt>
                <c:pt idx="524">
                  <c:v>-1.9622823464360162E-2</c:v>
                </c:pt>
                <c:pt idx="525">
                  <c:v>-2.5928285155444666E-2</c:v>
                </c:pt>
                <c:pt idx="526">
                  <c:v>-1.907699261112715E-2</c:v>
                </c:pt>
                <c:pt idx="527">
                  <c:v>-1.9214527068248922E-2</c:v>
                </c:pt>
                <c:pt idx="528">
                  <c:v>-1.1270765474759038E-2</c:v>
                </c:pt>
                <c:pt idx="529">
                  <c:v>-6.8261190316577861E-3</c:v>
                </c:pt>
                <c:pt idx="530">
                  <c:v>-7.0509645827997076E-3</c:v>
                </c:pt>
                <c:pt idx="531">
                  <c:v>5.3779236371389455E-4</c:v>
                </c:pt>
                <c:pt idx="532">
                  <c:v>-1.0504420135481623E-2</c:v>
                </c:pt>
                <c:pt idx="533">
                  <c:v>-8.4116017082802464E-3</c:v>
                </c:pt>
                <c:pt idx="534">
                  <c:v>-1.831512268801333E-2</c:v>
                </c:pt>
                <c:pt idx="535">
                  <c:v>-1.3957902416510569E-2</c:v>
                </c:pt>
                <c:pt idx="536">
                  <c:v>-7.8598479134639708E-3</c:v>
                </c:pt>
                <c:pt idx="537">
                  <c:v>-1.5869982357079815E-2</c:v>
                </c:pt>
                <c:pt idx="538">
                  <c:v>-8.8383146417257644E-3</c:v>
                </c:pt>
                <c:pt idx="539">
                  <c:v>-2.2820922707748478E-2</c:v>
                </c:pt>
                <c:pt idx="540">
                  <c:v>-1.3846125888445443E-2</c:v>
                </c:pt>
                <c:pt idx="541">
                  <c:v>3.853101487385463E-3</c:v>
                </c:pt>
                <c:pt idx="542">
                  <c:v>-4.5059422104944419E-3</c:v>
                </c:pt>
                <c:pt idx="543">
                  <c:v>-1.6141677091853889E-2</c:v>
                </c:pt>
                <c:pt idx="544">
                  <c:v>-3.6392526456029216E-2</c:v>
                </c:pt>
                <c:pt idx="545">
                  <c:v>-2.4170374770450274E-2</c:v>
                </c:pt>
                <c:pt idx="546">
                  <c:v>-4.83137976297182E-2</c:v>
                </c:pt>
                <c:pt idx="547">
                  <c:v>-5.4317867047149887E-2</c:v>
                </c:pt>
                <c:pt idx="548">
                  <c:v>-5.5162678666315038E-2</c:v>
                </c:pt>
                <c:pt idx="549">
                  <c:v>-5.2937390427844927E-2</c:v>
                </c:pt>
                <c:pt idx="550">
                  <c:v>-5.7455804855931478E-2</c:v>
                </c:pt>
                <c:pt idx="551">
                  <c:v>-5.8860506077783495E-2</c:v>
                </c:pt>
                <c:pt idx="552">
                  <c:v>-5.7651932962518047E-2</c:v>
                </c:pt>
                <c:pt idx="553">
                  <c:v>-5.3577023434866228E-2</c:v>
                </c:pt>
                <c:pt idx="554">
                  <c:v>-5.535489820398759E-2</c:v>
                </c:pt>
                <c:pt idx="555">
                  <c:v>-4.4308718686682493E-2</c:v>
                </c:pt>
                <c:pt idx="556">
                  <c:v>-4.3419341234443333E-2</c:v>
                </c:pt>
                <c:pt idx="557">
                  <c:v>-4.7652685067416906E-2</c:v>
                </c:pt>
                <c:pt idx="558">
                  <c:v>-4.1426137481765102E-2</c:v>
                </c:pt>
                <c:pt idx="559">
                  <c:v>-4.0678129726015415E-2</c:v>
                </c:pt>
                <c:pt idx="560">
                  <c:v>-4.490288805807921E-2</c:v>
                </c:pt>
                <c:pt idx="561">
                  <c:v>-3.4924897433161357E-2</c:v>
                </c:pt>
                <c:pt idx="562">
                  <c:v>-4.1744269828571656E-2</c:v>
                </c:pt>
                <c:pt idx="563">
                  <c:v>-2.9435415611617905E-2</c:v>
                </c:pt>
                <c:pt idx="564">
                  <c:v>-3.7229727349848918E-2</c:v>
                </c:pt>
                <c:pt idx="565">
                  <c:v>-3.3609137899703129E-2</c:v>
                </c:pt>
                <c:pt idx="566">
                  <c:v>-2.674452879220332E-2</c:v>
                </c:pt>
                <c:pt idx="567">
                  <c:v>-1.5953812334925883E-2</c:v>
                </c:pt>
                <c:pt idx="568">
                  <c:v>-1.1705017672959606E-2</c:v>
                </c:pt>
                <c:pt idx="569">
                  <c:v>-1.6917389278035447E-2</c:v>
                </c:pt>
                <c:pt idx="570">
                  <c:v>-1.5829581124641286E-2</c:v>
                </c:pt>
                <c:pt idx="571">
                  <c:v>-1.0604638572213882E-2</c:v>
                </c:pt>
                <c:pt idx="572">
                  <c:v>-7.6155326127926859E-3</c:v>
                </c:pt>
                <c:pt idx="573">
                  <c:v>-4.7758812513890303E-3</c:v>
                </c:pt>
                <c:pt idx="574">
                  <c:v>-5.0699403649472861E-3</c:v>
                </c:pt>
                <c:pt idx="575">
                  <c:v>-1.1103186502609309E-3</c:v>
                </c:pt>
                <c:pt idx="576">
                  <c:v>-3.0521921733190106E-3</c:v>
                </c:pt>
                <c:pt idx="577">
                  <c:v>-7.8790007987035934E-3</c:v>
                </c:pt>
                <c:pt idx="578">
                  <c:v>-1.5327021859096042E-2</c:v>
                </c:pt>
                <c:pt idx="579">
                  <c:v>-1.8778688020602351E-2</c:v>
                </c:pt>
                <c:pt idx="580">
                  <c:v>-3.0893992220316985E-2</c:v>
                </c:pt>
                <c:pt idx="581">
                  <c:v>-3.4386717045060751E-2</c:v>
                </c:pt>
                <c:pt idx="582">
                  <c:v>-2.276174432169388E-2</c:v>
                </c:pt>
                <c:pt idx="583">
                  <c:v>-2.7092450665391607E-2</c:v>
                </c:pt>
                <c:pt idx="584">
                  <c:v>-3.4336877258693693E-2</c:v>
                </c:pt>
                <c:pt idx="585">
                  <c:v>-2.9287370164678129E-2</c:v>
                </c:pt>
                <c:pt idx="586">
                  <c:v>-1.4738799331169762E-2</c:v>
                </c:pt>
                <c:pt idx="587">
                  <c:v>-1.410813375429509E-2</c:v>
                </c:pt>
                <c:pt idx="588">
                  <c:v>-5.4244923399493512E-3</c:v>
                </c:pt>
                <c:pt idx="589">
                  <c:v>-7.0228114233074519E-3</c:v>
                </c:pt>
                <c:pt idx="590">
                  <c:v>-1.2054879747405579E-2</c:v>
                </c:pt>
                <c:pt idx="591">
                  <c:v>-7.7699450195470518E-3</c:v>
                </c:pt>
                <c:pt idx="592">
                  <c:v>-1.1715780052122584E-2</c:v>
                </c:pt>
                <c:pt idx="593">
                  <c:v>-2.3675954495592573E-2</c:v>
                </c:pt>
                <c:pt idx="594">
                  <c:v>-1.0136389188897246E-2</c:v>
                </c:pt>
                <c:pt idx="595">
                  <c:v>-2.883762221137634E-3</c:v>
                </c:pt>
                <c:pt idx="596">
                  <c:v>-4.064725794663826E-3</c:v>
                </c:pt>
                <c:pt idx="597">
                  <c:v>-2.1449131675374544E-4</c:v>
                </c:pt>
                <c:pt idx="598">
                  <c:v>-1.5186712978426322E-2</c:v>
                </c:pt>
                <c:pt idx="599">
                  <c:v>-6.0036961886341701E-3</c:v>
                </c:pt>
                <c:pt idx="600">
                  <c:v>-4.4348287112471151E-3</c:v>
                </c:pt>
                <c:pt idx="601">
                  <c:v>-7.8056336277183402E-3</c:v>
                </c:pt>
                <c:pt idx="602">
                  <c:v>-1.2439479541042962E-2</c:v>
                </c:pt>
                <c:pt idx="603">
                  <c:v>-1.0124971369781363E-2</c:v>
                </c:pt>
                <c:pt idx="604">
                  <c:v>-1.9455793749879741E-2</c:v>
                </c:pt>
                <c:pt idx="605">
                  <c:v>1.4004610052892295E-3</c:v>
                </c:pt>
                <c:pt idx="606">
                  <c:v>-3.8194361897194579E-4</c:v>
                </c:pt>
                <c:pt idx="607">
                  <c:v>-3.933057331708496E-3</c:v>
                </c:pt>
                <c:pt idx="608">
                  <c:v>-5.9112769263279519E-3</c:v>
                </c:pt>
                <c:pt idx="609">
                  <c:v>-1.7144807193837305E-2</c:v>
                </c:pt>
                <c:pt idx="610">
                  <c:v>-1.3482635751220355E-2</c:v>
                </c:pt>
                <c:pt idx="611">
                  <c:v>-4.5559023441128482E-3</c:v>
                </c:pt>
                <c:pt idx="612">
                  <c:v>2.2359708499419644E-3</c:v>
                </c:pt>
                <c:pt idx="613">
                  <c:v>4.2286521589519031E-3</c:v>
                </c:pt>
                <c:pt idx="614">
                  <c:v>1.0633592383658399E-2</c:v>
                </c:pt>
                <c:pt idx="615">
                  <c:v>2.1965550305707526E-2</c:v>
                </c:pt>
                <c:pt idx="616">
                  <c:v>2.4278316955634104E-2</c:v>
                </c:pt>
                <c:pt idx="617">
                  <c:v>2.0376481394680099E-2</c:v>
                </c:pt>
                <c:pt idx="618">
                  <c:v>2.2004587298395006E-2</c:v>
                </c:pt>
                <c:pt idx="619">
                  <c:v>2.0934011370853194E-2</c:v>
                </c:pt>
                <c:pt idx="620">
                  <c:v>2.1826888067353317E-2</c:v>
                </c:pt>
                <c:pt idx="621">
                  <c:v>2.2309164058705592E-2</c:v>
                </c:pt>
                <c:pt idx="622">
                  <c:v>2.7577492729168804E-2</c:v>
                </c:pt>
                <c:pt idx="623">
                  <c:v>4.107903314585469E-2</c:v>
                </c:pt>
                <c:pt idx="624">
                  <c:v>4.3188320312553083E-2</c:v>
                </c:pt>
                <c:pt idx="625">
                  <c:v>4.4059951115710337E-2</c:v>
                </c:pt>
                <c:pt idx="626">
                  <c:v>5.521465100524546E-2</c:v>
                </c:pt>
                <c:pt idx="627">
                  <c:v>5.9052542161718624E-2</c:v>
                </c:pt>
                <c:pt idx="628">
                  <c:v>4.0302136670492858E-2</c:v>
                </c:pt>
                <c:pt idx="629">
                  <c:v>5.0914018921312851E-2</c:v>
                </c:pt>
                <c:pt idx="630">
                  <c:v>5.8887552063521503E-2</c:v>
                </c:pt>
                <c:pt idx="631">
                  <c:v>5.3462660362633203E-2</c:v>
                </c:pt>
                <c:pt idx="632">
                  <c:v>6.1868515512250061E-2</c:v>
                </c:pt>
                <c:pt idx="633">
                  <c:v>5.4533690067738047E-2</c:v>
                </c:pt>
                <c:pt idx="634">
                  <c:v>5.4151181660809677E-2</c:v>
                </c:pt>
                <c:pt idx="635">
                  <c:v>5.8541374030029347E-2</c:v>
                </c:pt>
                <c:pt idx="636">
                  <c:v>7.6817395607254188E-2</c:v>
                </c:pt>
                <c:pt idx="637">
                  <c:v>7.3611284486978873E-2</c:v>
                </c:pt>
                <c:pt idx="638">
                  <c:v>8.193654208423104E-2</c:v>
                </c:pt>
                <c:pt idx="639">
                  <c:v>9.0665627510214564E-2</c:v>
                </c:pt>
                <c:pt idx="640">
                  <c:v>8.633177911781284E-2</c:v>
                </c:pt>
                <c:pt idx="641">
                  <c:v>7.942263565311522E-2</c:v>
                </c:pt>
                <c:pt idx="642">
                  <c:v>6.9128853694859355E-2</c:v>
                </c:pt>
                <c:pt idx="643">
                  <c:v>7.9022792907161382E-2</c:v>
                </c:pt>
                <c:pt idx="644">
                  <c:v>6.1342309554265527E-2</c:v>
                </c:pt>
                <c:pt idx="645">
                  <c:v>7.5460466636976503E-2</c:v>
                </c:pt>
                <c:pt idx="646">
                  <c:v>8.0764454163037264E-2</c:v>
                </c:pt>
                <c:pt idx="647">
                  <c:v>6.0859587379301826E-2</c:v>
                </c:pt>
                <c:pt idx="648">
                  <c:v>6.8175454159685234E-2</c:v>
                </c:pt>
                <c:pt idx="649">
                  <c:v>6.5714637697218664E-2</c:v>
                </c:pt>
                <c:pt idx="650">
                  <c:v>6.9784376318497668E-2</c:v>
                </c:pt>
                <c:pt idx="651">
                  <c:v>7.7987521883556968E-2</c:v>
                </c:pt>
                <c:pt idx="652">
                  <c:v>6.5934573004867339E-2</c:v>
                </c:pt>
                <c:pt idx="653">
                  <c:v>5.7134753066638427E-2</c:v>
                </c:pt>
                <c:pt idx="654">
                  <c:v>4.6550419558865061E-2</c:v>
                </c:pt>
                <c:pt idx="655">
                  <c:v>5.014730544436348E-2</c:v>
                </c:pt>
                <c:pt idx="656">
                  <c:v>6.4753158105202713E-2</c:v>
                </c:pt>
                <c:pt idx="657">
                  <c:v>6.9694351011274636E-2</c:v>
                </c:pt>
                <c:pt idx="658">
                  <c:v>7.8606918607371568E-2</c:v>
                </c:pt>
                <c:pt idx="659">
                  <c:v>8.2609823498371218E-2</c:v>
                </c:pt>
                <c:pt idx="660">
                  <c:v>8.6860741650283624E-2</c:v>
                </c:pt>
                <c:pt idx="661">
                  <c:v>8.3384595320343313E-2</c:v>
                </c:pt>
                <c:pt idx="662">
                  <c:v>8.2877246412362812E-2</c:v>
                </c:pt>
                <c:pt idx="663">
                  <c:v>8.498452210020245E-2</c:v>
                </c:pt>
                <c:pt idx="664">
                  <c:v>7.9087393562260022E-2</c:v>
                </c:pt>
                <c:pt idx="665">
                  <c:v>8.1602167547050186E-2</c:v>
                </c:pt>
                <c:pt idx="666">
                  <c:v>7.8025703960121762E-2</c:v>
                </c:pt>
                <c:pt idx="667">
                  <c:v>8.7369361865807529E-2</c:v>
                </c:pt>
                <c:pt idx="668">
                  <c:v>8.2490821359065686E-2</c:v>
                </c:pt>
                <c:pt idx="669">
                  <c:v>8.731022740424825E-2</c:v>
                </c:pt>
                <c:pt idx="670">
                  <c:v>6.787594546268233E-2</c:v>
                </c:pt>
                <c:pt idx="671">
                  <c:v>4.8430537406581826E-2</c:v>
                </c:pt>
                <c:pt idx="672">
                  <c:v>4.3320841261046482E-2</c:v>
                </c:pt>
                <c:pt idx="673">
                  <c:v>4.5251524197846144E-2</c:v>
                </c:pt>
                <c:pt idx="674">
                  <c:v>3.5948301462719739E-2</c:v>
                </c:pt>
                <c:pt idx="675">
                  <c:v>3.478446335397721E-2</c:v>
                </c:pt>
                <c:pt idx="676">
                  <c:v>3.9247620275267993E-2</c:v>
                </c:pt>
                <c:pt idx="677">
                  <c:v>3.14285023539983E-2</c:v>
                </c:pt>
                <c:pt idx="678">
                  <c:v>2.9159121241447331E-2</c:v>
                </c:pt>
                <c:pt idx="679">
                  <c:v>1.6391259766041864E-2</c:v>
                </c:pt>
                <c:pt idx="680">
                  <c:v>2.4882270705521417E-2</c:v>
                </c:pt>
                <c:pt idx="681">
                  <c:v>2.1189612932137791E-2</c:v>
                </c:pt>
                <c:pt idx="682">
                  <c:v>2.6211423062218811E-2</c:v>
                </c:pt>
                <c:pt idx="683">
                  <c:v>2.5747480882082799E-2</c:v>
                </c:pt>
                <c:pt idx="684">
                  <c:v>1.8896878494221E-2</c:v>
                </c:pt>
                <c:pt idx="685">
                  <c:v>2.8786935622484026E-2</c:v>
                </c:pt>
                <c:pt idx="686">
                  <c:v>2.0083516534552252E-2</c:v>
                </c:pt>
                <c:pt idx="687">
                  <c:v>1.3912425809110259E-2</c:v>
                </c:pt>
                <c:pt idx="688">
                  <c:v>1.4650396655214457E-2</c:v>
                </c:pt>
                <c:pt idx="689">
                  <c:v>2.4220362856500987E-2</c:v>
                </c:pt>
                <c:pt idx="690">
                  <c:v>2.7672749671057692E-2</c:v>
                </c:pt>
                <c:pt idx="691">
                  <c:v>3.5008657176751168E-2</c:v>
                </c:pt>
                <c:pt idx="692">
                  <c:v>3.4650151668556194E-2</c:v>
                </c:pt>
                <c:pt idx="693">
                  <c:v>2.1306453414633855E-2</c:v>
                </c:pt>
                <c:pt idx="694">
                  <c:v>2.8316332610802158E-2</c:v>
                </c:pt>
                <c:pt idx="695">
                  <c:v>2.7940348847837086E-2</c:v>
                </c:pt>
                <c:pt idx="696">
                  <c:v>2.8033580580624842E-2</c:v>
                </c:pt>
                <c:pt idx="697">
                  <c:v>-1.0112603221814027E-2</c:v>
                </c:pt>
                <c:pt idx="698">
                  <c:v>4.2439998890602187E-3</c:v>
                </c:pt>
                <c:pt idx="699">
                  <c:v>6.7325807743584586E-3</c:v>
                </c:pt>
                <c:pt idx="700">
                  <c:v>4.4360527498895543E-3</c:v>
                </c:pt>
                <c:pt idx="701">
                  <c:v>2.1244904319199655E-2</c:v>
                </c:pt>
                <c:pt idx="702">
                  <c:v>1.337736020968177E-2</c:v>
                </c:pt>
                <c:pt idx="703">
                  <c:v>1.4956986862305285E-2</c:v>
                </c:pt>
                <c:pt idx="704">
                  <c:v>1.3063063433866966E-2</c:v>
                </c:pt>
                <c:pt idx="705">
                  <c:v>2.262588527638772E-2</c:v>
                </c:pt>
                <c:pt idx="706">
                  <c:v>2.6356102859681842E-2</c:v>
                </c:pt>
                <c:pt idx="707">
                  <c:v>2.3838682258066617E-2</c:v>
                </c:pt>
                <c:pt idx="708">
                  <c:v>3.5556255053642488E-2</c:v>
                </c:pt>
                <c:pt idx="709">
                  <c:v>3.291713477542528E-2</c:v>
                </c:pt>
                <c:pt idx="710">
                  <c:v>2.696895629535196E-2</c:v>
                </c:pt>
                <c:pt idx="711">
                  <c:v>9.5329853888315649E-3</c:v>
                </c:pt>
                <c:pt idx="712">
                  <c:v>1.3828822649601537E-2</c:v>
                </c:pt>
                <c:pt idx="713">
                  <c:v>2.0932654726239387E-2</c:v>
                </c:pt>
                <c:pt idx="714">
                  <c:v>2.8151045931225319E-2</c:v>
                </c:pt>
                <c:pt idx="715">
                  <c:v>1.7342769330443521E-2</c:v>
                </c:pt>
                <c:pt idx="716">
                  <c:v>3.1123180717460751E-2</c:v>
                </c:pt>
                <c:pt idx="717">
                  <c:v>3.1195828810089133E-2</c:v>
                </c:pt>
                <c:pt idx="718">
                  <c:v>1.7852562546701985E-2</c:v>
                </c:pt>
                <c:pt idx="719">
                  <c:v>2.424211305067351E-2</c:v>
                </c:pt>
                <c:pt idx="720">
                  <c:v>1.5324101443416227E-2</c:v>
                </c:pt>
                <c:pt idx="721">
                  <c:v>1.8549092374440804E-2</c:v>
                </c:pt>
                <c:pt idx="722">
                  <c:v>1.6721772457398087E-2</c:v>
                </c:pt>
                <c:pt idx="723">
                  <c:v>4.0237489898530425E-2</c:v>
                </c:pt>
                <c:pt idx="724">
                  <c:v>3.5491817231091932E-2</c:v>
                </c:pt>
                <c:pt idx="725">
                  <c:v>3.5892377305381369E-2</c:v>
                </c:pt>
                <c:pt idx="726">
                  <c:v>2.9850515519639652E-2</c:v>
                </c:pt>
                <c:pt idx="727">
                  <c:v>3.1834033445255143E-2</c:v>
                </c:pt>
                <c:pt idx="728">
                  <c:v>1.194975357935912E-2</c:v>
                </c:pt>
                <c:pt idx="729">
                  <c:v>-6.7676281516774735E-4</c:v>
                </c:pt>
                <c:pt idx="730">
                  <c:v>3.7962064778077182E-3</c:v>
                </c:pt>
                <c:pt idx="731">
                  <c:v>-2.387765884206648E-3</c:v>
                </c:pt>
                <c:pt idx="732">
                  <c:v>4.7947194625465907E-3</c:v>
                </c:pt>
                <c:pt idx="733">
                  <c:v>1.0402149174417483E-2</c:v>
                </c:pt>
                <c:pt idx="734">
                  <c:v>2.8268449742515516E-3</c:v>
                </c:pt>
                <c:pt idx="735">
                  <c:v>-5.475112413076866E-3</c:v>
                </c:pt>
                <c:pt idx="736">
                  <c:v>-1.3854013542876637E-3</c:v>
                </c:pt>
                <c:pt idx="737">
                  <c:v>-1.1589870137383279E-2</c:v>
                </c:pt>
                <c:pt idx="738">
                  <c:v>-8.7918233905683665E-3</c:v>
                </c:pt>
                <c:pt idx="739">
                  <c:v>-9.2533187698845363E-3</c:v>
                </c:pt>
                <c:pt idx="740">
                  <c:v>-2.5323130603086108E-2</c:v>
                </c:pt>
                <c:pt idx="741">
                  <c:v>-4.2646580981521423E-2</c:v>
                </c:pt>
                <c:pt idx="742">
                  <c:v>-3.9268514368507992E-2</c:v>
                </c:pt>
                <c:pt idx="743">
                  <c:v>-2.9099425328092548E-2</c:v>
                </c:pt>
                <c:pt idx="744">
                  <c:v>-2.9930487221885193E-2</c:v>
                </c:pt>
                <c:pt idx="745">
                  <c:v>-3.9214118346970535E-2</c:v>
                </c:pt>
                <c:pt idx="746">
                  <c:v>-4.3633756202122613E-2</c:v>
                </c:pt>
                <c:pt idx="747">
                  <c:v>-5.0168131053537082E-2</c:v>
                </c:pt>
                <c:pt idx="748">
                  <c:v>-5.134713390708507E-2</c:v>
                </c:pt>
                <c:pt idx="749">
                  <c:v>-4.1138718617555275E-2</c:v>
                </c:pt>
                <c:pt idx="750">
                  <c:v>-4.2183471653749041E-2</c:v>
                </c:pt>
                <c:pt idx="751">
                  <c:v>-5.3898523190715003E-2</c:v>
                </c:pt>
                <c:pt idx="752">
                  <c:v>-5.4994560160234865E-2</c:v>
                </c:pt>
                <c:pt idx="753">
                  <c:v>-6.1788163470014257E-2</c:v>
                </c:pt>
                <c:pt idx="754">
                  <c:v>-5.2998261394750432E-2</c:v>
                </c:pt>
                <c:pt idx="755">
                  <c:v>-5.8275373195088034E-2</c:v>
                </c:pt>
                <c:pt idx="756">
                  <c:v>-6.2976841089267155E-2</c:v>
                </c:pt>
                <c:pt idx="757">
                  <c:v>-8.2594629278161399E-2</c:v>
                </c:pt>
                <c:pt idx="758">
                  <c:v>-0.10848399148600542</c:v>
                </c:pt>
                <c:pt idx="759">
                  <c:v>-9.7028084748686266E-2</c:v>
                </c:pt>
                <c:pt idx="760">
                  <c:v>-9.3538606435316682E-2</c:v>
                </c:pt>
                <c:pt idx="761">
                  <c:v>-8.5537119088165747E-2</c:v>
                </c:pt>
                <c:pt idx="762">
                  <c:v>-6.9568103685847232E-2</c:v>
                </c:pt>
                <c:pt idx="763">
                  <c:v>-7.6908449449758193E-2</c:v>
                </c:pt>
                <c:pt idx="764">
                  <c:v>-5.884434382010529E-2</c:v>
                </c:pt>
                <c:pt idx="765">
                  <c:v>-7.9439918328963938E-2</c:v>
                </c:pt>
                <c:pt idx="766">
                  <c:v>-8.3969639302035493E-2</c:v>
                </c:pt>
                <c:pt idx="767">
                  <c:v>-7.2572908773954337E-2</c:v>
                </c:pt>
                <c:pt idx="768">
                  <c:v>-7.5323969415514919E-2</c:v>
                </c:pt>
                <c:pt idx="769">
                  <c:v>-8.9619546997302901E-2</c:v>
                </c:pt>
                <c:pt idx="770">
                  <c:v>-7.9094272909368366E-2</c:v>
                </c:pt>
                <c:pt idx="771">
                  <c:v>-7.3756619118915623E-2</c:v>
                </c:pt>
                <c:pt idx="772">
                  <c:v>-6.1456037240520629E-2</c:v>
                </c:pt>
                <c:pt idx="773">
                  <c:v>-6.4341370807350126E-2</c:v>
                </c:pt>
                <c:pt idx="774">
                  <c:v>-7.2629947603305295E-2</c:v>
                </c:pt>
                <c:pt idx="775">
                  <c:v>-6.132709158254733E-2</c:v>
                </c:pt>
                <c:pt idx="776">
                  <c:v>-6.3852224280160491E-2</c:v>
                </c:pt>
                <c:pt idx="777">
                  <c:v>-7.2748548011909359E-2</c:v>
                </c:pt>
                <c:pt idx="778">
                  <c:v>-7.5676631540179437E-2</c:v>
                </c:pt>
                <c:pt idx="779">
                  <c:v>-7.4353267415812885E-2</c:v>
                </c:pt>
                <c:pt idx="780">
                  <c:v>-6.6287488800712863E-2</c:v>
                </c:pt>
                <c:pt idx="781">
                  <c:v>-6.9766322774099249E-2</c:v>
                </c:pt>
                <c:pt idx="782">
                  <c:v>-8.0552038857540018E-2</c:v>
                </c:pt>
                <c:pt idx="783">
                  <c:v>-8.5760335218358977E-2</c:v>
                </c:pt>
                <c:pt idx="784">
                  <c:v>-8.5648884410327919E-2</c:v>
                </c:pt>
                <c:pt idx="785">
                  <c:v>-9.2137826268051226E-2</c:v>
                </c:pt>
                <c:pt idx="786">
                  <c:v>-9.9004652057914366E-2</c:v>
                </c:pt>
                <c:pt idx="787">
                  <c:v>-9.2255394991631809E-2</c:v>
                </c:pt>
                <c:pt idx="788">
                  <c:v>-9.0443394262871568E-2</c:v>
                </c:pt>
                <c:pt idx="789">
                  <c:v>-8.2664443517617731E-2</c:v>
                </c:pt>
                <c:pt idx="790">
                  <c:v>-9.2043352712750243E-2</c:v>
                </c:pt>
                <c:pt idx="791">
                  <c:v>-9.0875460801379065E-2</c:v>
                </c:pt>
                <c:pt idx="792">
                  <c:v>-9.698367160235688E-2</c:v>
                </c:pt>
                <c:pt idx="793">
                  <c:v>-9.3038649688273745E-2</c:v>
                </c:pt>
                <c:pt idx="794">
                  <c:v>-9.1871343075336953E-2</c:v>
                </c:pt>
                <c:pt idx="795">
                  <c:v>-9.3792908789055829E-2</c:v>
                </c:pt>
                <c:pt idx="796">
                  <c:v>-9.4950709849083992E-2</c:v>
                </c:pt>
                <c:pt idx="797">
                  <c:v>-9.8361287198281008E-2</c:v>
                </c:pt>
                <c:pt idx="798">
                  <c:v>-9.6370984603498855E-2</c:v>
                </c:pt>
                <c:pt idx="799">
                  <c:v>-9.6859587439535308E-2</c:v>
                </c:pt>
                <c:pt idx="800">
                  <c:v>-0.10140238840010582</c:v>
                </c:pt>
                <c:pt idx="801">
                  <c:v>-0.10230624533533253</c:v>
                </c:pt>
                <c:pt idx="802">
                  <c:v>-0.11056296019102083</c:v>
                </c:pt>
                <c:pt idx="803">
                  <c:v>-0.11266300560117845</c:v>
                </c:pt>
                <c:pt idx="804">
                  <c:v>-0.1096308759099871</c:v>
                </c:pt>
                <c:pt idx="805">
                  <c:v>-0.10098154069600447</c:v>
                </c:pt>
                <c:pt idx="806">
                  <c:v>-7.6298290106064093E-2</c:v>
                </c:pt>
                <c:pt idx="807">
                  <c:v>-7.2465754163923313E-2</c:v>
                </c:pt>
                <c:pt idx="808">
                  <c:v>-7.5886667513379774E-2</c:v>
                </c:pt>
                <c:pt idx="809">
                  <c:v>-6.3899818194719515E-2</c:v>
                </c:pt>
                <c:pt idx="810">
                  <c:v>-7.3466829090787486E-2</c:v>
                </c:pt>
                <c:pt idx="811">
                  <c:v>-7.4335189050401998E-2</c:v>
                </c:pt>
                <c:pt idx="812">
                  <c:v>-7.8355980594142116E-2</c:v>
                </c:pt>
                <c:pt idx="813">
                  <c:v>-8.1760744209831968E-2</c:v>
                </c:pt>
                <c:pt idx="814">
                  <c:v>-7.1940969629999699E-2</c:v>
                </c:pt>
                <c:pt idx="815">
                  <c:v>-6.1738445661985199E-2</c:v>
                </c:pt>
                <c:pt idx="816">
                  <c:v>-5.6844748979253873E-2</c:v>
                </c:pt>
                <c:pt idx="817">
                  <c:v>-5.2335588634437082E-2</c:v>
                </c:pt>
                <c:pt idx="818">
                  <c:v>-4.0313444013682788E-2</c:v>
                </c:pt>
                <c:pt idx="819">
                  <c:v>-4.0495835658643113E-2</c:v>
                </c:pt>
                <c:pt idx="820">
                  <c:v>-5.0757965867867724E-2</c:v>
                </c:pt>
                <c:pt idx="821">
                  <c:v>-4.4062833879252923E-2</c:v>
                </c:pt>
                <c:pt idx="822">
                  <c:v>-2.1272903345814206E-2</c:v>
                </c:pt>
                <c:pt idx="823">
                  <c:v>-2.0815834684271672E-2</c:v>
                </c:pt>
                <c:pt idx="824">
                  <c:v>-2.5632853694299646E-2</c:v>
                </c:pt>
                <c:pt idx="825">
                  <c:v>-3.6098703883356169E-2</c:v>
                </c:pt>
                <c:pt idx="826">
                  <c:v>-2.7595136684232698E-2</c:v>
                </c:pt>
                <c:pt idx="827">
                  <c:v>-3.6048748718922739E-2</c:v>
                </c:pt>
                <c:pt idx="828">
                  <c:v>-2.5594488551074882E-2</c:v>
                </c:pt>
                <c:pt idx="829">
                  <c:v>-1.3279629251497218E-2</c:v>
                </c:pt>
                <c:pt idx="830">
                  <c:v>-3.0317912827261297E-3</c:v>
                </c:pt>
                <c:pt idx="831">
                  <c:v>-4.3780656779181942E-3</c:v>
                </c:pt>
                <c:pt idx="832">
                  <c:v>1.2035774677449838E-2</c:v>
                </c:pt>
                <c:pt idx="833">
                  <c:v>2.3424839858194275E-2</c:v>
                </c:pt>
                <c:pt idx="834">
                  <c:v>3.0695454850493839E-2</c:v>
                </c:pt>
                <c:pt idx="835">
                  <c:v>3.0696474837630237E-2</c:v>
                </c:pt>
                <c:pt idx="836">
                  <c:v>2.2666366672317452E-2</c:v>
                </c:pt>
                <c:pt idx="837">
                  <c:v>1.9996763835645012E-2</c:v>
                </c:pt>
                <c:pt idx="838">
                  <c:v>4.8699784854033361E-3</c:v>
                </c:pt>
                <c:pt idx="839">
                  <c:v>8.6840919099458076E-3</c:v>
                </c:pt>
                <c:pt idx="840">
                  <c:v>1.5461047514856406E-2</c:v>
                </c:pt>
                <c:pt idx="841">
                  <c:v>3.3342040072792656E-3</c:v>
                </c:pt>
                <c:pt idx="842">
                  <c:v>-1.2470088326502562E-2</c:v>
                </c:pt>
                <c:pt idx="843">
                  <c:v>-1.3026308241691275E-2</c:v>
                </c:pt>
                <c:pt idx="844">
                  <c:v>-2.9781426922648672E-2</c:v>
                </c:pt>
                <c:pt idx="845">
                  <c:v>-4.0160740855904944E-2</c:v>
                </c:pt>
                <c:pt idx="846">
                  <c:v>-3.6936362789398824E-2</c:v>
                </c:pt>
                <c:pt idx="847">
                  <c:v>-4.4822705892159476E-2</c:v>
                </c:pt>
                <c:pt idx="848">
                  <c:v>-4.8770653737192853E-2</c:v>
                </c:pt>
                <c:pt idx="849">
                  <c:v>-5.5396573824113587E-2</c:v>
                </c:pt>
                <c:pt idx="850">
                  <c:v>-3.9120110347755067E-2</c:v>
                </c:pt>
                <c:pt idx="851">
                  <c:v>-4.3505833755390681E-2</c:v>
                </c:pt>
                <c:pt idx="852">
                  <c:v>-6.3484318053006722E-2</c:v>
                </c:pt>
                <c:pt idx="853">
                  <c:v>-5.879384336902381E-2</c:v>
                </c:pt>
                <c:pt idx="854">
                  <c:v>-5.6783276781906096E-2</c:v>
                </c:pt>
                <c:pt idx="855">
                  <c:v>-6.1349852088612697E-2</c:v>
                </c:pt>
                <c:pt idx="856">
                  <c:v>-6.714187260922258E-2</c:v>
                </c:pt>
                <c:pt idx="857">
                  <c:v>-6.8158133913746977E-2</c:v>
                </c:pt>
                <c:pt idx="858">
                  <c:v>-5.4898557171341414E-2</c:v>
                </c:pt>
                <c:pt idx="859">
                  <c:v>-4.9360804880379236E-2</c:v>
                </c:pt>
                <c:pt idx="860">
                  <c:v>-6.8827606512314565E-2</c:v>
                </c:pt>
                <c:pt idx="861">
                  <c:v>-7.9225887934091924E-2</c:v>
                </c:pt>
                <c:pt idx="862">
                  <c:v>-9.3537784665420454E-2</c:v>
                </c:pt>
                <c:pt idx="863">
                  <c:v>-9.4601196062356535E-2</c:v>
                </c:pt>
                <c:pt idx="864">
                  <c:v>-9.4594294739771073E-2</c:v>
                </c:pt>
                <c:pt idx="865">
                  <c:v>-9.0637618533963252E-2</c:v>
                </c:pt>
                <c:pt idx="866">
                  <c:v>-0.10613806478439819</c:v>
                </c:pt>
                <c:pt idx="867">
                  <c:v>-0.11146580551166056</c:v>
                </c:pt>
                <c:pt idx="868">
                  <c:v>-0.10480939542535908</c:v>
                </c:pt>
                <c:pt idx="869">
                  <c:v>-9.7536390900945902E-2</c:v>
                </c:pt>
                <c:pt idx="870">
                  <c:v>-0.10550438017345504</c:v>
                </c:pt>
                <c:pt idx="871">
                  <c:v>-0.10741173372612345</c:v>
                </c:pt>
                <c:pt idx="872">
                  <c:v>-0.11523083877785106</c:v>
                </c:pt>
                <c:pt idx="873">
                  <c:v>-0.11768932087265511</c:v>
                </c:pt>
                <c:pt idx="874">
                  <c:v>-0.10886097674936895</c:v>
                </c:pt>
                <c:pt idx="875">
                  <c:v>-0.10255620344917349</c:v>
                </c:pt>
                <c:pt idx="876">
                  <c:v>-0.10739725634916095</c:v>
                </c:pt>
                <c:pt idx="877">
                  <c:v>-0.12500714728739051</c:v>
                </c:pt>
                <c:pt idx="878">
                  <c:v>-0.12703044654290158</c:v>
                </c:pt>
                <c:pt idx="879">
                  <c:v>-0.14024175099772285</c:v>
                </c:pt>
                <c:pt idx="880">
                  <c:v>-0.11426309538122607</c:v>
                </c:pt>
                <c:pt idx="881">
                  <c:v>-0.11448684541329691</c:v>
                </c:pt>
                <c:pt idx="882">
                  <c:v>-0.10432947028280945</c:v>
                </c:pt>
                <c:pt idx="883">
                  <c:v>-0.11289222151861322</c:v>
                </c:pt>
                <c:pt idx="884">
                  <c:v>-8.9604885635478748E-2</c:v>
                </c:pt>
                <c:pt idx="885">
                  <c:v>-0.10245230636355535</c:v>
                </c:pt>
                <c:pt idx="886">
                  <c:v>-0.10524380467819847</c:v>
                </c:pt>
                <c:pt idx="887">
                  <c:v>-0.1155368279992024</c:v>
                </c:pt>
                <c:pt idx="888">
                  <c:v>-0.11347203451616775</c:v>
                </c:pt>
                <c:pt idx="889">
                  <c:v>-0.13230447092438458</c:v>
                </c:pt>
                <c:pt idx="890">
                  <c:v>-0.13232605658629265</c:v>
                </c:pt>
                <c:pt idx="891">
                  <c:v>-0.14963405487652431</c:v>
                </c:pt>
                <c:pt idx="892">
                  <c:v>-0.15546626444505968</c:v>
                </c:pt>
                <c:pt idx="893">
                  <c:v>-0.14850463932434579</c:v>
                </c:pt>
                <c:pt idx="894">
                  <c:v>-0.14184304677532888</c:v>
                </c:pt>
                <c:pt idx="895">
                  <c:v>-0.15241940527400796</c:v>
                </c:pt>
                <c:pt idx="896">
                  <c:v>-0.15826966234780596</c:v>
                </c:pt>
                <c:pt idx="897">
                  <c:v>-0.16855663021709244</c:v>
                </c:pt>
                <c:pt idx="898">
                  <c:v>-0.15737286543118612</c:v>
                </c:pt>
                <c:pt idx="899">
                  <c:v>-0.16438190223537427</c:v>
                </c:pt>
                <c:pt idx="900">
                  <c:v>-0.16924547649242902</c:v>
                </c:pt>
                <c:pt idx="901">
                  <c:v>-0.17517408951014812</c:v>
                </c:pt>
                <c:pt idx="902">
                  <c:v>-0.17074768832932435</c:v>
                </c:pt>
                <c:pt idx="903">
                  <c:v>-0.17526801120524824</c:v>
                </c:pt>
                <c:pt idx="904">
                  <c:v>-0.18083366307068044</c:v>
                </c:pt>
                <c:pt idx="905">
                  <c:v>-0.17834690061328462</c:v>
                </c:pt>
                <c:pt idx="906">
                  <c:v>-0.17286185588651504</c:v>
                </c:pt>
                <c:pt idx="907">
                  <c:v>-0.18300722418203361</c:v>
                </c:pt>
                <c:pt idx="908">
                  <c:v>-0.19580809700914581</c:v>
                </c:pt>
                <c:pt idx="909">
                  <c:v>-0.19594297505751962</c:v>
                </c:pt>
                <c:pt idx="910">
                  <c:v>-0.18301194009365393</c:v>
                </c:pt>
                <c:pt idx="911">
                  <c:v>-0.19478551871002317</c:v>
                </c:pt>
                <c:pt idx="912">
                  <c:v>-0.22139769182450478</c:v>
                </c:pt>
                <c:pt idx="913">
                  <c:v>-0.20197901479324459</c:v>
                </c:pt>
                <c:pt idx="914">
                  <c:v>-0.21827342532126792</c:v>
                </c:pt>
                <c:pt idx="915">
                  <c:v>-0.20804635877358618</c:v>
                </c:pt>
                <c:pt idx="916">
                  <c:v>-0.19153881646130413</c:v>
                </c:pt>
                <c:pt idx="917">
                  <c:v>-0.17743197967753871</c:v>
                </c:pt>
                <c:pt idx="918">
                  <c:v>-0.18346185249883612</c:v>
                </c:pt>
                <c:pt idx="919">
                  <c:v>-0.17001807895729537</c:v>
                </c:pt>
                <c:pt idx="920">
                  <c:v>-0.18228231300297942</c:v>
                </c:pt>
                <c:pt idx="921">
                  <c:v>-0.18396858164860291</c:v>
                </c:pt>
                <c:pt idx="922">
                  <c:v>-0.17925135553444893</c:v>
                </c:pt>
                <c:pt idx="923">
                  <c:v>-0.16386675474330104</c:v>
                </c:pt>
                <c:pt idx="924">
                  <c:v>-0.16558517492280633</c:v>
                </c:pt>
                <c:pt idx="925">
                  <c:v>-0.17018401038374628</c:v>
                </c:pt>
                <c:pt idx="926">
                  <c:v>-0.18148046619649055</c:v>
                </c:pt>
                <c:pt idx="927">
                  <c:v>-0.19004505905891075</c:v>
                </c:pt>
                <c:pt idx="928">
                  <c:v>-0.18189632660633945</c:v>
                </c:pt>
                <c:pt idx="929">
                  <c:v>-0.18156309392714132</c:v>
                </c:pt>
                <c:pt idx="930">
                  <c:v>-0.1813856534503677</c:v>
                </c:pt>
                <c:pt idx="931">
                  <c:v>-0.19633277341213856</c:v>
                </c:pt>
                <c:pt idx="932">
                  <c:v>-0.20874605444415498</c:v>
                </c:pt>
                <c:pt idx="933">
                  <c:v>-0.20337264727331905</c:v>
                </c:pt>
                <c:pt idx="934">
                  <c:v>-0.21093833661649011</c:v>
                </c:pt>
                <c:pt idx="935">
                  <c:v>-0.20698609583916971</c:v>
                </c:pt>
                <c:pt idx="936">
                  <c:v>-0.22905232736277403</c:v>
                </c:pt>
                <c:pt idx="937">
                  <c:v>-0.21681592156840512</c:v>
                </c:pt>
                <c:pt idx="938">
                  <c:v>-0.2084361029338479</c:v>
                </c:pt>
                <c:pt idx="939">
                  <c:v>-0.19771465599855739</c:v>
                </c:pt>
                <c:pt idx="940">
                  <c:v>-0.21464146936518155</c:v>
                </c:pt>
                <c:pt idx="941">
                  <c:v>-0.21166408833478195</c:v>
                </c:pt>
                <c:pt idx="942">
                  <c:v>-0.21412520021483131</c:v>
                </c:pt>
                <c:pt idx="943">
                  <c:v>-0.20018308454987382</c:v>
                </c:pt>
                <c:pt idx="944">
                  <c:v>-0.20416852812402786</c:v>
                </c:pt>
                <c:pt idx="945">
                  <c:v>-0.16057147191218549</c:v>
                </c:pt>
                <c:pt idx="946">
                  <c:v>-0.15136731628291986</c:v>
                </c:pt>
                <c:pt idx="947">
                  <c:v>-0.17072287006011191</c:v>
                </c:pt>
                <c:pt idx="948">
                  <c:v>-0.16704158765526175</c:v>
                </c:pt>
                <c:pt idx="949">
                  <c:v>-0.15710054436781692</c:v>
                </c:pt>
                <c:pt idx="950">
                  <c:v>-0.16900280714596003</c:v>
                </c:pt>
                <c:pt idx="951">
                  <c:v>-0.17409374717973924</c:v>
                </c:pt>
                <c:pt idx="952">
                  <c:v>-0.18239358930874933</c:v>
                </c:pt>
                <c:pt idx="953">
                  <c:v>-0.1886125185700909</c:v>
                </c:pt>
                <c:pt idx="954">
                  <c:v>-0.18917814716390552</c:v>
                </c:pt>
                <c:pt idx="955">
                  <c:v>-0.18321571559367111</c:v>
                </c:pt>
                <c:pt idx="956">
                  <c:v>-0.19149246422837538</c:v>
                </c:pt>
                <c:pt idx="957">
                  <c:v>-0.1937962228151156</c:v>
                </c:pt>
                <c:pt idx="958">
                  <c:v>-0.20312116058650204</c:v>
                </c:pt>
                <c:pt idx="959">
                  <c:v>-0.20637488922586825</c:v>
                </c:pt>
                <c:pt idx="960">
                  <c:v>-0.21252814459911645</c:v>
                </c:pt>
                <c:pt idx="961">
                  <c:v>-0.21241870512689939</c:v>
                </c:pt>
                <c:pt idx="962">
                  <c:v>-0.2123358339151189</c:v>
                </c:pt>
                <c:pt idx="963">
                  <c:v>-0.20798919160882814</c:v>
                </c:pt>
                <c:pt idx="964">
                  <c:v>-0.22141383500441159</c:v>
                </c:pt>
                <c:pt idx="965">
                  <c:v>-0.22353894525259566</c:v>
                </c:pt>
                <c:pt idx="966">
                  <c:v>-0.22004184628712437</c:v>
                </c:pt>
                <c:pt idx="967">
                  <c:v>-0.23305440235152991</c:v>
                </c:pt>
                <c:pt idx="968">
                  <c:v>-0.24112798043549444</c:v>
                </c:pt>
                <c:pt idx="969">
                  <c:v>-0.24433518555274622</c:v>
                </c:pt>
                <c:pt idx="970">
                  <c:v>-0.24405450296332587</c:v>
                </c:pt>
                <c:pt idx="971">
                  <c:v>-0.24869438984186809</c:v>
                </c:pt>
                <c:pt idx="972">
                  <c:v>-0.25491860768604735</c:v>
                </c:pt>
                <c:pt idx="973">
                  <c:v>-0.26379941540509899</c:v>
                </c:pt>
                <c:pt idx="974">
                  <c:v>-0.27207242650362096</c:v>
                </c:pt>
                <c:pt idx="975">
                  <c:v>-0.24917365232377858</c:v>
                </c:pt>
                <c:pt idx="976">
                  <c:v>-0.27748257565946305</c:v>
                </c:pt>
                <c:pt idx="977">
                  <c:v>-0.26640537654391971</c:v>
                </c:pt>
                <c:pt idx="978">
                  <c:v>-0.26582902118449198</c:v>
                </c:pt>
                <c:pt idx="979">
                  <c:v>-0.24427624081742852</c:v>
                </c:pt>
                <c:pt idx="980">
                  <c:v>-0.25485740564301396</c:v>
                </c:pt>
                <c:pt idx="981">
                  <c:v>-0.260121493858956</c:v>
                </c:pt>
                <c:pt idx="982">
                  <c:v>-0.25991250996564313</c:v>
                </c:pt>
                <c:pt idx="983">
                  <c:v>-0.25700535861055729</c:v>
                </c:pt>
                <c:pt idx="984">
                  <c:v>-0.26290837092539204</c:v>
                </c:pt>
                <c:pt idx="985">
                  <c:v>-0.24759468243464214</c:v>
                </c:pt>
                <c:pt idx="986">
                  <c:v>-0.24486775357268245</c:v>
                </c:pt>
                <c:pt idx="987">
                  <c:v>-0.25938887729166721</c:v>
                </c:pt>
                <c:pt idx="988">
                  <c:v>-0.24556491286011192</c:v>
                </c:pt>
                <c:pt idx="989">
                  <c:v>-0.25429472877889703</c:v>
                </c:pt>
                <c:pt idx="990">
                  <c:v>-0.24159069520757975</c:v>
                </c:pt>
                <c:pt idx="991">
                  <c:v>-0.24776902237071269</c:v>
                </c:pt>
                <c:pt idx="992">
                  <c:v>-0.25017801673217965</c:v>
                </c:pt>
                <c:pt idx="993">
                  <c:v>-0.25839790854152989</c:v>
                </c:pt>
                <c:pt idx="994">
                  <c:v>-0.26678813679966978</c:v>
                </c:pt>
                <c:pt idx="995">
                  <c:v>-0.24393047909458423</c:v>
                </c:pt>
                <c:pt idx="996">
                  <c:v>-0.2432714002058679</c:v>
                </c:pt>
                <c:pt idx="997">
                  <c:v>-0.23810465465542086</c:v>
                </c:pt>
                <c:pt idx="998">
                  <c:v>-0.23404354262334851</c:v>
                </c:pt>
                <c:pt idx="999">
                  <c:v>-0.22819029818337841</c:v>
                </c:pt>
                <c:pt idx="1000">
                  <c:v>-0.22294155833107332</c:v>
                </c:pt>
                <c:pt idx="1001">
                  <c:v>-0.22010084581551476</c:v>
                </c:pt>
                <c:pt idx="1002">
                  <c:v>-0.23763612916980875</c:v>
                </c:pt>
                <c:pt idx="1003">
                  <c:v>-0.23981295221163607</c:v>
                </c:pt>
                <c:pt idx="1004">
                  <c:v>-0.25234205051243064</c:v>
                </c:pt>
                <c:pt idx="1005">
                  <c:v>-0.27188711253930842</c:v>
                </c:pt>
                <c:pt idx="1006">
                  <c:v>-0.26616138830827957</c:v>
                </c:pt>
                <c:pt idx="1007">
                  <c:v>-0.27578564176505999</c:v>
                </c:pt>
                <c:pt idx="1008">
                  <c:v>-0.28203222643238357</c:v>
                </c:pt>
                <c:pt idx="1009">
                  <c:v>-0.27908633766543844</c:v>
                </c:pt>
                <c:pt idx="1010">
                  <c:v>-0.27443410946893393</c:v>
                </c:pt>
                <c:pt idx="1011">
                  <c:v>-0.27996277635544387</c:v>
                </c:pt>
                <c:pt idx="1012">
                  <c:v>-0.27755839295712992</c:v>
                </c:pt>
                <c:pt idx="1013">
                  <c:v>-0.26446585132929401</c:v>
                </c:pt>
                <c:pt idx="1014">
                  <c:v>-0.27766834631418058</c:v>
                </c:pt>
                <c:pt idx="1015">
                  <c:v>-0.2761550325463103</c:v>
                </c:pt>
                <c:pt idx="1016">
                  <c:v>-0.25821238129802793</c:v>
                </c:pt>
                <c:pt idx="1017">
                  <c:v>-0.2657279771470808</c:v>
                </c:pt>
                <c:pt idx="1018">
                  <c:v>-0.25849037365509697</c:v>
                </c:pt>
                <c:pt idx="1019">
                  <c:v>-0.24738202150185121</c:v>
                </c:pt>
                <c:pt idx="1020">
                  <c:v>-0.24249573552054121</c:v>
                </c:pt>
                <c:pt idx="1021">
                  <c:v>-0.23620757933375677</c:v>
                </c:pt>
                <c:pt idx="1022">
                  <c:v>-0.21780992548772857</c:v>
                </c:pt>
                <c:pt idx="1023">
                  <c:v>-0.21951917239263627</c:v>
                </c:pt>
                <c:pt idx="1024">
                  <c:v>-0.20471756066991076</c:v>
                </c:pt>
                <c:pt idx="1025">
                  <c:v>-0.20626125185097835</c:v>
                </c:pt>
                <c:pt idx="1026">
                  <c:v>-0.21991108022466363</c:v>
                </c:pt>
                <c:pt idx="1027">
                  <c:v>-0.21192385868975391</c:v>
                </c:pt>
                <c:pt idx="1028">
                  <c:v>-0.21214062653355104</c:v>
                </c:pt>
                <c:pt idx="1029">
                  <c:v>-0.2141744510867821</c:v>
                </c:pt>
                <c:pt idx="1030">
                  <c:v>-0.20783962428523914</c:v>
                </c:pt>
                <c:pt idx="1031">
                  <c:v>-0.20993923139509668</c:v>
                </c:pt>
                <c:pt idx="1032">
                  <c:v>-0.22244956609502797</c:v>
                </c:pt>
                <c:pt idx="1033">
                  <c:v>-0.2263570456787912</c:v>
                </c:pt>
                <c:pt idx="1034">
                  <c:v>-0.21273318919656262</c:v>
                </c:pt>
                <c:pt idx="1035">
                  <c:v>-0.1961400204326762</c:v>
                </c:pt>
                <c:pt idx="1036">
                  <c:v>-0.20501320353494118</c:v>
                </c:pt>
                <c:pt idx="1037">
                  <c:v>-0.21705618222592599</c:v>
                </c:pt>
                <c:pt idx="1038">
                  <c:v>-0.20684609600567666</c:v>
                </c:pt>
                <c:pt idx="1039">
                  <c:v>-0.19234179504157625</c:v>
                </c:pt>
                <c:pt idx="1040">
                  <c:v>-0.19230134283381214</c:v>
                </c:pt>
                <c:pt idx="1041">
                  <c:v>-0.18468309889451218</c:v>
                </c:pt>
                <c:pt idx="1042">
                  <c:v>-0.17214300943959485</c:v>
                </c:pt>
                <c:pt idx="1043">
                  <c:v>-0.1599571449513949</c:v>
                </c:pt>
                <c:pt idx="1044">
                  <c:v>-0.16732727798361269</c:v>
                </c:pt>
                <c:pt idx="1045">
                  <c:v>-0.17480456766996785</c:v>
                </c:pt>
                <c:pt idx="1046">
                  <c:v>-0.17569880925913248</c:v>
                </c:pt>
                <c:pt idx="1047">
                  <c:v>-0.17786204866699981</c:v>
                </c:pt>
                <c:pt idx="1048">
                  <c:v>-0.17325285801880608</c:v>
                </c:pt>
                <c:pt idx="1049">
                  <c:v>-0.1918058361996941</c:v>
                </c:pt>
                <c:pt idx="1050">
                  <c:v>-0.19790303651536312</c:v>
                </c:pt>
                <c:pt idx="1051">
                  <c:v>-0.18106138055670634</c:v>
                </c:pt>
                <c:pt idx="1052">
                  <c:v>-0.17155189500844636</c:v>
                </c:pt>
                <c:pt idx="1053">
                  <c:v>-0.17452711937003709</c:v>
                </c:pt>
                <c:pt idx="1054">
                  <c:v>-0.17337549227115778</c:v>
                </c:pt>
                <c:pt idx="1055">
                  <c:v>-0.17823228802461896</c:v>
                </c:pt>
                <c:pt idx="1056">
                  <c:v>-0.19892538670833815</c:v>
                </c:pt>
                <c:pt idx="1057">
                  <c:v>-0.19959348339956484</c:v>
                </c:pt>
                <c:pt idx="1058">
                  <c:v>-0.19759940342246873</c:v>
                </c:pt>
                <c:pt idx="1059">
                  <c:v>-0.20422584253118595</c:v>
                </c:pt>
                <c:pt idx="1060">
                  <c:v>-0.18916005259765872</c:v>
                </c:pt>
                <c:pt idx="1061">
                  <c:v>-0.18866687776459962</c:v>
                </c:pt>
                <c:pt idx="1062">
                  <c:v>-0.20143062958265026</c:v>
                </c:pt>
                <c:pt idx="1063">
                  <c:v>-0.20733968056430413</c:v>
                </c:pt>
                <c:pt idx="1064">
                  <c:v>-0.2114445942061387</c:v>
                </c:pt>
                <c:pt idx="1065">
                  <c:v>-0.21579066319911874</c:v>
                </c:pt>
                <c:pt idx="1066">
                  <c:v>-0.21598664396481865</c:v>
                </c:pt>
                <c:pt idx="1067">
                  <c:v>-0.20526907632495434</c:v>
                </c:pt>
                <c:pt idx="1068">
                  <c:v>-0.18685470868979287</c:v>
                </c:pt>
                <c:pt idx="1069">
                  <c:v>-0.18036813820023495</c:v>
                </c:pt>
                <c:pt idx="1070">
                  <c:v>-0.18911934241370029</c:v>
                </c:pt>
                <c:pt idx="1071">
                  <c:v>-0.18374425442094172</c:v>
                </c:pt>
                <c:pt idx="1072">
                  <c:v>-0.17879292254465007</c:v>
                </c:pt>
                <c:pt idx="1073">
                  <c:v>-0.16189499359399506</c:v>
                </c:pt>
                <c:pt idx="1074">
                  <c:v>-0.15070817070860967</c:v>
                </c:pt>
                <c:pt idx="1075">
                  <c:v>-0.15599827991452</c:v>
                </c:pt>
                <c:pt idx="1076">
                  <c:v>-0.15931775747928284</c:v>
                </c:pt>
                <c:pt idx="1077">
                  <c:v>-0.1681243512194639</c:v>
                </c:pt>
                <c:pt idx="1078">
                  <c:v>-0.16538717368899408</c:v>
                </c:pt>
                <c:pt idx="1079">
                  <c:v>-0.16865314730778858</c:v>
                </c:pt>
                <c:pt idx="1080">
                  <c:v>-0.14476147430303432</c:v>
                </c:pt>
                <c:pt idx="1081">
                  <c:v>-0.15887910462253527</c:v>
                </c:pt>
                <c:pt idx="1082">
                  <c:v>-0.16817498919543761</c:v>
                </c:pt>
                <c:pt idx="1083">
                  <c:v>-0.1774505555864177</c:v>
                </c:pt>
                <c:pt idx="1084">
                  <c:v>-0.17752276077311469</c:v>
                </c:pt>
                <c:pt idx="1085">
                  <c:v>-0.18544270126853712</c:v>
                </c:pt>
                <c:pt idx="1086">
                  <c:v>-0.18812240421122645</c:v>
                </c:pt>
                <c:pt idx="1087">
                  <c:v>-0.17508214119240298</c:v>
                </c:pt>
                <c:pt idx="1088">
                  <c:v>-0.17799008236684008</c:v>
                </c:pt>
                <c:pt idx="1089">
                  <c:v>-0.19096353099540453</c:v>
                </c:pt>
                <c:pt idx="1090">
                  <c:v>-0.19404019025612348</c:v>
                </c:pt>
                <c:pt idx="1091">
                  <c:v>-0.1906141848066388</c:v>
                </c:pt>
                <c:pt idx="1092">
                  <c:v>-0.19390606717311742</c:v>
                </c:pt>
                <c:pt idx="1093">
                  <c:v>-0.19773784956828766</c:v>
                </c:pt>
                <c:pt idx="1094">
                  <c:v>-0.19151030683844095</c:v>
                </c:pt>
                <c:pt idx="1095">
                  <c:v>-0.20995516550486354</c:v>
                </c:pt>
                <c:pt idx="1096">
                  <c:v>-0.20529490841016604</c:v>
                </c:pt>
                <c:pt idx="1097">
                  <c:v>-0.2085764911025117</c:v>
                </c:pt>
                <c:pt idx="1098">
                  <c:v>-0.19502602950923156</c:v>
                </c:pt>
                <c:pt idx="1099">
                  <c:v>-0.18857768558761839</c:v>
                </c:pt>
                <c:pt idx="1100">
                  <c:v>-0.18558794816176183</c:v>
                </c:pt>
                <c:pt idx="1101">
                  <c:v>-0.19305392243939212</c:v>
                </c:pt>
                <c:pt idx="1102">
                  <c:v>-0.1733216134347052</c:v>
                </c:pt>
                <c:pt idx="1103">
                  <c:v>-0.1724808282665439</c:v>
                </c:pt>
                <c:pt idx="1104">
                  <c:v>-0.16779486189856216</c:v>
                </c:pt>
                <c:pt idx="1105">
                  <c:v>-0.17129455240685337</c:v>
                </c:pt>
                <c:pt idx="1106">
                  <c:v>-0.1596976044208813</c:v>
                </c:pt>
                <c:pt idx="1107">
                  <c:v>-0.15797041711567891</c:v>
                </c:pt>
                <c:pt idx="1108">
                  <c:v>-0.1622173613936336</c:v>
                </c:pt>
                <c:pt idx="1109">
                  <c:v>-0.16764618271677745</c:v>
                </c:pt>
                <c:pt idx="1110">
                  <c:v>-0.1709828441461908</c:v>
                </c:pt>
                <c:pt idx="1111">
                  <c:v>-0.15897317022216795</c:v>
                </c:pt>
                <c:pt idx="1112">
                  <c:v>-0.17453780714832656</c:v>
                </c:pt>
                <c:pt idx="1113">
                  <c:v>-0.17294983091224173</c:v>
                </c:pt>
                <c:pt idx="1114">
                  <c:v>-0.16939086668010633</c:v>
                </c:pt>
                <c:pt idx="1115">
                  <c:v>-0.16709453504685395</c:v>
                </c:pt>
                <c:pt idx="1116">
                  <c:v>-0.1551409833969824</c:v>
                </c:pt>
                <c:pt idx="1117">
                  <c:v>-0.15518310512298625</c:v>
                </c:pt>
                <c:pt idx="1118">
                  <c:v>-0.16933753817835767</c:v>
                </c:pt>
                <c:pt idx="1119">
                  <c:v>-0.1676883717545698</c:v>
                </c:pt>
                <c:pt idx="1120">
                  <c:v>-0.15670746086202292</c:v>
                </c:pt>
                <c:pt idx="1121">
                  <c:v>-0.15096045294759297</c:v>
                </c:pt>
                <c:pt idx="1122">
                  <c:v>-0.13580313148698558</c:v>
                </c:pt>
                <c:pt idx="1123">
                  <c:v>-0.12843612429808668</c:v>
                </c:pt>
                <c:pt idx="1124">
                  <c:v>-0.11269373043129459</c:v>
                </c:pt>
                <c:pt idx="1125">
                  <c:v>-0.12839567640102997</c:v>
                </c:pt>
                <c:pt idx="1126">
                  <c:v>-0.14396224810245761</c:v>
                </c:pt>
                <c:pt idx="1127">
                  <c:v>-0.12933809447322367</c:v>
                </c:pt>
                <c:pt idx="1128">
                  <c:v>-0.1301028237994904</c:v>
                </c:pt>
                <c:pt idx="1129">
                  <c:v>-0.12319091775332369</c:v>
                </c:pt>
                <c:pt idx="1130">
                  <c:v>-0.11387443563883945</c:v>
                </c:pt>
                <c:pt idx="1131">
                  <c:v>-0.1048584862257783</c:v>
                </c:pt>
                <c:pt idx="1132">
                  <c:v>-0.10256704467416053</c:v>
                </c:pt>
                <c:pt idx="1133">
                  <c:v>-9.3104541458843434E-2</c:v>
                </c:pt>
                <c:pt idx="1134">
                  <c:v>-0.10975495376387077</c:v>
                </c:pt>
                <c:pt idx="1135">
                  <c:v>-0.10104742732696402</c:v>
                </c:pt>
                <c:pt idx="1136">
                  <c:v>-0.11127681908806161</c:v>
                </c:pt>
                <c:pt idx="1137">
                  <c:v>-0.10362523842012641</c:v>
                </c:pt>
                <c:pt idx="1138">
                  <c:v>-0.10358184241088748</c:v>
                </c:pt>
                <c:pt idx="1139">
                  <c:v>-0.10605104423014752</c:v>
                </c:pt>
                <c:pt idx="1140">
                  <c:v>-0.11620632079235189</c:v>
                </c:pt>
                <c:pt idx="1141">
                  <c:v>-0.12076158892081446</c:v>
                </c:pt>
                <c:pt idx="1142">
                  <c:v>-0.12351604444651626</c:v>
                </c:pt>
                <c:pt idx="1143">
                  <c:v>-0.11942356986809369</c:v>
                </c:pt>
                <c:pt idx="1144">
                  <c:v>-0.10042988627829694</c:v>
                </c:pt>
                <c:pt idx="1145">
                  <c:v>-0.10377959920208918</c:v>
                </c:pt>
                <c:pt idx="1146">
                  <c:v>-0.11093465137800551</c:v>
                </c:pt>
                <c:pt idx="1147">
                  <c:v>-0.11508974756194564</c:v>
                </c:pt>
                <c:pt idx="1148">
                  <c:v>-0.11146576082883289</c:v>
                </c:pt>
                <c:pt idx="1149">
                  <c:v>-0.10884403108270241</c:v>
                </c:pt>
                <c:pt idx="1150">
                  <c:v>-0.11227857760339283</c:v>
                </c:pt>
                <c:pt idx="1151">
                  <c:v>-9.6467311603471925E-2</c:v>
                </c:pt>
                <c:pt idx="1152">
                  <c:v>-0.10711424312419802</c:v>
                </c:pt>
                <c:pt idx="1153">
                  <c:v>-0.11436626701494489</c:v>
                </c:pt>
                <c:pt idx="1154">
                  <c:v>-0.1133622982674127</c:v>
                </c:pt>
                <c:pt idx="1155">
                  <c:v>-9.80975011892017E-2</c:v>
                </c:pt>
                <c:pt idx="1156">
                  <c:v>-9.6908156902360487E-2</c:v>
                </c:pt>
                <c:pt idx="1157">
                  <c:v>-8.7263185923570699E-2</c:v>
                </c:pt>
                <c:pt idx="1158">
                  <c:v>-9.5936229310126006E-2</c:v>
                </c:pt>
                <c:pt idx="1159">
                  <c:v>-0.10235634436498445</c:v>
                </c:pt>
                <c:pt idx="1160">
                  <c:v>-9.9663169588233402E-2</c:v>
                </c:pt>
                <c:pt idx="1161">
                  <c:v>-0.10098056891699331</c:v>
                </c:pt>
                <c:pt idx="1162">
                  <c:v>-0.11009500586102133</c:v>
                </c:pt>
                <c:pt idx="1163">
                  <c:v>-9.9626383100012317E-2</c:v>
                </c:pt>
                <c:pt idx="1164">
                  <c:v>-0.10074971779416018</c:v>
                </c:pt>
                <c:pt idx="1165">
                  <c:v>-0.10392124374534679</c:v>
                </c:pt>
                <c:pt idx="1166">
                  <c:v>-9.8622934946846944E-2</c:v>
                </c:pt>
                <c:pt idx="1167">
                  <c:v>-9.335049543968657E-2</c:v>
                </c:pt>
                <c:pt idx="1168">
                  <c:v>-9.1560132160325186E-2</c:v>
                </c:pt>
                <c:pt idx="1169">
                  <c:v>-9.4812297902122755E-2</c:v>
                </c:pt>
                <c:pt idx="1170">
                  <c:v>-9.5644824304793985E-2</c:v>
                </c:pt>
                <c:pt idx="1171">
                  <c:v>-0.10700778934647324</c:v>
                </c:pt>
                <c:pt idx="1172">
                  <c:v>-0.10717828782271019</c:v>
                </c:pt>
                <c:pt idx="1173">
                  <c:v>-0.12081349338715783</c:v>
                </c:pt>
                <c:pt idx="1174">
                  <c:v>-0.11136062314168521</c:v>
                </c:pt>
                <c:pt idx="1175">
                  <c:v>-0.11425696206013089</c:v>
                </c:pt>
                <c:pt idx="1176">
                  <c:v>-0.10641970098648661</c:v>
                </c:pt>
                <c:pt idx="1177">
                  <c:v>-0.11321839757236639</c:v>
                </c:pt>
                <c:pt idx="1178">
                  <c:v>-0.11052080254390287</c:v>
                </c:pt>
                <c:pt idx="1179">
                  <c:v>-9.9520139141758071E-2</c:v>
                </c:pt>
                <c:pt idx="1180">
                  <c:v>-9.7397918941930506E-2</c:v>
                </c:pt>
                <c:pt idx="1181">
                  <c:v>-8.9011198494573618E-2</c:v>
                </c:pt>
                <c:pt idx="1182">
                  <c:v>-9.3417715687545672E-2</c:v>
                </c:pt>
                <c:pt idx="1183">
                  <c:v>-9.9960180288444597E-2</c:v>
                </c:pt>
                <c:pt idx="1184">
                  <c:v>-8.1076345638562752E-2</c:v>
                </c:pt>
                <c:pt idx="1185">
                  <c:v>-8.0019637460027784E-2</c:v>
                </c:pt>
                <c:pt idx="1186">
                  <c:v>-6.7320769900445471E-2</c:v>
                </c:pt>
                <c:pt idx="1187">
                  <c:v>-5.4463008910730658E-2</c:v>
                </c:pt>
                <c:pt idx="1188">
                  <c:v>-6.0060962493912844E-2</c:v>
                </c:pt>
                <c:pt idx="1189">
                  <c:v>-5.1762863301987712E-2</c:v>
                </c:pt>
                <c:pt idx="1190">
                  <c:v>-6.2596676039066892E-2</c:v>
                </c:pt>
                <c:pt idx="1191">
                  <c:v>-6.8829195638337476E-2</c:v>
                </c:pt>
                <c:pt idx="1192">
                  <c:v>-6.4675974997979918E-2</c:v>
                </c:pt>
                <c:pt idx="1193">
                  <c:v>-5.9816604976811481E-2</c:v>
                </c:pt>
                <c:pt idx="1194">
                  <c:v>-7.1905217806944269E-2</c:v>
                </c:pt>
                <c:pt idx="1195">
                  <c:v>-7.4398395115149854E-2</c:v>
                </c:pt>
                <c:pt idx="1196">
                  <c:v>-8.3429018543132255E-2</c:v>
                </c:pt>
                <c:pt idx="1197">
                  <c:v>-8.8389662854378881E-2</c:v>
                </c:pt>
                <c:pt idx="1198">
                  <c:v>-8.7275630762145839E-2</c:v>
                </c:pt>
                <c:pt idx="1199">
                  <c:v>-8.0924269472529273E-2</c:v>
                </c:pt>
                <c:pt idx="1200">
                  <c:v>-9.4399815727227512E-2</c:v>
                </c:pt>
                <c:pt idx="1201">
                  <c:v>-9.0192493355024814E-2</c:v>
                </c:pt>
                <c:pt idx="1202">
                  <c:v>-9.2264031519549955E-2</c:v>
                </c:pt>
                <c:pt idx="1203">
                  <c:v>-8.6664402351835201E-2</c:v>
                </c:pt>
                <c:pt idx="1204">
                  <c:v>-6.3767661832083627E-2</c:v>
                </c:pt>
                <c:pt idx="1205">
                  <c:v>-6.5084883666467849E-2</c:v>
                </c:pt>
                <c:pt idx="1206">
                  <c:v>-6.1384620369575746E-2</c:v>
                </c:pt>
                <c:pt idx="1207">
                  <c:v>-5.8571458999159727E-2</c:v>
                </c:pt>
                <c:pt idx="1208">
                  <c:v>-4.6227947458142897E-2</c:v>
                </c:pt>
                <c:pt idx="1209">
                  <c:v>-4.0797000746422708E-2</c:v>
                </c:pt>
                <c:pt idx="1210">
                  <c:v>-4.6186754628466095E-2</c:v>
                </c:pt>
                <c:pt idx="1211">
                  <c:v>-3.8157603995291944E-2</c:v>
                </c:pt>
                <c:pt idx="1212">
                  <c:v>-3.6511319056608788E-2</c:v>
                </c:pt>
                <c:pt idx="1213">
                  <c:v>-2.9121768197847335E-2</c:v>
                </c:pt>
                <c:pt idx="1214">
                  <c:v>-3.2987352455497651E-2</c:v>
                </c:pt>
                <c:pt idx="1215">
                  <c:v>-1.3325571304807556E-2</c:v>
                </c:pt>
                <c:pt idx="1216">
                  <c:v>1.4492037074411199E-2</c:v>
                </c:pt>
                <c:pt idx="1217">
                  <c:v>2.2791507995679989E-2</c:v>
                </c:pt>
                <c:pt idx="1218">
                  <c:v>1.1489135569139285E-2</c:v>
                </c:pt>
                <c:pt idx="1219">
                  <c:v>3.3339203298982795E-3</c:v>
                </c:pt>
                <c:pt idx="1220">
                  <c:v>8.6358504546944874E-3</c:v>
                </c:pt>
                <c:pt idx="1221">
                  <c:v>-8.8033966802207007E-3</c:v>
                </c:pt>
                <c:pt idx="1222">
                  <c:v>-3.0062390607975623E-4</c:v>
                </c:pt>
                <c:pt idx="1223">
                  <c:v>1.0986741944762572E-2</c:v>
                </c:pt>
                <c:pt idx="1224">
                  <c:v>2.1801767969793547E-2</c:v>
                </c:pt>
                <c:pt idx="1225">
                  <c:v>2.048573074623234E-2</c:v>
                </c:pt>
                <c:pt idx="1226">
                  <c:v>5.3157023960061986E-2</c:v>
                </c:pt>
                <c:pt idx="1227">
                  <c:v>6.6973404158211278E-2</c:v>
                </c:pt>
                <c:pt idx="1228">
                  <c:v>0.11093417595258247</c:v>
                </c:pt>
                <c:pt idx="1229">
                  <c:v>9.5219864932545334E-2</c:v>
                </c:pt>
                <c:pt idx="1230">
                  <c:v>5.67800181223665E-2</c:v>
                </c:pt>
                <c:pt idx="1231">
                  <c:v>6.6974533749397852E-2</c:v>
                </c:pt>
                <c:pt idx="1232">
                  <c:v>4.2793054076294301E-2</c:v>
                </c:pt>
                <c:pt idx="1233">
                  <c:v>5.5055755911877641E-2</c:v>
                </c:pt>
                <c:pt idx="1234">
                  <c:v>5.9837769660229634E-2</c:v>
                </c:pt>
                <c:pt idx="1235">
                  <c:v>8.4018238743915508E-2</c:v>
                </c:pt>
                <c:pt idx="1236">
                  <c:v>6.5653772769105306E-2</c:v>
                </c:pt>
                <c:pt idx="1237">
                  <c:v>5.8929745013803728E-2</c:v>
                </c:pt>
                <c:pt idx="1238">
                  <c:v>5.7724053388060116E-2</c:v>
                </c:pt>
                <c:pt idx="1239">
                  <c:v>7.1636973071096566E-2</c:v>
                </c:pt>
                <c:pt idx="1240">
                  <c:v>6.4894134277495658E-2</c:v>
                </c:pt>
                <c:pt idx="1241">
                  <c:v>5.9762877040128691E-2</c:v>
                </c:pt>
                <c:pt idx="1242">
                  <c:v>5.0486516224166077E-2</c:v>
                </c:pt>
                <c:pt idx="1243">
                  <c:v>2.2718678308363945E-2</c:v>
                </c:pt>
                <c:pt idx="1244">
                  <c:v>1.8650272523213014E-2</c:v>
                </c:pt>
                <c:pt idx="1245">
                  <c:v>1.7155369764780149E-2</c:v>
                </c:pt>
                <c:pt idx="1246">
                  <c:v>-1.5043116868864639E-3</c:v>
                </c:pt>
                <c:pt idx="1247">
                  <c:v>3.2658012517558163E-3</c:v>
                </c:pt>
                <c:pt idx="1248">
                  <c:v>-5.1332764217306955E-3</c:v>
                </c:pt>
                <c:pt idx="1249">
                  <c:v>-1.6673747242580035E-2</c:v>
                </c:pt>
                <c:pt idx="1250">
                  <c:v>-1.5209709495863564E-2</c:v>
                </c:pt>
                <c:pt idx="1251">
                  <c:v>-1.2185958649870118E-2</c:v>
                </c:pt>
                <c:pt idx="1252">
                  <c:v>-1.3541969589888236E-2</c:v>
                </c:pt>
                <c:pt idx="1253">
                  <c:v>4.8783209868565247E-3</c:v>
                </c:pt>
                <c:pt idx="1254">
                  <c:v>-2.6864343262948173E-3</c:v>
                </c:pt>
                <c:pt idx="1255">
                  <c:v>4.1219469675915846E-3</c:v>
                </c:pt>
                <c:pt idx="1256">
                  <c:v>3.9171883334393726E-2</c:v>
                </c:pt>
                <c:pt idx="1257">
                  <c:v>3.8519371578693076E-2</c:v>
                </c:pt>
                <c:pt idx="1258">
                  <c:v>4.9618135504010757E-2</c:v>
                </c:pt>
                <c:pt idx="1259">
                  <c:v>5.5618691479688107E-2</c:v>
                </c:pt>
                <c:pt idx="1260">
                  <c:v>7.6855562839071884E-2</c:v>
                </c:pt>
                <c:pt idx="1261">
                  <c:v>5.843533912731258E-2</c:v>
                </c:pt>
                <c:pt idx="1262">
                  <c:v>6.454657508893788E-2</c:v>
                </c:pt>
                <c:pt idx="1263">
                  <c:v>7.2469878797334977E-2</c:v>
                </c:pt>
                <c:pt idx="1264">
                  <c:v>6.7977023457164193E-2</c:v>
                </c:pt>
                <c:pt idx="1265">
                  <c:v>8.5405415126490594E-2</c:v>
                </c:pt>
                <c:pt idx="1266">
                  <c:v>9.4571273793986582E-2</c:v>
                </c:pt>
                <c:pt idx="1267">
                  <c:v>8.783750581641056E-2</c:v>
                </c:pt>
                <c:pt idx="1268">
                  <c:v>9.6254183189026357E-2</c:v>
                </c:pt>
                <c:pt idx="1269">
                  <c:v>7.5820576015396116E-2</c:v>
                </c:pt>
                <c:pt idx="1270">
                  <c:v>7.3282903653311221E-2</c:v>
                </c:pt>
                <c:pt idx="1271">
                  <c:v>9.4046394686301965E-2</c:v>
                </c:pt>
                <c:pt idx="1272">
                  <c:v>9.4011404302059814E-2</c:v>
                </c:pt>
                <c:pt idx="1273">
                  <c:v>9.2171989243434518E-2</c:v>
                </c:pt>
                <c:pt idx="1274">
                  <c:v>7.3647279679069422E-2</c:v>
                </c:pt>
                <c:pt idx="1275">
                  <c:v>7.2854392469367341E-2</c:v>
                </c:pt>
                <c:pt idx="1276">
                  <c:v>7.6525503151622126E-2</c:v>
                </c:pt>
                <c:pt idx="1277">
                  <c:v>9.3551038910428375E-2</c:v>
                </c:pt>
                <c:pt idx="1278">
                  <c:v>0.10189285973084597</c:v>
                </c:pt>
                <c:pt idx="1279">
                  <c:v>0.10847781323495476</c:v>
                </c:pt>
                <c:pt idx="1280">
                  <c:v>0.13207604120785865</c:v>
                </c:pt>
                <c:pt idx="1281">
                  <c:v>0.13065234401319983</c:v>
                </c:pt>
                <c:pt idx="1282">
                  <c:v>0.11112176367284501</c:v>
                </c:pt>
                <c:pt idx="1283">
                  <c:v>9.655290103532177E-2</c:v>
                </c:pt>
                <c:pt idx="1284">
                  <c:v>9.0334129252812201E-2</c:v>
                </c:pt>
                <c:pt idx="1285">
                  <c:v>9.6193091284546034E-2</c:v>
                </c:pt>
                <c:pt idx="1286">
                  <c:v>0.10217615906756874</c:v>
                </c:pt>
                <c:pt idx="1287">
                  <c:v>9.832200760345447E-2</c:v>
                </c:pt>
                <c:pt idx="1288">
                  <c:v>9.422217621977369E-2</c:v>
                </c:pt>
                <c:pt idx="1289">
                  <c:v>8.2083957348080203E-2</c:v>
                </c:pt>
                <c:pt idx="1290">
                  <c:v>8.8351622850361522E-2</c:v>
                </c:pt>
                <c:pt idx="1291">
                  <c:v>8.9162607937689931E-2</c:v>
                </c:pt>
                <c:pt idx="1292">
                  <c:v>0.10815374339421477</c:v>
                </c:pt>
                <c:pt idx="1293">
                  <c:v>0.101243707463014</c:v>
                </c:pt>
                <c:pt idx="1294">
                  <c:v>8.6174213625681381E-2</c:v>
                </c:pt>
                <c:pt idx="1295">
                  <c:v>6.6480642184732819E-2</c:v>
                </c:pt>
                <c:pt idx="1296">
                  <c:v>6.074452811544441E-2</c:v>
                </c:pt>
                <c:pt idx="1297">
                  <c:v>6.5400143460240756E-2</c:v>
                </c:pt>
                <c:pt idx="1298">
                  <c:v>4.9270449250103709E-2</c:v>
                </c:pt>
                <c:pt idx="1299">
                  <c:v>6.6961587661588329E-2</c:v>
                </c:pt>
                <c:pt idx="1300">
                  <c:v>7.9115421429653804E-2</c:v>
                </c:pt>
                <c:pt idx="1301">
                  <c:v>5.9745827254912481E-2</c:v>
                </c:pt>
                <c:pt idx="1302">
                  <c:v>7.3961971091206752E-2</c:v>
                </c:pt>
                <c:pt idx="1303">
                  <c:v>9.5729409430101414E-2</c:v>
                </c:pt>
                <c:pt idx="1304">
                  <c:v>9.5320181945609261E-2</c:v>
                </c:pt>
                <c:pt idx="1305">
                  <c:v>0.10332957885084912</c:v>
                </c:pt>
                <c:pt idx="1306">
                  <c:v>9.8552533951482224E-2</c:v>
                </c:pt>
                <c:pt idx="1307">
                  <c:v>9.4782495139561995E-2</c:v>
                </c:pt>
                <c:pt idx="1308">
                  <c:v>0.10329567924468928</c:v>
                </c:pt>
                <c:pt idx="1309">
                  <c:v>0.10066107941947602</c:v>
                </c:pt>
                <c:pt idx="1310">
                  <c:v>8.4617922098398274E-2</c:v>
                </c:pt>
                <c:pt idx="1311">
                  <c:v>8.8740072861869967E-2</c:v>
                </c:pt>
                <c:pt idx="1312">
                  <c:v>9.9148582928926421E-2</c:v>
                </c:pt>
                <c:pt idx="1313">
                  <c:v>0.10877409672525516</c:v>
                </c:pt>
                <c:pt idx="1314">
                  <c:v>9.7149557901034994E-2</c:v>
                </c:pt>
                <c:pt idx="1315">
                  <c:v>9.1039410901973761E-2</c:v>
                </c:pt>
                <c:pt idx="1316">
                  <c:v>7.9386681691332145E-2</c:v>
                </c:pt>
                <c:pt idx="1317">
                  <c:v>9.8054221157068924E-2</c:v>
                </c:pt>
                <c:pt idx="1318">
                  <c:v>0.10325778622828478</c:v>
                </c:pt>
                <c:pt idx="1319">
                  <c:v>7.1478829577654251E-2</c:v>
                </c:pt>
                <c:pt idx="1320">
                  <c:v>6.8764284476027893E-2</c:v>
                </c:pt>
                <c:pt idx="1321">
                  <c:v>5.6064257861167595E-2</c:v>
                </c:pt>
                <c:pt idx="1322">
                  <c:v>4.8952068084266318E-2</c:v>
                </c:pt>
                <c:pt idx="1323">
                  <c:v>4.7820636104845424E-2</c:v>
                </c:pt>
                <c:pt idx="1324">
                  <c:v>4.2941112866423686E-2</c:v>
                </c:pt>
                <c:pt idx="1325">
                  <c:v>3.1289866710708519E-2</c:v>
                </c:pt>
                <c:pt idx="1326">
                  <c:v>4.474250778486269E-2</c:v>
                </c:pt>
                <c:pt idx="1327">
                  <c:v>3.919455342217245E-2</c:v>
                </c:pt>
                <c:pt idx="1328">
                  <c:v>4.1924794875353569E-2</c:v>
                </c:pt>
                <c:pt idx="1329">
                  <c:v>4.5495903643300736E-2</c:v>
                </c:pt>
                <c:pt idx="1330">
                  <c:v>5.2766954936842914E-2</c:v>
                </c:pt>
                <c:pt idx="1331">
                  <c:v>5.4273668628095462E-2</c:v>
                </c:pt>
                <c:pt idx="1332">
                  <c:v>5.7258121427587863E-2</c:v>
                </c:pt>
                <c:pt idx="1333">
                  <c:v>5.7131699663811181E-2</c:v>
                </c:pt>
                <c:pt idx="1334">
                  <c:v>4.6360939506803082E-2</c:v>
                </c:pt>
                <c:pt idx="1335">
                  <c:v>3.2847045931222979E-2</c:v>
                </c:pt>
                <c:pt idx="1336">
                  <c:v>3.4668590151559014E-2</c:v>
                </c:pt>
                <c:pt idx="1337">
                  <c:v>2.5266077492643316E-2</c:v>
                </c:pt>
                <c:pt idx="1338">
                  <c:v>3.6041973664193656E-2</c:v>
                </c:pt>
                <c:pt idx="1339">
                  <c:v>3.292588511627443E-2</c:v>
                </c:pt>
                <c:pt idx="1340">
                  <c:v>4.1621802496857374E-2</c:v>
                </c:pt>
                <c:pt idx="1341">
                  <c:v>3.1605341189252643E-2</c:v>
                </c:pt>
                <c:pt idx="1342">
                  <c:v>3.1356901866616833E-2</c:v>
                </c:pt>
                <c:pt idx="1343">
                  <c:v>1.7673609735024264E-2</c:v>
                </c:pt>
                <c:pt idx="1344">
                  <c:v>2.9654644101840974E-2</c:v>
                </c:pt>
                <c:pt idx="1345">
                  <c:v>2.3247645274415956E-3</c:v>
                </c:pt>
                <c:pt idx="1346">
                  <c:v>3.0108790111260303E-2</c:v>
                </c:pt>
                <c:pt idx="1347">
                  <c:v>4.4483336891274899E-2</c:v>
                </c:pt>
                <c:pt idx="1348">
                  <c:v>4.2910069767566873E-2</c:v>
                </c:pt>
                <c:pt idx="1349">
                  <c:v>3.9765610252043684E-2</c:v>
                </c:pt>
                <c:pt idx="1350">
                  <c:v>3.7206179972212067E-2</c:v>
                </c:pt>
                <c:pt idx="1351">
                  <c:v>4.0730741771795032E-2</c:v>
                </c:pt>
                <c:pt idx="1352">
                  <c:v>4.1385984049781097E-2</c:v>
                </c:pt>
                <c:pt idx="1353">
                  <c:v>2.8382129122818258E-2</c:v>
                </c:pt>
                <c:pt idx="1354">
                  <c:v>2.8328009425585408E-2</c:v>
                </c:pt>
                <c:pt idx="1355">
                  <c:v>1.7374947785096372E-2</c:v>
                </c:pt>
                <c:pt idx="1356">
                  <c:v>1.3708956711937873E-2</c:v>
                </c:pt>
                <c:pt idx="1357">
                  <c:v>1.1153784608543089E-2</c:v>
                </c:pt>
                <c:pt idx="1358">
                  <c:v>5.3337535409673648E-3</c:v>
                </c:pt>
                <c:pt idx="1359">
                  <c:v>1.2374656641664166E-2</c:v>
                </c:pt>
                <c:pt idx="1360">
                  <c:v>2.1029347703238249E-2</c:v>
                </c:pt>
                <c:pt idx="1361">
                  <c:v>2.0625270077694862E-2</c:v>
                </c:pt>
                <c:pt idx="1362">
                  <c:v>3.8638556974524519E-3</c:v>
                </c:pt>
                <c:pt idx="1363">
                  <c:v>1.358276109866257E-2</c:v>
                </c:pt>
                <c:pt idx="1364">
                  <c:v>1.4395077794948304E-2</c:v>
                </c:pt>
                <c:pt idx="1365">
                  <c:v>1.7769844442810337E-2</c:v>
                </c:pt>
                <c:pt idx="1366">
                  <c:v>2.6102540254969019E-2</c:v>
                </c:pt>
                <c:pt idx="1367">
                  <c:v>3.1798085225166632E-2</c:v>
                </c:pt>
                <c:pt idx="1368">
                  <c:v>3.1128483493425153E-2</c:v>
                </c:pt>
                <c:pt idx="1369">
                  <c:v>5.5802403240990332E-2</c:v>
                </c:pt>
                <c:pt idx="1370">
                  <c:v>6.1156988554140854E-2</c:v>
                </c:pt>
                <c:pt idx="1371">
                  <c:v>6.5375625401321316E-2</c:v>
                </c:pt>
                <c:pt idx="1372">
                  <c:v>6.9759870544970862E-2</c:v>
                </c:pt>
                <c:pt idx="1373">
                  <c:v>7.5033174815069603E-2</c:v>
                </c:pt>
                <c:pt idx="1374">
                  <c:v>8.4852577755109293E-2</c:v>
                </c:pt>
                <c:pt idx="1375">
                  <c:v>8.3837946118275858E-2</c:v>
                </c:pt>
                <c:pt idx="1376">
                  <c:v>9.1338609982130614E-2</c:v>
                </c:pt>
                <c:pt idx="1377">
                  <c:v>8.4850744846271142E-2</c:v>
                </c:pt>
                <c:pt idx="1378">
                  <c:v>8.1381942987172745E-2</c:v>
                </c:pt>
                <c:pt idx="1379">
                  <c:v>8.8653140350666265E-2</c:v>
                </c:pt>
                <c:pt idx="1380">
                  <c:v>8.6691861632698736E-2</c:v>
                </c:pt>
                <c:pt idx="1381">
                  <c:v>8.4831927351892017E-2</c:v>
                </c:pt>
                <c:pt idx="1382">
                  <c:v>8.3536087344979873E-2</c:v>
                </c:pt>
                <c:pt idx="1383">
                  <c:v>0.10005079379251652</c:v>
                </c:pt>
                <c:pt idx="1384">
                  <c:v>9.9070601355247631E-2</c:v>
                </c:pt>
                <c:pt idx="1385">
                  <c:v>8.5121690102457098E-2</c:v>
                </c:pt>
                <c:pt idx="1386">
                  <c:v>0.10138106144150366</c:v>
                </c:pt>
                <c:pt idx="1387">
                  <c:v>8.624584192531673E-2</c:v>
                </c:pt>
                <c:pt idx="1388">
                  <c:v>8.5496530956743463E-2</c:v>
                </c:pt>
                <c:pt idx="1389">
                  <c:v>7.7983402227812332E-2</c:v>
                </c:pt>
                <c:pt idx="1390">
                  <c:v>8.4867769073465826E-2</c:v>
                </c:pt>
                <c:pt idx="1391">
                  <c:v>8.6551729932665175E-2</c:v>
                </c:pt>
                <c:pt idx="1392">
                  <c:v>0.10387124843421097</c:v>
                </c:pt>
                <c:pt idx="1393">
                  <c:v>0.10760499878779821</c:v>
                </c:pt>
                <c:pt idx="1394">
                  <c:v>0.11375043217376174</c:v>
                </c:pt>
                <c:pt idx="1395">
                  <c:v>0.10059332950461511</c:v>
                </c:pt>
                <c:pt idx="1396">
                  <c:v>0.11301739409398812</c:v>
                </c:pt>
                <c:pt idx="1397">
                  <c:v>0.10471747056089385</c:v>
                </c:pt>
                <c:pt idx="1398">
                  <c:v>0.10642711005373796</c:v>
                </c:pt>
                <c:pt idx="1399">
                  <c:v>0.11453545011680927</c:v>
                </c:pt>
                <c:pt idx="1400">
                  <c:v>0.11505646215536942</c:v>
                </c:pt>
                <c:pt idx="1401">
                  <c:v>0.12205744475547863</c:v>
                </c:pt>
                <c:pt idx="1402">
                  <c:v>0.13610208183449804</c:v>
                </c:pt>
                <c:pt idx="1403">
                  <c:v>0.15676481045108231</c:v>
                </c:pt>
                <c:pt idx="1404">
                  <c:v>0.15280576503246279</c:v>
                </c:pt>
                <c:pt idx="1405">
                  <c:v>0.14095555138696902</c:v>
                </c:pt>
                <c:pt idx="1406">
                  <c:v>0.14060681111086351</c:v>
                </c:pt>
                <c:pt idx="1407">
                  <c:v>0.15658743244370493</c:v>
                </c:pt>
                <c:pt idx="1408">
                  <c:v>0.17435845866318894</c:v>
                </c:pt>
                <c:pt idx="1409">
                  <c:v>0.19393176879756149</c:v>
                </c:pt>
                <c:pt idx="1410">
                  <c:v>0.18879993765853631</c:v>
                </c:pt>
                <c:pt idx="1411">
                  <c:v>0.19058498884852398</c:v>
                </c:pt>
                <c:pt idx="1412">
                  <c:v>0.19041031183436768</c:v>
                </c:pt>
                <c:pt idx="1413">
                  <c:v>0.19096992922551975</c:v>
                </c:pt>
                <c:pt idx="1414">
                  <c:v>0.18481633584485585</c:v>
                </c:pt>
                <c:pt idx="1415">
                  <c:v>0.19209068934820206</c:v>
                </c:pt>
                <c:pt idx="1416">
                  <c:v>0.19754523110085109</c:v>
                </c:pt>
                <c:pt idx="1417">
                  <c:v>0.19488763230611764</c:v>
                </c:pt>
                <c:pt idx="1418">
                  <c:v>0.20530783225698573</c:v>
                </c:pt>
                <c:pt idx="1419">
                  <c:v>0.20544800310404154</c:v>
                </c:pt>
                <c:pt idx="1420">
                  <c:v>0.21252333316245575</c:v>
                </c:pt>
                <c:pt idx="1421">
                  <c:v>0.21092257637550843</c:v>
                </c:pt>
                <c:pt idx="1422">
                  <c:v>0.18988320081017546</c:v>
                </c:pt>
                <c:pt idx="1423">
                  <c:v>0.18929152225224591</c:v>
                </c:pt>
                <c:pt idx="1424">
                  <c:v>0.18060520685469852</c:v>
                </c:pt>
                <c:pt idx="1425">
                  <c:v>0.18499530939962699</c:v>
                </c:pt>
                <c:pt idx="1426">
                  <c:v>0.17099894432033239</c:v>
                </c:pt>
                <c:pt idx="1427">
                  <c:v>0.1715220949762849</c:v>
                </c:pt>
                <c:pt idx="1428">
                  <c:v>0.1553419545769063</c:v>
                </c:pt>
                <c:pt idx="1429">
                  <c:v>0.17058015309258276</c:v>
                </c:pt>
                <c:pt idx="1430">
                  <c:v>0.18435753452571818</c:v>
                </c:pt>
                <c:pt idx="1431">
                  <c:v>0.19234373343021749</c:v>
                </c:pt>
                <c:pt idx="1432">
                  <c:v>0.21491709848806945</c:v>
                </c:pt>
                <c:pt idx="1433">
                  <c:v>0.1993185955792936</c:v>
                </c:pt>
                <c:pt idx="1434">
                  <c:v>0.19838509911412108</c:v>
                </c:pt>
                <c:pt idx="1435">
                  <c:v>0.20474977676571215</c:v>
                </c:pt>
                <c:pt idx="1436">
                  <c:v>0.20321799319318637</c:v>
                </c:pt>
                <c:pt idx="1437">
                  <c:v>0.20125618595200628</c:v>
                </c:pt>
                <c:pt idx="1438">
                  <c:v>0.20061180633706244</c:v>
                </c:pt>
                <c:pt idx="1439">
                  <c:v>0.2135266240644999</c:v>
                </c:pt>
                <c:pt idx="1440">
                  <c:v>0.21404313513197432</c:v>
                </c:pt>
                <c:pt idx="1441">
                  <c:v>0.22357089747328079</c:v>
                </c:pt>
                <c:pt idx="1442">
                  <c:v>0.24466763078616605</c:v>
                </c:pt>
                <c:pt idx="1443">
                  <c:v>0.23960741301674349</c:v>
                </c:pt>
                <c:pt idx="1444">
                  <c:v>0.2397467679945412</c:v>
                </c:pt>
                <c:pt idx="1445">
                  <c:v>0.23602480556628613</c:v>
                </c:pt>
                <c:pt idx="1446">
                  <c:v>0.2335831710405378</c:v>
                </c:pt>
                <c:pt idx="1447">
                  <c:v>0.23287593543644691</c:v>
                </c:pt>
                <c:pt idx="1448">
                  <c:v>0.2464932827360764</c:v>
                </c:pt>
                <c:pt idx="1449">
                  <c:v>0.24478281304050048</c:v>
                </c:pt>
                <c:pt idx="1450">
                  <c:v>0.2561728822453212</c:v>
                </c:pt>
                <c:pt idx="1451">
                  <c:v>0.22271748904905897</c:v>
                </c:pt>
                <c:pt idx="1452">
                  <c:v>0.22307455829475328</c:v>
                </c:pt>
                <c:pt idx="1453">
                  <c:v>0.21887002856706278</c:v>
                </c:pt>
                <c:pt idx="1454">
                  <c:v>0.23191116383793184</c:v>
                </c:pt>
                <c:pt idx="1455">
                  <c:v>0.22048678284341791</c:v>
                </c:pt>
                <c:pt idx="1456">
                  <c:v>0.23875262070408942</c:v>
                </c:pt>
                <c:pt idx="1457">
                  <c:v>0.23245662036354003</c:v>
                </c:pt>
                <c:pt idx="1458">
                  <c:v>0.24222946488521765</c:v>
                </c:pt>
                <c:pt idx="1459">
                  <c:v>0.21311967962239051</c:v>
                </c:pt>
                <c:pt idx="1460">
                  <c:v>0.22170849527360931</c:v>
                </c:pt>
                <c:pt idx="1461">
                  <c:v>0.22798542279507067</c:v>
                </c:pt>
                <c:pt idx="1462">
                  <c:v>0.24378675071756895</c:v>
                </c:pt>
                <c:pt idx="1463">
                  <c:v>0.23333458573839655</c:v>
                </c:pt>
                <c:pt idx="1464">
                  <c:v>0.23827134796315688</c:v>
                </c:pt>
                <c:pt idx="1465">
                  <c:v>0.24138687621918659</c:v>
                </c:pt>
                <c:pt idx="1466">
                  <c:v>0.23245421962702378</c:v>
                </c:pt>
                <c:pt idx="1467">
                  <c:v>0.2245342414408234</c:v>
                </c:pt>
                <c:pt idx="1468">
                  <c:v>0.21826707792869798</c:v>
                </c:pt>
                <c:pt idx="1469">
                  <c:v>0.23431011082266046</c:v>
                </c:pt>
                <c:pt idx="1470">
                  <c:v>0.22487044978830661</c:v>
                </c:pt>
                <c:pt idx="1471">
                  <c:v>0.22274415981952017</c:v>
                </c:pt>
                <c:pt idx="1472">
                  <c:v>0.20233257842953378</c:v>
                </c:pt>
                <c:pt idx="1473">
                  <c:v>0.21173459658740079</c:v>
                </c:pt>
                <c:pt idx="1474">
                  <c:v>0.20464668011028952</c:v>
                </c:pt>
                <c:pt idx="1475">
                  <c:v>0.20668546777898381</c:v>
                </c:pt>
                <c:pt idx="1476">
                  <c:v>0.21381384365689549</c:v>
                </c:pt>
                <c:pt idx="1477">
                  <c:v>0.22730401012344512</c:v>
                </c:pt>
                <c:pt idx="1478">
                  <c:v>0.22393214757397106</c:v>
                </c:pt>
                <c:pt idx="1479">
                  <c:v>0.23561686815474717</c:v>
                </c:pt>
                <c:pt idx="1480">
                  <c:v>0.22278622172284271</c:v>
                </c:pt>
                <c:pt idx="1481">
                  <c:v>0.21291190128689749</c:v>
                </c:pt>
                <c:pt idx="1482">
                  <c:v>0.20193108579472036</c:v>
                </c:pt>
                <c:pt idx="1483">
                  <c:v>0.20936766588696498</c:v>
                </c:pt>
                <c:pt idx="1484">
                  <c:v>0.21703789390653017</c:v>
                </c:pt>
                <c:pt idx="1485">
                  <c:v>0.23010171628047943</c:v>
                </c:pt>
                <c:pt idx="1486">
                  <c:v>0.20941371351842863</c:v>
                </c:pt>
                <c:pt idx="1487">
                  <c:v>0.19419893451051568</c:v>
                </c:pt>
                <c:pt idx="1488">
                  <c:v>0.19043644184180852</c:v>
                </c:pt>
                <c:pt idx="1489">
                  <c:v>0.17907420352061942</c:v>
                </c:pt>
                <c:pt idx="1490">
                  <c:v>0.20512099099143793</c:v>
                </c:pt>
                <c:pt idx="1491">
                  <c:v>0.20553449936166024</c:v>
                </c:pt>
                <c:pt idx="1492">
                  <c:v>0.20622959013501546</c:v>
                </c:pt>
                <c:pt idx="1493">
                  <c:v>0.21337686496955344</c:v>
                </c:pt>
                <c:pt idx="1494">
                  <c:v>0.22787697633287635</c:v>
                </c:pt>
                <c:pt idx="1495">
                  <c:v>0.22510790215676518</c:v>
                </c:pt>
                <c:pt idx="1496">
                  <c:v>0.23843833725345409</c:v>
                </c:pt>
                <c:pt idx="1497">
                  <c:v>0.23617429387122776</c:v>
                </c:pt>
                <c:pt idx="1498">
                  <c:v>0.24028492711713495</c:v>
                </c:pt>
                <c:pt idx="1499">
                  <c:v>0.25682127351659367</c:v>
                </c:pt>
                <c:pt idx="1500">
                  <c:v>0.26952502694753039</c:v>
                </c:pt>
                <c:pt idx="1501">
                  <c:v>0.265413172381951</c:v>
                </c:pt>
                <c:pt idx="1502">
                  <c:v>0.28156271651436465</c:v>
                </c:pt>
                <c:pt idx="1503">
                  <c:v>0.27830022403025167</c:v>
                </c:pt>
                <c:pt idx="1504">
                  <c:v>0.28443654890384817</c:v>
                </c:pt>
                <c:pt idx="1505">
                  <c:v>0.28155786613466993</c:v>
                </c:pt>
                <c:pt idx="1506">
                  <c:v>0.27304788516479872</c:v>
                </c:pt>
                <c:pt idx="1507">
                  <c:v>0.27698172310499958</c:v>
                </c:pt>
                <c:pt idx="1508">
                  <c:v>0.27400612696057147</c:v>
                </c:pt>
                <c:pt idx="1509">
                  <c:v>0.27946465139981957</c:v>
                </c:pt>
                <c:pt idx="1510">
                  <c:v>0.27609169260429922</c:v>
                </c:pt>
                <c:pt idx="1511">
                  <c:v>0.29210746502087881</c:v>
                </c:pt>
                <c:pt idx="1512">
                  <c:v>0.27118189469973525</c:v>
                </c:pt>
                <c:pt idx="1513">
                  <c:v>0.27694820511524132</c:v>
                </c:pt>
                <c:pt idx="1514">
                  <c:v>0.28137081628768107</c:v>
                </c:pt>
                <c:pt idx="1515">
                  <c:v>0.29577117112943824</c:v>
                </c:pt>
                <c:pt idx="1516">
                  <c:v>0.29051713925802514</c:v>
                </c:pt>
                <c:pt idx="1517">
                  <c:v>0.28398850060470854</c:v>
                </c:pt>
                <c:pt idx="1518">
                  <c:v>0.28432686253746386</c:v>
                </c:pt>
                <c:pt idx="1519">
                  <c:v>0.29916818681913537</c:v>
                </c:pt>
                <c:pt idx="1520">
                  <c:v>0.30020344072065325</c:v>
                </c:pt>
                <c:pt idx="1521">
                  <c:v>0.31636333387474758</c:v>
                </c:pt>
                <c:pt idx="1522">
                  <c:v>0.30788082685294477</c:v>
                </c:pt>
                <c:pt idx="1523">
                  <c:v>0.30670380209818504</c:v>
                </c:pt>
                <c:pt idx="1524">
                  <c:v>0.30837649317941151</c:v>
                </c:pt>
                <c:pt idx="1525">
                  <c:v>0.3110400917185982</c:v>
                </c:pt>
                <c:pt idx="1526">
                  <c:v>0.30587086348473758</c:v>
                </c:pt>
                <c:pt idx="1527">
                  <c:v>0.29190107468746523</c:v>
                </c:pt>
                <c:pt idx="1528">
                  <c:v>0.28855887085820148</c:v>
                </c:pt>
                <c:pt idx="1529">
                  <c:v>0.26329919931478318</c:v>
                </c:pt>
                <c:pt idx="1530">
                  <c:v>0.25551673101385824</c:v>
                </c:pt>
                <c:pt idx="1531">
                  <c:v>0.25533571864878191</c:v>
                </c:pt>
                <c:pt idx="1532">
                  <c:v>0.26633727950807773</c:v>
                </c:pt>
                <c:pt idx="1533">
                  <c:v>0.28216510833581288</c:v>
                </c:pt>
                <c:pt idx="1534">
                  <c:v>0.30161312874133261</c:v>
                </c:pt>
                <c:pt idx="1535">
                  <c:v>0.31342450486853884</c:v>
                </c:pt>
                <c:pt idx="1536">
                  <c:v>0.30995266258598919</c:v>
                </c:pt>
                <c:pt idx="1537">
                  <c:v>0.30143057056963829</c:v>
                </c:pt>
                <c:pt idx="1538">
                  <c:v>0.29197989370624089</c:v>
                </c:pt>
                <c:pt idx="1539">
                  <c:v>0.28259363886092409</c:v>
                </c:pt>
                <c:pt idx="1540">
                  <c:v>0.2868812374625469</c:v>
                </c:pt>
                <c:pt idx="1541">
                  <c:v>0.29818085475773171</c:v>
                </c:pt>
                <c:pt idx="1542">
                  <c:v>0.28846380836194796</c:v>
                </c:pt>
                <c:pt idx="1543">
                  <c:v>0.27170729189405274</c:v>
                </c:pt>
                <c:pt idx="1544">
                  <c:v>0.24920838175812471</c:v>
                </c:pt>
                <c:pt idx="1545">
                  <c:v>0.25334819366151168</c:v>
                </c:pt>
                <c:pt idx="1546">
                  <c:v>0.23552811458711878</c:v>
                </c:pt>
                <c:pt idx="1547">
                  <c:v>0.2449940086149246</c:v>
                </c:pt>
                <c:pt idx="1548">
                  <c:v>0.23195418292480702</c:v>
                </c:pt>
                <c:pt idx="1549">
                  <c:v>0.21344843256738363</c:v>
                </c:pt>
                <c:pt idx="1550">
                  <c:v>0.20627251645790115</c:v>
                </c:pt>
                <c:pt idx="1551">
                  <c:v>0.21585483444901338</c:v>
                </c:pt>
                <c:pt idx="1552">
                  <c:v>0.22498604832807037</c:v>
                </c:pt>
                <c:pt idx="1553">
                  <c:v>0.23620027031280008</c:v>
                </c:pt>
                <c:pt idx="1554">
                  <c:v>0.21470147365951159</c:v>
                </c:pt>
                <c:pt idx="1555">
                  <c:v>0.22477161983701949</c:v>
                </c:pt>
                <c:pt idx="1556">
                  <c:v>0.21148413226578974</c:v>
                </c:pt>
                <c:pt idx="1557">
                  <c:v>0.20860204687662084</c:v>
                </c:pt>
                <c:pt idx="1558">
                  <c:v>0.20460711870538936</c:v>
                </c:pt>
                <c:pt idx="1559">
                  <c:v>0.2078318023197363</c:v>
                </c:pt>
                <c:pt idx="1560">
                  <c:v>0.19839808243909562</c:v>
                </c:pt>
                <c:pt idx="1561">
                  <c:v>0.19694888876666805</c:v>
                </c:pt>
                <c:pt idx="1562">
                  <c:v>0.21428064598278884</c:v>
                </c:pt>
                <c:pt idx="1563">
                  <c:v>0.20643151729154907</c:v>
                </c:pt>
                <c:pt idx="1564">
                  <c:v>0.21262346890963801</c:v>
                </c:pt>
                <c:pt idx="1565">
                  <c:v>0.21010373038657018</c:v>
                </c:pt>
                <c:pt idx="1566">
                  <c:v>0.19390193574406003</c:v>
                </c:pt>
                <c:pt idx="1567">
                  <c:v>0.19825161866909233</c:v>
                </c:pt>
                <c:pt idx="1568">
                  <c:v>0.19098117001053033</c:v>
                </c:pt>
                <c:pt idx="1569">
                  <c:v>0.21381312809792086</c:v>
                </c:pt>
                <c:pt idx="1570">
                  <c:v>0.22913750449449824</c:v>
                </c:pt>
                <c:pt idx="1571">
                  <c:v>0.236845980031299</c:v>
                </c:pt>
                <c:pt idx="1572">
                  <c:v>0.20267447431801283</c:v>
                </c:pt>
                <c:pt idx="1573">
                  <c:v>0.21760236570039562</c:v>
                </c:pt>
                <c:pt idx="1574">
                  <c:v>0.22424601741706662</c:v>
                </c:pt>
                <c:pt idx="1575">
                  <c:v>0.22708053849744986</c:v>
                </c:pt>
                <c:pt idx="1576">
                  <c:v>0.26453912599054119</c:v>
                </c:pt>
                <c:pt idx="1577">
                  <c:v>0.27499440840280664</c:v>
                </c:pt>
                <c:pt idx="1578">
                  <c:v>0.26311729014117785</c:v>
                </c:pt>
                <c:pt idx="1579">
                  <c:v>0.25339971845167991</c:v>
                </c:pt>
                <c:pt idx="1580">
                  <c:v>0.23478131948753295</c:v>
                </c:pt>
                <c:pt idx="1581">
                  <c:v>0.22087269641273158</c:v>
                </c:pt>
                <c:pt idx="1582">
                  <c:v>0.2020441366061913</c:v>
                </c:pt>
                <c:pt idx="1583">
                  <c:v>0.21038115404461158</c:v>
                </c:pt>
                <c:pt idx="1584">
                  <c:v>0.21418007345527798</c:v>
                </c:pt>
                <c:pt idx="1585">
                  <c:v>0.20876581689194451</c:v>
                </c:pt>
                <c:pt idx="1586">
                  <c:v>0.20527314601446242</c:v>
                </c:pt>
                <c:pt idx="1587">
                  <c:v>0.18951652862556764</c:v>
                </c:pt>
                <c:pt idx="1588">
                  <c:v>0.21204390074209153</c:v>
                </c:pt>
                <c:pt idx="1589">
                  <c:v>0.21310147294104426</c:v>
                </c:pt>
                <c:pt idx="1590">
                  <c:v>0.21189299884985108</c:v>
                </c:pt>
                <c:pt idx="1591">
                  <c:v>0.21362542462402082</c:v>
                </c:pt>
                <c:pt idx="1592">
                  <c:v>0.21620166630245499</c:v>
                </c:pt>
                <c:pt idx="1593">
                  <c:v>0.20909204071233164</c:v>
                </c:pt>
                <c:pt idx="1594">
                  <c:v>0.21220109474167331</c:v>
                </c:pt>
                <c:pt idx="1595">
                  <c:v>0.21734077076850308</c:v>
                </c:pt>
                <c:pt idx="1596">
                  <c:v>0.22331185658624403</c:v>
                </c:pt>
                <c:pt idx="1597">
                  <c:v>0.22260335047564667</c:v>
                </c:pt>
                <c:pt idx="1598">
                  <c:v>0.22458529526646798</c:v>
                </c:pt>
                <c:pt idx="1599">
                  <c:v>0.22315860997345099</c:v>
                </c:pt>
                <c:pt idx="1600">
                  <c:v>0.22153334595103422</c:v>
                </c:pt>
                <c:pt idx="1601">
                  <c:v>0.23041392237670413</c:v>
                </c:pt>
                <c:pt idx="1602">
                  <c:v>0.25027608384932248</c:v>
                </c:pt>
                <c:pt idx="1603">
                  <c:v>0.26115193924456692</c:v>
                </c:pt>
                <c:pt idx="1604">
                  <c:v>0.25425131217288399</c:v>
                </c:pt>
                <c:pt idx="1605">
                  <c:v>0.25767088995019849</c:v>
                </c:pt>
                <c:pt idx="1606">
                  <c:v>0.25799431877542933</c:v>
                </c:pt>
                <c:pt idx="1607">
                  <c:v>0.25277911531623887</c:v>
                </c:pt>
                <c:pt idx="1608">
                  <c:v>0.23543128883668857</c:v>
                </c:pt>
                <c:pt idx="1609">
                  <c:v>0.19893040313679344</c:v>
                </c:pt>
                <c:pt idx="1610">
                  <c:v>0.19676746193953878</c:v>
                </c:pt>
                <c:pt idx="1611">
                  <c:v>0.18575677215221076</c:v>
                </c:pt>
                <c:pt idx="1612">
                  <c:v>0.18264272857248237</c:v>
                </c:pt>
                <c:pt idx="1613">
                  <c:v>0.17860178797094017</c:v>
                </c:pt>
                <c:pt idx="1614">
                  <c:v>0.16553450952764021</c:v>
                </c:pt>
                <c:pt idx="1615">
                  <c:v>0.17203803587206448</c:v>
                </c:pt>
                <c:pt idx="1616">
                  <c:v>0.1770838332383069</c:v>
                </c:pt>
                <c:pt idx="1617">
                  <c:v>0.16053060950131998</c:v>
                </c:pt>
                <c:pt idx="1618">
                  <c:v>0.15663562151425028</c:v>
                </c:pt>
                <c:pt idx="1619">
                  <c:v>0.13378383192640192</c:v>
                </c:pt>
                <c:pt idx="1620">
                  <c:v>0.12673374850553318</c:v>
                </c:pt>
                <c:pt idx="1621">
                  <c:v>0.11685655411735502</c:v>
                </c:pt>
                <c:pt idx="1622">
                  <c:v>0.12422880343941818</c:v>
                </c:pt>
                <c:pt idx="1623">
                  <c:v>0.10556478005658654</c:v>
                </c:pt>
                <c:pt idx="1624">
                  <c:v>8.2092433565549378E-2</c:v>
                </c:pt>
                <c:pt idx="1625">
                  <c:v>6.9852223606150732E-2</c:v>
                </c:pt>
                <c:pt idx="1626">
                  <c:v>7.1760737095868249E-2</c:v>
                </c:pt>
                <c:pt idx="1627">
                  <c:v>6.4023300640363087E-2</c:v>
                </c:pt>
                <c:pt idx="1628">
                  <c:v>6.6350500122126357E-2</c:v>
                </c:pt>
                <c:pt idx="1629">
                  <c:v>5.780567718896179E-2</c:v>
                </c:pt>
                <c:pt idx="1630">
                  <c:v>4.4978304093141949E-2</c:v>
                </c:pt>
                <c:pt idx="1631">
                  <c:v>6.000334257526499E-2</c:v>
                </c:pt>
                <c:pt idx="1632">
                  <c:v>7.4008025419392401E-2</c:v>
                </c:pt>
                <c:pt idx="1633">
                  <c:v>7.8584045229155602E-2</c:v>
                </c:pt>
                <c:pt idx="1634">
                  <c:v>7.4953357432995471E-2</c:v>
                </c:pt>
                <c:pt idx="1635">
                  <c:v>7.2854480914072803E-2</c:v>
                </c:pt>
                <c:pt idx="1636">
                  <c:v>6.3733472582984396E-2</c:v>
                </c:pt>
                <c:pt idx="1637">
                  <c:v>7.6345397940220716E-2</c:v>
                </c:pt>
                <c:pt idx="1638">
                  <c:v>6.4020371914613058E-2</c:v>
                </c:pt>
                <c:pt idx="1639">
                  <c:v>6.3931111509495306E-2</c:v>
                </c:pt>
                <c:pt idx="1640">
                  <c:v>7.0303749231313634E-2</c:v>
                </c:pt>
                <c:pt idx="1641">
                  <c:v>4.9539569464681563E-2</c:v>
                </c:pt>
                <c:pt idx="1642">
                  <c:v>6.9287285027247347E-2</c:v>
                </c:pt>
                <c:pt idx="1643">
                  <c:v>7.1259756971477128E-2</c:v>
                </c:pt>
                <c:pt idx="1644">
                  <c:v>9.2469583141706183E-2</c:v>
                </c:pt>
                <c:pt idx="1645">
                  <c:v>5.9660841806176854E-2</c:v>
                </c:pt>
                <c:pt idx="1646">
                  <c:v>5.1450738974506964E-2</c:v>
                </c:pt>
                <c:pt idx="1647">
                  <c:v>4.7164780709851944E-2</c:v>
                </c:pt>
                <c:pt idx="1648">
                  <c:v>7.4633903103888529E-3</c:v>
                </c:pt>
                <c:pt idx="1649">
                  <c:v>6.7691723274752209E-3</c:v>
                </c:pt>
                <c:pt idx="1650">
                  <c:v>2.1708840909873545E-2</c:v>
                </c:pt>
                <c:pt idx="1651">
                  <c:v>2.9655812786121429E-2</c:v>
                </c:pt>
                <c:pt idx="1652">
                  <c:v>3.0151505937298595E-2</c:v>
                </c:pt>
                <c:pt idx="1653">
                  <c:v>2.4399761504709828E-2</c:v>
                </c:pt>
                <c:pt idx="1654">
                  <c:v>5.0647174041834303E-2</c:v>
                </c:pt>
                <c:pt idx="1655">
                  <c:v>6.0159253441293997E-2</c:v>
                </c:pt>
                <c:pt idx="1656">
                  <c:v>5.8138048638648902E-2</c:v>
                </c:pt>
                <c:pt idx="1657">
                  <c:v>5.571193233355036E-2</c:v>
                </c:pt>
                <c:pt idx="1658">
                  <c:v>5.3765279755099378E-2</c:v>
                </c:pt>
                <c:pt idx="1659">
                  <c:v>4.9584310998345454E-2</c:v>
                </c:pt>
                <c:pt idx="1660">
                  <c:v>3.3368954306548397E-2</c:v>
                </c:pt>
                <c:pt idx="1661">
                  <c:v>3.1991765604690976E-2</c:v>
                </c:pt>
                <c:pt idx="1662">
                  <c:v>3.4861121541713377E-2</c:v>
                </c:pt>
                <c:pt idx="1663">
                  <c:v>2.6583032196403955E-2</c:v>
                </c:pt>
                <c:pt idx="1664">
                  <c:v>2.3630892859583356E-2</c:v>
                </c:pt>
                <c:pt idx="1665">
                  <c:v>8.9607244561057415E-3</c:v>
                </c:pt>
                <c:pt idx="1666">
                  <c:v>8.296108547973937E-3</c:v>
                </c:pt>
                <c:pt idx="1667">
                  <c:v>2.4937057498991579E-2</c:v>
                </c:pt>
                <c:pt idx="1668">
                  <c:v>1.8978345404688683E-2</c:v>
                </c:pt>
                <c:pt idx="1669">
                  <c:v>4.7619599932288894E-3</c:v>
                </c:pt>
                <c:pt idx="1670">
                  <c:v>2.0964130819729754E-2</c:v>
                </c:pt>
                <c:pt idx="1671">
                  <c:v>2.6366277944706938E-2</c:v>
                </c:pt>
                <c:pt idx="1672">
                  <c:v>3.0076158059804219E-2</c:v>
                </c:pt>
                <c:pt idx="1673">
                  <c:v>3.5285499218660796E-2</c:v>
                </c:pt>
                <c:pt idx="1674">
                  <c:v>5.3322003527073981E-2</c:v>
                </c:pt>
                <c:pt idx="1675">
                  <c:v>4.9974298808877625E-2</c:v>
                </c:pt>
                <c:pt idx="1676">
                  <c:v>5.0886303500398473E-2</c:v>
                </c:pt>
                <c:pt idx="1677">
                  <c:v>4.4347662440980193E-2</c:v>
                </c:pt>
                <c:pt idx="1678">
                  <c:v>4.3885001646669627E-2</c:v>
                </c:pt>
                <c:pt idx="1679">
                  <c:v>5.3389720476246995E-2</c:v>
                </c:pt>
                <c:pt idx="1680">
                  <c:v>7.1917829375235331E-2</c:v>
                </c:pt>
                <c:pt idx="1681">
                  <c:v>7.9944569289890827E-2</c:v>
                </c:pt>
                <c:pt idx="1682">
                  <c:v>9.5170613437862345E-2</c:v>
                </c:pt>
                <c:pt idx="1683">
                  <c:v>6.681427400756898E-2</c:v>
                </c:pt>
                <c:pt idx="1684">
                  <c:v>5.6843533911490753E-2</c:v>
                </c:pt>
                <c:pt idx="1685">
                  <c:v>5.5674227847436433E-2</c:v>
                </c:pt>
                <c:pt idx="1686">
                  <c:v>3.9461682009011304E-2</c:v>
                </c:pt>
                <c:pt idx="1687">
                  <c:v>6.4567234194376169E-2</c:v>
                </c:pt>
                <c:pt idx="1688">
                  <c:v>6.9285631901202099E-2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29-4344-A6F4-53BF726A8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590160"/>
        <c:axId val="617599760"/>
      </c:scatterChart>
      <c:valAx>
        <c:axId val="617590160"/>
        <c:scaling>
          <c:orientation val="minMax"/>
          <c:max val="17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99760"/>
        <c:crosses val="autoZero"/>
        <c:crossBetween val="midCat"/>
      </c:valAx>
      <c:valAx>
        <c:axId val="61759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90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200"/>
              <a:t>Final</a:t>
            </a:r>
            <a:r>
              <a:rPr lang="en-GB" sz="2200" baseline="0"/>
              <a:t> Mean Reversion + Sentiment Model </a:t>
            </a:r>
            <a:r>
              <a:rPr lang="en-GB" sz="2200"/>
              <a:t>vs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Metals Benchmark</c:v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Main!$FJ$3:$FJ$1691</c:f>
              <c:numCache>
                <c:formatCode>0.00</c:formatCode>
                <c:ptCount val="168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  <c:pt idx="255">
                  <c:v>257</c:v>
                </c:pt>
                <c:pt idx="256">
                  <c:v>258</c:v>
                </c:pt>
                <c:pt idx="257">
                  <c:v>259</c:v>
                </c:pt>
                <c:pt idx="258">
                  <c:v>260</c:v>
                </c:pt>
                <c:pt idx="259">
                  <c:v>261</c:v>
                </c:pt>
                <c:pt idx="260">
                  <c:v>262</c:v>
                </c:pt>
                <c:pt idx="261">
                  <c:v>263</c:v>
                </c:pt>
                <c:pt idx="262">
                  <c:v>264</c:v>
                </c:pt>
                <c:pt idx="263">
                  <c:v>265</c:v>
                </c:pt>
                <c:pt idx="264">
                  <c:v>266</c:v>
                </c:pt>
                <c:pt idx="265">
                  <c:v>267</c:v>
                </c:pt>
                <c:pt idx="266">
                  <c:v>268</c:v>
                </c:pt>
                <c:pt idx="267">
                  <c:v>269</c:v>
                </c:pt>
                <c:pt idx="268">
                  <c:v>270</c:v>
                </c:pt>
                <c:pt idx="269">
                  <c:v>271</c:v>
                </c:pt>
                <c:pt idx="270">
                  <c:v>272</c:v>
                </c:pt>
                <c:pt idx="271">
                  <c:v>273</c:v>
                </c:pt>
                <c:pt idx="272">
                  <c:v>274</c:v>
                </c:pt>
                <c:pt idx="273">
                  <c:v>275</c:v>
                </c:pt>
                <c:pt idx="274">
                  <c:v>276</c:v>
                </c:pt>
                <c:pt idx="275">
                  <c:v>277</c:v>
                </c:pt>
                <c:pt idx="276">
                  <c:v>278</c:v>
                </c:pt>
                <c:pt idx="277">
                  <c:v>279</c:v>
                </c:pt>
                <c:pt idx="278">
                  <c:v>280</c:v>
                </c:pt>
                <c:pt idx="279">
                  <c:v>281</c:v>
                </c:pt>
                <c:pt idx="280">
                  <c:v>282</c:v>
                </c:pt>
                <c:pt idx="281">
                  <c:v>283</c:v>
                </c:pt>
                <c:pt idx="282">
                  <c:v>284</c:v>
                </c:pt>
                <c:pt idx="283">
                  <c:v>285</c:v>
                </c:pt>
                <c:pt idx="284">
                  <c:v>286</c:v>
                </c:pt>
                <c:pt idx="285">
                  <c:v>287</c:v>
                </c:pt>
                <c:pt idx="286">
                  <c:v>288</c:v>
                </c:pt>
                <c:pt idx="287">
                  <c:v>289</c:v>
                </c:pt>
                <c:pt idx="288">
                  <c:v>290</c:v>
                </c:pt>
                <c:pt idx="289">
                  <c:v>291</c:v>
                </c:pt>
                <c:pt idx="290">
                  <c:v>292</c:v>
                </c:pt>
                <c:pt idx="291">
                  <c:v>293</c:v>
                </c:pt>
                <c:pt idx="292">
                  <c:v>294</c:v>
                </c:pt>
                <c:pt idx="293">
                  <c:v>295</c:v>
                </c:pt>
                <c:pt idx="294">
                  <c:v>296</c:v>
                </c:pt>
                <c:pt idx="295">
                  <c:v>297</c:v>
                </c:pt>
                <c:pt idx="296">
                  <c:v>298</c:v>
                </c:pt>
                <c:pt idx="297">
                  <c:v>299</c:v>
                </c:pt>
                <c:pt idx="298">
                  <c:v>300</c:v>
                </c:pt>
                <c:pt idx="299">
                  <c:v>301</c:v>
                </c:pt>
                <c:pt idx="300">
                  <c:v>302</c:v>
                </c:pt>
                <c:pt idx="301">
                  <c:v>303</c:v>
                </c:pt>
                <c:pt idx="302">
                  <c:v>304</c:v>
                </c:pt>
                <c:pt idx="303">
                  <c:v>305</c:v>
                </c:pt>
                <c:pt idx="304">
                  <c:v>306</c:v>
                </c:pt>
                <c:pt idx="305">
                  <c:v>307</c:v>
                </c:pt>
                <c:pt idx="306">
                  <c:v>308</c:v>
                </c:pt>
                <c:pt idx="307">
                  <c:v>309</c:v>
                </c:pt>
                <c:pt idx="308">
                  <c:v>310</c:v>
                </c:pt>
                <c:pt idx="309">
                  <c:v>311</c:v>
                </c:pt>
                <c:pt idx="310">
                  <c:v>312</c:v>
                </c:pt>
                <c:pt idx="311">
                  <c:v>313</c:v>
                </c:pt>
                <c:pt idx="312">
                  <c:v>314</c:v>
                </c:pt>
                <c:pt idx="313">
                  <c:v>315</c:v>
                </c:pt>
                <c:pt idx="314">
                  <c:v>316</c:v>
                </c:pt>
                <c:pt idx="315">
                  <c:v>317</c:v>
                </c:pt>
                <c:pt idx="316">
                  <c:v>318</c:v>
                </c:pt>
                <c:pt idx="317">
                  <c:v>319</c:v>
                </c:pt>
                <c:pt idx="318">
                  <c:v>320</c:v>
                </c:pt>
                <c:pt idx="319">
                  <c:v>321</c:v>
                </c:pt>
                <c:pt idx="320">
                  <c:v>322</c:v>
                </c:pt>
                <c:pt idx="321">
                  <c:v>323</c:v>
                </c:pt>
                <c:pt idx="322">
                  <c:v>324</c:v>
                </c:pt>
                <c:pt idx="323">
                  <c:v>325</c:v>
                </c:pt>
                <c:pt idx="324">
                  <c:v>326</c:v>
                </c:pt>
                <c:pt idx="325">
                  <c:v>327</c:v>
                </c:pt>
                <c:pt idx="326">
                  <c:v>328</c:v>
                </c:pt>
                <c:pt idx="327">
                  <c:v>329</c:v>
                </c:pt>
                <c:pt idx="328">
                  <c:v>330</c:v>
                </c:pt>
                <c:pt idx="329">
                  <c:v>331</c:v>
                </c:pt>
                <c:pt idx="330">
                  <c:v>332</c:v>
                </c:pt>
                <c:pt idx="331">
                  <c:v>333</c:v>
                </c:pt>
                <c:pt idx="332">
                  <c:v>334</c:v>
                </c:pt>
                <c:pt idx="333">
                  <c:v>335</c:v>
                </c:pt>
                <c:pt idx="334">
                  <c:v>336</c:v>
                </c:pt>
                <c:pt idx="335">
                  <c:v>337</c:v>
                </c:pt>
                <c:pt idx="336">
                  <c:v>338</c:v>
                </c:pt>
                <c:pt idx="337">
                  <c:v>339</c:v>
                </c:pt>
                <c:pt idx="338">
                  <c:v>340</c:v>
                </c:pt>
                <c:pt idx="339">
                  <c:v>341</c:v>
                </c:pt>
                <c:pt idx="340">
                  <c:v>342</c:v>
                </c:pt>
                <c:pt idx="341">
                  <c:v>343</c:v>
                </c:pt>
                <c:pt idx="342">
                  <c:v>344</c:v>
                </c:pt>
                <c:pt idx="343">
                  <c:v>345</c:v>
                </c:pt>
                <c:pt idx="344">
                  <c:v>346</c:v>
                </c:pt>
                <c:pt idx="345">
                  <c:v>347</c:v>
                </c:pt>
                <c:pt idx="346">
                  <c:v>348</c:v>
                </c:pt>
                <c:pt idx="347">
                  <c:v>349</c:v>
                </c:pt>
                <c:pt idx="348">
                  <c:v>350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380</c:v>
                </c:pt>
                <c:pt idx="379">
                  <c:v>381</c:v>
                </c:pt>
                <c:pt idx="380">
                  <c:v>382</c:v>
                </c:pt>
                <c:pt idx="381">
                  <c:v>383</c:v>
                </c:pt>
                <c:pt idx="382">
                  <c:v>384</c:v>
                </c:pt>
                <c:pt idx="383">
                  <c:v>385</c:v>
                </c:pt>
                <c:pt idx="384">
                  <c:v>386</c:v>
                </c:pt>
                <c:pt idx="385">
                  <c:v>387</c:v>
                </c:pt>
                <c:pt idx="386">
                  <c:v>388</c:v>
                </c:pt>
                <c:pt idx="387">
                  <c:v>389</c:v>
                </c:pt>
                <c:pt idx="388">
                  <c:v>390</c:v>
                </c:pt>
                <c:pt idx="389">
                  <c:v>391</c:v>
                </c:pt>
                <c:pt idx="390">
                  <c:v>392</c:v>
                </c:pt>
                <c:pt idx="391">
                  <c:v>393</c:v>
                </c:pt>
                <c:pt idx="392">
                  <c:v>394</c:v>
                </c:pt>
                <c:pt idx="393">
                  <c:v>395</c:v>
                </c:pt>
                <c:pt idx="394">
                  <c:v>396</c:v>
                </c:pt>
                <c:pt idx="395">
                  <c:v>397</c:v>
                </c:pt>
                <c:pt idx="396">
                  <c:v>398</c:v>
                </c:pt>
                <c:pt idx="397">
                  <c:v>399</c:v>
                </c:pt>
                <c:pt idx="398">
                  <c:v>400</c:v>
                </c:pt>
                <c:pt idx="399">
                  <c:v>401</c:v>
                </c:pt>
                <c:pt idx="400">
                  <c:v>402</c:v>
                </c:pt>
                <c:pt idx="401">
                  <c:v>403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421</c:v>
                </c:pt>
                <c:pt idx="420">
                  <c:v>422</c:v>
                </c:pt>
                <c:pt idx="421">
                  <c:v>423</c:v>
                </c:pt>
                <c:pt idx="422">
                  <c:v>424</c:v>
                </c:pt>
                <c:pt idx="423">
                  <c:v>425</c:v>
                </c:pt>
                <c:pt idx="424">
                  <c:v>426</c:v>
                </c:pt>
                <c:pt idx="425">
                  <c:v>427</c:v>
                </c:pt>
                <c:pt idx="426">
                  <c:v>428</c:v>
                </c:pt>
                <c:pt idx="427">
                  <c:v>429</c:v>
                </c:pt>
                <c:pt idx="428">
                  <c:v>430</c:v>
                </c:pt>
                <c:pt idx="429">
                  <c:v>431</c:v>
                </c:pt>
                <c:pt idx="430">
                  <c:v>432</c:v>
                </c:pt>
                <c:pt idx="431">
                  <c:v>433</c:v>
                </c:pt>
                <c:pt idx="432">
                  <c:v>434</c:v>
                </c:pt>
                <c:pt idx="433">
                  <c:v>435</c:v>
                </c:pt>
                <c:pt idx="434">
                  <c:v>436</c:v>
                </c:pt>
                <c:pt idx="435">
                  <c:v>437</c:v>
                </c:pt>
                <c:pt idx="436">
                  <c:v>438</c:v>
                </c:pt>
                <c:pt idx="437">
                  <c:v>439</c:v>
                </c:pt>
                <c:pt idx="438">
                  <c:v>440</c:v>
                </c:pt>
                <c:pt idx="439">
                  <c:v>441</c:v>
                </c:pt>
                <c:pt idx="440">
                  <c:v>442</c:v>
                </c:pt>
                <c:pt idx="441">
                  <c:v>443</c:v>
                </c:pt>
                <c:pt idx="442">
                  <c:v>444</c:v>
                </c:pt>
                <c:pt idx="443">
                  <c:v>445</c:v>
                </c:pt>
                <c:pt idx="444">
                  <c:v>446</c:v>
                </c:pt>
                <c:pt idx="445">
                  <c:v>447</c:v>
                </c:pt>
                <c:pt idx="446">
                  <c:v>448</c:v>
                </c:pt>
                <c:pt idx="447">
                  <c:v>449</c:v>
                </c:pt>
                <c:pt idx="448">
                  <c:v>450</c:v>
                </c:pt>
                <c:pt idx="449">
                  <c:v>451</c:v>
                </c:pt>
                <c:pt idx="450">
                  <c:v>452</c:v>
                </c:pt>
                <c:pt idx="451">
                  <c:v>453</c:v>
                </c:pt>
                <c:pt idx="452">
                  <c:v>454</c:v>
                </c:pt>
                <c:pt idx="453">
                  <c:v>455</c:v>
                </c:pt>
                <c:pt idx="454">
                  <c:v>456</c:v>
                </c:pt>
                <c:pt idx="455">
                  <c:v>457</c:v>
                </c:pt>
                <c:pt idx="456">
                  <c:v>458</c:v>
                </c:pt>
                <c:pt idx="457">
                  <c:v>459</c:v>
                </c:pt>
                <c:pt idx="458">
                  <c:v>460</c:v>
                </c:pt>
                <c:pt idx="459">
                  <c:v>461</c:v>
                </c:pt>
                <c:pt idx="460">
                  <c:v>462</c:v>
                </c:pt>
                <c:pt idx="461">
                  <c:v>463</c:v>
                </c:pt>
                <c:pt idx="462">
                  <c:v>464</c:v>
                </c:pt>
                <c:pt idx="463">
                  <c:v>465</c:v>
                </c:pt>
                <c:pt idx="464">
                  <c:v>466</c:v>
                </c:pt>
                <c:pt idx="465">
                  <c:v>467</c:v>
                </c:pt>
                <c:pt idx="466">
                  <c:v>468</c:v>
                </c:pt>
                <c:pt idx="467">
                  <c:v>469</c:v>
                </c:pt>
                <c:pt idx="468">
                  <c:v>470</c:v>
                </c:pt>
                <c:pt idx="469">
                  <c:v>471</c:v>
                </c:pt>
                <c:pt idx="470">
                  <c:v>472</c:v>
                </c:pt>
                <c:pt idx="471">
                  <c:v>473</c:v>
                </c:pt>
                <c:pt idx="472">
                  <c:v>474</c:v>
                </c:pt>
                <c:pt idx="473">
                  <c:v>475</c:v>
                </c:pt>
                <c:pt idx="474">
                  <c:v>476</c:v>
                </c:pt>
                <c:pt idx="475">
                  <c:v>477</c:v>
                </c:pt>
                <c:pt idx="476">
                  <c:v>478</c:v>
                </c:pt>
                <c:pt idx="477">
                  <c:v>479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612</c:v>
                </c:pt>
                <c:pt idx="611">
                  <c:v>613</c:v>
                </c:pt>
                <c:pt idx="612">
                  <c:v>614</c:v>
                </c:pt>
                <c:pt idx="613">
                  <c:v>615</c:v>
                </c:pt>
                <c:pt idx="614">
                  <c:v>616</c:v>
                </c:pt>
                <c:pt idx="615">
                  <c:v>617</c:v>
                </c:pt>
                <c:pt idx="616">
                  <c:v>618</c:v>
                </c:pt>
                <c:pt idx="617">
                  <c:v>619</c:v>
                </c:pt>
                <c:pt idx="618">
                  <c:v>620</c:v>
                </c:pt>
                <c:pt idx="619">
                  <c:v>621</c:v>
                </c:pt>
                <c:pt idx="620">
                  <c:v>622</c:v>
                </c:pt>
                <c:pt idx="621">
                  <c:v>623</c:v>
                </c:pt>
                <c:pt idx="622">
                  <c:v>624</c:v>
                </c:pt>
                <c:pt idx="623">
                  <c:v>625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637</c:v>
                </c:pt>
                <c:pt idx="636">
                  <c:v>638</c:v>
                </c:pt>
                <c:pt idx="637">
                  <c:v>639</c:v>
                </c:pt>
                <c:pt idx="638">
                  <c:v>640</c:v>
                </c:pt>
                <c:pt idx="639">
                  <c:v>641</c:v>
                </c:pt>
                <c:pt idx="640">
                  <c:v>642</c:v>
                </c:pt>
                <c:pt idx="641">
                  <c:v>643</c:v>
                </c:pt>
                <c:pt idx="642">
                  <c:v>644</c:v>
                </c:pt>
                <c:pt idx="643">
                  <c:v>645</c:v>
                </c:pt>
                <c:pt idx="644">
                  <c:v>646</c:v>
                </c:pt>
                <c:pt idx="645">
                  <c:v>647</c:v>
                </c:pt>
                <c:pt idx="646">
                  <c:v>648</c:v>
                </c:pt>
                <c:pt idx="647">
                  <c:v>649</c:v>
                </c:pt>
                <c:pt idx="648">
                  <c:v>650</c:v>
                </c:pt>
                <c:pt idx="649">
                  <c:v>651</c:v>
                </c:pt>
                <c:pt idx="650">
                  <c:v>652</c:v>
                </c:pt>
                <c:pt idx="651">
                  <c:v>653</c:v>
                </c:pt>
                <c:pt idx="652">
                  <c:v>654</c:v>
                </c:pt>
                <c:pt idx="653">
                  <c:v>655</c:v>
                </c:pt>
                <c:pt idx="654">
                  <c:v>656</c:v>
                </c:pt>
                <c:pt idx="655">
                  <c:v>657</c:v>
                </c:pt>
                <c:pt idx="656">
                  <c:v>658</c:v>
                </c:pt>
                <c:pt idx="657">
                  <c:v>659</c:v>
                </c:pt>
                <c:pt idx="658">
                  <c:v>660</c:v>
                </c:pt>
                <c:pt idx="659">
                  <c:v>661</c:v>
                </c:pt>
                <c:pt idx="660">
                  <c:v>662</c:v>
                </c:pt>
                <c:pt idx="661">
                  <c:v>663</c:v>
                </c:pt>
                <c:pt idx="662">
                  <c:v>664</c:v>
                </c:pt>
                <c:pt idx="663">
                  <c:v>665</c:v>
                </c:pt>
                <c:pt idx="664">
                  <c:v>666</c:v>
                </c:pt>
                <c:pt idx="665">
                  <c:v>667</c:v>
                </c:pt>
                <c:pt idx="666">
                  <c:v>668</c:v>
                </c:pt>
                <c:pt idx="667">
                  <c:v>669</c:v>
                </c:pt>
                <c:pt idx="668">
                  <c:v>670</c:v>
                </c:pt>
                <c:pt idx="669">
                  <c:v>671</c:v>
                </c:pt>
                <c:pt idx="670">
                  <c:v>672</c:v>
                </c:pt>
                <c:pt idx="671">
                  <c:v>673</c:v>
                </c:pt>
                <c:pt idx="672">
                  <c:v>674</c:v>
                </c:pt>
                <c:pt idx="673">
                  <c:v>675</c:v>
                </c:pt>
                <c:pt idx="674">
                  <c:v>676</c:v>
                </c:pt>
                <c:pt idx="675">
                  <c:v>677</c:v>
                </c:pt>
                <c:pt idx="676">
                  <c:v>678</c:v>
                </c:pt>
                <c:pt idx="677">
                  <c:v>679</c:v>
                </c:pt>
                <c:pt idx="678">
                  <c:v>680</c:v>
                </c:pt>
                <c:pt idx="679">
                  <c:v>681</c:v>
                </c:pt>
                <c:pt idx="680">
                  <c:v>682</c:v>
                </c:pt>
                <c:pt idx="681">
                  <c:v>683</c:v>
                </c:pt>
                <c:pt idx="682">
                  <c:v>684</c:v>
                </c:pt>
                <c:pt idx="683">
                  <c:v>685</c:v>
                </c:pt>
                <c:pt idx="684">
                  <c:v>686</c:v>
                </c:pt>
                <c:pt idx="685">
                  <c:v>687</c:v>
                </c:pt>
                <c:pt idx="686">
                  <c:v>688</c:v>
                </c:pt>
                <c:pt idx="687">
                  <c:v>689</c:v>
                </c:pt>
                <c:pt idx="688">
                  <c:v>690</c:v>
                </c:pt>
                <c:pt idx="689">
                  <c:v>691</c:v>
                </c:pt>
                <c:pt idx="690">
                  <c:v>692</c:v>
                </c:pt>
                <c:pt idx="691">
                  <c:v>693</c:v>
                </c:pt>
                <c:pt idx="692">
                  <c:v>694</c:v>
                </c:pt>
                <c:pt idx="693">
                  <c:v>695</c:v>
                </c:pt>
                <c:pt idx="694">
                  <c:v>696</c:v>
                </c:pt>
                <c:pt idx="695">
                  <c:v>697</c:v>
                </c:pt>
                <c:pt idx="696">
                  <c:v>698</c:v>
                </c:pt>
                <c:pt idx="697">
                  <c:v>699</c:v>
                </c:pt>
                <c:pt idx="698">
                  <c:v>700</c:v>
                </c:pt>
                <c:pt idx="699">
                  <c:v>701</c:v>
                </c:pt>
                <c:pt idx="700">
                  <c:v>702</c:v>
                </c:pt>
                <c:pt idx="701">
                  <c:v>703</c:v>
                </c:pt>
                <c:pt idx="702">
                  <c:v>704</c:v>
                </c:pt>
                <c:pt idx="703">
                  <c:v>705</c:v>
                </c:pt>
                <c:pt idx="704">
                  <c:v>706</c:v>
                </c:pt>
                <c:pt idx="705">
                  <c:v>707</c:v>
                </c:pt>
                <c:pt idx="706">
                  <c:v>708</c:v>
                </c:pt>
                <c:pt idx="707">
                  <c:v>709</c:v>
                </c:pt>
                <c:pt idx="708">
                  <c:v>710</c:v>
                </c:pt>
                <c:pt idx="709">
                  <c:v>711</c:v>
                </c:pt>
                <c:pt idx="710">
                  <c:v>712</c:v>
                </c:pt>
                <c:pt idx="711">
                  <c:v>713</c:v>
                </c:pt>
                <c:pt idx="712">
                  <c:v>714</c:v>
                </c:pt>
                <c:pt idx="713">
                  <c:v>715</c:v>
                </c:pt>
                <c:pt idx="714">
                  <c:v>716</c:v>
                </c:pt>
                <c:pt idx="715">
                  <c:v>717</c:v>
                </c:pt>
                <c:pt idx="716">
                  <c:v>718</c:v>
                </c:pt>
                <c:pt idx="717">
                  <c:v>719</c:v>
                </c:pt>
                <c:pt idx="718">
                  <c:v>720</c:v>
                </c:pt>
                <c:pt idx="719">
                  <c:v>721</c:v>
                </c:pt>
                <c:pt idx="720">
                  <c:v>722</c:v>
                </c:pt>
                <c:pt idx="721">
                  <c:v>723</c:v>
                </c:pt>
                <c:pt idx="722">
                  <c:v>724</c:v>
                </c:pt>
                <c:pt idx="723">
                  <c:v>725</c:v>
                </c:pt>
                <c:pt idx="724">
                  <c:v>726</c:v>
                </c:pt>
                <c:pt idx="725">
                  <c:v>727</c:v>
                </c:pt>
                <c:pt idx="726">
                  <c:v>728</c:v>
                </c:pt>
                <c:pt idx="727">
                  <c:v>729</c:v>
                </c:pt>
                <c:pt idx="728">
                  <c:v>730</c:v>
                </c:pt>
                <c:pt idx="729">
                  <c:v>731</c:v>
                </c:pt>
                <c:pt idx="730">
                  <c:v>732</c:v>
                </c:pt>
                <c:pt idx="731">
                  <c:v>733</c:v>
                </c:pt>
                <c:pt idx="732">
                  <c:v>734</c:v>
                </c:pt>
                <c:pt idx="733">
                  <c:v>735</c:v>
                </c:pt>
                <c:pt idx="734">
                  <c:v>736</c:v>
                </c:pt>
                <c:pt idx="735">
                  <c:v>737</c:v>
                </c:pt>
                <c:pt idx="736">
                  <c:v>738</c:v>
                </c:pt>
                <c:pt idx="737">
                  <c:v>739</c:v>
                </c:pt>
                <c:pt idx="738">
                  <c:v>740</c:v>
                </c:pt>
                <c:pt idx="739">
                  <c:v>741</c:v>
                </c:pt>
                <c:pt idx="740">
                  <c:v>742</c:v>
                </c:pt>
                <c:pt idx="741">
                  <c:v>743</c:v>
                </c:pt>
                <c:pt idx="742">
                  <c:v>744</c:v>
                </c:pt>
                <c:pt idx="743">
                  <c:v>745</c:v>
                </c:pt>
                <c:pt idx="744">
                  <c:v>746</c:v>
                </c:pt>
                <c:pt idx="745">
                  <c:v>747</c:v>
                </c:pt>
                <c:pt idx="746">
                  <c:v>748</c:v>
                </c:pt>
                <c:pt idx="747">
                  <c:v>749</c:v>
                </c:pt>
                <c:pt idx="748">
                  <c:v>750</c:v>
                </c:pt>
                <c:pt idx="749">
                  <c:v>751</c:v>
                </c:pt>
                <c:pt idx="750">
                  <c:v>752</c:v>
                </c:pt>
                <c:pt idx="751">
                  <c:v>753</c:v>
                </c:pt>
                <c:pt idx="752">
                  <c:v>754</c:v>
                </c:pt>
                <c:pt idx="753">
                  <c:v>755</c:v>
                </c:pt>
                <c:pt idx="754">
                  <c:v>756</c:v>
                </c:pt>
                <c:pt idx="755">
                  <c:v>757</c:v>
                </c:pt>
                <c:pt idx="756">
                  <c:v>758</c:v>
                </c:pt>
                <c:pt idx="757">
                  <c:v>759</c:v>
                </c:pt>
                <c:pt idx="758">
                  <c:v>760</c:v>
                </c:pt>
                <c:pt idx="759">
                  <c:v>761</c:v>
                </c:pt>
                <c:pt idx="760">
                  <c:v>762</c:v>
                </c:pt>
                <c:pt idx="761">
                  <c:v>763</c:v>
                </c:pt>
                <c:pt idx="762">
                  <c:v>764</c:v>
                </c:pt>
                <c:pt idx="763">
                  <c:v>765</c:v>
                </c:pt>
                <c:pt idx="764">
                  <c:v>766</c:v>
                </c:pt>
                <c:pt idx="765">
                  <c:v>767</c:v>
                </c:pt>
                <c:pt idx="766">
                  <c:v>768</c:v>
                </c:pt>
                <c:pt idx="767">
                  <c:v>769</c:v>
                </c:pt>
                <c:pt idx="768">
                  <c:v>770</c:v>
                </c:pt>
                <c:pt idx="769">
                  <c:v>771</c:v>
                </c:pt>
                <c:pt idx="770">
                  <c:v>772</c:v>
                </c:pt>
                <c:pt idx="771">
                  <c:v>773</c:v>
                </c:pt>
                <c:pt idx="772">
                  <c:v>774</c:v>
                </c:pt>
                <c:pt idx="773">
                  <c:v>775</c:v>
                </c:pt>
                <c:pt idx="774">
                  <c:v>776</c:v>
                </c:pt>
                <c:pt idx="775">
                  <c:v>777</c:v>
                </c:pt>
                <c:pt idx="776">
                  <c:v>778</c:v>
                </c:pt>
                <c:pt idx="777">
                  <c:v>779</c:v>
                </c:pt>
                <c:pt idx="778">
                  <c:v>780</c:v>
                </c:pt>
                <c:pt idx="779">
                  <c:v>781</c:v>
                </c:pt>
                <c:pt idx="780">
                  <c:v>782</c:v>
                </c:pt>
                <c:pt idx="781">
                  <c:v>783</c:v>
                </c:pt>
                <c:pt idx="782">
                  <c:v>784</c:v>
                </c:pt>
                <c:pt idx="783">
                  <c:v>785</c:v>
                </c:pt>
                <c:pt idx="784">
                  <c:v>786</c:v>
                </c:pt>
                <c:pt idx="785">
                  <c:v>787</c:v>
                </c:pt>
                <c:pt idx="786">
                  <c:v>788</c:v>
                </c:pt>
                <c:pt idx="787">
                  <c:v>789</c:v>
                </c:pt>
                <c:pt idx="788">
                  <c:v>790</c:v>
                </c:pt>
                <c:pt idx="789">
                  <c:v>791</c:v>
                </c:pt>
                <c:pt idx="790">
                  <c:v>792</c:v>
                </c:pt>
                <c:pt idx="791">
                  <c:v>793</c:v>
                </c:pt>
                <c:pt idx="792">
                  <c:v>794</c:v>
                </c:pt>
                <c:pt idx="793">
                  <c:v>795</c:v>
                </c:pt>
                <c:pt idx="794">
                  <c:v>796</c:v>
                </c:pt>
                <c:pt idx="795">
                  <c:v>797</c:v>
                </c:pt>
                <c:pt idx="796">
                  <c:v>798</c:v>
                </c:pt>
                <c:pt idx="797">
                  <c:v>799</c:v>
                </c:pt>
                <c:pt idx="798">
                  <c:v>800</c:v>
                </c:pt>
                <c:pt idx="799">
                  <c:v>801</c:v>
                </c:pt>
                <c:pt idx="800">
                  <c:v>802</c:v>
                </c:pt>
                <c:pt idx="801">
                  <c:v>803</c:v>
                </c:pt>
                <c:pt idx="802">
                  <c:v>804</c:v>
                </c:pt>
                <c:pt idx="803">
                  <c:v>805</c:v>
                </c:pt>
                <c:pt idx="804">
                  <c:v>806</c:v>
                </c:pt>
                <c:pt idx="805">
                  <c:v>807</c:v>
                </c:pt>
                <c:pt idx="806">
                  <c:v>808</c:v>
                </c:pt>
                <c:pt idx="807">
                  <c:v>809</c:v>
                </c:pt>
                <c:pt idx="808">
                  <c:v>810</c:v>
                </c:pt>
                <c:pt idx="809">
                  <c:v>811</c:v>
                </c:pt>
                <c:pt idx="810">
                  <c:v>812</c:v>
                </c:pt>
                <c:pt idx="811">
                  <c:v>813</c:v>
                </c:pt>
                <c:pt idx="812">
                  <c:v>814</c:v>
                </c:pt>
                <c:pt idx="813">
                  <c:v>815</c:v>
                </c:pt>
                <c:pt idx="814">
                  <c:v>816</c:v>
                </c:pt>
                <c:pt idx="815">
                  <c:v>817</c:v>
                </c:pt>
                <c:pt idx="816">
                  <c:v>818</c:v>
                </c:pt>
                <c:pt idx="817">
                  <c:v>819</c:v>
                </c:pt>
                <c:pt idx="818">
                  <c:v>820</c:v>
                </c:pt>
                <c:pt idx="819">
                  <c:v>821</c:v>
                </c:pt>
                <c:pt idx="820">
                  <c:v>822</c:v>
                </c:pt>
                <c:pt idx="821">
                  <c:v>823</c:v>
                </c:pt>
                <c:pt idx="822">
                  <c:v>824</c:v>
                </c:pt>
                <c:pt idx="823">
                  <c:v>825</c:v>
                </c:pt>
                <c:pt idx="824">
                  <c:v>826</c:v>
                </c:pt>
                <c:pt idx="825">
                  <c:v>827</c:v>
                </c:pt>
                <c:pt idx="826">
                  <c:v>828</c:v>
                </c:pt>
                <c:pt idx="827">
                  <c:v>829</c:v>
                </c:pt>
                <c:pt idx="828">
                  <c:v>830</c:v>
                </c:pt>
                <c:pt idx="829">
                  <c:v>831</c:v>
                </c:pt>
                <c:pt idx="830">
                  <c:v>832</c:v>
                </c:pt>
                <c:pt idx="831">
                  <c:v>833</c:v>
                </c:pt>
                <c:pt idx="832">
                  <c:v>834</c:v>
                </c:pt>
                <c:pt idx="833">
                  <c:v>835</c:v>
                </c:pt>
                <c:pt idx="834">
                  <c:v>836</c:v>
                </c:pt>
                <c:pt idx="835">
                  <c:v>837</c:v>
                </c:pt>
                <c:pt idx="836">
                  <c:v>838</c:v>
                </c:pt>
                <c:pt idx="837">
                  <c:v>839</c:v>
                </c:pt>
                <c:pt idx="838">
                  <c:v>840</c:v>
                </c:pt>
                <c:pt idx="839">
                  <c:v>841</c:v>
                </c:pt>
                <c:pt idx="840">
                  <c:v>842</c:v>
                </c:pt>
                <c:pt idx="841">
                  <c:v>843</c:v>
                </c:pt>
                <c:pt idx="842">
                  <c:v>844</c:v>
                </c:pt>
                <c:pt idx="843">
                  <c:v>845</c:v>
                </c:pt>
                <c:pt idx="844">
                  <c:v>846</c:v>
                </c:pt>
                <c:pt idx="845">
                  <c:v>847</c:v>
                </c:pt>
                <c:pt idx="846">
                  <c:v>848</c:v>
                </c:pt>
                <c:pt idx="847">
                  <c:v>849</c:v>
                </c:pt>
                <c:pt idx="848">
                  <c:v>850</c:v>
                </c:pt>
                <c:pt idx="849">
                  <c:v>851</c:v>
                </c:pt>
                <c:pt idx="850">
                  <c:v>852</c:v>
                </c:pt>
                <c:pt idx="851">
                  <c:v>853</c:v>
                </c:pt>
                <c:pt idx="852">
                  <c:v>854</c:v>
                </c:pt>
                <c:pt idx="853">
                  <c:v>855</c:v>
                </c:pt>
                <c:pt idx="854">
                  <c:v>856</c:v>
                </c:pt>
                <c:pt idx="855">
                  <c:v>857</c:v>
                </c:pt>
                <c:pt idx="856">
                  <c:v>858</c:v>
                </c:pt>
                <c:pt idx="857">
                  <c:v>859</c:v>
                </c:pt>
                <c:pt idx="858">
                  <c:v>860</c:v>
                </c:pt>
                <c:pt idx="859">
                  <c:v>861</c:v>
                </c:pt>
                <c:pt idx="860">
                  <c:v>862</c:v>
                </c:pt>
                <c:pt idx="861">
                  <c:v>863</c:v>
                </c:pt>
                <c:pt idx="862">
                  <c:v>864</c:v>
                </c:pt>
                <c:pt idx="863">
                  <c:v>865</c:v>
                </c:pt>
                <c:pt idx="864">
                  <c:v>866</c:v>
                </c:pt>
                <c:pt idx="865">
                  <c:v>867</c:v>
                </c:pt>
                <c:pt idx="866">
                  <c:v>868</c:v>
                </c:pt>
                <c:pt idx="867">
                  <c:v>869</c:v>
                </c:pt>
                <c:pt idx="868">
                  <c:v>870</c:v>
                </c:pt>
                <c:pt idx="869">
                  <c:v>871</c:v>
                </c:pt>
                <c:pt idx="870">
                  <c:v>872</c:v>
                </c:pt>
                <c:pt idx="871">
                  <c:v>873</c:v>
                </c:pt>
                <c:pt idx="872">
                  <c:v>874</c:v>
                </c:pt>
                <c:pt idx="873">
                  <c:v>875</c:v>
                </c:pt>
                <c:pt idx="874">
                  <c:v>876</c:v>
                </c:pt>
                <c:pt idx="875">
                  <c:v>877</c:v>
                </c:pt>
                <c:pt idx="876">
                  <c:v>878</c:v>
                </c:pt>
                <c:pt idx="877">
                  <c:v>879</c:v>
                </c:pt>
                <c:pt idx="878">
                  <c:v>880</c:v>
                </c:pt>
                <c:pt idx="879">
                  <c:v>881</c:v>
                </c:pt>
                <c:pt idx="880">
                  <c:v>882</c:v>
                </c:pt>
                <c:pt idx="881">
                  <c:v>883</c:v>
                </c:pt>
                <c:pt idx="882">
                  <c:v>884</c:v>
                </c:pt>
                <c:pt idx="883">
                  <c:v>885</c:v>
                </c:pt>
                <c:pt idx="884">
                  <c:v>886</c:v>
                </c:pt>
                <c:pt idx="885">
                  <c:v>887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1004</c:v>
                </c:pt>
                <c:pt idx="1003">
                  <c:v>1005</c:v>
                </c:pt>
                <c:pt idx="1004">
                  <c:v>1006</c:v>
                </c:pt>
                <c:pt idx="1005">
                  <c:v>1007</c:v>
                </c:pt>
                <c:pt idx="1006">
                  <c:v>1008</c:v>
                </c:pt>
                <c:pt idx="1007">
                  <c:v>1009</c:v>
                </c:pt>
                <c:pt idx="1008">
                  <c:v>1010</c:v>
                </c:pt>
                <c:pt idx="1009">
                  <c:v>1011</c:v>
                </c:pt>
                <c:pt idx="1010">
                  <c:v>1012</c:v>
                </c:pt>
                <c:pt idx="1011">
                  <c:v>1013</c:v>
                </c:pt>
                <c:pt idx="1012">
                  <c:v>1014</c:v>
                </c:pt>
                <c:pt idx="1013">
                  <c:v>1015</c:v>
                </c:pt>
                <c:pt idx="1014">
                  <c:v>1016</c:v>
                </c:pt>
                <c:pt idx="1015">
                  <c:v>1017</c:v>
                </c:pt>
                <c:pt idx="1016">
                  <c:v>1018</c:v>
                </c:pt>
                <c:pt idx="1017">
                  <c:v>1019</c:v>
                </c:pt>
                <c:pt idx="1018">
                  <c:v>1020</c:v>
                </c:pt>
                <c:pt idx="1019">
                  <c:v>1021</c:v>
                </c:pt>
                <c:pt idx="1020">
                  <c:v>1022</c:v>
                </c:pt>
                <c:pt idx="1021">
                  <c:v>1023</c:v>
                </c:pt>
                <c:pt idx="1022">
                  <c:v>1024</c:v>
                </c:pt>
                <c:pt idx="1023">
                  <c:v>1025</c:v>
                </c:pt>
                <c:pt idx="1024">
                  <c:v>1026</c:v>
                </c:pt>
                <c:pt idx="1025">
                  <c:v>1027</c:v>
                </c:pt>
                <c:pt idx="1026">
                  <c:v>1028</c:v>
                </c:pt>
                <c:pt idx="1027">
                  <c:v>1029</c:v>
                </c:pt>
                <c:pt idx="1028">
                  <c:v>1030</c:v>
                </c:pt>
                <c:pt idx="1029">
                  <c:v>1031</c:v>
                </c:pt>
                <c:pt idx="1030">
                  <c:v>1032</c:v>
                </c:pt>
                <c:pt idx="1031">
                  <c:v>1033</c:v>
                </c:pt>
                <c:pt idx="1032">
                  <c:v>1034</c:v>
                </c:pt>
                <c:pt idx="1033">
                  <c:v>1035</c:v>
                </c:pt>
                <c:pt idx="1034">
                  <c:v>1036</c:v>
                </c:pt>
                <c:pt idx="1035">
                  <c:v>1037</c:v>
                </c:pt>
                <c:pt idx="1036">
                  <c:v>1038</c:v>
                </c:pt>
                <c:pt idx="1037">
                  <c:v>1039</c:v>
                </c:pt>
                <c:pt idx="1038">
                  <c:v>1040</c:v>
                </c:pt>
                <c:pt idx="1039">
                  <c:v>1041</c:v>
                </c:pt>
                <c:pt idx="1040">
                  <c:v>1042</c:v>
                </c:pt>
                <c:pt idx="1041">
                  <c:v>1043</c:v>
                </c:pt>
                <c:pt idx="1042">
                  <c:v>1044</c:v>
                </c:pt>
                <c:pt idx="1043">
                  <c:v>1045</c:v>
                </c:pt>
                <c:pt idx="1044">
                  <c:v>1046</c:v>
                </c:pt>
                <c:pt idx="1045">
                  <c:v>1047</c:v>
                </c:pt>
                <c:pt idx="1046">
                  <c:v>1048</c:v>
                </c:pt>
                <c:pt idx="1047">
                  <c:v>1049</c:v>
                </c:pt>
                <c:pt idx="1048">
                  <c:v>1050</c:v>
                </c:pt>
                <c:pt idx="1049">
                  <c:v>1051</c:v>
                </c:pt>
                <c:pt idx="1050">
                  <c:v>1052</c:v>
                </c:pt>
                <c:pt idx="1051">
                  <c:v>1053</c:v>
                </c:pt>
                <c:pt idx="1052">
                  <c:v>1054</c:v>
                </c:pt>
                <c:pt idx="1053">
                  <c:v>1055</c:v>
                </c:pt>
                <c:pt idx="1054">
                  <c:v>1056</c:v>
                </c:pt>
                <c:pt idx="1055">
                  <c:v>1057</c:v>
                </c:pt>
                <c:pt idx="1056">
                  <c:v>1058</c:v>
                </c:pt>
                <c:pt idx="1057">
                  <c:v>1059</c:v>
                </c:pt>
                <c:pt idx="1058">
                  <c:v>1060</c:v>
                </c:pt>
                <c:pt idx="1059">
                  <c:v>1061</c:v>
                </c:pt>
                <c:pt idx="1060">
                  <c:v>1062</c:v>
                </c:pt>
                <c:pt idx="1061">
                  <c:v>1063</c:v>
                </c:pt>
                <c:pt idx="1062">
                  <c:v>1064</c:v>
                </c:pt>
                <c:pt idx="1063">
                  <c:v>1065</c:v>
                </c:pt>
                <c:pt idx="1064">
                  <c:v>1066</c:v>
                </c:pt>
                <c:pt idx="1065">
                  <c:v>1067</c:v>
                </c:pt>
                <c:pt idx="1066">
                  <c:v>1068</c:v>
                </c:pt>
                <c:pt idx="1067">
                  <c:v>1069</c:v>
                </c:pt>
                <c:pt idx="1068">
                  <c:v>1070</c:v>
                </c:pt>
                <c:pt idx="1069">
                  <c:v>1071</c:v>
                </c:pt>
                <c:pt idx="1070">
                  <c:v>1072</c:v>
                </c:pt>
                <c:pt idx="1071">
                  <c:v>1073</c:v>
                </c:pt>
                <c:pt idx="1072">
                  <c:v>1074</c:v>
                </c:pt>
                <c:pt idx="1073">
                  <c:v>1075</c:v>
                </c:pt>
                <c:pt idx="1074">
                  <c:v>1076</c:v>
                </c:pt>
                <c:pt idx="1075">
                  <c:v>1077</c:v>
                </c:pt>
                <c:pt idx="1076">
                  <c:v>1078</c:v>
                </c:pt>
                <c:pt idx="1077">
                  <c:v>1079</c:v>
                </c:pt>
                <c:pt idx="1078">
                  <c:v>1080</c:v>
                </c:pt>
                <c:pt idx="1079">
                  <c:v>1081</c:v>
                </c:pt>
                <c:pt idx="1080">
                  <c:v>1082</c:v>
                </c:pt>
                <c:pt idx="1081">
                  <c:v>1083</c:v>
                </c:pt>
                <c:pt idx="1082">
                  <c:v>1084</c:v>
                </c:pt>
                <c:pt idx="1083">
                  <c:v>1085</c:v>
                </c:pt>
                <c:pt idx="1084">
                  <c:v>1086</c:v>
                </c:pt>
                <c:pt idx="1085">
                  <c:v>1087</c:v>
                </c:pt>
                <c:pt idx="1086">
                  <c:v>1088</c:v>
                </c:pt>
                <c:pt idx="1087">
                  <c:v>1089</c:v>
                </c:pt>
                <c:pt idx="1088">
                  <c:v>1090</c:v>
                </c:pt>
                <c:pt idx="1089">
                  <c:v>1091</c:v>
                </c:pt>
                <c:pt idx="1090">
                  <c:v>1092</c:v>
                </c:pt>
                <c:pt idx="1091">
                  <c:v>1093</c:v>
                </c:pt>
                <c:pt idx="1092">
                  <c:v>1094</c:v>
                </c:pt>
                <c:pt idx="1093">
                  <c:v>1095</c:v>
                </c:pt>
                <c:pt idx="1094">
                  <c:v>1096</c:v>
                </c:pt>
                <c:pt idx="1095">
                  <c:v>1097</c:v>
                </c:pt>
                <c:pt idx="1096">
                  <c:v>1098</c:v>
                </c:pt>
                <c:pt idx="1097">
                  <c:v>1099</c:v>
                </c:pt>
                <c:pt idx="1098">
                  <c:v>1100</c:v>
                </c:pt>
                <c:pt idx="1099">
                  <c:v>1101</c:v>
                </c:pt>
                <c:pt idx="1100">
                  <c:v>1102</c:v>
                </c:pt>
                <c:pt idx="1101">
                  <c:v>1103</c:v>
                </c:pt>
                <c:pt idx="1102">
                  <c:v>1104</c:v>
                </c:pt>
                <c:pt idx="1103">
                  <c:v>1105</c:v>
                </c:pt>
                <c:pt idx="1104">
                  <c:v>1106</c:v>
                </c:pt>
                <c:pt idx="1105">
                  <c:v>1107</c:v>
                </c:pt>
                <c:pt idx="1106">
                  <c:v>1108</c:v>
                </c:pt>
                <c:pt idx="1107">
                  <c:v>1109</c:v>
                </c:pt>
                <c:pt idx="1108">
                  <c:v>1110</c:v>
                </c:pt>
                <c:pt idx="1109">
                  <c:v>1111</c:v>
                </c:pt>
                <c:pt idx="1110">
                  <c:v>1112</c:v>
                </c:pt>
                <c:pt idx="1111">
                  <c:v>1113</c:v>
                </c:pt>
                <c:pt idx="1112">
                  <c:v>1114</c:v>
                </c:pt>
                <c:pt idx="1113">
                  <c:v>1115</c:v>
                </c:pt>
                <c:pt idx="1114">
                  <c:v>1116</c:v>
                </c:pt>
                <c:pt idx="1115">
                  <c:v>1117</c:v>
                </c:pt>
                <c:pt idx="1116">
                  <c:v>1118</c:v>
                </c:pt>
                <c:pt idx="1117">
                  <c:v>1119</c:v>
                </c:pt>
                <c:pt idx="1118">
                  <c:v>1120</c:v>
                </c:pt>
                <c:pt idx="1119">
                  <c:v>1121</c:v>
                </c:pt>
                <c:pt idx="1120">
                  <c:v>1122</c:v>
                </c:pt>
                <c:pt idx="1121">
                  <c:v>1123</c:v>
                </c:pt>
                <c:pt idx="1122">
                  <c:v>1124</c:v>
                </c:pt>
                <c:pt idx="1123">
                  <c:v>1125</c:v>
                </c:pt>
                <c:pt idx="1124">
                  <c:v>1126</c:v>
                </c:pt>
                <c:pt idx="1125">
                  <c:v>1127</c:v>
                </c:pt>
                <c:pt idx="1126">
                  <c:v>1128</c:v>
                </c:pt>
                <c:pt idx="1127">
                  <c:v>1129</c:v>
                </c:pt>
                <c:pt idx="1128">
                  <c:v>1130</c:v>
                </c:pt>
                <c:pt idx="1129">
                  <c:v>1131</c:v>
                </c:pt>
                <c:pt idx="1130">
                  <c:v>1132</c:v>
                </c:pt>
                <c:pt idx="1131">
                  <c:v>1133</c:v>
                </c:pt>
                <c:pt idx="1132">
                  <c:v>1134</c:v>
                </c:pt>
                <c:pt idx="1133">
                  <c:v>1135</c:v>
                </c:pt>
                <c:pt idx="1134">
                  <c:v>1136</c:v>
                </c:pt>
                <c:pt idx="1135">
                  <c:v>1137</c:v>
                </c:pt>
                <c:pt idx="1136">
                  <c:v>1138</c:v>
                </c:pt>
                <c:pt idx="1137">
                  <c:v>1139</c:v>
                </c:pt>
                <c:pt idx="1138">
                  <c:v>1140</c:v>
                </c:pt>
                <c:pt idx="1139">
                  <c:v>1141</c:v>
                </c:pt>
                <c:pt idx="1140">
                  <c:v>1142</c:v>
                </c:pt>
                <c:pt idx="1141">
                  <c:v>1143</c:v>
                </c:pt>
                <c:pt idx="1142">
                  <c:v>1144</c:v>
                </c:pt>
                <c:pt idx="1143">
                  <c:v>1145</c:v>
                </c:pt>
                <c:pt idx="1144">
                  <c:v>1146</c:v>
                </c:pt>
                <c:pt idx="1145">
                  <c:v>1147</c:v>
                </c:pt>
                <c:pt idx="1146">
                  <c:v>1148</c:v>
                </c:pt>
                <c:pt idx="1147">
                  <c:v>1149</c:v>
                </c:pt>
                <c:pt idx="1148">
                  <c:v>1150</c:v>
                </c:pt>
                <c:pt idx="1149">
                  <c:v>1151</c:v>
                </c:pt>
                <c:pt idx="1150">
                  <c:v>1152</c:v>
                </c:pt>
                <c:pt idx="1151">
                  <c:v>1153</c:v>
                </c:pt>
                <c:pt idx="1152">
                  <c:v>1154</c:v>
                </c:pt>
                <c:pt idx="1153">
                  <c:v>1155</c:v>
                </c:pt>
                <c:pt idx="1154">
                  <c:v>1156</c:v>
                </c:pt>
                <c:pt idx="1155">
                  <c:v>1157</c:v>
                </c:pt>
                <c:pt idx="1156">
                  <c:v>1158</c:v>
                </c:pt>
                <c:pt idx="1157">
                  <c:v>1159</c:v>
                </c:pt>
                <c:pt idx="1158">
                  <c:v>1160</c:v>
                </c:pt>
                <c:pt idx="1159">
                  <c:v>1161</c:v>
                </c:pt>
                <c:pt idx="1160">
                  <c:v>1162</c:v>
                </c:pt>
                <c:pt idx="1161">
                  <c:v>1163</c:v>
                </c:pt>
                <c:pt idx="1162">
                  <c:v>1164</c:v>
                </c:pt>
                <c:pt idx="1163">
                  <c:v>1165</c:v>
                </c:pt>
                <c:pt idx="1164">
                  <c:v>1166</c:v>
                </c:pt>
                <c:pt idx="1165">
                  <c:v>1167</c:v>
                </c:pt>
                <c:pt idx="1166">
                  <c:v>1168</c:v>
                </c:pt>
                <c:pt idx="1167">
                  <c:v>1169</c:v>
                </c:pt>
                <c:pt idx="1168">
                  <c:v>1170</c:v>
                </c:pt>
                <c:pt idx="1169">
                  <c:v>1171</c:v>
                </c:pt>
                <c:pt idx="1170">
                  <c:v>1172</c:v>
                </c:pt>
                <c:pt idx="1171">
                  <c:v>1173</c:v>
                </c:pt>
                <c:pt idx="1172">
                  <c:v>1174</c:v>
                </c:pt>
                <c:pt idx="1173">
                  <c:v>1175</c:v>
                </c:pt>
                <c:pt idx="1174">
                  <c:v>1176</c:v>
                </c:pt>
                <c:pt idx="1175">
                  <c:v>1177</c:v>
                </c:pt>
                <c:pt idx="1176">
                  <c:v>1178</c:v>
                </c:pt>
                <c:pt idx="1177">
                  <c:v>1179</c:v>
                </c:pt>
                <c:pt idx="1178">
                  <c:v>1180</c:v>
                </c:pt>
                <c:pt idx="1179">
                  <c:v>1181</c:v>
                </c:pt>
                <c:pt idx="1180">
                  <c:v>1182</c:v>
                </c:pt>
                <c:pt idx="1181">
                  <c:v>1183</c:v>
                </c:pt>
                <c:pt idx="1182">
                  <c:v>1184</c:v>
                </c:pt>
                <c:pt idx="1183">
                  <c:v>1185</c:v>
                </c:pt>
                <c:pt idx="1184">
                  <c:v>1186</c:v>
                </c:pt>
                <c:pt idx="1185">
                  <c:v>1187</c:v>
                </c:pt>
                <c:pt idx="1186">
                  <c:v>1188</c:v>
                </c:pt>
                <c:pt idx="1187">
                  <c:v>1189</c:v>
                </c:pt>
                <c:pt idx="1188">
                  <c:v>1190</c:v>
                </c:pt>
                <c:pt idx="1189">
                  <c:v>1191</c:v>
                </c:pt>
                <c:pt idx="1190">
                  <c:v>1192</c:v>
                </c:pt>
                <c:pt idx="1191">
                  <c:v>1193</c:v>
                </c:pt>
                <c:pt idx="1192">
                  <c:v>1194</c:v>
                </c:pt>
                <c:pt idx="1193">
                  <c:v>1195</c:v>
                </c:pt>
                <c:pt idx="1194">
                  <c:v>1196</c:v>
                </c:pt>
                <c:pt idx="1195">
                  <c:v>1197</c:v>
                </c:pt>
                <c:pt idx="1196">
                  <c:v>1198</c:v>
                </c:pt>
                <c:pt idx="1197">
                  <c:v>1199</c:v>
                </c:pt>
                <c:pt idx="1198">
                  <c:v>1200</c:v>
                </c:pt>
                <c:pt idx="1199">
                  <c:v>1201</c:v>
                </c:pt>
                <c:pt idx="1200">
                  <c:v>1202</c:v>
                </c:pt>
                <c:pt idx="1201">
                  <c:v>1203</c:v>
                </c:pt>
                <c:pt idx="1202">
                  <c:v>1204</c:v>
                </c:pt>
                <c:pt idx="1203">
                  <c:v>1205</c:v>
                </c:pt>
                <c:pt idx="1204">
                  <c:v>1206</c:v>
                </c:pt>
                <c:pt idx="1205">
                  <c:v>1207</c:v>
                </c:pt>
                <c:pt idx="1206">
                  <c:v>1208</c:v>
                </c:pt>
                <c:pt idx="1207">
                  <c:v>1209</c:v>
                </c:pt>
                <c:pt idx="1208">
                  <c:v>1210</c:v>
                </c:pt>
                <c:pt idx="1209">
                  <c:v>1211</c:v>
                </c:pt>
                <c:pt idx="1210">
                  <c:v>1212</c:v>
                </c:pt>
                <c:pt idx="1211">
                  <c:v>1213</c:v>
                </c:pt>
                <c:pt idx="1212">
                  <c:v>1214</c:v>
                </c:pt>
                <c:pt idx="1213">
                  <c:v>1215</c:v>
                </c:pt>
                <c:pt idx="1214">
                  <c:v>1216</c:v>
                </c:pt>
                <c:pt idx="1215">
                  <c:v>1217</c:v>
                </c:pt>
                <c:pt idx="1216">
                  <c:v>1218</c:v>
                </c:pt>
                <c:pt idx="1217">
                  <c:v>1219</c:v>
                </c:pt>
                <c:pt idx="1218">
                  <c:v>1220</c:v>
                </c:pt>
                <c:pt idx="1219">
                  <c:v>1221</c:v>
                </c:pt>
                <c:pt idx="1220">
                  <c:v>1222</c:v>
                </c:pt>
                <c:pt idx="1221">
                  <c:v>1223</c:v>
                </c:pt>
                <c:pt idx="1222">
                  <c:v>1224</c:v>
                </c:pt>
                <c:pt idx="1223">
                  <c:v>1225</c:v>
                </c:pt>
                <c:pt idx="1224">
                  <c:v>1226</c:v>
                </c:pt>
                <c:pt idx="1225">
                  <c:v>1227</c:v>
                </c:pt>
                <c:pt idx="1226">
                  <c:v>1228</c:v>
                </c:pt>
                <c:pt idx="1227">
                  <c:v>1229</c:v>
                </c:pt>
                <c:pt idx="1228">
                  <c:v>1230</c:v>
                </c:pt>
                <c:pt idx="1229">
                  <c:v>1231</c:v>
                </c:pt>
                <c:pt idx="1230">
                  <c:v>1232</c:v>
                </c:pt>
                <c:pt idx="1231">
                  <c:v>1233</c:v>
                </c:pt>
                <c:pt idx="1232">
                  <c:v>1234</c:v>
                </c:pt>
                <c:pt idx="1233">
                  <c:v>1235</c:v>
                </c:pt>
                <c:pt idx="1234">
                  <c:v>1236</c:v>
                </c:pt>
                <c:pt idx="1235">
                  <c:v>1237</c:v>
                </c:pt>
                <c:pt idx="1236">
                  <c:v>1238</c:v>
                </c:pt>
                <c:pt idx="1237">
                  <c:v>1239</c:v>
                </c:pt>
                <c:pt idx="1238">
                  <c:v>1240</c:v>
                </c:pt>
                <c:pt idx="1239">
                  <c:v>1241</c:v>
                </c:pt>
                <c:pt idx="1240">
                  <c:v>1242</c:v>
                </c:pt>
                <c:pt idx="1241">
                  <c:v>1243</c:v>
                </c:pt>
                <c:pt idx="1242">
                  <c:v>1244</c:v>
                </c:pt>
                <c:pt idx="1243">
                  <c:v>1245</c:v>
                </c:pt>
                <c:pt idx="1244">
                  <c:v>1246</c:v>
                </c:pt>
                <c:pt idx="1245">
                  <c:v>1247</c:v>
                </c:pt>
                <c:pt idx="1246">
                  <c:v>1248</c:v>
                </c:pt>
                <c:pt idx="1247">
                  <c:v>1249</c:v>
                </c:pt>
                <c:pt idx="1248">
                  <c:v>1250</c:v>
                </c:pt>
                <c:pt idx="1249">
                  <c:v>1251</c:v>
                </c:pt>
                <c:pt idx="1250">
                  <c:v>1252</c:v>
                </c:pt>
                <c:pt idx="1251">
                  <c:v>1253</c:v>
                </c:pt>
                <c:pt idx="1252">
                  <c:v>1254</c:v>
                </c:pt>
                <c:pt idx="1253">
                  <c:v>1255</c:v>
                </c:pt>
                <c:pt idx="1254">
                  <c:v>1256</c:v>
                </c:pt>
                <c:pt idx="1255">
                  <c:v>1257</c:v>
                </c:pt>
                <c:pt idx="1256">
                  <c:v>1258</c:v>
                </c:pt>
                <c:pt idx="1257">
                  <c:v>1259</c:v>
                </c:pt>
                <c:pt idx="1258">
                  <c:v>1260</c:v>
                </c:pt>
                <c:pt idx="1259">
                  <c:v>1261</c:v>
                </c:pt>
                <c:pt idx="1260">
                  <c:v>1262</c:v>
                </c:pt>
                <c:pt idx="1261">
                  <c:v>1263</c:v>
                </c:pt>
                <c:pt idx="1262">
                  <c:v>1264</c:v>
                </c:pt>
                <c:pt idx="1263">
                  <c:v>1265</c:v>
                </c:pt>
                <c:pt idx="1264">
                  <c:v>1266</c:v>
                </c:pt>
                <c:pt idx="1265">
                  <c:v>1267</c:v>
                </c:pt>
                <c:pt idx="1266">
                  <c:v>1268</c:v>
                </c:pt>
                <c:pt idx="1267">
                  <c:v>1269</c:v>
                </c:pt>
                <c:pt idx="1268">
                  <c:v>1270</c:v>
                </c:pt>
                <c:pt idx="1269">
                  <c:v>1271</c:v>
                </c:pt>
                <c:pt idx="1270">
                  <c:v>1272</c:v>
                </c:pt>
                <c:pt idx="1271">
                  <c:v>1273</c:v>
                </c:pt>
                <c:pt idx="1272">
                  <c:v>1274</c:v>
                </c:pt>
                <c:pt idx="1273">
                  <c:v>1275</c:v>
                </c:pt>
                <c:pt idx="1274">
                  <c:v>1276</c:v>
                </c:pt>
                <c:pt idx="1275">
                  <c:v>1277</c:v>
                </c:pt>
                <c:pt idx="1276">
                  <c:v>1278</c:v>
                </c:pt>
                <c:pt idx="1277">
                  <c:v>1279</c:v>
                </c:pt>
                <c:pt idx="1278">
                  <c:v>1280</c:v>
                </c:pt>
                <c:pt idx="1279">
                  <c:v>1281</c:v>
                </c:pt>
                <c:pt idx="1280">
                  <c:v>1282</c:v>
                </c:pt>
                <c:pt idx="1281">
                  <c:v>1283</c:v>
                </c:pt>
                <c:pt idx="1282">
                  <c:v>1284</c:v>
                </c:pt>
                <c:pt idx="1283">
                  <c:v>1285</c:v>
                </c:pt>
                <c:pt idx="1284">
                  <c:v>1286</c:v>
                </c:pt>
                <c:pt idx="1285">
                  <c:v>1287</c:v>
                </c:pt>
                <c:pt idx="1286">
                  <c:v>1288</c:v>
                </c:pt>
                <c:pt idx="1287">
                  <c:v>1289</c:v>
                </c:pt>
                <c:pt idx="1288">
                  <c:v>1290</c:v>
                </c:pt>
                <c:pt idx="1289">
                  <c:v>1291</c:v>
                </c:pt>
                <c:pt idx="1290">
                  <c:v>1292</c:v>
                </c:pt>
                <c:pt idx="1291">
                  <c:v>1293</c:v>
                </c:pt>
                <c:pt idx="1292">
                  <c:v>1294</c:v>
                </c:pt>
                <c:pt idx="1293">
                  <c:v>1295</c:v>
                </c:pt>
                <c:pt idx="1294">
                  <c:v>1296</c:v>
                </c:pt>
                <c:pt idx="1295">
                  <c:v>1297</c:v>
                </c:pt>
                <c:pt idx="1296">
                  <c:v>1298</c:v>
                </c:pt>
                <c:pt idx="1297">
                  <c:v>1299</c:v>
                </c:pt>
                <c:pt idx="1298">
                  <c:v>1300</c:v>
                </c:pt>
                <c:pt idx="1299">
                  <c:v>1301</c:v>
                </c:pt>
                <c:pt idx="1300">
                  <c:v>1302</c:v>
                </c:pt>
                <c:pt idx="1301">
                  <c:v>1303</c:v>
                </c:pt>
                <c:pt idx="1302">
                  <c:v>1304</c:v>
                </c:pt>
                <c:pt idx="1303">
                  <c:v>1305</c:v>
                </c:pt>
                <c:pt idx="1304">
                  <c:v>1306</c:v>
                </c:pt>
                <c:pt idx="1305">
                  <c:v>1307</c:v>
                </c:pt>
                <c:pt idx="1306">
                  <c:v>1308</c:v>
                </c:pt>
                <c:pt idx="1307">
                  <c:v>1309</c:v>
                </c:pt>
                <c:pt idx="1308">
                  <c:v>1310</c:v>
                </c:pt>
                <c:pt idx="1309">
                  <c:v>1311</c:v>
                </c:pt>
                <c:pt idx="1310">
                  <c:v>1312</c:v>
                </c:pt>
                <c:pt idx="1311">
                  <c:v>1313</c:v>
                </c:pt>
                <c:pt idx="1312">
                  <c:v>1314</c:v>
                </c:pt>
                <c:pt idx="1313">
                  <c:v>1315</c:v>
                </c:pt>
                <c:pt idx="1314">
                  <c:v>1316</c:v>
                </c:pt>
                <c:pt idx="1315">
                  <c:v>1317</c:v>
                </c:pt>
                <c:pt idx="1316">
                  <c:v>1318</c:v>
                </c:pt>
                <c:pt idx="1317">
                  <c:v>1319</c:v>
                </c:pt>
                <c:pt idx="1318">
                  <c:v>1320</c:v>
                </c:pt>
                <c:pt idx="1319">
                  <c:v>1321</c:v>
                </c:pt>
                <c:pt idx="1320">
                  <c:v>1322</c:v>
                </c:pt>
                <c:pt idx="1321">
                  <c:v>1323</c:v>
                </c:pt>
                <c:pt idx="1322">
                  <c:v>1324</c:v>
                </c:pt>
                <c:pt idx="1323">
                  <c:v>1325</c:v>
                </c:pt>
                <c:pt idx="1324">
                  <c:v>1326</c:v>
                </c:pt>
                <c:pt idx="1325">
                  <c:v>1327</c:v>
                </c:pt>
                <c:pt idx="1326">
                  <c:v>1328</c:v>
                </c:pt>
                <c:pt idx="1327">
                  <c:v>1329</c:v>
                </c:pt>
                <c:pt idx="1328">
                  <c:v>1330</c:v>
                </c:pt>
                <c:pt idx="1329">
                  <c:v>1331</c:v>
                </c:pt>
                <c:pt idx="1330">
                  <c:v>1332</c:v>
                </c:pt>
                <c:pt idx="1331">
                  <c:v>1333</c:v>
                </c:pt>
                <c:pt idx="1332">
                  <c:v>1334</c:v>
                </c:pt>
                <c:pt idx="1333">
                  <c:v>1335</c:v>
                </c:pt>
                <c:pt idx="1334">
                  <c:v>1336</c:v>
                </c:pt>
                <c:pt idx="1335">
                  <c:v>1337</c:v>
                </c:pt>
                <c:pt idx="1336">
                  <c:v>1338</c:v>
                </c:pt>
                <c:pt idx="1337">
                  <c:v>1339</c:v>
                </c:pt>
                <c:pt idx="1338">
                  <c:v>1340</c:v>
                </c:pt>
                <c:pt idx="1339">
                  <c:v>1341</c:v>
                </c:pt>
                <c:pt idx="1340">
                  <c:v>1342</c:v>
                </c:pt>
                <c:pt idx="1341">
                  <c:v>1343</c:v>
                </c:pt>
                <c:pt idx="1342">
                  <c:v>1344</c:v>
                </c:pt>
                <c:pt idx="1343">
                  <c:v>1345</c:v>
                </c:pt>
                <c:pt idx="1344">
                  <c:v>1346</c:v>
                </c:pt>
                <c:pt idx="1345">
                  <c:v>1347</c:v>
                </c:pt>
                <c:pt idx="1346">
                  <c:v>1348</c:v>
                </c:pt>
                <c:pt idx="1347">
                  <c:v>1349</c:v>
                </c:pt>
                <c:pt idx="1348">
                  <c:v>1350</c:v>
                </c:pt>
                <c:pt idx="1349">
                  <c:v>1351</c:v>
                </c:pt>
                <c:pt idx="1350">
                  <c:v>1352</c:v>
                </c:pt>
                <c:pt idx="1351">
                  <c:v>1353</c:v>
                </c:pt>
                <c:pt idx="1352">
                  <c:v>1354</c:v>
                </c:pt>
                <c:pt idx="1353">
                  <c:v>1355</c:v>
                </c:pt>
                <c:pt idx="1354">
                  <c:v>1356</c:v>
                </c:pt>
                <c:pt idx="1355">
                  <c:v>1357</c:v>
                </c:pt>
                <c:pt idx="1356">
                  <c:v>1358</c:v>
                </c:pt>
                <c:pt idx="1357">
                  <c:v>1359</c:v>
                </c:pt>
                <c:pt idx="1358">
                  <c:v>1360</c:v>
                </c:pt>
                <c:pt idx="1359">
                  <c:v>1361</c:v>
                </c:pt>
                <c:pt idx="1360">
                  <c:v>1362</c:v>
                </c:pt>
                <c:pt idx="1361">
                  <c:v>1363</c:v>
                </c:pt>
                <c:pt idx="1362">
                  <c:v>1364</c:v>
                </c:pt>
                <c:pt idx="1363">
                  <c:v>1365</c:v>
                </c:pt>
                <c:pt idx="1364">
                  <c:v>1366</c:v>
                </c:pt>
                <c:pt idx="1365">
                  <c:v>1367</c:v>
                </c:pt>
                <c:pt idx="1366">
                  <c:v>1368</c:v>
                </c:pt>
                <c:pt idx="1367">
                  <c:v>1369</c:v>
                </c:pt>
                <c:pt idx="1368">
                  <c:v>1370</c:v>
                </c:pt>
                <c:pt idx="1369">
                  <c:v>1371</c:v>
                </c:pt>
                <c:pt idx="1370">
                  <c:v>1372</c:v>
                </c:pt>
                <c:pt idx="1371">
                  <c:v>1373</c:v>
                </c:pt>
                <c:pt idx="1372">
                  <c:v>1374</c:v>
                </c:pt>
                <c:pt idx="1373">
                  <c:v>1375</c:v>
                </c:pt>
                <c:pt idx="1374">
                  <c:v>1376</c:v>
                </c:pt>
                <c:pt idx="1375">
                  <c:v>1377</c:v>
                </c:pt>
                <c:pt idx="1376">
                  <c:v>1378</c:v>
                </c:pt>
                <c:pt idx="1377">
                  <c:v>1379</c:v>
                </c:pt>
                <c:pt idx="1378">
                  <c:v>1380</c:v>
                </c:pt>
                <c:pt idx="1379">
                  <c:v>1381</c:v>
                </c:pt>
                <c:pt idx="1380">
                  <c:v>1382</c:v>
                </c:pt>
                <c:pt idx="1381">
                  <c:v>1383</c:v>
                </c:pt>
                <c:pt idx="1382">
                  <c:v>1384</c:v>
                </c:pt>
                <c:pt idx="1383">
                  <c:v>1385</c:v>
                </c:pt>
                <c:pt idx="1384">
                  <c:v>1386</c:v>
                </c:pt>
                <c:pt idx="1385">
                  <c:v>1387</c:v>
                </c:pt>
                <c:pt idx="1386">
                  <c:v>1388</c:v>
                </c:pt>
                <c:pt idx="1387">
                  <c:v>1389</c:v>
                </c:pt>
                <c:pt idx="1388">
                  <c:v>1390</c:v>
                </c:pt>
                <c:pt idx="1389">
                  <c:v>1391</c:v>
                </c:pt>
                <c:pt idx="1390">
                  <c:v>1392</c:v>
                </c:pt>
                <c:pt idx="1391">
                  <c:v>1393</c:v>
                </c:pt>
                <c:pt idx="1392">
                  <c:v>1394</c:v>
                </c:pt>
                <c:pt idx="1393">
                  <c:v>1395</c:v>
                </c:pt>
                <c:pt idx="1394">
                  <c:v>1396</c:v>
                </c:pt>
                <c:pt idx="1395">
                  <c:v>1397</c:v>
                </c:pt>
                <c:pt idx="1396">
                  <c:v>1398</c:v>
                </c:pt>
                <c:pt idx="1397">
                  <c:v>1399</c:v>
                </c:pt>
                <c:pt idx="1398">
                  <c:v>1400</c:v>
                </c:pt>
                <c:pt idx="1399">
                  <c:v>1401</c:v>
                </c:pt>
                <c:pt idx="1400">
                  <c:v>1402</c:v>
                </c:pt>
                <c:pt idx="1401">
                  <c:v>1403</c:v>
                </c:pt>
                <c:pt idx="1402">
                  <c:v>1404</c:v>
                </c:pt>
                <c:pt idx="1403">
                  <c:v>1405</c:v>
                </c:pt>
                <c:pt idx="1404">
                  <c:v>1406</c:v>
                </c:pt>
                <c:pt idx="1405">
                  <c:v>1407</c:v>
                </c:pt>
                <c:pt idx="1406">
                  <c:v>1408</c:v>
                </c:pt>
                <c:pt idx="1407">
                  <c:v>1409</c:v>
                </c:pt>
                <c:pt idx="1408">
                  <c:v>1410</c:v>
                </c:pt>
                <c:pt idx="1409">
                  <c:v>1411</c:v>
                </c:pt>
                <c:pt idx="1410">
                  <c:v>1412</c:v>
                </c:pt>
                <c:pt idx="1411">
                  <c:v>1413</c:v>
                </c:pt>
                <c:pt idx="1412">
                  <c:v>1414</c:v>
                </c:pt>
                <c:pt idx="1413">
                  <c:v>1415</c:v>
                </c:pt>
                <c:pt idx="1414">
                  <c:v>1416</c:v>
                </c:pt>
                <c:pt idx="1415">
                  <c:v>1417</c:v>
                </c:pt>
                <c:pt idx="1416">
                  <c:v>1418</c:v>
                </c:pt>
                <c:pt idx="1417">
                  <c:v>1419</c:v>
                </c:pt>
                <c:pt idx="1418">
                  <c:v>1420</c:v>
                </c:pt>
                <c:pt idx="1419">
                  <c:v>1421</c:v>
                </c:pt>
                <c:pt idx="1420">
                  <c:v>1422</c:v>
                </c:pt>
                <c:pt idx="1421">
                  <c:v>1423</c:v>
                </c:pt>
                <c:pt idx="1422">
                  <c:v>1424</c:v>
                </c:pt>
                <c:pt idx="1423">
                  <c:v>1425</c:v>
                </c:pt>
                <c:pt idx="1424">
                  <c:v>1426</c:v>
                </c:pt>
                <c:pt idx="1425">
                  <c:v>1427</c:v>
                </c:pt>
                <c:pt idx="1426">
                  <c:v>1428</c:v>
                </c:pt>
                <c:pt idx="1427">
                  <c:v>1429</c:v>
                </c:pt>
                <c:pt idx="1428">
                  <c:v>1430</c:v>
                </c:pt>
                <c:pt idx="1429">
                  <c:v>1431</c:v>
                </c:pt>
                <c:pt idx="1430">
                  <c:v>1432</c:v>
                </c:pt>
                <c:pt idx="1431">
                  <c:v>1433</c:v>
                </c:pt>
                <c:pt idx="1432">
                  <c:v>1434</c:v>
                </c:pt>
                <c:pt idx="1433">
                  <c:v>1435</c:v>
                </c:pt>
                <c:pt idx="1434">
                  <c:v>1436</c:v>
                </c:pt>
                <c:pt idx="1435">
                  <c:v>1437</c:v>
                </c:pt>
                <c:pt idx="1436">
                  <c:v>1438</c:v>
                </c:pt>
                <c:pt idx="1437">
                  <c:v>1439</c:v>
                </c:pt>
                <c:pt idx="1438">
                  <c:v>1440</c:v>
                </c:pt>
                <c:pt idx="1439">
                  <c:v>1441</c:v>
                </c:pt>
                <c:pt idx="1440">
                  <c:v>1442</c:v>
                </c:pt>
                <c:pt idx="1441">
                  <c:v>1443</c:v>
                </c:pt>
                <c:pt idx="1442">
                  <c:v>1444</c:v>
                </c:pt>
                <c:pt idx="1443">
                  <c:v>1445</c:v>
                </c:pt>
                <c:pt idx="1444">
                  <c:v>1446</c:v>
                </c:pt>
                <c:pt idx="1445">
                  <c:v>1447</c:v>
                </c:pt>
                <c:pt idx="1446">
                  <c:v>1448</c:v>
                </c:pt>
                <c:pt idx="1447">
                  <c:v>1449</c:v>
                </c:pt>
                <c:pt idx="1448">
                  <c:v>1450</c:v>
                </c:pt>
                <c:pt idx="1449">
                  <c:v>1451</c:v>
                </c:pt>
                <c:pt idx="1450">
                  <c:v>1452</c:v>
                </c:pt>
                <c:pt idx="1451">
                  <c:v>1453</c:v>
                </c:pt>
                <c:pt idx="1452">
                  <c:v>1454</c:v>
                </c:pt>
                <c:pt idx="1453">
                  <c:v>1455</c:v>
                </c:pt>
                <c:pt idx="1454">
                  <c:v>1456</c:v>
                </c:pt>
                <c:pt idx="1455">
                  <c:v>1457</c:v>
                </c:pt>
                <c:pt idx="1456">
                  <c:v>1458</c:v>
                </c:pt>
                <c:pt idx="1457">
                  <c:v>1459</c:v>
                </c:pt>
                <c:pt idx="1458">
                  <c:v>1460</c:v>
                </c:pt>
                <c:pt idx="1459">
                  <c:v>1461</c:v>
                </c:pt>
                <c:pt idx="1460">
                  <c:v>1462</c:v>
                </c:pt>
                <c:pt idx="1461">
                  <c:v>1463</c:v>
                </c:pt>
                <c:pt idx="1462">
                  <c:v>1464</c:v>
                </c:pt>
                <c:pt idx="1463">
                  <c:v>1465</c:v>
                </c:pt>
                <c:pt idx="1464">
                  <c:v>1466</c:v>
                </c:pt>
                <c:pt idx="1465">
                  <c:v>1467</c:v>
                </c:pt>
                <c:pt idx="1466">
                  <c:v>1468</c:v>
                </c:pt>
                <c:pt idx="1467">
                  <c:v>1469</c:v>
                </c:pt>
                <c:pt idx="1468">
                  <c:v>1470</c:v>
                </c:pt>
                <c:pt idx="1469">
                  <c:v>1471</c:v>
                </c:pt>
                <c:pt idx="1470">
                  <c:v>1472</c:v>
                </c:pt>
                <c:pt idx="1471">
                  <c:v>1473</c:v>
                </c:pt>
                <c:pt idx="1472">
                  <c:v>1474</c:v>
                </c:pt>
                <c:pt idx="1473">
                  <c:v>1475</c:v>
                </c:pt>
                <c:pt idx="1474">
                  <c:v>1476</c:v>
                </c:pt>
                <c:pt idx="1475">
                  <c:v>1477</c:v>
                </c:pt>
                <c:pt idx="1476">
                  <c:v>1478</c:v>
                </c:pt>
                <c:pt idx="1477">
                  <c:v>1479</c:v>
                </c:pt>
                <c:pt idx="1478">
                  <c:v>1480</c:v>
                </c:pt>
                <c:pt idx="1479">
                  <c:v>1481</c:v>
                </c:pt>
                <c:pt idx="1480">
                  <c:v>1482</c:v>
                </c:pt>
                <c:pt idx="1481">
                  <c:v>1483</c:v>
                </c:pt>
                <c:pt idx="1482">
                  <c:v>1484</c:v>
                </c:pt>
                <c:pt idx="1483">
                  <c:v>1485</c:v>
                </c:pt>
                <c:pt idx="1484">
                  <c:v>1486</c:v>
                </c:pt>
                <c:pt idx="1485">
                  <c:v>1487</c:v>
                </c:pt>
                <c:pt idx="1486">
                  <c:v>1488</c:v>
                </c:pt>
                <c:pt idx="1487">
                  <c:v>1489</c:v>
                </c:pt>
                <c:pt idx="1488">
                  <c:v>1490</c:v>
                </c:pt>
                <c:pt idx="1489">
                  <c:v>1491</c:v>
                </c:pt>
                <c:pt idx="1490">
                  <c:v>1492</c:v>
                </c:pt>
                <c:pt idx="1491">
                  <c:v>1493</c:v>
                </c:pt>
                <c:pt idx="1492">
                  <c:v>1494</c:v>
                </c:pt>
                <c:pt idx="1493">
                  <c:v>1495</c:v>
                </c:pt>
                <c:pt idx="1494">
                  <c:v>1496</c:v>
                </c:pt>
                <c:pt idx="1495">
                  <c:v>1497</c:v>
                </c:pt>
                <c:pt idx="1496">
                  <c:v>1498</c:v>
                </c:pt>
                <c:pt idx="1497">
                  <c:v>1499</c:v>
                </c:pt>
                <c:pt idx="1498">
                  <c:v>1500</c:v>
                </c:pt>
                <c:pt idx="1499">
                  <c:v>1501</c:v>
                </c:pt>
                <c:pt idx="1500">
                  <c:v>1502</c:v>
                </c:pt>
                <c:pt idx="1501">
                  <c:v>1503</c:v>
                </c:pt>
                <c:pt idx="1502">
                  <c:v>1504</c:v>
                </c:pt>
                <c:pt idx="1503">
                  <c:v>1505</c:v>
                </c:pt>
                <c:pt idx="1504">
                  <c:v>1506</c:v>
                </c:pt>
                <c:pt idx="1505">
                  <c:v>1507</c:v>
                </c:pt>
                <c:pt idx="1506">
                  <c:v>1508</c:v>
                </c:pt>
                <c:pt idx="1507">
                  <c:v>1509</c:v>
                </c:pt>
                <c:pt idx="1508">
                  <c:v>1510</c:v>
                </c:pt>
                <c:pt idx="1509">
                  <c:v>1511</c:v>
                </c:pt>
                <c:pt idx="1510">
                  <c:v>1512</c:v>
                </c:pt>
                <c:pt idx="1511">
                  <c:v>1513</c:v>
                </c:pt>
                <c:pt idx="1512">
                  <c:v>1514</c:v>
                </c:pt>
                <c:pt idx="1513">
                  <c:v>1515</c:v>
                </c:pt>
                <c:pt idx="1514">
                  <c:v>1516</c:v>
                </c:pt>
                <c:pt idx="1515">
                  <c:v>1517</c:v>
                </c:pt>
                <c:pt idx="1516">
                  <c:v>1518</c:v>
                </c:pt>
                <c:pt idx="1517">
                  <c:v>1519</c:v>
                </c:pt>
                <c:pt idx="1518">
                  <c:v>1520</c:v>
                </c:pt>
                <c:pt idx="1519">
                  <c:v>1521</c:v>
                </c:pt>
                <c:pt idx="1520">
                  <c:v>1522</c:v>
                </c:pt>
                <c:pt idx="1521">
                  <c:v>1523</c:v>
                </c:pt>
                <c:pt idx="1522">
                  <c:v>1524</c:v>
                </c:pt>
                <c:pt idx="1523">
                  <c:v>1525</c:v>
                </c:pt>
                <c:pt idx="1524">
                  <c:v>1526</c:v>
                </c:pt>
                <c:pt idx="1525">
                  <c:v>1527</c:v>
                </c:pt>
                <c:pt idx="1526">
                  <c:v>1528</c:v>
                </c:pt>
                <c:pt idx="1527">
                  <c:v>1529</c:v>
                </c:pt>
                <c:pt idx="1528">
                  <c:v>1530</c:v>
                </c:pt>
                <c:pt idx="1529">
                  <c:v>1531</c:v>
                </c:pt>
                <c:pt idx="1530">
                  <c:v>1532</c:v>
                </c:pt>
                <c:pt idx="1531">
                  <c:v>1533</c:v>
                </c:pt>
                <c:pt idx="1532">
                  <c:v>1534</c:v>
                </c:pt>
                <c:pt idx="1533">
                  <c:v>1535</c:v>
                </c:pt>
                <c:pt idx="1534">
                  <c:v>1536</c:v>
                </c:pt>
                <c:pt idx="1535">
                  <c:v>1537</c:v>
                </c:pt>
                <c:pt idx="1536">
                  <c:v>1538</c:v>
                </c:pt>
                <c:pt idx="1537">
                  <c:v>1539</c:v>
                </c:pt>
                <c:pt idx="1538">
                  <c:v>1540</c:v>
                </c:pt>
                <c:pt idx="1539">
                  <c:v>1541</c:v>
                </c:pt>
                <c:pt idx="1540">
                  <c:v>1542</c:v>
                </c:pt>
                <c:pt idx="1541">
                  <c:v>1543</c:v>
                </c:pt>
                <c:pt idx="1542">
                  <c:v>1544</c:v>
                </c:pt>
                <c:pt idx="1543">
                  <c:v>1545</c:v>
                </c:pt>
                <c:pt idx="1544">
                  <c:v>1546</c:v>
                </c:pt>
                <c:pt idx="1545">
                  <c:v>1547</c:v>
                </c:pt>
                <c:pt idx="1546">
                  <c:v>1548</c:v>
                </c:pt>
                <c:pt idx="1547">
                  <c:v>1549</c:v>
                </c:pt>
                <c:pt idx="1548">
                  <c:v>1550</c:v>
                </c:pt>
                <c:pt idx="1549">
                  <c:v>1551</c:v>
                </c:pt>
                <c:pt idx="1550">
                  <c:v>1552</c:v>
                </c:pt>
                <c:pt idx="1551">
                  <c:v>1553</c:v>
                </c:pt>
                <c:pt idx="1552">
                  <c:v>1554</c:v>
                </c:pt>
                <c:pt idx="1553">
                  <c:v>1555</c:v>
                </c:pt>
                <c:pt idx="1554">
                  <c:v>1556</c:v>
                </c:pt>
                <c:pt idx="1555">
                  <c:v>1557</c:v>
                </c:pt>
                <c:pt idx="1556">
                  <c:v>1558</c:v>
                </c:pt>
                <c:pt idx="1557">
                  <c:v>1559</c:v>
                </c:pt>
                <c:pt idx="1558">
                  <c:v>1560</c:v>
                </c:pt>
                <c:pt idx="1559">
                  <c:v>1561</c:v>
                </c:pt>
                <c:pt idx="1560">
                  <c:v>1562</c:v>
                </c:pt>
                <c:pt idx="1561">
                  <c:v>1563</c:v>
                </c:pt>
                <c:pt idx="1562">
                  <c:v>1564</c:v>
                </c:pt>
                <c:pt idx="1563">
                  <c:v>1565</c:v>
                </c:pt>
                <c:pt idx="1564">
                  <c:v>1566</c:v>
                </c:pt>
                <c:pt idx="1565">
                  <c:v>1567</c:v>
                </c:pt>
                <c:pt idx="1566">
                  <c:v>1568</c:v>
                </c:pt>
                <c:pt idx="1567">
                  <c:v>1569</c:v>
                </c:pt>
                <c:pt idx="1568">
                  <c:v>1570</c:v>
                </c:pt>
                <c:pt idx="1569">
                  <c:v>1571</c:v>
                </c:pt>
                <c:pt idx="1570">
                  <c:v>1572</c:v>
                </c:pt>
                <c:pt idx="1571">
                  <c:v>1573</c:v>
                </c:pt>
                <c:pt idx="1572">
                  <c:v>1574</c:v>
                </c:pt>
                <c:pt idx="1573">
                  <c:v>1575</c:v>
                </c:pt>
                <c:pt idx="1574">
                  <c:v>1576</c:v>
                </c:pt>
                <c:pt idx="1575">
                  <c:v>1577</c:v>
                </c:pt>
                <c:pt idx="1576">
                  <c:v>1578</c:v>
                </c:pt>
                <c:pt idx="1577">
                  <c:v>1579</c:v>
                </c:pt>
                <c:pt idx="1578">
                  <c:v>1580</c:v>
                </c:pt>
                <c:pt idx="1579">
                  <c:v>1581</c:v>
                </c:pt>
                <c:pt idx="1580">
                  <c:v>1582</c:v>
                </c:pt>
                <c:pt idx="1581">
                  <c:v>1583</c:v>
                </c:pt>
                <c:pt idx="1582">
                  <c:v>1584</c:v>
                </c:pt>
                <c:pt idx="1583">
                  <c:v>1585</c:v>
                </c:pt>
                <c:pt idx="1584">
                  <c:v>1586</c:v>
                </c:pt>
                <c:pt idx="1585">
                  <c:v>1587</c:v>
                </c:pt>
                <c:pt idx="1586">
                  <c:v>1588</c:v>
                </c:pt>
                <c:pt idx="1587">
                  <c:v>1589</c:v>
                </c:pt>
                <c:pt idx="1588">
                  <c:v>1590</c:v>
                </c:pt>
                <c:pt idx="1589">
                  <c:v>1591</c:v>
                </c:pt>
                <c:pt idx="1590">
                  <c:v>1592</c:v>
                </c:pt>
                <c:pt idx="1591">
                  <c:v>1593</c:v>
                </c:pt>
                <c:pt idx="1592">
                  <c:v>1594</c:v>
                </c:pt>
                <c:pt idx="1593">
                  <c:v>1595</c:v>
                </c:pt>
                <c:pt idx="1594">
                  <c:v>1596</c:v>
                </c:pt>
                <c:pt idx="1595">
                  <c:v>1597</c:v>
                </c:pt>
                <c:pt idx="1596">
                  <c:v>1598</c:v>
                </c:pt>
                <c:pt idx="1597">
                  <c:v>1599</c:v>
                </c:pt>
                <c:pt idx="1598">
                  <c:v>1600</c:v>
                </c:pt>
                <c:pt idx="1599">
                  <c:v>1601</c:v>
                </c:pt>
                <c:pt idx="1600">
                  <c:v>1602</c:v>
                </c:pt>
                <c:pt idx="1601">
                  <c:v>1603</c:v>
                </c:pt>
                <c:pt idx="1602">
                  <c:v>1604</c:v>
                </c:pt>
                <c:pt idx="1603">
                  <c:v>1605</c:v>
                </c:pt>
                <c:pt idx="1604">
                  <c:v>1606</c:v>
                </c:pt>
                <c:pt idx="1605">
                  <c:v>1607</c:v>
                </c:pt>
                <c:pt idx="1606">
                  <c:v>1608</c:v>
                </c:pt>
                <c:pt idx="1607">
                  <c:v>1609</c:v>
                </c:pt>
                <c:pt idx="1608">
                  <c:v>1610</c:v>
                </c:pt>
                <c:pt idx="1609">
                  <c:v>1611</c:v>
                </c:pt>
                <c:pt idx="1610">
                  <c:v>1612</c:v>
                </c:pt>
                <c:pt idx="1611">
                  <c:v>1613</c:v>
                </c:pt>
                <c:pt idx="1612">
                  <c:v>1614</c:v>
                </c:pt>
                <c:pt idx="1613">
                  <c:v>1615</c:v>
                </c:pt>
                <c:pt idx="1614">
                  <c:v>1616</c:v>
                </c:pt>
                <c:pt idx="1615">
                  <c:v>1617</c:v>
                </c:pt>
                <c:pt idx="1616">
                  <c:v>1618</c:v>
                </c:pt>
                <c:pt idx="1617">
                  <c:v>1619</c:v>
                </c:pt>
                <c:pt idx="1618">
                  <c:v>1620</c:v>
                </c:pt>
                <c:pt idx="1619">
                  <c:v>1621</c:v>
                </c:pt>
                <c:pt idx="1620">
                  <c:v>1622</c:v>
                </c:pt>
                <c:pt idx="1621">
                  <c:v>1623</c:v>
                </c:pt>
                <c:pt idx="1622">
                  <c:v>1624</c:v>
                </c:pt>
                <c:pt idx="1623">
                  <c:v>1625</c:v>
                </c:pt>
                <c:pt idx="1624">
                  <c:v>1626</c:v>
                </c:pt>
                <c:pt idx="1625">
                  <c:v>1627</c:v>
                </c:pt>
                <c:pt idx="1626">
                  <c:v>1628</c:v>
                </c:pt>
                <c:pt idx="1627">
                  <c:v>1629</c:v>
                </c:pt>
                <c:pt idx="1628">
                  <c:v>1630</c:v>
                </c:pt>
                <c:pt idx="1629">
                  <c:v>1631</c:v>
                </c:pt>
                <c:pt idx="1630">
                  <c:v>1632</c:v>
                </c:pt>
                <c:pt idx="1631">
                  <c:v>1633</c:v>
                </c:pt>
                <c:pt idx="1632">
                  <c:v>1634</c:v>
                </c:pt>
                <c:pt idx="1633">
                  <c:v>1635</c:v>
                </c:pt>
                <c:pt idx="1634">
                  <c:v>1636</c:v>
                </c:pt>
                <c:pt idx="1635">
                  <c:v>1637</c:v>
                </c:pt>
                <c:pt idx="1636">
                  <c:v>1638</c:v>
                </c:pt>
                <c:pt idx="1637">
                  <c:v>1639</c:v>
                </c:pt>
                <c:pt idx="1638">
                  <c:v>1640</c:v>
                </c:pt>
                <c:pt idx="1639">
                  <c:v>1641</c:v>
                </c:pt>
                <c:pt idx="1640">
                  <c:v>1642</c:v>
                </c:pt>
                <c:pt idx="1641">
                  <c:v>1643</c:v>
                </c:pt>
                <c:pt idx="1642">
                  <c:v>1644</c:v>
                </c:pt>
                <c:pt idx="1643">
                  <c:v>1645</c:v>
                </c:pt>
                <c:pt idx="1644">
                  <c:v>1646</c:v>
                </c:pt>
                <c:pt idx="1645">
                  <c:v>1647</c:v>
                </c:pt>
                <c:pt idx="1646">
                  <c:v>1648</c:v>
                </c:pt>
                <c:pt idx="1647">
                  <c:v>1649</c:v>
                </c:pt>
                <c:pt idx="1648">
                  <c:v>1650</c:v>
                </c:pt>
                <c:pt idx="1649">
                  <c:v>1651</c:v>
                </c:pt>
                <c:pt idx="1650">
                  <c:v>1652</c:v>
                </c:pt>
                <c:pt idx="1651">
                  <c:v>1653</c:v>
                </c:pt>
                <c:pt idx="1652">
                  <c:v>1654</c:v>
                </c:pt>
                <c:pt idx="1653">
                  <c:v>1655</c:v>
                </c:pt>
                <c:pt idx="1654">
                  <c:v>1656</c:v>
                </c:pt>
                <c:pt idx="1655">
                  <c:v>1657</c:v>
                </c:pt>
                <c:pt idx="1656">
                  <c:v>1658</c:v>
                </c:pt>
                <c:pt idx="1657">
                  <c:v>1659</c:v>
                </c:pt>
                <c:pt idx="1658">
                  <c:v>1660</c:v>
                </c:pt>
                <c:pt idx="1659">
                  <c:v>1661</c:v>
                </c:pt>
                <c:pt idx="1660">
                  <c:v>1662</c:v>
                </c:pt>
                <c:pt idx="1661">
                  <c:v>1663</c:v>
                </c:pt>
                <c:pt idx="1662">
                  <c:v>1664</c:v>
                </c:pt>
                <c:pt idx="1663">
                  <c:v>1665</c:v>
                </c:pt>
                <c:pt idx="1664">
                  <c:v>1666</c:v>
                </c:pt>
                <c:pt idx="1665">
                  <c:v>1667</c:v>
                </c:pt>
                <c:pt idx="1666">
                  <c:v>1668</c:v>
                </c:pt>
                <c:pt idx="1667">
                  <c:v>1669</c:v>
                </c:pt>
                <c:pt idx="1668">
                  <c:v>1670</c:v>
                </c:pt>
                <c:pt idx="1669">
                  <c:v>1671</c:v>
                </c:pt>
                <c:pt idx="1670">
                  <c:v>1672</c:v>
                </c:pt>
                <c:pt idx="1671">
                  <c:v>1673</c:v>
                </c:pt>
                <c:pt idx="1672">
                  <c:v>1674</c:v>
                </c:pt>
                <c:pt idx="1673">
                  <c:v>1675</c:v>
                </c:pt>
                <c:pt idx="1674">
                  <c:v>1676</c:v>
                </c:pt>
                <c:pt idx="1675">
                  <c:v>1677</c:v>
                </c:pt>
                <c:pt idx="1676">
                  <c:v>1678</c:v>
                </c:pt>
                <c:pt idx="1677">
                  <c:v>1679</c:v>
                </c:pt>
                <c:pt idx="1678">
                  <c:v>1680</c:v>
                </c:pt>
                <c:pt idx="1679">
                  <c:v>1681</c:v>
                </c:pt>
                <c:pt idx="1680">
                  <c:v>1682</c:v>
                </c:pt>
                <c:pt idx="1681">
                  <c:v>1683</c:v>
                </c:pt>
                <c:pt idx="1682">
                  <c:v>1684</c:v>
                </c:pt>
                <c:pt idx="1683">
                  <c:v>1685</c:v>
                </c:pt>
                <c:pt idx="1684">
                  <c:v>1686</c:v>
                </c:pt>
                <c:pt idx="1685">
                  <c:v>1687</c:v>
                </c:pt>
                <c:pt idx="1686">
                  <c:v>1688</c:v>
                </c:pt>
                <c:pt idx="1687">
                  <c:v>1689</c:v>
                </c:pt>
                <c:pt idx="1688">
                  <c:v>1690</c:v>
                </c:pt>
              </c:numCache>
            </c:numRef>
          </c:xVal>
          <c:yVal>
            <c:numRef>
              <c:f>Main!$FL$3:$FL$1691</c:f>
              <c:numCache>
                <c:formatCode>0%</c:formatCode>
                <c:ptCount val="1689"/>
                <c:pt idx="0">
                  <c:v>0</c:v>
                </c:pt>
                <c:pt idx="1">
                  <c:v>1.179217207183612E-2</c:v>
                </c:pt>
                <c:pt idx="2">
                  <c:v>-4.8582824244028005E-3</c:v>
                </c:pt>
                <c:pt idx="3">
                  <c:v>-7.4486152636839883E-3</c:v>
                </c:pt>
                <c:pt idx="4">
                  <c:v>-4.0800655028449297E-3</c:v>
                </c:pt>
                <c:pt idx="5">
                  <c:v>2.5028867823968379E-2</c:v>
                </c:pt>
                <c:pt idx="6">
                  <c:v>2.3137272688065452E-2</c:v>
                </c:pt>
                <c:pt idx="7">
                  <c:v>4.2262298847441447E-2</c:v>
                </c:pt>
                <c:pt idx="8">
                  <c:v>3.677448041968194E-2</c:v>
                </c:pt>
                <c:pt idx="9">
                  <c:v>4.0479793769582488E-2</c:v>
                </c:pt>
                <c:pt idx="10">
                  <c:v>6.679512663530153E-2</c:v>
                </c:pt>
                <c:pt idx="11">
                  <c:v>7.2792010673263907E-2</c:v>
                </c:pt>
                <c:pt idx="12">
                  <c:v>8.7530571432876098E-2</c:v>
                </c:pt>
                <c:pt idx="13">
                  <c:v>8.2159419576615877E-2</c:v>
                </c:pt>
                <c:pt idx="14">
                  <c:v>9.4935902697261543E-2</c:v>
                </c:pt>
                <c:pt idx="15">
                  <c:v>0.10107813980267011</c:v>
                </c:pt>
                <c:pt idx="16">
                  <c:v>0.10464039308606099</c:v>
                </c:pt>
                <c:pt idx="17">
                  <c:v>0.13730823576400095</c:v>
                </c:pt>
                <c:pt idx="18">
                  <c:v>0.14455248074751026</c:v>
                </c:pt>
                <c:pt idx="19">
                  <c:v>0.11657231678203231</c:v>
                </c:pt>
                <c:pt idx="20">
                  <c:v>0.13073039715950779</c:v>
                </c:pt>
                <c:pt idx="21">
                  <c:v>0.11361704264001968</c:v>
                </c:pt>
                <c:pt idx="22">
                  <c:v>0.10728545006096901</c:v>
                </c:pt>
                <c:pt idx="23">
                  <c:v>9.690843044070177E-2</c:v>
                </c:pt>
                <c:pt idx="24">
                  <c:v>0.11083823195401271</c:v>
                </c:pt>
                <c:pt idx="25">
                  <c:v>9.5435651265108237E-2</c:v>
                </c:pt>
                <c:pt idx="26">
                  <c:v>0.12528410755882577</c:v>
                </c:pt>
                <c:pt idx="27">
                  <c:v>0.11442883011954758</c:v>
                </c:pt>
                <c:pt idx="28">
                  <c:v>0.11643635974947336</c:v>
                </c:pt>
                <c:pt idx="29">
                  <c:v>0.10525601006331281</c:v>
                </c:pt>
                <c:pt idx="30">
                  <c:v>8.1888860725124607E-2</c:v>
                </c:pt>
                <c:pt idx="31">
                  <c:v>8.0186101311798194E-2</c:v>
                </c:pt>
                <c:pt idx="32">
                  <c:v>4.9117960179917375E-2</c:v>
                </c:pt>
                <c:pt idx="33">
                  <c:v>6.2334325304425078E-2</c:v>
                </c:pt>
                <c:pt idx="34">
                  <c:v>5.8086162945130922E-2</c:v>
                </c:pt>
                <c:pt idx="35">
                  <c:v>7.6652090212654136E-2</c:v>
                </c:pt>
                <c:pt idx="36">
                  <c:v>8.5426169938971591E-2</c:v>
                </c:pt>
                <c:pt idx="37">
                  <c:v>9.7302021445295844E-2</c:v>
                </c:pt>
                <c:pt idx="38">
                  <c:v>0.10746233234975495</c:v>
                </c:pt>
                <c:pt idx="39">
                  <c:v>0.10838775399989288</c:v>
                </c:pt>
                <c:pt idx="40">
                  <c:v>0.14015670966573585</c:v>
                </c:pt>
                <c:pt idx="41">
                  <c:v>0.13717878087580071</c:v>
                </c:pt>
                <c:pt idx="42">
                  <c:v>0.12181459352062984</c:v>
                </c:pt>
                <c:pt idx="43">
                  <c:v>0.12062866624214584</c:v>
                </c:pt>
                <c:pt idx="44">
                  <c:v>0.10932481201571521</c:v>
                </c:pt>
                <c:pt idx="45">
                  <c:v>8.2082732356962035E-2</c:v>
                </c:pt>
                <c:pt idx="46">
                  <c:v>6.9839202124861235E-2</c:v>
                </c:pt>
                <c:pt idx="47">
                  <c:v>8.3014639826830716E-2</c:v>
                </c:pt>
                <c:pt idx="48">
                  <c:v>8.3909624292541937E-2</c:v>
                </c:pt>
                <c:pt idx="49">
                  <c:v>8.3226985901237852E-2</c:v>
                </c:pt>
                <c:pt idx="50">
                  <c:v>0.10186777955956354</c:v>
                </c:pt>
                <c:pt idx="51">
                  <c:v>9.7929203825851449E-2</c:v>
                </c:pt>
                <c:pt idx="52">
                  <c:v>9.6264287202527457E-2</c:v>
                </c:pt>
                <c:pt idx="53">
                  <c:v>0.10544585587740543</c:v>
                </c:pt>
                <c:pt idx="54">
                  <c:v>9.9024197602186947E-2</c:v>
                </c:pt>
                <c:pt idx="55">
                  <c:v>8.0580726889662099E-2</c:v>
                </c:pt>
                <c:pt idx="56">
                  <c:v>7.7858349467515311E-2</c:v>
                </c:pt>
                <c:pt idx="57">
                  <c:v>5.7242865417029831E-2</c:v>
                </c:pt>
                <c:pt idx="58">
                  <c:v>5.7961924428131299E-2</c:v>
                </c:pt>
                <c:pt idx="59">
                  <c:v>6.0179914356073207E-2</c:v>
                </c:pt>
                <c:pt idx="60">
                  <c:v>6.4541464659646122E-2</c:v>
                </c:pt>
                <c:pt idx="61">
                  <c:v>6.2308351155064251E-2</c:v>
                </c:pt>
                <c:pt idx="62">
                  <c:v>4.948944912968245E-2</c:v>
                </c:pt>
                <c:pt idx="63">
                  <c:v>6.0140386922507991E-2</c:v>
                </c:pt>
                <c:pt idx="64">
                  <c:v>5.309719340977994E-2</c:v>
                </c:pt>
                <c:pt idx="65">
                  <c:v>6.4171545104646732E-2</c:v>
                </c:pt>
                <c:pt idx="66">
                  <c:v>5.2319586756501238E-2</c:v>
                </c:pt>
                <c:pt idx="67">
                  <c:v>4.3095589877825781E-2</c:v>
                </c:pt>
                <c:pt idx="68">
                  <c:v>4.832926847869537E-2</c:v>
                </c:pt>
                <c:pt idx="69">
                  <c:v>3.6729694343809099E-2</c:v>
                </c:pt>
                <c:pt idx="70">
                  <c:v>5.4056263915340082E-2</c:v>
                </c:pt>
                <c:pt idx="71">
                  <c:v>5.1148354658811769E-2</c:v>
                </c:pt>
                <c:pt idx="72">
                  <c:v>3.6897653653064438E-2</c:v>
                </c:pt>
                <c:pt idx="73">
                  <c:v>4.5551282684899511E-2</c:v>
                </c:pt>
                <c:pt idx="74">
                  <c:v>4.0545809421857537E-2</c:v>
                </c:pt>
                <c:pt idx="75">
                  <c:v>3.71299791201102E-2</c:v>
                </c:pt>
                <c:pt idx="76">
                  <c:v>5.1414036194513145E-2</c:v>
                </c:pt>
                <c:pt idx="77">
                  <c:v>4.3295599256423595E-2</c:v>
                </c:pt>
                <c:pt idx="78">
                  <c:v>4.6974475533987939E-2</c:v>
                </c:pt>
                <c:pt idx="79">
                  <c:v>5.3334060395275676E-2</c:v>
                </c:pt>
                <c:pt idx="80">
                  <c:v>5.974083632185026E-2</c:v>
                </c:pt>
                <c:pt idx="81">
                  <c:v>7.0322916184604511E-2</c:v>
                </c:pt>
                <c:pt idx="82">
                  <c:v>7.4236427865428292E-2</c:v>
                </c:pt>
                <c:pt idx="83">
                  <c:v>7.7161750810139748E-2</c:v>
                </c:pt>
                <c:pt idx="84">
                  <c:v>7.2189779443379704E-2</c:v>
                </c:pt>
                <c:pt idx="85">
                  <c:v>5.8424957547568254E-2</c:v>
                </c:pt>
                <c:pt idx="86">
                  <c:v>5.3852290907697484E-2</c:v>
                </c:pt>
                <c:pt idx="87">
                  <c:v>4.4973877469435604E-2</c:v>
                </c:pt>
                <c:pt idx="88">
                  <c:v>2.4071262551968009E-2</c:v>
                </c:pt>
                <c:pt idx="89">
                  <c:v>3.402668365276014E-2</c:v>
                </c:pt>
                <c:pt idx="90">
                  <c:v>2.6905826950306282E-2</c:v>
                </c:pt>
                <c:pt idx="91">
                  <c:v>1.6089713928338769E-2</c:v>
                </c:pt>
                <c:pt idx="92">
                  <c:v>1.3203464544766404E-2</c:v>
                </c:pt>
                <c:pt idx="93">
                  <c:v>3.2481852613812203E-3</c:v>
                </c:pt>
                <c:pt idx="94">
                  <c:v>-4.441694376215344E-3</c:v>
                </c:pt>
                <c:pt idx="95">
                  <c:v>7.0271450526276534E-3</c:v>
                </c:pt>
                <c:pt idx="96">
                  <c:v>3.3576682950253916E-3</c:v>
                </c:pt>
                <c:pt idx="97">
                  <c:v>1.4417854665487364E-3</c:v>
                </c:pt>
                <c:pt idx="98">
                  <c:v>-1.0825518815617236E-2</c:v>
                </c:pt>
                <c:pt idx="99">
                  <c:v>-1.0156907359555677E-2</c:v>
                </c:pt>
                <c:pt idx="100">
                  <c:v>-3.2446169515162483E-3</c:v>
                </c:pt>
                <c:pt idx="101">
                  <c:v>-9.9397942278461708E-4</c:v>
                </c:pt>
                <c:pt idx="102">
                  <c:v>-2.4462350666363299E-3</c:v>
                </c:pt>
                <c:pt idx="103">
                  <c:v>-1.3843706510053786E-2</c:v>
                </c:pt>
                <c:pt idx="104">
                  <c:v>-1.1034508627760951E-2</c:v>
                </c:pt>
                <c:pt idx="105">
                  <c:v>-3.0292061102289686E-2</c:v>
                </c:pt>
                <c:pt idx="106">
                  <c:v>-1.7654002364545326E-2</c:v>
                </c:pt>
                <c:pt idx="107">
                  <c:v>-1.4646374423190868E-2</c:v>
                </c:pt>
                <c:pt idx="108">
                  <c:v>-3.1338210503753926E-2</c:v>
                </c:pt>
                <c:pt idx="109">
                  <c:v>-2.3977404161000533E-2</c:v>
                </c:pt>
                <c:pt idx="110">
                  <c:v>-2.7203822839455678E-2</c:v>
                </c:pt>
                <c:pt idx="111">
                  <c:v>-2.7598757835605107E-2</c:v>
                </c:pt>
                <c:pt idx="112">
                  <c:v>-2.7626824037236285E-2</c:v>
                </c:pt>
                <c:pt idx="113">
                  <c:v>-1.9133852578986324E-2</c:v>
                </c:pt>
                <c:pt idx="114">
                  <c:v>-2.8639905314419241E-2</c:v>
                </c:pt>
                <c:pt idx="115">
                  <c:v>-2.9645257605861498E-2</c:v>
                </c:pt>
                <c:pt idx="116">
                  <c:v>-2.4794340057631301E-2</c:v>
                </c:pt>
                <c:pt idx="117">
                  <c:v>-4.567466926994912E-2</c:v>
                </c:pt>
                <c:pt idx="118">
                  <c:v>-6.5386251494682551E-2</c:v>
                </c:pt>
                <c:pt idx="119">
                  <c:v>-6.5272828610391534E-2</c:v>
                </c:pt>
                <c:pt idx="120">
                  <c:v>-7.0526757491900405E-2</c:v>
                </c:pt>
                <c:pt idx="121">
                  <c:v>-7.8289520379411448E-2</c:v>
                </c:pt>
                <c:pt idx="122">
                  <c:v>-6.4164861760651851E-2</c:v>
                </c:pt>
                <c:pt idx="123">
                  <c:v>-5.0264685093996252E-2</c:v>
                </c:pt>
                <c:pt idx="124">
                  <c:v>-3.278955691652008E-2</c:v>
                </c:pt>
                <c:pt idx="125">
                  <c:v>-1.2196656144120854E-2</c:v>
                </c:pt>
                <c:pt idx="126">
                  <c:v>-1.4544074285308451E-2</c:v>
                </c:pt>
                <c:pt idx="127">
                  <c:v>-1.3581289518111602E-2</c:v>
                </c:pt>
                <c:pt idx="128">
                  <c:v>-3.3284221755216913E-2</c:v>
                </c:pt>
                <c:pt idx="129">
                  <c:v>-4.1984942132427323E-2</c:v>
                </c:pt>
                <c:pt idx="130">
                  <c:v>-3.4084137215995944E-2</c:v>
                </c:pt>
                <c:pt idx="131">
                  <c:v>-4.0465500610403195E-2</c:v>
                </c:pt>
                <c:pt idx="132">
                  <c:v>-5.007671202718611E-2</c:v>
                </c:pt>
                <c:pt idx="133">
                  <c:v>-3.1739012617057666E-2</c:v>
                </c:pt>
                <c:pt idx="134">
                  <c:v>-3.5901302015596777E-2</c:v>
                </c:pt>
                <c:pt idx="135">
                  <c:v>-2.3132206145352122E-2</c:v>
                </c:pt>
                <c:pt idx="136">
                  <c:v>-3.4725273359337713E-2</c:v>
                </c:pt>
                <c:pt idx="137">
                  <c:v>-1.5339343496899673E-2</c:v>
                </c:pt>
                <c:pt idx="138">
                  <c:v>-2.9162797807098503E-2</c:v>
                </c:pt>
                <c:pt idx="139">
                  <c:v>-5.6012798253569834E-2</c:v>
                </c:pt>
                <c:pt idx="140">
                  <c:v>-5.5214287626450025E-2</c:v>
                </c:pt>
                <c:pt idx="141">
                  <c:v>-5.0783890743523449E-2</c:v>
                </c:pt>
                <c:pt idx="142">
                  <c:v>-4.3918722672085443E-2</c:v>
                </c:pt>
                <c:pt idx="143">
                  <c:v>-3.432587718678233E-2</c:v>
                </c:pt>
                <c:pt idx="144">
                  <c:v>-3.5908884527200632E-2</c:v>
                </c:pt>
                <c:pt idx="145">
                  <c:v>-2.5881469118574873E-2</c:v>
                </c:pt>
                <c:pt idx="146">
                  <c:v>-3.5141064791111717E-2</c:v>
                </c:pt>
                <c:pt idx="147">
                  <c:v>-4.3721965398608995E-2</c:v>
                </c:pt>
                <c:pt idx="148">
                  <c:v>-4.778650613692563E-2</c:v>
                </c:pt>
                <c:pt idx="149">
                  <c:v>-5.3159160297686733E-2</c:v>
                </c:pt>
                <c:pt idx="150">
                  <c:v>-5.9577434217643346E-2</c:v>
                </c:pt>
                <c:pt idx="151">
                  <c:v>-6.5259794059501247E-2</c:v>
                </c:pt>
                <c:pt idx="152">
                  <c:v>-5.0451845859112235E-2</c:v>
                </c:pt>
                <c:pt idx="153">
                  <c:v>-5.773737389194069E-2</c:v>
                </c:pt>
                <c:pt idx="154">
                  <c:v>-4.2216511166903531E-2</c:v>
                </c:pt>
                <c:pt idx="155">
                  <c:v>-3.9463154732876808E-2</c:v>
                </c:pt>
                <c:pt idx="156">
                  <c:v>-2.8316602745950811E-2</c:v>
                </c:pt>
                <c:pt idx="157">
                  <c:v>-2.5137863850357801E-2</c:v>
                </c:pt>
                <c:pt idx="158">
                  <c:v>-2.0569543789547638E-2</c:v>
                </c:pt>
                <c:pt idx="159">
                  <c:v>-2.6715424634475009E-2</c:v>
                </c:pt>
                <c:pt idx="160">
                  <c:v>-2.4701434436958596E-2</c:v>
                </c:pt>
                <c:pt idx="161">
                  <c:v>-3.2597753408347037E-2</c:v>
                </c:pt>
                <c:pt idx="162">
                  <c:v>-2.058499695454322E-2</c:v>
                </c:pt>
                <c:pt idx="163">
                  <c:v>-8.9512401619907256E-3</c:v>
                </c:pt>
                <c:pt idx="164">
                  <c:v>-1.3171282529835321E-2</c:v>
                </c:pt>
                <c:pt idx="165">
                  <c:v>2.9766353129946498E-3</c:v>
                </c:pt>
                <c:pt idx="166">
                  <c:v>1.9986066417138921E-2</c:v>
                </c:pt>
                <c:pt idx="167">
                  <c:v>4.5356788206894566E-2</c:v>
                </c:pt>
                <c:pt idx="168">
                  <c:v>5.0106678764899631E-2</c:v>
                </c:pt>
                <c:pt idx="169">
                  <c:v>5.8341258097536444E-2</c:v>
                </c:pt>
                <c:pt idx="170">
                  <c:v>5.5900733435814559E-2</c:v>
                </c:pt>
                <c:pt idx="171">
                  <c:v>0.10478425373314496</c:v>
                </c:pt>
                <c:pt idx="172">
                  <c:v>9.7970545965935435E-2</c:v>
                </c:pt>
                <c:pt idx="173">
                  <c:v>9.2957327085280511E-2</c:v>
                </c:pt>
                <c:pt idx="174">
                  <c:v>0.10574184840582772</c:v>
                </c:pt>
                <c:pt idx="175">
                  <c:v>8.7922211700470571E-2</c:v>
                </c:pt>
                <c:pt idx="176">
                  <c:v>9.9281029631925005E-2</c:v>
                </c:pt>
                <c:pt idx="177">
                  <c:v>8.4299887477608249E-2</c:v>
                </c:pt>
                <c:pt idx="178">
                  <c:v>9.7535520409037124E-2</c:v>
                </c:pt>
                <c:pt idx="179">
                  <c:v>8.6117261982385521E-2</c:v>
                </c:pt>
                <c:pt idx="180">
                  <c:v>8.6970174654718027E-2</c:v>
                </c:pt>
                <c:pt idx="181">
                  <c:v>0.10067543617356214</c:v>
                </c:pt>
                <c:pt idx="182">
                  <c:v>8.335314205914475E-2</c:v>
                </c:pt>
                <c:pt idx="183">
                  <c:v>0.10971136057369137</c:v>
                </c:pt>
                <c:pt idx="184">
                  <c:v>9.5209875356453685E-2</c:v>
                </c:pt>
                <c:pt idx="185">
                  <c:v>0.100409022821525</c:v>
                </c:pt>
                <c:pt idx="186">
                  <c:v>8.9567240562131112E-2</c:v>
                </c:pt>
                <c:pt idx="187">
                  <c:v>7.4358931522797683E-2</c:v>
                </c:pt>
                <c:pt idx="188">
                  <c:v>5.7616277164103516E-2</c:v>
                </c:pt>
                <c:pt idx="189">
                  <c:v>5.8727085162601979E-2</c:v>
                </c:pt>
                <c:pt idx="190">
                  <c:v>4.2238010395924258E-2</c:v>
                </c:pt>
                <c:pt idx="191">
                  <c:v>3.3538114493488015E-2</c:v>
                </c:pt>
                <c:pt idx="192">
                  <c:v>2.8944141157164576E-2</c:v>
                </c:pt>
                <c:pt idx="193">
                  <c:v>4.3399013616344184E-2</c:v>
                </c:pt>
                <c:pt idx="194">
                  <c:v>3.349522062301391E-2</c:v>
                </c:pt>
                <c:pt idx="195">
                  <c:v>1.5729684769500634E-2</c:v>
                </c:pt>
                <c:pt idx="196">
                  <c:v>-6.0258993115548769E-3</c:v>
                </c:pt>
                <c:pt idx="197">
                  <c:v>-5.9553179203993469E-3</c:v>
                </c:pt>
                <c:pt idx="198">
                  <c:v>-4.4155264971047006E-3</c:v>
                </c:pt>
                <c:pt idx="199">
                  <c:v>-1.5393791798789459E-2</c:v>
                </c:pt>
                <c:pt idx="200">
                  <c:v>-2.0515929316116607E-2</c:v>
                </c:pt>
                <c:pt idx="201">
                  <c:v>-6.0587468725415974E-3</c:v>
                </c:pt>
                <c:pt idx="202">
                  <c:v>1.1334638601694629E-3</c:v>
                </c:pt>
                <c:pt idx="203">
                  <c:v>8.8098729390567454E-3</c:v>
                </c:pt>
                <c:pt idx="204">
                  <c:v>1.4298599109374557E-2</c:v>
                </c:pt>
                <c:pt idx="205">
                  <c:v>-8.0568522061809783E-3</c:v>
                </c:pt>
                <c:pt idx="206">
                  <c:v>6.5825562344747016E-3</c:v>
                </c:pt>
                <c:pt idx="207">
                  <c:v>1.3894663008437363E-2</c:v>
                </c:pt>
                <c:pt idx="208">
                  <c:v>1.4587388240865079E-2</c:v>
                </c:pt>
                <c:pt idx="209">
                  <c:v>3.0941898456221979E-3</c:v>
                </c:pt>
                <c:pt idx="210">
                  <c:v>1.1761240286556392E-2</c:v>
                </c:pt>
                <c:pt idx="211">
                  <c:v>1.4773187204187285E-2</c:v>
                </c:pt>
                <c:pt idx="212">
                  <c:v>2.4852111622495933E-2</c:v>
                </c:pt>
                <c:pt idx="213">
                  <c:v>1.941238657069478E-2</c:v>
                </c:pt>
                <c:pt idx="214">
                  <c:v>1.3732917957682762E-2</c:v>
                </c:pt>
                <c:pt idx="215">
                  <c:v>1.8352116778929853E-2</c:v>
                </c:pt>
                <c:pt idx="216">
                  <c:v>2.6887500195621871E-2</c:v>
                </c:pt>
                <c:pt idx="217">
                  <c:v>1.713860570662511E-2</c:v>
                </c:pt>
                <c:pt idx="218">
                  <c:v>1.8158995859915747E-2</c:v>
                </c:pt>
                <c:pt idx="219">
                  <c:v>2.1894454306939131E-2</c:v>
                </c:pt>
                <c:pt idx="220">
                  <c:v>4.0842760458429821E-2</c:v>
                </c:pt>
                <c:pt idx="221">
                  <c:v>4.4358614655655951E-2</c:v>
                </c:pt>
                <c:pt idx="222">
                  <c:v>3.6266115054380689E-2</c:v>
                </c:pt>
                <c:pt idx="223">
                  <c:v>5.9013572399780431E-2</c:v>
                </c:pt>
                <c:pt idx="224">
                  <c:v>7.0361241114349715E-2</c:v>
                </c:pt>
                <c:pt idx="225">
                  <c:v>7.3521225749782079E-2</c:v>
                </c:pt>
                <c:pt idx="226">
                  <c:v>7.1108596303641081E-2</c:v>
                </c:pt>
                <c:pt idx="227">
                  <c:v>7.1206254601176383E-2</c:v>
                </c:pt>
                <c:pt idx="228">
                  <c:v>7.3616855236329978E-2</c:v>
                </c:pt>
                <c:pt idx="229">
                  <c:v>5.9684301998783149E-2</c:v>
                </c:pt>
                <c:pt idx="230">
                  <c:v>8.5116176437343039E-2</c:v>
                </c:pt>
                <c:pt idx="231">
                  <c:v>9.22968168375356E-2</c:v>
                </c:pt>
                <c:pt idx="232">
                  <c:v>9.4549292370950971E-2</c:v>
                </c:pt>
                <c:pt idx="233">
                  <c:v>8.5184588879642115E-2</c:v>
                </c:pt>
                <c:pt idx="234">
                  <c:v>9.0631461128773391E-2</c:v>
                </c:pt>
                <c:pt idx="235">
                  <c:v>8.5309396191850212E-2</c:v>
                </c:pt>
                <c:pt idx="236">
                  <c:v>8.8509112433448167E-2</c:v>
                </c:pt>
                <c:pt idx="237">
                  <c:v>8.9444620386313789E-2</c:v>
                </c:pt>
                <c:pt idx="238">
                  <c:v>7.8323260851763693E-2</c:v>
                </c:pt>
                <c:pt idx="239">
                  <c:v>7.1332940804914591E-2</c:v>
                </c:pt>
                <c:pt idx="240">
                  <c:v>8.1201503366495995E-2</c:v>
                </c:pt>
                <c:pt idx="241">
                  <c:v>8.4174469673079927E-2</c:v>
                </c:pt>
                <c:pt idx="242">
                  <c:v>7.8265009660196616E-2</c:v>
                </c:pt>
                <c:pt idx="243">
                  <c:v>8.1994706844414289E-2</c:v>
                </c:pt>
                <c:pt idx="244">
                  <c:v>0.1082559517804304</c:v>
                </c:pt>
                <c:pt idx="245">
                  <c:v>0.11697912224415213</c:v>
                </c:pt>
                <c:pt idx="246">
                  <c:v>8.8701122559105852E-2</c:v>
                </c:pt>
                <c:pt idx="247">
                  <c:v>6.9734858870835567E-2</c:v>
                </c:pt>
                <c:pt idx="248">
                  <c:v>7.4843006462257375E-2</c:v>
                </c:pt>
                <c:pt idx="249">
                  <c:v>8.5623281674737164E-2</c:v>
                </c:pt>
                <c:pt idx="250">
                  <c:v>9.1878623971905826E-2</c:v>
                </c:pt>
                <c:pt idx="251">
                  <c:v>8.7955966725613316E-2</c:v>
                </c:pt>
                <c:pt idx="252">
                  <c:v>8.0736601934982735E-2</c:v>
                </c:pt>
                <c:pt idx="253">
                  <c:v>5.9650463280614928E-2</c:v>
                </c:pt>
                <c:pt idx="254">
                  <c:v>5.4711072645241998E-2</c:v>
                </c:pt>
                <c:pt idx="255">
                  <c:v>6.067302405788276E-2</c:v>
                </c:pt>
                <c:pt idx="256">
                  <c:v>8.039915405340356E-2</c:v>
                </c:pt>
                <c:pt idx="257">
                  <c:v>7.3588018936943583E-2</c:v>
                </c:pt>
                <c:pt idx="258">
                  <c:v>7.9381901346455772E-2</c:v>
                </c:pt>
                <c:pt idx="259">
                  <c:v>9.8787753923820998E-2</c:v>
                </c:pt>
                <c:pt idx="260">
                  <c:v>9.1660503618042233E-2</c:v>
                </c:pt>
                <c:pt idx="261">
                  <c:v>9.9554872735519967E-2</c:v>
                </c:pt>
                <c:pt idx="262">
                  <c:v>9.0287397311213796E-2</c:v>
                </c:pt>
                <c:pt idx="263">
                  <c:v>8.9222312533280557E-2</c:v>
                </c:pt>
                <c:pt idx="264">
                  <c:v>0.11702302806869536</c:v>
                </c:pt>
                <c:pt idx="265">
                  <c:v>0.12173878507867406</c:v>
                </c:pt>
                <c:pt idx="266">
                  <c:v>0.11644943808376659</c:v>
                </c:pt>
                <c:pt idx="267">
                  <c:v>0.12618994187338212</c:v>
                </c:pt>
                <c:pt idx="268">
                  <c:v>0.12765857256968224</c:v>
                </c:pt>
                <c:pt idx="269">
                  <c:v>0.11971277638941891</c:v>
                </c:pt>
                <c:pt idx="270">
                  <c:v>0.11928961522026443</c:v>
                </c:pt>
                <c:pt idx="271">
                  <c:v>0.1223921010409455</c:v>
                </c:pt>
                <c:pt idx="272">
                  <c:v>0.12763125815210213</c:v>
                </c:pt>
                <c:pt idx="273">
                  <c:v>0.11761919462597145</c:v>
                </c:pt>
                <c:pt idx="274">
                  <c:v>0.13189802870716971</c:v>
                </c:pt>
                <c:pt idx="275">
                  <c:v>0.12887671678310189</c:v>
                </c:pt>
                <c:pt idx="276">
                  <c:v>0.12750908640445763</c:v>
                </c:pt>
                <c:pt idx="277">
                  <c:v>0.11859462372708215</c:v>
                </c:pt>
                <c:pt idx="278">
                  <c:v>0.1111957007044006</c:v>
                </c:pt>
                <c:pt idx="279">
                  <c:v>0.10808887897658308</c:v>
                </c:pt>
                <c:pt idx="280">
                  <c:v>8.6845801012936361E-2</c:v>
                </c:pt>
                <c:pt idx="281">
                  <c:v>8.32904140977202E-2</c:v>
                </c:pt>
                <c:pt idx="282">
                  <c:v>7.8569651039693017E-2</c:v>
                </c:pt>
                <c:pt idx="283">
                  <c:v>6.6194411340979101E-2</c:v>
                </c:pt>
                <c:pt idx="284">
                  <c:v>7.3498717074653885E-2</c:v>
                </c:pt>
                <c:pt idx="285">
                  <c:v>6.7276836866982881E-2</c:v>
                </c:pt>
                <c:pt idx="286">
                  <c:v>4.0736020575788408E-2</c:v>
                </c:pt>
                <c:pt idx="287">
                  <c:v>4.5091180016467475E-2</c:v>
                </c:pt>
                <c:pt idx="288">
                  <c:v>4.3274476340492071E-2</c:v>
                </c:pt>
                <c:pt idx="289">
                  <c:v>3.8014068046003602E-2</c:v>
                </c:pt>
                <c:pt idx="290">
                  <c:v>2.9703713156044649E-2</c:v>
                </c:pt>
                <c:pt idx="291">
                  <c:v>3.7318301652021248E-2</c:v>
                </c:pt>
                <c:pt idx="292">
                  <c:v>2.2762377969728183E-2</c:v>
                </c:pt>
                <c:pt idx="293">
                  <c:v>4.5367369214001925E-2</c:v>
                </c:pt>
                <c:pt idx="294">
                  <c:v>4.7832545524839537E-2</c:v>
                </c:pt>
                <c:pt idx="295">
                  <c:v>4.4417153136875387E-2</c:v>
                </c:pt>
                <c:pt idx="296">
                  <c:v>4.5370015641100783E-2</c:v>
                </c:pt>
                <c:pt idx="297">
                  <c:v>1.6846729609623377E-2</c:v>
                </c:pt>
                <c:pt idx="298">
                  <c:v>1.5569442330275339E-2</c:v>
                </c:pt>
                <c:pt idx="299">
                  <c:v>1.873899810824934E-2</c:v>
                </c:pt>
                <c:pt idx="300">
                  <c:v>2.3876014057717138E-2</c:v>
                </c:pt>
                <c:pt idx="301">
                  <c:v>2.1339604380260488E-2</c:v>
                </c:pt>
                <c:pt idx="302">
                  <c:v>1.9964125040127192E-2</c:v>
                </c:pt>
                <c:pt idx="303">
                  <c:v>1.950173440127799E-2</c:v>
                </c:pt>
                <c:pt idx="304">
                  <c:v>-2.6521114690589639E-3</c:v>
                </c:pt>
                <c:pt idx="305">
                  <c:v>1.5643568595464404E-3</c:v>
                </c:pt>
                <c:pt idx="306">
                  <c:v>-1.050905029516996E-2</c:v>
                </c:pt>
                <c:pt idx="307">
                  <c:v>-1.8507935418742499E-2</c:v>
                </c:pt>
                <c:pt idx="308">
                  <c:v>-2.2504300004353783E-2</c:v>
                </c:pt>
                <c:pt idx="309">
                  <c:v>-1.7410131913655365E-2</c:v>
                </c:pt>
                <c:pt idx="310">
                  <c:v>-1.006847323756711E-2</c:v>
                </c:pt>
                <c:pt idx="311">
                  <c:v>-6.9568197765300073E-3</c:v>
                </c:pt>
                <c:pt idx="312">
                  <c:v>3.8286747561232428E-3</c:v>
                </c:pt>
                <c:pt idx="313">
                  <c:v>-8.2477200652533254E-3</c:v>
                </c:pt>
                <c:pt idx="314">
                  <c:v>-1.343689004915628E-2</c:v>
                </c:pt>
                <c:pt idx="315">
                  <c:v>-4.1795114602265711E-2</c:v>
                </c:pt>
                <c:pt idx="316">
                  <c:v>-1.9486272418418438E-2</c:v>
                </c:pt>
                <c:pt idx="317">
                  <c:v>-3.1554439736868806E-2</c:v>
                </c:pt>
                <c:pt idx="318">
                  <c:v>-3.5007868169916356E-2</c:v>
                </c:pt>
                <c:pt idx="319">
                  <c:v>-3.1344746493041489E-2</c:v>
                </c:pt>
                <c:pt idx="320">
                  <c:v>-4.1335105697100527E-2</c:v>
                </c:pt>
                <c:pt idx="321">
                  <c:v>-4.4244962845182208E-2</c:v>
                </c:pt>
                <c:pt idx="322">
                  <c:v>-3.080393318833052E-2</c:v>
                </c:pt>
                <c:pt idx="323">
                  <c:v>-2.0359700923343441E-2</c:v>
                </c:pt>
                <c:pt idx="324">
                  <c:v>-1.8225630729702749E-2</c:v>
                </c:pt>
                <c:pt idx="325">
                  <c:v>-2.7981406864076425E-2</c:v>
                </c:pt>
                <c:pt idx="326">
                  <c:v>-2.8963670946784648E-2</c:v>
                </c:pt>
                <c:pt idx="327">
                  <c:v>-5.5348548279745322E-2</c:v>
                </c:pt>
                <c:pt idx="328">
                  <c:v>-5.142112753428725E-2</c:v>
                </c:pt>
                <c:pt idx="329">
                  <c:v>-4.2032152949993982E-2</c:v>
                </c:pt>
                <c:pt idx="330">
                  <c:v>-2.6754005050029176E-2</c:v>
                </c:pt>
                <c:pt idx="331">
                  <c:v>-1.1339134096966876E-2</c:v>
                </c:pt>
                <c:pt idx="332">
                  <c:v>-2.1921265408876765E-2</c:v>
                </c:pt>
                <c:pt idx="333">
                  <c:v>-2.8776514646902486E-2</c:v>
                </c:pt>
                <c:pt idx="334">
                  <c:v>-3.2832452046971952E-2</c:v>
                </c:pt>
                <c:pt idx="335">
                  <c:v>-4.0650684147544566E-2</c:v>
                </c:pt>
                <c:pt idx="336">
                  <c:v>-5.2473192945792446E-2</c:v>
                </c:pt>
                <c:pt idx="337">
                  <c:v>-5.2509783038379818E-2</c:v>
                </c:pt>
                <c:pt idx="338">
                  <c:v>-3.3192182740243742E-2</c:v>
                </c:pt>
                <c:pt idx="339">
                  <c:v>-3.8076550878645019E-2</c:v>
                </c:pt>
                <c:pt idx="340">
                  <c:v>-2.2932512744194198E-2</c:v>
                </c:pt>
                <c:pt idx="341">
                  <c:v>-1.6632711671091104E-2</c:v>
                </c:pt>
                <c:pt idx="342">
                  <c:v>-3.0948730685844517E-2</c:v>
                </c:pt>
                <c:pt idx="343">
                  <c:v>-2.986542795614134E-2</c:v>
                </c:pt>
                <c:pt idx="344">
                  <c:v>-2.4557104128739942E-2</c:v>
                </c:pt>
                <c:pt idx="345">
                  <c:v>-2.0754095024016886E-2</c:v>
                </c:pt>
                <c:pt idx="346">
                  <c:v>-7.1667782652821282E-3</c:v>
                </c:pt>
                <c:pt idx="347">
                  <c:v>4.3698272097677723E-4</c:v>
                </c:pt>
                <c:pt idx="348">
                  <c:v>1.1819885445463028E-2</c:v>
                </c:pt>
                <c:pt idx="349">
                  <c:v>1.429304013793809E-2</c:v>
                </c:pt>
                <c:pt idx="350">
                  <c:v>2.7639894931481432E-2</c:v>
                </c:pt>
                <c:pt idx="351">
                  <c:v>1.3860540199332477E-2</c:v>
                </c:pt>
                <c:pt idx="352">
                  <c:v>1.348603396781416E-2</c:v>
                </c:pt>
                <c:pt idx="353">
                  <c:v>-1.1632101446096848E-2</c:v>
                </c:pt>
                <c:pt idx="354">
                  <c:v>-1.9624189903274573E-2</c:v>
                </c:pt>
                <c:pt idx="355">
                  <c:v>-1.939269640452735E-2</c:v>
                </c:pt>
                <c:pt idx="356">
                  <c:v>-3.0053190711496841E-2</c:v>
                </c:pt>
                <c:pt idx="357">
                  <c:v>-2.9077919436387576E-2</c:v>
                </c:pt>
                <c:pt idx="358">
                  <c:v>-3.3027081752309374E-2</c:v>
                </c:pt>
                <c:pt idx="359">
                  <c:v>-3.71722110262247E-2</c:v>
                </c:pt>
                <c:pt idx="360">
                  <c:v>-3.4029093053126222E-2</c:v>
                </c:pt>
                <c:pt idx="361">
                  <c:v>-5.917615830813347E-2</c:v>
                </c:pt>
                <c:pt idx="362">
                  <c:v>-5.7440971521270714E-2</c:v>
                </c:pt>
                <c:pt idx="363">
                  <c:v>-6.9939403889397608E-2</c:v>
                </c:pt>
                <c:pt idx="364">
                  <c:v>-5.9623654551781931E-2</c:v>
                </c:pt>
                <c:pt idx="365">
                  <c:v>-6.1904097994148553E-2</c:v>
                </c:pt>
                <c:pt idx="366">
                  <c:v>-6.1260028337033208E-2</c:v>
                </c:pt>
                <c:pt idx="367">
                  <c:v>-5.4399586311890707E-2</c:v>
                </c:pt>
                <c:pt idx="368">
                  <c:v>-4.5356704006327728E-2</c:v>
                </c:pt>
                <c:pt idx="369">
                  <c:v>-3.2616161446019129E-2</c:v>
                </c:pt>
                <c:pt idx="370">
                  <c:v>-4.085445266619997E-2</c:v>
                </c:pt>
                <c:pt idx="371">
                  <c:v>-4.2659829483452594E-2</c:v>
                </c:pt>
                <c:pt idx="372">
                  <c:v>-5.5527437205351117E-2</c:v>
                </c:pt>
                <c:pt idx="373">
                  <c:v>-5.4886987793323051E-2</c:v>
                </c:pt>
                <c:pt idx="374">
                  <c:v>-5.627517420581031E-2</c:v>
                </c:pt>
                <c:pt idx="375">
                  <c:v>-4.6808269683449914E-2</c:v>
                </c:pt>
                <c:pt idx="376">
                  <c:v>-2.4666705907076168E-2</c:v>
                </c:pt>
                <c:pt idx="377">
                  <c:v>-3.704757802442836E-2</c:v>
                </c:pt>
                <c:pt idx="378">
                  <c:v>-4.1405108496084655E-2</c:v>
                </c:pt>
                <c:pt idx="379">
                  <c:v>-4.2437077804516436E-2</c:v>
                </c:pt>
                <c:pt idx="380">
                  <c:v>-4.4643256408704687E-2</c:v>
                </c:pt>
                <c:pt idx="381">
                  <c:v>-5.2445306085715272E-2</c:v>
                </c:pt>
                <c:pt idx="382">
                  <c:v>-4.4297701993889674E-2</c:v>
                </c:pt>
                <c:pt idx="383">
                  <c:v>-3.9127018751419669E-2</c:v>
                </c:pt>
                <c:pt idx="384">
                  <c:v>-3.8219149028703735E-2</c:v>
                </c:pt>
                <c:pt idx="385">
                  <c:v>-2.758686827308636E-2</c:v>
                </c:pt>
                <c:pt idx="386">
                  <c:v>-4.0761363477794327E-2</c:v>
                </c:pt>
                <c:pt idx="387">
                  <c:v>-4.4222918718992206E-2</c:v>
                </c:pt>
                <c:pt idx="388">
                  <c:v>-4.9429354556707231E-2</c:v>
                </c:pt>
                <c:pt idx="389">
                  <c:v>-5.9180069713841953E-2</c:v>
                </c:pt>
                <c:pt idx="390">
                  <c:v>-5.8289521215014121E-2</c:v>
                </c:pt>
                <c:pt idx="391">
                  <c:v>-3.4170918435790225E-2</c:v>
                </c:pt>
                <c:pt idx="392">
                  <c:v>-3.1503487934915836E-2</c:v>
                </c:pt>
                <c:pt idx="393">
                  <c:v>-3.625577952436107E-2</c:v>
                </c:pt>
                <c:pt idx="394">
                  <c:v>-3.3044667797905353E-2</c:v>
                </c:pt>
                <c:pt idx="395">
                  <c:v>-4.6926087083016522E-2</c:v>
                </c:pt>
                <c:pt idx="396">
                  <c:v>-2.3712207671514312E-2</c:v>
                </c:pt>
                <c:pt idx="397">
                  <c:v>-4.9631021165790594E-3</c:v>
                </c:pt>
                <c:pt idx="398">
                  <c:v>3.0302799627071678E-3</c:v>
                </c:pt>
                <c:pt idx="399">
                  <c:v>4.4487002647280692E-3</c:v>
                </c:pt>
                <c:pt idx="400">
                  <c:v>2.002812067747009E-3</c:v>
                </c:pt>
                <c:pt idx="401">
                  <c:v>3.9607714905240572E-3</c:v>
                </c:pt>
                <c:pt idx="402">
                  <c:v>2.1991116672604644E-2</c:v>
                </c:pt>
                <c:pt idx="403">
                  <c:v>2.2839898739438529E-2</c:v>
                </c:pt>
                <c:pt idx="404">
                  <c:v>1.6803785478523622E-2</c:v>
                </c:pt>
                <c:pt idx="405">
                  <c:v>1.4049257065308102E-2</c:v>
                </c:pt>
                <c:pt idx="406">
                  <c:v>1.9769047478704883E-2</c:v>
                </c:pt>
                <c:pt idx="407">
                  <c:v>1.0290362957734903E-2</c:v>
                </c:pt>
                <c:pt idx="408">
                  <c:v>1.1243464539019813E-2</c:v>
                </c:pt>
                <c:pt idx="409">
                  <c:v>9.8593021216946304E-3</c:v>
                </c:pt>
                <c:pt idx="410">
                  <c:v>-2.8670184345420714E-3</c:v>
                </c:pt>
                <c:pt idx="411">
                  <c:v>-1.7872546228974964E-2</c:v>
                </c:pt>
                <c:pt idx="412">
                  <c:v>-1.7520348567049076E-2</c:v>
                </c:pt>
                <c:pt idx="413">
                  <c:v>-1.5257314650767139E-2</c:v>
                </c:pt>
                <c:pt idx="414">
                  <c:v>-2.8560732904582279E-2</c:v>
                </c:pt>
                <c:pt idx="415">
                  <c:v>-2.7840546745507393E-2</c:v>
                </c:pt>
                <c:pt idx="416">
                  <c:v>-1.5083329704948238E-2</c:v>
                </c:pt>
                <c:pt idx="417">
                  <c:v>-1.8788411718055852E-2</c:v>
                </c:pt>
                <c:pt idx="418">
                  <c:v>-2.386761772116567E-2</c:v>
                </c:pt>
                <c:pt idx="419">
                  <c:v>-2.4370513140407925E-2</c:v>
                </c:pt>
                <c:pt idx="420">
                  <c:v>-3.6174153579051398E-2</c:v>
                </c:pt>
                <c:pt idx="421">
                  <c:v>-3.7392359220628488E-2</c:v>
                </c:pt>
                <c:pt idx="422">
                  <c:v>-4.1855803880668646E-2</c:v>
                </c:pt>
                <c:pt idx="423">
                  <c:v>-4.5653359819984668E-2</c:v>
                </c:pt>
                <c:pt idx="424">
                  <c:v>-3.8931224450180039E-2</c:v>
                </c:pt>
                <c:pt idx="425">
                  <c:v>-1.5031255422709276E-2</c:v>
                </c:pt>
                <c:pt idx="426">
                  <c:v>-2.1045930851670024E-2</c:v>
                </c:pt>
                <c:pt idx="427">
                  <c:v>-3.2807496118827495E-2</c:v>
                </c:pt>
                <c:pt idx="428">
                  <c:v>-3.3280828860322603E-2</c:v>
                </c:pt>
                <c:pt idx="429">
                  <c:v>-3.3719263102357379E-2</c:v>
                </c:pt>
                <c:pt idx="430">
                  <c:v>-2.6346462794177183E-2</c:v>
                </c:pt>
                <c:pt idx="431">
                  <c:v>-1.7445560841669566E-2</c:v>
                </c:pt>
                <c:pt idx="432">
                  <c:v>-1.5746131840760527E-2</c:v>
                </c:pt>
                <c:pt idx="433">
                  <c:v>-2.5344340614580605E-2</c:v>
                </c:pt>
                <c:pt idx="434">
                  <c:v>-3.4198935014118644E-2</c:v>
                </c:pt>
                <c:pt idx="435">
                  <c:v>-2.8131212989356544E-2</c:v>
                </c:pt>
                <c:pt idx="436">
                  <c:v>-3.3488251125855177E-2</c:v>
                </c:pt>
                <c:pt idx="437">
                  <c:v>-3.2206487349134477E-2</c:v>
                </c:pt>
                <c:pt idx="438">
                  <c:v>-2.0462066733754954E-2</c:v>
                </c:pt>
                <c:pt idx="439">
                  <c:v>-1.8660029036363324E-2</c:v>
                </c:pt>
                <c:pt idx="440">
                  <c:v>-2.5259302542300043E-2</c:v>
                </c:pt>
                <c:pt idx="441">
                  <c:v>-1.7977395050629761E-2</c:v>
                </c:pt>
                <c:pt idx="442">
                  <c:v>-1.0216209163317589E-2</c:v>
                </c:pt>
                <c:pt idx="443">
                  <c:v>-1.1652053925873032E-2</c:v>
                </c:pt>
                <c:pt idx="444">
                  <c:v>-2.0452162379155172E-2</c:v>
                </c:pt>
                <c:pt idx="445">
                  <c:v>-1.1620485835559916E-2</c:v>
                </c:pt>
                <c:pt idx="446">
                  <c:v>-1.9001531304520883E-3</c:v>
                </c:pt>
                <c:pt idx="447">
                  <c:v>-3.004965204990457E-3</c:v>
                </c:pt>
                <c:pt idx="448">
                  <c:v>6.1382109168749387E-3</c:v>
                </c:pt>
                <c:pt idx="449">
                  <c:v>-1.6010506678544138E-3</c:v>
                </c:pt>
                <c:pt idx="450">
                  <c:v>-1.0048534310714424E-2</c:v>
                </c:pt>
                <c:pt idx="451">
                  <c:v>-9.5983637833762583E-3</c:v>
                </c:pt>
                <c:pt idx="452">
                  <c:v>3.8490404416851656E-3</c:v>
                </c:pt>
                <c:pt idx="453">
                  <c:v>9.4483374759035538E-3</c:v>
                </c:pt>
                <c:pt idx="454">
                  <c:v>9.8464329226131027E-3</c:v>
                </c:pt>
                <c:pt idx="455">
                  <c:v>2.1312710116196121E-3</c:v>
                </c:pt>
                <c:pt idx="456">
                  <c:v>1.3165172526910657E-3</c:v>
                </c:pt>
                <c:pt idx="457">
                  <c:v>-1.1928049087605478E-2</c:v>
                </c:pt>
                <c:pt idx="458">
                  <c:v>-1.8343820352016087E-2</c:v>
                </c:pt>
                <c:pt idx="459">
                  <c:v>-1.007482027541666E-2</c:v>
                </c:pt>
                <c:pt idx="460">
                  <c:v>-2.2109266116842247E-2</c:v>
                </c:pt>
                <c:pt idx="461">
                  <c:v>-2.4240664239162969E-2</c:v>
                </c:pt>
                <c:pt idx="462">
                  <c:v>-2.6347778289342302E-2</c:v>
                </c:pt>
                <c:pt idx="463">
                  <c:v>-2.9082280808000231E-2</c:v>
                </c:pt>
                <c:pt idx="464">
                  <c:v>-3.6000479812667567E-2</c:v>
                </c:pt>
                <c:pt idx="465">
                  <c:v>-4.019053681243813E-2</c:v>
                </c:pt>
                <c:pt idx="466">
                  <c:v>-3.8841892956545186E-2</c:v>
                </c:pt>
                <c:pt idx="467">
                  <c:v>-3.7902376922248904E-2</c:v>
                </c:pt>
                <c:pt idx="468">
                  <c:v>-4.0609928578600116E-2</c:v>
                </c:pt>
                <c:pt idx="469">
                  <c:v>-3.7766513152374628E-2</c:v>
                </c:pt>
                <c:pt idx="470">
                  <c:v>-4.041569207793648E-2</c:v>
                </c:pt>
                <c:pt idx="471">
                  <c:v>-3.1902289847163666E-2</c:v>
                </c:pt>
                <c:pt idx="472">
                  <c:v>-3.5777752022367125E-2</c:v>
                </c:pt>
                <c:pt idx="473">
                  <c:v>-3.4577188374828288E-2</c:v>
                </c:pt>
                <c:pt idx="474">
                  <c:v>-3.8821713704136819E-2</c:v>
                </c:pt>
                <c:pt idx="475">
                  <c:v>-4.825340036821954E-2</c:v>
                </c:pt>
                <c:pt idx="476">
                  <c:v>-4.4484366414842491E-2</c:v>
                </c:pt>
                <c:pt idx="477">
                  <c:v>-4.7335519779847533E-2</c:v>
                </c:pt>
                <c:pt idx="478">
                  <c:v>-5.0523670427268519E-2</c:v>
                </c:pt>
                <c:pt idx="479">
                  <c:v>-4.6895013255844185E-2</c:v>
                </c:pt>
                <c:pt idx="480">
                  <c:v>-3.3783212888420087E-2</c:v>
                </c:pt>
                <c:pt idx="481">
                  <c:v>-3.4085403651020627E-2</c:v>
                </c:pt>
                <c:pt idx="482">
                  <c:v>-2.4763250931341754E-2</c:v>
                </c:pt>
                <c:pt idx="483">
                  <c:v>-1.8483659069992709E-2</c:v>
                </c:pt>
                <c:pt idx="484">
                  <c:v>-1.5488811235967898E-2</c:v>
                </c:pt>
                <c:pt idx="485">
                  <c:v>-1.412981890120738E-2</c:v>
                </c:pt>
                <c:pt idx="486">
                  <c:v>-1.3776571536271457E-2</c:v>
                </c:pt>
                <c:pt idx="487">
                  <c:v>-3.8865877434721766E-3</c:v>
                </c:pt>
                <c:pt idx="488">
                  <c:v>-4.000012783116895E-3</c:v>
                </c:pt>
                <c:pt idx="489">
                  <c:v>-6.140223847195727E-3</c:v>
                </c:pt>
                <c:pt idx="490">
                  <c:v>-9.1423710203589817E-3</c:v>
                </c:pt>
                <c:pt idx="491">
                  <c:v>2.4307647245744163E-3</c:v>
                </c:pt>
                <c:pt idx="492">
                  <c:v>6.6973504392039071E-3</c:v>
                </c:pt>
                <c:pt idx="493">
                  <c:v>1.10293820250781E-2</c:v>
                </c:pt>
                <c:pt idx="494">
                  <c:v>2.7470441984234137E-2</c:v>
                </c:pt>
                <c:pt idx="495">
                  <c:v>2.6745046196128098E-2</c:v>
                </c:pt>
                <c:pt idx="496">
                  <c:v>1.9258066463595659E-2</c:v>
                </c:pt>
                <c:pt idx="497">
                  <c:v>2.2477507111458461E-2</c:v>
                </c:pt>
                <c:pt idx="498">
                  <c:v>6.0429089952454898E-3</c:v>
                </c:pt>
                <c:pt idx="499">
                  <c:v>-5.4164479918737719E-3</c:v>
                </c:pt>
                <c:pt idx="500">
                  <c:v>3.8915194863281717E-3</c:v>
                </c:pt>
                <c:pt idx="501">
                  <c:v>2.8009075788822807E-3</c:v>
                </c:pt>
                <c:pt idx="502">
                  <c:v>-1.2043298291591292E-2</c:v>
                </c:pt>
                <c:pt idx="503">
                  <c:v>-1.0348413632321909E-2</c:v>
                </c:pt>
                <c:pt idx="504">
                  <c:v>-5.056841092458228E-3</c:v>
                </c:pt>
                <c:pt idx="505">
                  <c:v>1.1083450664089313E-2</c:v>
                </c:pt>
                <c:pt idx="506">
                  <c:v>2.3696051793095294E-4</c:v>
                </c:pt>
                <c:pt idx="507">
                  <c:v>1.6470134747266222E-2</c:v>
                </c:pt>
                <c:pt idx="508">
                  <c:v>1.3268613837290496E-2</c:v>
                </c:pt>
                <c:pt idx="509">
                  <c:v>1.5520481112965733E-2</c:v>
                </c:pt>
                <c:pt idx="510">
                  <c:v>9.9278267407808575E-3</c:v>
                </c:pt>
                <c:pt idx="511">
                  <c:v>1.1722687370795647E-2</c:v>
                </c:pt>
                <c:pt idx="512">
                  <c:v>1.6220744448664816E-3</c:v>
                </c:pt>
                <c:pt idx="513">
                  <c:v>-5.140455566155229E-3</c:v>
                </c:pt>
                <c:pt idx="514">
                  <c:v>-1.0015230585260847E-2</c:v>
                </c:pt>
                <c:pt idx="515">
                  <c:v>-1.4015759460199518E-2</c:v>
                </c:pt>
                <c:pt idx="516">
                  <c:v>-1.2587068995441368E-2</c:v>
                </c:pt>
                <c:pt idx="517">
                  <c:v>-2.5180677915854283E-2</c:v>
                </c:pt>
                <c:pt idx="518">
                  <c:v>-3.2559087392860259E-2</c:v>
                </c:pt>
                <c:pt idx="519">
                  <c:v>-3.4655979694103001E-2</c:v>
                </c:pt>
                <c:pt idx="520">
                  <c:v>-3.5929030191961073E-2</c:v>
                </c:pt>
                <c:pt idx="521">
                  <c:v>-3.2042015690744066E-2</c:v>
                </c:pt>
                <c:pt idx="522">
                  <c:v>-3.4845321075449451E-2</c:v>
                </c:pt>
                <c:pt idx="523">
                  <c:v>-1.7767758411907315E-2</c:v>
                </c:pt>
                <c:pt idx="524">
                  <c:v>-1.9622823464360162E-2</c:v>
                </c:pt>
                <c:pt idx="525">
                  <c:v>-2.5928285155444666E-2</c:v>
                </c:pt>
                <c:pt idx="526">
                  <c:v>-1.907699261112715E-2</c:v>
                </c:pt>
                <c:pt idx="527">
                  <c:v>-1.9214527068248922E-2</c:v>
                </c:pt>
                <c:pt idx="528">
                  <c:v>-1.1270765474759038E-2</c:v>
                </c:pt>
                <c:pt idx="529">
                  <c:v>-6.8261190316577861E-3</c:v>
                </c:pt>
                <c:pt idx="530">
                  <c:v>-7.0509645827997076E-3</c:v>
                </c:pt>
                <c:pt idx="531">
                  <c:v>5.3779236371389455E-4</c:v>
                </c:pt>
                <c:pt idx="532">
                  <c:v>-1.0504420135481623E-2</c:v>
                </c:pt>
                <c:pt idx="533">
                  <c:v>-8.4116017082802464E-3</c:v>
                </c:pt>
                <c:pt idx="534">
                  <c:v>-1.831512268801333E-2</c:v>
                </c:pt>
                <c:pt idx="535">
                  <c:v>-1.3957902416510569E-2</c:v>
                </c:pt>
                <c:pt idx="536">
                  <c:v>-7.8598479134639708E-3</c:v>
                </c:pt>
                <c:pt idx="537">
                  <c:v>-1.5869982357079815E-2</c:v>
                </c:pt>
                <c:pt idx="538">
                  <c:v>-8.8383146417257644E-3</c:v>
                </c:pt>
                <c:pt idx="539">
                  <c:v>-2.2820922707748478E-2</c:v>
                </c:pt>
                <c:pt idx="540">
                  <c:v>-1.3846125888445443E-2</c:v>
                </c:pt>
                <c:pt idx="541">
                  <c:v>3.853101487385463E-3</c:v>
                </c:pt>
                <c:pt idx="542">
                  <c:v>-4.5059422104944419E-3</c:v>
                </c:pt>
                <c:pt idx="543">
                  <c:v>-1.6141677091853889E-2</c:v>
                </c:pt>
                <c:pt idx="544">
                  <c:v>-3.6392526456029216E-2</c:v>
                </c:pt>
                <c:pt idx="545">
                  <c:v>-2.4170374770450274E-2</c:v>
                </c:pt>
                <c:pt idx="546">
                  <c:v>-4.83137976297182E-2</c:v>
                </c:pt>
                <c:pt idx="547">
                  <c:v>-5.4317867047149887E-2</c:v>
                </c:pt>
                <c:pt idx="548">
                  <c:v>-5.5162678666315038E-2</c:v>
                </c:pt>
                <c:pt idx="549">
                  <c:v>-5.2937390427844927E-2</c:v>
                </c:pt>
                <c:pt idx="550">
                  <c:v>-5.7455804855931478E-2</c:v>
                </c:pt>
                <c:pt idx="551">
                  <c:v>-5.8860506077783495E-2</c:v>
                </c:pt>
                <c:pt idx="552">
                  <c:v>-5.7651932962518047E-2</c:v>
                </c:pt>
                <c:pt idx="553">
                  <c:v>-5.3577023434866228E-2</c:v>
                </c:pt>
                <c:pt idx="554">
                  <c:v>-5.535489820398759E-2</c:v>
                </c:pt>
                <c:pt idx="555">
                  <c:v>-4.4308718686682493E-2</c:v>
                </c:pt>
                <c:pt idx="556">
                  <c:v>-4.3419341234443333E-2</c:v>
                </c:pt>
                <c:pt idx="557">
                  <c:v>-4.7652685067416906E-2</c:v>
                </c:pt>
                <c:pt idx="558">
                  <c:v>-4.1426137481765102E-2</c:v>
                </c:pt>
                <c:pt idx="559">
                  <c:v>-4.0678129726015415E-2</c:v>
                </c:pt>
                <c:pt idx="560">
                  <c:v>-4.490288805807921E-2</c:v>
                </c:pt>
                <c:pt idx="561">
                  <c:v>-3.4924897433161357E-2</c:v>
                </c:pt>
                <c:pt idx="562">
                  <c:v>-4.1744269828571656E-2</c:v>
                </c:pt>
                <c:pt idx="563">
                  <c:v>-2.9435415611617905E-2</c:v>
                </c:pt>
                <c:pt idx="564">
                  <c:v>-3.7229727349848918E-2</c:v>
                </c:pt>
                <c:pt idx="565">
                  <c:v>-3.3609137899703129E-2</c:v>
                </c:pt>
                <c:pt idx="566">
                  <c:v>-2.674452879220332E-2</c:v>
                </c:pt>
                <c:pt idx="567">
                  <c:v>-1.5953812334925883E-2</c:v>
                </c:pt>
                <c:pt idx="568">
                  <c:v>-1.1705017672959606E-2</c:v>
                </c:pt>
                <c:pt idx="569">
                  <c:v>-1.6917389278035447E-2</c:v>
                </c:pt>
                <c:pt idx="570">
                  <c:v>-1.5829581124641286E-2</c:v>
                </c:pt>
                <c:pt idx="571">
                  <c:v>-1.0604638572213882E-2</c:v>
                </c:pt>
                <c:pt idx="572">
                  <c:v>-7.6155326127926859E-3</c:v>
                </c:pt>
                <c:pt idx="573">
                  <c:v>-4.7758812513890303E-3</c:v>
                </c:pt>
                <c:pt idx="574">
                  <c:v>-5.0699403649472861E-3</c:v>
                </c:pt>
                <c:pt idx="575">
                  <c:v>-1.1103186502609309E-3</c:v>
                </c:pt>
                <c:pt idx="576">
                  <c:v>-3.0521921733190106E-3</c:v>
                </c:pt>
                <c:pt idx="577">
                  <c:v>-7.8790007987035934E-3</c:v>
                </c:pt>
                <c:pt idx="578">
                  <c:v>-1.5327021859096042E-2</c:v>
                </c:pt>
                <c:pt idx="579">
                  <c:v>-1.8778688020602351E-2</c:v>
                </c:pt>
                <c:pt idx="580">
                  <c:v>-3.0893992220316985E-2</c:v>
                </c:pt>
                <c:pt idx="581">
                  <c:v>-3.4386717045060751E-2</c:v>
                </c:pt>
                <c:pt idx="582">
                  <c:v>-2.276174432169388E-2</c:v>
                </c:pt>
                <c:pt idx="583">
                  <c:v>-2.7092450665391607E-2</c:v>
                </c:pt>
                <c:pt idx="584">
                  <c:v>-3.4336877258693693E-2</c:v>
                </c:pt>
                <c:pt idx="585">
                  <c:v>-2.9287370164678129E-2</c:v>
                </c:pt>
                <c:pt idx="586">
                  <c:v>-1.4738799331169762E-2</c:v>
                </c:pt>
                <c:pt idx="587">
                  <c:v>-1.410813375429509E-2</c:v>
                </c:pt>
                <c:pt idx="588">
                  <c:v>-5.4244923399493512E-3</c:v>
                </c:pt>
                <c:pt idx="589">
                  <c:v>-7.0228114233074519E-3</c:v>
                </c:pt>
                <c:pt idx="590">
                  <c:v>-1.2054879747405579E-2</c:v>
                </c:pt>
                <c:pt idx="591">
                  <c:v>-7.7699450195470518E-3</c:v>
                </c:pt>
                <c:pt idx="592">
                  <c:v>-1.1715780052122584E-2</c:v>
                </c:pt>
                <c:pt idx="593">
                  <c:v>-2.3675954495592573E-2</c:v>
                </c:pt>
                <c:pt idx="594">
                  <c:v>-1.0136389188897246E-2</c:v>
                </c:pt>
                <c:pt idx="595">
                  <c:v>-2.883762221137634E-3</c:v>
                </c:pt>
                <c:pt idx="596">
                  <c:v>-4.064725794663826E-3</c:v>
                </c:pt>
                <c:pt idx="597">
                  <c:v>-2.1449131675374544E-4</c:v>
                </c:pt>
                <c:pt idx="598">
                  <c:v>-1.5186712978426322E-2</c:v>
                </c:pt>
                <c:pt idx="599">
                  <c:v>-6.0036961886341701E-3</c:v>
                </c:pt>
                <c:pt idx="600">
                  <c:v>-4.4348287112471151E-3</c:v>
                </c:pt>
                <c:pt idx="601">
                  <c:v>-7.8056336277183402E-3</c:v>
                </c:pt>
                <c:pt idx="602">
                  <c:v>-1.2439479541042962E-2</c:v>
                </c:pt>
                <c:pt idx="603">
                  <c:v>-1.0124971369781363E-2</c:v>
                </c:pt>
                <c:pt idx="604">
                  <c:v>-1.9455793749879741E-2</c:v>
                </c:pt>
                <c:pt idx="605">
                  <c:v>1.4004610052892295E-3</c:v>
                </c:pt>
                <c:pt idx="606">
                  <c:v>-3.8194361897194579E-4</c:v>
                </c:pt>
                <c:pt idx="607">
                  <c:v>-3.933057331708496E-3</c:v>
                </c:pt>
                <c:pt idx="608">
                  <c:v>-5.9112769263279519E-3</c:v>
                </c:pt>
                <c:pt idx="609">
                  <c:v>-1.7144807193837305E-2</c:v>
                </c:pt>
                <c:pt idx="610">
                  <c:v>-1.3482635751220355E-2</c:v>
                </c:pt>
                <c:pt idx="611">
                  <c:v>-4.5559023441128482E-3</c:v>
                </c:pt>
                <c:pt idx="612">
                  <c:v>2.2359708499419644E-3</c:v>
                </c:pt>
                <c:pt idx="613">
                  <c:v>4.2286521589519031E-3</c:v>
                </c:pt>
                <c:pt idx="614">
                  <c:v>1.0633592383658399E-2</c:v>
                </c:pt>
                <c:pt idx="615">
                  <c:v>2.1965550305707526E-2</c:v>
                </c:pt>
                <c:pt idx="616">
                  <c:v>2.4278316955634104E-2</c:v>
                </c:pt>
                <c:pt idx="617">
                  <c:v>2.0376481394680099E-2</c:v>
                </c:pt>
                <c:pt idx="618">
                  <c:v>2.2004587298395006E-2</c:v>
                </c:pt>
                <c:pt idx="619">
                  <c:v>2.0934011370853194E-2</c:v>
                </c:pt>
                <c:pt idx="620">
                  <c:v>2.1826888067353317E-2</c:v>
                </c:pt>
                <c:pt idx="621">
                  <c:v>2.2309164058705592E-2</c:v>
                </c:pt>
                <c:pt idx="622">
                  <c:v>2.7577492729168804E-2</c:v>
                </c:pt>
                <c:pt idx="623">
                  <c:v>4.107903314585469E-2</c:v>
                </c:pt>
                <c:pt idx="624">
                  <c:v>4.3188320312553083E-2</c:v>
                </c:pt>
                <c:pt idx="625">
                  <c:v>4.4059951115710337E-2</c:v>
                </c:pt>
                <c:pt idx="626">
                  <c:v>5.521465100524546E-2</c:v>
                </c:pt>
                <c:pt idx="627">
                  <c:v>5.9052542161718624E-2</c:v>
                </c:pt>
                <c:pt idx="628">
                  <c:v>4.0302136670492858E-2</c:v>
                </c:pt>
                <c:pt idx="629">
                  <c:v>5.0914018921312851E-2</c:v>
                </c:pt>
                <c:pt idx="630">
                  <c:v>5.8887552063521503E-2</c:v>
                </c:pt>
                <c:pt idx="631">
                  <c:v>5.3462660362633203E-2</c:v>
                </c:pt>
                <c:pt idx="632">
                  <c:v>6.1868515512250061E-2</c:v>
                </c:pt>
                <c:pt idx="633">
                  <c:v>5.4533690067738047E-2</c:v>
                </c:pt>
                <c:pt idx="634">
                  <c:v>5.4151181660809677E-2</c:v>
                </c:pt>
                <c:pt idx="635">
                  <c:v>5.8541374030029347E-2</c:v>
                </c:pt>
                <c:pt idx="636">
                  <c:v>7.6817395607254188E-2</c:v>
                </c:pt>
                <c:pt idx="637">
                  <c:v>7.3611284486978873E-2</c:v>
                </c:pt>
                <c:pt idx="638">
                  <c:v>8.193654208423104E-2</c:v>
                </c:pt>
                <c:pt idx="639">
                  <c:v>9.0665627510214564E-2</c:v>
                </c:pt>
                <c:pt idx="640">
                  <c:v>8.633177911781284E-2</c:v>
                </c:pt>
                <c:pt idx="641">
                  <c:v>7.942263565311522E-2</c:v>
                </c:pt>
                <c:pt idx="642">
                  <c:v>6.9128853694859355E-2</c:v>
                </c:pt>
                <c:pt idx="643">
                  <c:v>7.9022792907161382E-2</c:v>
                </c:pt>
                <c:pt idx="644">
                  <c:v>6.1342309554265527E-2</c:v>
                </c:pt>
                <c:pt idx="645">
                  <c:v>7.5460466636976503E-2</c:v>
                </c:pt>
                <c:pt idx="646">
                  <c:v>8.0764454163037264E-2</c:v>
                </c:pt>
                <c:pt idx="647">
                  <c:v>6.0859587379301826E-2</c:v>
                </c:pt>
                <c:pt idx="648">
                  <c:v>6.8175454159685234E-2</c:v>
                </c:pt>
                <c:pt idx="649">
                  <c:v>6.5714637697218664E-2</c:v>
                </c:pt>
                <c:pt idx="650">
                  <c:v>6.9784376318497668E-2</c:v>
                </c:pt>
                <c:pt idx="651">
                  <c:v>7.7987521883556968E-2</c:v>
                </c:pt>
                <c:pt idx="652">
                  <c:v>6.5934573004867339E-2</c:v>
                </c:pt>
                <c:pt idx="653">
                  <c:v>5.7134753066638427E-2</c:v>
                </c:pt>
                <c:pt idx="654">
                  <c:v>4.6550419558865061E-2</c:v>
                </c:pt>
                <c:pt idx="655">
                  <c:v>5.014730544436348E-2</c:v>
                </c:pt>
                <c:pt idx="656">
                  <c:v>6.4753158105202713E-2</c:v>
                </c:pt>
                <c:pt idx="657">
                  <c:v>6.9694351011274636E-2</c:v>
                </c:pt>
                <c:pt idx="658">
                  <c:v>7.8606918607371568E-2</c:v>
                </c:pt>
                <c:pt idx="659">
                  <c:v>8.2609823498371218E-2</c:v>
                </c:pt>
                <c:pt idx="660">
                  <c:v>8.6860741650283624E-2</c:v>
                </c:pt>
                <c:pt idx="661">
                  <c:v>8.3384595320343313E-2</c:v>
                </c:pt>
                <c:pt idx="662">
                  <c:v>8.2877246412362812E-2</c:v>
                </c:pt>
                <c:pt idx="663">
                  <c:v>8.498452210020245E-2</c:v>
                </c:pt>
                <c:pt idx="664">
                  <c:v>7.9087393562260022E-2</c:v>
                </c:pt>
                <c:pt idx="665">
                  <c:v>8.1602167547050186E-2</c:v>
                </c:pt>
                <c:pt idx="666">
                  <c:v>7.8025703960121762E-2</c:v>
                </c:pt>
                <c:pt idx="667">
                  <c:v>8.7369361865807529E-2</c:v>
                </c:pt>
                <c:pt idx="668">
                  <c:v>8.2490821359065686E-2</c:v>
                </c:pt>
                <c:pt idx="669">
                  <c:v>8.731022740424825E-2</c:v>
                </c:pt>
                <c:pt idx="670">
                  <c:v>6.787594546268233E-2</c:v>
                </c:pt>
                <c:pt idx="671">
                  <c:v>4.8430537406581826E-2</c:v>
                </c:pt>
                <c:pt idx="672">
                  <c:v>4.3320841261046482E-2</c:v>
                </c:pt>
                <c:pt idx="673">
                  <c:v>4.5251524197846144E-2</c:v>
                </c:pt>
                <c:pt idx="674">
                  <c:v>3.5948301462719739E-2</c:v>
                </c:pt>
                <c:pt idx="675">
                  <c:v>3.478446335397721E-2</c:v>
                </c:pt>
                <c:pt idx="676">
                  <c:v>3.9247620275267993E-2</c:v>
                </c:pt>
                <c:pt idx="677">
                  <c:v>3.14285023539983E-2</c:v>
                </c:pt>
                <c:pt idx="678">
                  <c:v>2.9159121241447331E-2</c:v>
                </c:pt>
                <c:pt idx="679">
                  <c:v>1.6391259766041864E-2</c:v>
                </c:pt>
                <c:pt idx="680">
                  <c:v>2.4882270705521417E-2</c:v>
                </c:pt>
                <c:pt idx="681">
                  <c:v>2.1189612932137791E-2</c:v>
                </c:pt>
                <c:pt idx="682">
                  <c:v>2.6211423062218811E-2</c:v>
                </c:pt>
                <c:pt idx="683">
                  <c:v>2.5747480882082799E-2</c:v>
                </c:pt>
                <c:pt idx="684">
                  <c:v>1.8896878494221E-2</c:v>
                </c:pt>
                <c:pt idx="685">
                  <c:v>2.8786935622484026E-2</c:v>
                </c:pt>
                <c:pt idx="686">
                  <c:v>2.0083516534552252E-2</c:v>
                </c:pt>
                <c:pt idx="687">
                  <c:v>1.3912425809110259E-2</c:v>
                </c:pt>
                <c:pt idx="688">
                  <c:v>1.4650396655214457E-2</c:v>
                </c:pt>
                <c:pt idx="689">
                  <c:v>2.4220362856500987E-2</c:v>
                </c:pt>
                <c:pt idx="690">
                  <c:v>2.7672749671057692E-2</c:v>
                </c:pt>
                <c:pt idx="691">
                  <c:v>3.5008657176751168E-2</c:v>
                </c:pt>
                <c:pt idx="692">
                  <c:v>3.4650151668556194E-2</c:v>
                </c:pt>
                <c:pt idx="693">
                  <c:v>2.1306453414633855E-2</c:v>
                </c:pt>
                <c:pt idx="694">
                  <c:v>2.8316332610802158E-2</c:v>
                </c:pt>
                <c:pt idx="695">
                  <c:v>2.7940348847837086E-2</c:v>
                </c:pt>
                <c:pt idx="696">
                  <c:v>2.8033580580624842E-2</c:v>
                </c:pt>
                <c:pt idx="697">
                  <c:v>-1.0112603221814027E-2</c:v>
                </c:pt>
                <c:pt idx="698">
                  <c:v>4.2439998890602187E-3</c:v>
                </c:pt>
                <c:pt idx="699">
                  <c:v>6.7325807743584586E-3</c:v>
                </c:pt>
                <c:pt idx="700">
                  <c:v>4.4360527498895543E-3</c:v>
                </c:pt>
                <c:pt idx="701">
                  <c:v>2.1244904319199655E-2</c:v>
                </c:pt>
                <c:pt idx="702">
                  <c:v>1.337736020968177E-2</c:v>
                </c:pt>
                <c:pt idx="703">
                  <c:v>1.4956986862305285E-2</c:v>
                </c:pt>
                <c:pt idx="704">
                  <c:v>1.3063063433866966E-2</c:v>
                </c:pt>
                <c:pt idx="705">
                  <c:v>2.262588527638772E-2</c:v>
                </c:pt>
                <c:pt idx="706">
                  <c:v>2.6356102859681842E-2</c:v>
                </c:pt>
                <c:pt idx="707">
                  <c:v>2.3838682258066617E-2</c:v>
                </c:pt>
                <c:pt idx="708">
                  <c:v>3.5556255053642488E-2</c:v>
                </c:pt>
                <c:pt idx="709">
                  <c:v>3.291713477542528E-2</c:v>
                </c:pt>
                <c:pt idx="710">
                  <c:v>2.696895629535196E-2</c:v>
                </c:pt>
                <c:pt idx="711">
                  <c:v>9.5329853888315649E-3</c:v>
                </c:pt>
                <c:pt idx="712">
                  <c:v>1.3828822649601537E-2</c:v>
                </c:pt>
                <c:pt idx="713">
                  <c:v>2.0932654726239387E-2</c:v>
                </c:pt>
                <c:pt idx="714">
                  <c:v>2.8151045931225319E-2</c:v>
                </c:pt>
                <c:pt idx="715">
                  <c:v>1.7342769330443521E-2</c:v>
                </c:pt>
                <c:pt idx="716">
                  <c:v>3.1123180717460751E-2</c:v>
                </c:pt>
                <c:pt idx="717">
                  <c:v>3.1195828810089133E-2</c:v>
                </c:pt>
                <c:pt idx="718">
                  <c:v>1.7852562546701985E-2</c:v>
                </c:pt>
                <c:pt idx="719">
                  <c:v>2.424211305067351E-2</c:v>
                </c:pt>
                <c:pt idx="720">
                  <c:v>1.5324101443416227E-2</c:v>
                </c:pt>
                <c:pt idx="721">
                  <c:v>1.8549092374440804E-2</c:v>
                </c:pt>
                <c:pt idx="722">
                  <c:v>1.6721772457398087E-2</c:v>
                </c:pt>
                <c:pt idx="723">
                  <c:v>4.0237489898530425E-2</c:v>
                </c:pt>
                <c:pt idx="724">
                  <c:v>3.5491817231091932E-2</c:v>
                </c:pt>
                <c:pt idx="725">
                  <c:v>3.5892377305381369E-2</c:v>
                </c:pt>
                <c:pt idx="726">
                  <c:v>2.9850515519639652E-2</c:v>
                </c:pt>
                <c:pt idx="727">
                  <c:v>3.1834033445255143E-2</c:v>
                </c:pt>
                <c:pt idx="728">
                  <c:v>1.194975357935912E-2</c:v>
                </c:pt>
                <c:pt idx="729">
                  <c:v>-6.7676281516774735E-4</c:v>
                </c:pt>
                <c:pt idx="730">
                  <c:v>3.7962064778077182E-3</c:v>
                </c:pt>
                <c:pt idx="731">
                  <c:v>-2.387765884206648E-3</c:v>
                </c:pt>
                <c:pt idx="732">
                  <c:v>4.7947194625465907E-3</c:v>
                </c:pt>
                <c:pt idx="733">
                  <c:v>1.0402149174417483E-2</c:v>
                </c:pt>
                <c:pt idx="734">
                  <c:v>2.8268449742515516E-3</c:v>
                </c:pt>
                <c:pt idx="735">
                  <c:v>-5.475112413076866E-3</c:v>
                </c:pt>
                <c:pt idx="736">
                  <c:v>-1.3854013542876637E-3</c:v>
                </c:pt>
                <c:pt idx="737">
                  <c:v>-1.1589870137383279E-2</c:v>
                </c:pt>
                <c:pt idx="738">
                  <c:v>-8.7918233905683665E-3</c:v>
                </c:pt>
                <c:pt idx="739">
                  <c:v>-9.2533187698845363E-3</c:v>
                </c:pt>
                <c:pt idx="740">
                  <c:v>-2.5323130603086108E-2</c:v>
                </c:pt>
                <c:pt idx="741">
                  <c:v>-4.2646580981521423E-2</c:v>
                </c:pt>
                <c:pt idx="742">
                  <c:v>-3.9268514368507992E-2</c:v>
                </c:pt>
                <c:pt idx="743">
                  <c:v>-2.9099425328092548E-2</c:v>
                </c:pt>
                <c:pt idx="744">
                  <c:v>-2.9930487221885193E-2</c:v>
                </c:pt>
                <c:pt idx="745">
                  <c:v>-3.9214118346970535E-2</c:v>
                </c:pt>
                <c:pt idx="746">
                  <c:v>-4.3633756202122613E-2</c:v>
                </c:pt>
                <c:pt idx="747">
                  <c:v>-5.0168131053537082E-2</c:v>
                </c:pt>
                <c:pt idx="748">
                  <c:v>-5.134713390708507E-2</c:v>
                </c:pt>
                <c:pt idx="749">
                  <c:v>-4.1138718617555275E-2</c:v>
                </c:pt>
                <c:pt idx="750">
                  <c:v>-4.2183471653749041E-2</c:v>
                </c:pt>
                <c:pt idx="751">
                  <c:v>-5.3898523190715003E-2</c:v>
                </c:pt>
                <c:pt idx="752">
                  <c:v>-5.4994560160234865E-2</c:v>
                </c:pt>
                <c:pt idx="753">
                  <c:v>-6.1788163470014257E-2</c:v>
                </c:pt>
                <c:pt idx="754">
                  <c:v>-5.2998261394750432E-2</c:v>
                </c:pt>
                <c:pt idx="755">
                  <c:v>-5.8275373195088034E-2</c:v>
                </c:pt>
                <c:pt idx="756">
                  <c:v>-6.2976841089267155E-2</c:v>
                </c:pt>
                <c:pt idx="757">
                  <c:v>-8.2594629278161399E-2</c:v>
                </c:pt>
                <c:pt idx="758">
                  <c:v>-0.10848399148600542</c:v>
                </c:pt>
                <c:pt idx="759">
                  <c:v>-9.7028084748686266E-2</c:v>
                </c:pt>
                <c:pt idx="760">
                  <c:v>-9.3538606435316682E-2</c:v>
                </c:pt>
                <c:pt idx="761">
                  <c:v>-8.5537119088165747E-2</c:v>
                </c:pt>
                <c:pt idx="762">
                  <c:v>-6.9568103685847232E-2</c:v>
                </c:pt>
                <c:pt idx="763">
                  <c:v>-7.6908449449758193E-2</c:v>
                </c:pt>
                <c:pt idx="764">
                  <c:v>-5.884434382010529E-2</c:v>
                </c:pt>
                <c:pt idx="765">
                  <c:v>-7.9439918328963938E-2</c:v>
                </c:pt>
                <c:pt idx="766">
                  <c:v>-8.3969639302035493E-2</c:v>
                </c:pt>
                <c:pt idx="767">
                  <c:v>-7.2572908773954337E-2</c:v>
                </c:pt>
                <c:pt idx="768">
                  <c:v>-7.5323969415514919E-2</c:v>
                </c:pt>
                <c:pt idx="769">
                  <c:v>-8.9619546997302901E-2</c:v>
                </c:pt>
                <c:pt idx="770">
                  <c:v>-7.9094272909368366E-2</c:v>
                </c:pt>
                <c:pt idx="771">
                  <c:v>-7.3756619118915623E-2</c:v>
                </c:pt>
                <c:pt idx="772">
                  <c:v>-6.1456037240520629E-2</c:v>
                </c:pt>
                <c:pt idx="773">
                  <c:v>-6.4341370807350126E-2</c:v>
                </c:pt>
                <c:pt idx="774">
                  <c:v>-7.2629947603305295E-2</c:v>
                </c:pt>
                <c:pt idx="775">
                  <c:v>-6.132709158254733E-2</c:v>
                </c:pt>
                <c:pt idx="776">
                  <c:v>-6.3852224280160491E-2</c:v>
                </c:pt>
                <c:pt idx="777">
                  <c:v>-7.2748548011909359E-2</c:v>
                </c:pt>
                <c:pt idx="778">
                  <c:v>-7.5676631540179437E-2</c:v>
                </c:pt>
                <c:pt idx="779">
                  <c:v>-7.4353267415812885E-2</c:v>
                </c:pt>
                <c:pt idx="780">
                  <c:v>-6.6287488800712863E-2</c:v>
                </c:pt>
                <c:pt idx="781">
                  <c:v>-6.9766322774099249E-2</c:v>
                </c:pt>
                <c:pt idx="782">
                  <c:v>-8.0552038857540018E-2</c:v>
                </c:pt>
                <c:pt idx="783">
                  <c:v>-8.5760335218358977E-2</c:v>
                </c:pt>
                <c:pt idx="784">
                  <c:v>-8.5648884410327919E-2</c:v>
                </c:pt>
                <c:pt idx="785">
                  <c:v>-9.2137826268051226E-2</c:v>
                </c:pt>
                <c:pt idx="786">
                  <c:v>-9.9004652057914366E-2</c:v>
                </c:pt>
                <c:pt idx="787">
                  <c:v>-9.2255394991631809E-2</c:v>
                </c:pt>
                <c:pt idx="788">
                  <c:v>-9.0443394262871568E-2</c:v>
                </c:pt>
                <c:pt idx="789">
                  <c:v>-8.2664443517617731E-2</c:v>
                </c:pt>
                <c:pt idx="790">
                  <c:v>-9.2043352712750243E-2</c:v>
                </c:pt>
                <c:pt idx="791">
                  <c:v>-9.0875460801379065E-2</c:v>
                </c:pt>
                <c:pt idx="792">
                  <c:v>-9.698367160235688E-2</c:v>
                </c:pt>
                <c:pt idx="793">
                  <c:v>-9.3038649688273745E-2</c:v>
                </c:pt>
                <c:pt idx="794">
                  <c:v>-9.1871343075336953E-2</c:v>
                </c:pt>
                <c:pt idx="795">
                  <c:v>-9.3792908789055829E-2</c:v>
                </c:pt>
                <c:pt idx="796">
                  <c:v>-9.4950709849083992E-2</c:v>
                </c:pt>
                <c:pt idx="797">
                  <c:v>-9.8361287198281008E-2</c:v>
                </c:pt>
                <c:pt idx="798">
                  <c:v>-9.6370984603498855E-2</c:v>
                </c:pt>
                <c:pt idx="799">
                  <c:v>-9.6859587439535308E-2</c:v>
                </c:pt>
                <c:pt idx="800">
                  <c:v>-0.10140238840010582</c:v>
                </c:pt>
                <c:pt idx="801">
                  <c:v>-0.10230624533533253</c:v>
                </c:pt>
                <c:pt idx="802">
                  <c:v>-0.11056296019102083</c:v>
                </c:pt>
                <c:pt idx="803">
                  <c:v>-0.11266300560117845</c:v>
                </c:pt>
                <c:pt idx="804">
                  <c:v>-0.1096308759099871</c:v>
                </c:pt>
                <c:pt idx="805">
                  <c:v>-0.10098154069600447</c:v>
                </c:pt>
                <c:pt idx="806">
                  <c:v>-7.6298290106064093E-2</c:v>
                </c:pt>
                <c:pt idx="807">
                  <c:v>-7.2465754163923313E-2</c:v>
                </c:pt>
                <c:pt idx="808">
                  <c:v>-7.5886667513379774E-2</c:v>
                </c:pt>
                <c:pt idx="809">
                  <c:v>-6.3899818194719515E-2</c:v>
                </c:pt>
                <c:pt idx="810">
                  <c:v>-7.3466829090787486E-2</c:v>
                </c:pt>
                <c:pt idx="811">
                  <c:v>-7.4335189050401998E-2</c:v>
                </c:pt>
                <c:pt idx="812">
                  <c:v>-7.8355980594142116E-2</c:v>
                </c:pt>
                <c:pt idx="813">
                  <c:v>-8.1760744209831968E-2</c:v>
                </c:pt>
                <c:pt idx="814">
                  <c:v>-7.1940969629999699E-2</c:v>
                </c:pt>
                <c:pt idx="815">
                  <c:v>-6.1738445661985199E-2</c:v>
                </c:pt>
                <c:pt idx="816">
                  <c:v>-5.6844748979253873E-2</c:v>
                </c:pt>
                <c:pt idx="817">
                  <c:v>-5.2335588634437082E-2</c:v>
                </c:pt>
                <c:pt idx="818">
                  <c:v>-4.0313444013682788E-2</c:v>
                </c:pt>
                <c:pt idx="819">
                  <c:v>-4.0495835658643113E-2</c:v>
                </c:pt>
                <c:pt idx="820">
                  <c:v>-5.0757965867867724E-2</c:v>
                </c:pt>
                <c:pt idx="821">
                  <c:v>-4.4062833879252923E-2</c:v>
                </c:pt>
                <c:pt idx="822">
                  <c:v>-2.1272903345814206E-2</c:v>
                </c:pt>
                <c:pt idx="823">
                  <c:v>-2.0815834684271672E-2</c:v>
                </c:pt>
                <c:pt idx="824">
                  <c:v>-2.5632853694299646E-2</c:v>
                </c:pt>
                <c:pt idx="825">
                  <c:v>-3.6098703883356169E-2</c:v>
                </c:pt>
                <c:pt idx="826">
                  <c:v>-2.7595136684232698E-2</c:v>
                </c:pt>
                <c:pt idx="827">
                  <c:v>-3.6048748718922739E-2</c:v>
                </c:pt>
                <c:pt idx="828">
                  <c:v>-2.5594488551074882E-2</c:v>
                </c:pt>
                <c:pt idx="829">
                  <c:v>-1.3279629251497218E-2</c:v>
                </c:pt>
                <c:pt idx="830">
                  <c:v>-3.0317912827261297E-3</c:v>
                </c:pt>
                <c:pt idx="831">
                  <c:v>-4.3780656779181942E-3</c:v>
                </c:pt>
                <c:pt idx="832">
                  <c:v>1.2035774677449838E-2</c:v>
                </c:pt>
                <c:pt idx="833">
                  <c:v>2.3424839858194275E-2</c:v>
                </c:pt>
                <c:pt idx="834">
                  <c:v>3.0695454850493839E-2</c:v>
                </c:pt>
                <c:pt idx="835">
                  <c:v>3.0696474837630237E-2</c:v>
                </c:pt>
                <c:pt idx="836">
                  <c:v>2.2666366672317452E-2</c:v>
                </c:pt>
                <c:pt idx="837">
                  <c:v>1.9996763835645012E-2</c:v>
                </c:pt>
                <c:pt idx="838">
                  <c:v>4.8699784854033361E-3</c:v>
                </c:pt>
                <c:pt idx="839">
                  <c:v>8.6840919099458076E-3</c:v>
                </c:pt>
                <c:pt idx="840">
                  <c:v>1.5461047514856406E-2</c:v>
                </c:pt>
                <c:pt idx="841">
                  <c:v>3.3342040072792656E-3</c:v>
                </c:pt>
                <c:pt idx="842">
                  <c:v>-1.2470088326502562E-2</c:v>
                </c:pt>
                <c:pt idx="843">
                  <c:v>-1.3026308241691275E-2</c:v>
                </c:pt>
                <c:pt idx="844">
                  <c:v>-2.9781426922648672E-2</c:v>
                </c:pt>
                <c:pt idx="845">
                  <c:v>-4.0160740855904944E-2</c:v>
                </c:pt>
                <c:pt idx="846">
                  <c:v>-3.6936362789398824E-2</c:v>
                </c:pt>
                <c:pt idx="847">
                  <c:v>-4.4822705892159476E-2</c:v>
                </c:pt>
                <c:pt idx="848">
                  <c:v>-4.8770653737192853E-2</c:v>
                </c:pt>
                <c:pt idx="849">
                  <c:v>-5.5396573824113587E-2</c:v>
                </c:pt>
                <c:pt idx="850">
                  <c:v>-3.9120110347755067E-2</c:v>
                </c:pt>
                <c:pt idx="851">
                  <c:v>-4.3505833755390681E-2</c:v>
                </c:pt>
                <c:pt idx="852">
                  <c:v>-6.3484318053006722E-2</c:v>
                </c:pt>
                <c:pt idx="853">
                  <c:v>-5.879384336902381E-2</c:v>
                </c:pt>
                <c:pt idx="854">
                  <c:v>-5.6783276781906096E-2</c:v>
                </c:pt>
                <c:pt idx="855">
                  <c:v>-6.1349852088612697E-2</c:v>
                </c:pt>
                <c:pt idx="856">
                  <c:v>-6.714187260922258E-2</c:v>
                </c:pt>
                <c:pt idx="857">
                  <c:v>-6.8158133913746977E-2</c:v>
                </c:pt>
                <c:pt idx="858">
                  <c:v>-5.4898557171341414E-2</c:v>
                </c:pt>
                <c:pt idx="859">
                  <c:v>-4.9360804880379236E-2</c:v>
                </c:pt>
                <c:pt idx="860">
                  <c:v>-6.8827606512314565E-2</c:v>
                </c:pt>
                <c:pt idx="861">
                  <c:v>-7.9225887934091924E-2</c:v>
                </c:pt>
                <c:pt idx="862">
                  <c:v>-9.3537784665420454E-2</c:v>
                </c:pt>
                <c:pt idx="863">
                  <c:v>-9.4601196062356535E-2</c:v>
                </c:pt>
                <c:pt idx="864">
                  <c:v>-9.4594294739771073E-2</c:v>
                </c:pt>
                <c:pt idx="865">
                  <c:v>-9.0637618533963252E-2</c:v>
                </c:pt>
                <c:pt idx="866">
                  <c:v>-0.10613806478439819</c:v>
                </c:pt>
                <c:pt idx="867">
                  <c:v>-0.11146580551166056</c:v>
                </c:pt>
                <c:pt idx="868">
                  <c:v>-0.10480939542535908</c:v>
                </c:pt>
                <c:pt idx="869">
                  <c:v>-9.7536390900945902E-2</c:v>
                </c:pt>
                <c:pt idx="870">
                  <c:v>-0.10550438017345504</c:v>
                </c:pt>
                <c:pt idx="871">
                  <c:v>-0.10741173372612345</c:v>
                </c:pt>
                <c:pt idx="872">
                  <c:v>-0.11523083877785106</c:v>
                </c:pt>
                <c:pt idx="873">
                  <c:v>-0.11768932087265511</c:v>
                </c:pt>
                <c:pt idx="874">
                  <c:v>-0.10886097674936895</c:v>
                </c:pt>
                <c:pt idx="875">
                  <c:v>-0.10255620344917349</c:v>
                </c:pt>
                <c:pt idx="876">
                  <c:v>-0.10739725634916095</c:v>
                </c:pt>
                <c:pt idx="877">
                  <c:v>-0.12500714728739051</c:v>
                </c:pt>
                <c:pt idx="878">
                  <c:v>-0.12703044654290158</c:v>
                </c:pt>
                <c:pt idx="879">
                  <c:v>-0.14024175099772285</c:v>
                </c:pt>
                <c:pt idx="880">
                  <c:v>-0.11426309538122607</c:v>
                </c:pt>
                <c:pt idx="881">
                  <c:v>-0.11448684541329691</c:v>
                </c:pt>
                <c:pt idx="882">
                  <c:v>-0.10432947028280945</c:v>
                </c:pt>
                <c:pt idx="883">
                  <c:v>-0.11289222151861322</c:v>
                </c:pt>
                <c:pt idx="884">
                  <c:v>-8.9604885635478748E-2</c:v>
                </c:pt>
                <c:pt idx="885">
                  <c:v>-0.10245230636355535</c:v>
                </c:pt>
                <c:pt idx="886">
                  <c:v>-0.10524380467819847</c:v>
                </c:pt>
                <c:pt idx="887">
                  <c:v>-0.1155368279992024</c:v>
                </c:pt>
                <c:pt idx="888">
                  <c:v>-0.11347203451616775</c:v>
                </c:pt>
                <c:pt idx="889">
                  <c:v>-0.13230447092438458</c:v>
                </c:pt>
                <c:pt idx="890">
                  <c:v>-0.13232605658629265</c:v>
                </c:pt>
                <c:pt idx="891">
                  <c:v>-0.14963405487652431</c:v>
                </c:pt>
                <c:pt idx="892">
                  <c:v>-0.15546626444505968</c:v>
                </c:pt>
                <c:pt idx="893">
                  <c:v>-0.14850463932434579</c:v>
                </c:pt>
                <c:pt idx="894">
                  <c:v>-0.14184304677532888</c:v>
                </c:pt>
                <c:pt idx="895">
                  <c:v>-0.15241940527400796</c:v>
                </c:pt>
                <c:pt idx="896">
                  <c:v>-0.15826966234780596</c:v>
                </c:pt>
                <c:pt idx="897">
                  <c:v>-0.16855663021709244</c:v>
                </c:pt>
                <c:pt idx="898">
                  <c:v>-0.15737286543118612</c:v>
                </c:pt>
                <c:pt idx="899">
                  <c:v>-0.16438190223537427</c:v>
                </c:pt>
                <c:pt idx="900">
                  <c:v>-0.16924547649242902</c:v>
                </c:pt>
                <c:pt idx="901">
                  <c:v>-0.17517408951014812</c:v>
                </c:pt>
                <c:pt idx="902">
                  <c:v>-0.17074768832932435</c:v>
                </c:pt>
                <c:pt idx="903">
                  <c:v>-0.17526801120524824</c:v>
                </c:pt>
                <c:pt idx="904">
                  <c:v>-0.18083366307068044</c:v>
                </c:pt>
                <c:pt idx="905">
                  <c:v>-0.17834690061328462</c:v>
                </c:pt>
                <c:pt idx="906">
                  <c:v>-0.17286185588651504</c:v>
                </c:pt>
                <c:pt idx="907">
                  <c:v>-0.18300722418203361</c:v>
                </c:pt>
                <c:pt idx="908">
                  <c:v>-0.19580809700914581</c:v>
                </c:pt>
                <c:pt idx="909">
                  <c:v>-0.19594297505751962</c:v>
                </c:pt>
                <c:pt idx="910">
                  <c:v>-0.18301194009365393</c:v>
                </c:pt>
                <c:pt idx="911">
                  <c:v>-0.19478551871002317</c:v>
                </c:pt>
                <c:pt idx="912">
                  <c:v>-0.22139769182450478</c:v>
                </c:pt>
                <c:pt idx="913">
                  <c:v>-0.20197901479324459</c:v>
                </c:pt>
                <c:pt idx="914">
                  <c:v>-0.21827342532126792</c:v>
                </c:pt>
                <c:pt idx="915">
                  <c:v>-0.20804635877358618</c:v>
                </c:pt>
                <c:pt idx="916">
                  <c:v>-0.19153881646130413</c:v>
                </c:pt>
                <c:pt idx="917">
                  <c:v>-0.17743197967753871</c:v>
                </c:pt>
                <c:pt idx="918">
                  <c:v>-0.18346185249883612</c:v>
                </c:pt>
                <c:pt idx="919">
                  <c:v>-0.17001807895729537</c:v>
                </c:pt>
                <c:pt idx="920">
                  <c:v>-0.18228231300297942</c:v>
                </c:pt>
                <c:pt idx="921">
                  <c:v>-0.18396858164860291</c:v>
                </c:pt>
                <c:pt idx="922">
                  <c:v>-0.17925135553444893</c:v>
                </c:pt>
                <c:pt idx="923">
                  <c:v>-0.16386675474330104</c:v>
                </c:pt>
                <c:pt idx="924">
                  <c:v>-0.16558517492280633</c:v>
                </c:pt>
                <c:pt idx="925">
                  <c:v>-0.17018401038374628</c:v>
                </c:pt>
                <c:pt idx="926">
                  <c:v>-0.18148046619649055</c:v>
                </c:pt>
                <c:pt idx="927">
                  <c:v>-0.19004505905891075</c:v>
                </c:pt>
                <c:pt idx="928">
                  <c:v>-0.18189632660633945</c:v>
                </c:pt>
                <c:pt idx="929">
                  <c:v>-0.18156309392714132</c:v>
                </c:pt>
                <c:pt idx="930">
                  <c:v>-0.1813856534503677</c:v>
                </c:pt>
                <c:pt idx="931">
                  <c:v>-0.19633277341213856</c:v>
                </c:pt>
                <c:pt idx="932">
                  <c:v>-0.20874605444415498</c:v>
                </c:pt>
                <c:pt idx="933">
                  <c:v>-0.20337264727331905</c:v>
                </c:pt>
                <c:pt idx="934">
                  <c:v>-0.21093833661649011</c:v>
                </c:pt>
                <c:pt idx="935">
                  <c:v>-0.20698609583916971</c:v>
                </c:pt>
                <c:pt idx="936">
                  <c:v>-0.22905232736277403</c:v>
                </c:pt>
                <c:pt idx="937">
                  <c:v>-0.21681592156840512</c:v>
                </c:pt>
                <c:pt idx="938">
                  <c:v>-0.2084361029338479</c:v>
                </c:pt>
                <c:pt idx="939">
                  <c:v>-0.19771465599855739</c:v>
                </c:pt>
                <c:pt idx="940">
                  <c:v>-0.21464146936518155</c:v>
                </c:pt>
                <c:pt idx="941">
                  <c:v>-0.21166408833478195</c:v>
                </c:pt>
                <c:pt idx="942">
                  <c:v>-0.21412520021483131</c:v>
                </c:pt>
                <c:pt idx="943">
                  <c:v>-0.20018308454987382</c:v>
                </c:pt>
                <c:pt idx="944">
                  <c:v>-0.20416852812402786</c:v>
                </c:pt>
                <c:pt idx="945">
                  <c:v>-0.16057147191218549</c:v>
                </c:pt>
                <c:pt idx="946">
                  <c:v>-0.15136731628291986</c:v>
                </c:pt>
                <c:pt idx="947">
                  <c:v>-0.17072287006011191</c:v>
                </c:pt>
                <c:pt idx="948">
                  <c:v>-0.16704158765526175</c:v>
                </c:pt>
                <c:pt idx="949">
                  <c:v>-0.15710054436781692</c:v>
                </c:pt>
                <c:pt idx="950">
                  <c:v>-0.16900280714596003</c:v>
                </c:pt>
                <c:pt idx="951">
                  <c:v>-0.17409374717973924</c:v>
                </c:pt>
                <c:pt idx="952">
                  <c:v>-0.18239358930874933</c:v>
                </c:pt>
                <c:pt idx="953">
                  <c:v>-0.1886125185700909</c:v>
                </c:pt>
                <c:pt idx="954">
                  <c:v>-0.18917814716390552</c:v>
                </c:pt>
                <c:pt idx="955">
                  <c:v>-0.18321571559367111</c:v>
                </c:pt>
                <c:pt idx="956">
                  <c:v>-0.19149246422837538</c:v>
                </c:pt>
                <c:pt idx="957">
                  <c:v>-0.1937962228151156</c:v>
                </c:pt>
                <c:pt idx="958">
                  <c:v>-0.20312116058650204</c:v>
                </c:pt>
                <c:pt idx="959">
                  <c:v>-0.20637488922586825</c:v>
                </c:pt>
                <c:pt idx="960">
                  <c:v>-0.21252814459911645</c:v>
                </c:pt>
                <c:pt idx="961">
                  <c:v>-0.21241870512689939</c:v>
                </c:pt>
                <c:pt idx="962">
                  <c:v>-0.2123358339151189</c:v>
                </c:pt>
                <c:pt idx="963">
                  <c:v>-0.20798919160882814</c:v>
                </c:pt>
                <c:pt idx="964">
                  <c:v>-0.22141383500441159</c:v>
                </c:pt>
                <c:pt idx="965">
                  <c:v>-0.22353894525259566</c:v>
                </c:pt>
                <c:pt idx="966">
                  <c:v>-0.22004184628712437</c:v>
                </c:pt>
                <c:pt idx="967">
                  <c:v>-0.23305440235152991</c:v>
                </c:pt>
                <c:pt idx="968">
                  <c:v>-0.24112798043549444</c:v>
                </c:pt>
                <c:pt idx="969">
                  <c:v>-0.24433518555274622</c:v>
                </c:pt>
                <c:pt idx="970">
                  <c:v>-0.24405450296332587</c:v>
                </c:pt>
                <c:pt idx="971">
                  <c:v>-0.24869438984186809</c:v>
                </c:pt>
                <c:pt idx="972">
                  <c:v>-0.25491860768604735</c:v>
                </c:pt>
                <c:pt idx="973">
                  <c:v>-0.26379941540509899</c:v>
                </c:pt>
                <c:pt idx="974">
                  <c:v>-0.27207242650362096</c:v>
                </c:pt>
                <c:pt idx="975">
                  <c:v>-0.24917365232377858</c:v>
                </c:pt>
                <c:pt idx="976">
                  <c:v>-0.27748257565946305</c:v>
                </c:pt>
                <c:pt idx="977">
                  <c:v>-0.26640537654391971</c:v>
                </c:pt>
                <c:pt idx="978">
                  <c:v>-0.26582902118449198</c:v>
                </c:pt>
                <c:pt idx="979">
                  <c:v>-0.24427624081742852</c:v>
                </c:pt>
                <c:pt idx="980">
                  <c:v>-0.25485740564301396</c:v>
                </c:pt>
                <c:pt idx="981">
                  <c:v>-0.260121493858956</c:v>
                </c:pt>
                <c:pt idx="982">
                  <c:v>-0.25991250996564313</c:v>
                </c:pt>
                <c:pt idx="983">
                  <c:v>-0.25700535861055729</c:v>
                </c:pt>
                <c:pt idx="984">
                  <c:v>-0.26290837092539204</c:v>
                </c:pt>
                <c:pt idx="985">
                  <c:v>-0.24759468243464214</c:v>
                </c:pt>
                <c:pt idx="986">
                  <c:v>-0.24486775357268245</c:v>
                </c:pt>
                <c:pt idx="987">
                  <c:v>-0.25938887729166721</c:v>
                </c:pt>
                <c:pt idx="988">
                  <c:v>-0.24556491286011192</c:v>
                </c:pt>
                <c:pt idx="989">
                  <c:v>-0.25429472877889703</c:v>
                </c:pt>
                <c:pt idx="990">
                  <c:v>-0.24159069520757975</c:v>
                </c:pt>
                <c:pt idx="991">
                  <c:v>-0.24776902237071269</c:v>
                </c:pt>
                <c:pt idx="992">
                  <c:v>-0.25017801673217965</c:v>
                </c:pt>
                <c:pt idx="993">
                  <c:v>-0.25839790854152989</c:v>
                </c:pt>
                <c:pt idx="994">
                  <c:v>-0.26678813679966978</c:v>
                </c:pt>
                <c:pt idx="995">
                  <c:v>-0.24393047909458423</c:v>
                </c:pt>
                <c:pt idx="996">
                  <c:v>-0.2432714002058679</c:v>
                </c:pt>
                <c:pt idx="997">
                  <c:v>-0.23810465465542086</c:v>
                </c:pt>
                <c:pt idx="998">
                  <c:v>-0.23404354262334851</c:v>
                </c:pt>
                <c:pt idx="999">
                  <c:v>-0.22819029818337841</c:v>
                </c:pt>
                <c:pt idx="1000">
                  <c:v>-0.22294155833107332</c:v>
                </c:pt>
                <c:pt idx="1001">
                  <c:v>-0.22010084581551476</c:v>
                </c:pt>
                <c:pt idx="1002">
                  <c:v>-0.23763612916980875</c:v>
                </c:pt>
                <c:pt idx="1003">
                  <c:v>-0.23981295221163607</c:v>
                </c:pt>
                <c:pt idx="1004">
                  <c:v>-0.25234205051243064</c:v>
                </c:pt>
                <c:pt idx="1005">
                  <c:v>-0.27188711253930842</c:v>
                </c:pt>
                <c:pt idx="1006">
                  <c:v>-0.26616138830827957</c:v>
                </c:pt>
                <c:pt idx="1007">
                  <c:v>-0.27578564176505999</c:v>
                </c:pt>
                <c:pt idx="1008">
                  <c:v>-0.28203222643238357</c:v>
                </c:pt>
                <c:pt idx="1009">
                  <c:v>-0.27908633766543844</c:v>
                </c:pt>
                <c:pt idx="1010">
                  <c:v>-0.27443410946893393</c:v>
                </c:pt>
                <c:pt idx="1011">
                  <c:v>-0.27996277635544387</c:v>
                </c:pt>
                <c:pt idx="1012">
                  <c:v>-0.27755839295712992</c:v>
                </c:pt>
                <c:pt idx="1013">
                  <c:v>-0.26446585132929401</c:v>
                </c:pt>
                <c:pt idx="1014">
                  <c:v>-0.27766834631418058</c:v>
                </c:pt>
                <c:pt idx="1015">
                  <c:v>-0.2761550325463103</c:v>
                </c:pt>
                <c:pt idx="1016">
                  <c:v>-0.25821238129802793</c:v>
                </c:pt>
                <c:pt idx="1017">
                  <c:v>-0.2657279771470808</c:v>
                </c:pt>
                <c:pt idx="1018">
                  <c:v>-0.25849037365509697</c:v>
                </c:pt>
                <c:pt idx="1019">
                  <c:v>-0.24738202150185121</c:v>
                </c:pt>
                <c:pt idx="1020">
                  <c:v>-0.24249573552054121</c:v>
                </c:pt>
                <c:pt idx="1021">
                  <c:v>-0.23620757933375677</c:v>
                </c:pt>
                <c:pt idx="1022">
                  <c:v>-0.21780992548772857</c:v>
                </c:pt>
                <c:pt idx="1023">
                  <c:v>-0.21951917239263627</c:v>
                </c:pt>
                <c:pt idx="1024">
                  <c:v>-0.20471756066991076</c:v>
                </c:pt>
                <c:pt idx="1025">
                  <c:v>-0.20626125185097835</c:v>
                </c:pt>
                <c:pt idx="1026">
                  <c:v>-0.21991108022466363</c:v>
                </c:pt>
                <c:pt idx="1027">
                  <c:v>-0.21192385868975391</c:v>
                </c:pt>
                <c:pt idx="1028">
                  <c:v>-0.21214062653355104</c:v>
                </c:pt>
                <c:pt idx="1029">
                  <c:v>-0.2141744510867821</c:v>
                </c:pt>
                <c:pt idx="1030">
                  <c:v>-0.20783962428523914</c:v>
                </c:pt>
                <c:pt idx="1031">
                  <c:v>-0.20993923139509668</c:v>
                </c:pt>
                <c:pt idx="1032">
                  <c:v>-0.22244956609502797</c:v>
                </c:pt>
                <c:pt idx="1033">
                  <c:v>-0.2263570456787912</c:v>
                </c:pt>
                <c:pt idx="1034">
                  <c:v>-0.21273318919656262</c:v>
                </c:pt>
                <c:pt idx="1035">
                  <c:v>-0.1961400204326762</c:v>
                </c:pt>
                <c:pt idx="1036">
                  <c:v>-0.20501320353494118</c:v>
                </c:pt>
                <c:pt idx="1037">
                  <c:v>-0.21705618222592599</c:v>
                </c:pt>
                <c:pt idx="1038">
                  <c:v>-0.20684609600567666</c:v>
                </c:pt>
                <c:pt idx="1039">
                  <c:v>-0.19234179504157625</c:v>
                </c:pt>
                <c:pt idx="1040">
                  <c:v>-0.19230134283381214</c:v>
                </c:pt>
                <c:pt idx="1041">
                  <c:v>-0.18468309889451218</c:v>
                </c:pt>
                <c:pt idx="1042">
                  <c:v>-0.17214300943959485</c:v>
                </c:pt>
                <c:pt idx="1043">
                  <c:v>-0.1599571449513949</c:v>
                </c:pt>
                <c:pt idx="1044">
                  <c:v>-0.16732727798361269</c:v>
                </c:pt>
                <c:pt idx="1045">
                  <c:v>-0.17480456766996785</c:v>
                </c:pt>
                <c:pt idx="1046">
                  <c:v>-0.17569880925913248</c:v>
                </c:pt>
                <c:pt idx="1047">
                  <c:v>-0.17786204866699981</c:v>
                </c:pt>
                <c:pt idx="1048">
                  <c:v>-0.17325285801880608</c:v>
                </c:pt>
                <c:pt idx="1049">
                  <c:v>-0.1918058361996941</c:v>
                </c:pt>
                <c:pt idx="1050">
                  <c:v>-0.19790303651536312</c:v>
                </c:pt>
                <c:pt idx="1051">
                  <c:v>-0.18106138055670634</c:v>
                </c:pt>
                <c:pt idx="1052">
                  <c:v>-0.17155189500844636</c:v>
                </c:pt>
                <c:pt idx="1053">
                  <c:v>-0.17452711937003709</c:v>
                </c:pt>
                <c:pt idx="1054">
                  <c:v>-0.17337549227115778</c:v>
                </c:pt>
                <c:pt idx="1055">
                  <c:v>-0.17823228802461896</c:v>
                </c:pt>
                <c:pt idx="1056">
                  <c:v>-0.19892538670833815</c:v>
                </c:pt>
                <c:pt idx="1057">
                  <c:v>-0.19959348339956484</c:v>
                </c:pt>
                <c:pt idx="1058">
                  <c:v>-0.19759940342246873</c:v>
                </c:pt>
                <c:pt idx="1059">
                  <c:v>-0.20422584253118595</c:v>
                </c:pt>
                <c:pt idx="1060">
                  <c:v>-0.18916005259765872</c:v>
                </c:pt>
                <c:pt idx="1061">
                  <c:v>-0.18866687776459962</c:v>
                </c:pt>
                <c:pt idx="1062">
                  <c:v>-0.20143062958265026</c:v>
                </c:pt>
                <c:pt idx="1063">
                  <c:v>-0.20733968056430413</c:v>
                </c:pt>
                <c:pt idx="1064">
                  <c:v>-0.2114445942061387</c:v>
                </c:pt>
                <c:pt idx="1065">
                  <c:v>-0.21579066319911874</c:v>
                </c:pt>
                <c:pt idx="1066">
                  <c:v>-0.21598664396481865</c:v>
                </c:pt>
                <c:pt idx="1067">
                  <c:v>-0.20526907632495434</c:v>
                </c:pt>
                <c:pt idx="1068">
                  <c:v>-0.18685470868979287</c:v>
                </c:pt>
                <c:pt idx="1069">
                  <c:v>-0.18036813820023495</c:v>
                </c:pt>
                <c:pt idx="1070">
                  <c:v>-0.18911934241370029</c:v>
                </c:pt>
                <c:pt idx="1071">
                  <c:v>-0.18374425442094172</c:v>
                </c:pt>
                <c:pt idx="1072">
                  <c:v>-0.17879292254465007</c:v>
                </c:pt>
                <c:pt idx="1073">
                  <c:v>-0.16189499359399506</c:v>
                </c:pt>
                <c:pt idx="1074">
                  <c:v>-0.15070817070860967</c:v>
                </c:pt>
                <c:pt idx="1075">
                  <c:v>-0.15599827991452</c:v>
                </c:pt>
                <c:pt idx="1076">
                  <c:v>-0.15931775747928284</c:v>
                </c:pt>
                <c:pt idx="1077">
                  <c:v>-0.1681243512194639</c:v>
                </c:pt>
                <c:pt idx="1078">
                  <c:v>-0.16538717368899408</c:v>
                </c:pt>
                <c:pt idx="1079">
                  <c:v>-0.16865314730778858</c:v>
                </c:pt>
                <c:pt idx="1080">
                  <c:v>-0.14476147430303432</c:v>
                </c:pt>
                <c:pt idx="1081">
                  <c:v>-0.15887910462253527</c:v>
                </c:pt>
                <c:pt idx="1082">
                  <c:v>-0.16817498919543761</c:v>
                </c:pt>
                <c:pt idx="1083">
                  <c:v>-0.1774505555864177</c:v>
                </c:pt>
                <c:pt idx="1084">
                  <c:v>-0.17752276077311469</c:v>
                </c:pt>
                <c:pt idx="1085">
                  <c:v>-0.18544270126853712</c:v>
                </c:pt>
                <c:pt idx="1086">
                  <c:v>-0.18812240421122645</c:v>
                </c:pt>
                <c:pt idx="1087">
                  <c:v>-0.17508214119240298</c:v>
                </c:pt>
                <c:pt idx="1088">
                  <c:v>-0.17799008236684008</c:v>
                </c:pt>
                <c:pt idx="1089">
                  <c:v>-0.19096353099540453</c:v>
                </c:pt>
                <c:pt idx="1090">
                  <c:v>-0.19404019025612348</c:v>
                </c:pt>
                <c:pt idx="1091">
                  <c:v>-0.1906141848066388</c:v>
                </c:pt>
                <c:pt idx="1092">
                  <c:v>-0.19390606717311742</c:v>
                </c:pt>
                <c:pt idx="1093">
                  <c:v>-0.19773784956828766</c:v>
                </c:pt>
                <c:pt idx="1094">
                  <c:v>-0.19151030683844095</c:v>
                </c:pt>
                <c:pt idx="1095">
                  <c:v>-0.20995516550486354</c:v>
                </c:pt>
                <c:pt idx="1096">
                  <c:v>-0.20529490841016604</c:v>
                </c:pt>
                <c:pt idx="1097">
                  <c:v>-0.2085764911025117</c:v>
                </c:pt>
                <c:pt idx="1098">
                  <c:v>-0.19502602950923156</c:v>
                </c:pt>
                <c:pt idx="1099">
                  <c:v>-0.18857768558761839</c:v>
                </c:pt>
                <c:pt idx="1100">
                  <c:v>-0.18558794816176183</c:v>
                </c:pt>
                <c:pt idx="1101">
                  <c:v>-0.19305392243939212</c:v>
                </c:pt>
                <c:pt idx="1102">
                  <c:v>-0.1733216134347052</c:v>
                </c:pt>
                <c:pt idx="1103">
                  <c:v>-0.1724808282665439</c:v>
                </c:pt>
                <c:pt idx="1104">
                  <c:v>-0.16779486189856216</c:v>
                </c:pt>
                <c:pt idx="1105">
                  <c:v>-0.17129455240685337</c:v>
                </c:pt>
                <c:pt idx="1106">
                  <c:v>-0.1596976044208813</c:v>
                </c:pt>
                <c:pt idx="1107">
                  <c:v>-0.15797041711567891</c:v>
                </c:pt>
                <c:pt idx="1108">
                  <c:v>-0.1622173613936336</c:v>
                </c:pt>
                <c:pt idx="1109">
                  <c:v>-0.16764618271677745</c:v>
                </c:pt>
                <c:pt idx="1110">
                  <c:v>-0.1709828441461908</c:v>
                </c:pt>
                <c:pt idx="1111">
                  <c:v>-0.15897317022216795</c:v>
                </c:pt>
                <c:pt idx="1112">
                  <c:v>-0.17453780714832656</c:v>
                </c:pt>
                <c:pt idx="1113">
                  <c:v>-0.17294983091224173</c:v>
                </c:pt>
                <c:pt idx="1114">
                  <c:v>-0.16939086668010633</c:v>
                </c:pt>
                <c:pt idx="1115">
                  <c:v>-0.16709453504685395</c:v>
                </c:pt>
                <c:pt idx="1116">
                  <c:v>-0.1551409833969824</c:v>
                </c:pt>
                <c:pt idx="1117">
                  <c:v>-0.15518310512298625</c:v>
                </c:pt>
                <c:pt idx="1118">
                  <c:v>-0.16933753817835767</c:v>
                </c:pt>
                <c:pt idx="1119">
                  <c:v>-0.1676883717545698</c:v>
                </c:pt>
                <c:pt idx="1120">
                  <c:v>-0.15670746086202292</c:v>
                </c:pt>
                <c:pt idx="1121">
                  <c:v>-0.15096045294759297</c:v>
                </c:pt>
                <c:pt idx="1122">
                  <c:v>-0.13580313148698558</c:v>
                </c:pt>
                <c:pt idx="1123">
                  <c:v>-0.12843612429808668</c:v>
                </c:pt>
                <c:pt idx="1124">
                  <c:v>-0.11269373043129459</c:v>
                </c:pt>
                <c:pt idx="1125">
                  <c:v>-0.12839567640102997</c:v>
                </c:pt>
                <c:pt idx="1126">
                  <c:v>-0.14396224810245761</c:v>
                </c:pt>
                <c:pt idx="1127">
                  <c:v>-0.12933809447322367</c:v>
                </c:pt>
                <c:pt idx="1128">
                  <c:v>-0.1301028237994904</c:v>
                </c:pt>
                <c:pt idx="1129">
                  <c:v>-0.12319091775332369</c:v>
                </c:pt>
                <c:pt idx="1130">
                  <c:v>-0.11387443563883945</c:v>
                </c:pt>
                <c:pt idx="1131">
                  <c:v>-0.1048584862257783</c:v>
                </c:pt>
                <c:pt idx="1132">
                  <c:v>-0.10256704467416053</c:v>
                </c:pt>
                <c:pt idx="1133">
                  <c:v>-9.3104541458843434E-2</c:v>
                </c:pt>
                <c:pt idx="1134">
                  <c:v>-0.10975495376387077</c:v>
                </c:pt>
                <c:pt idx="1135">
                  <c:v>-0.10104742732696402</c:v>
                </c:pt>
                <c:pt idx="1136">
                  <c:v>-0.11127681908806161</c:v>
                </c:pt>
                <c:pt idx="1137">
                  <c:v>-0.10362523842012641</c:v>
                </c:pt>
                <c:pt idx="1138">
                  <c:v>-0.10358184241088748</c:v>
                </c:pt>
                <c:pt idx="1139">
                  <c:v>-0.10605104423014752</c:v>
                </c:pt>
                <c:pt idx="1140">
                  <c:v>-0.11620632079235189</c:v>
                </c:pt>
                <c:pt idx="1141">
                  <c:v>-0.12076158892081446</c:v>
                </c:pt>
                <c:pt idx="1142">
                  <c:v>-0.12351604444651626</c:v>
                </c:pt>
                <c:pt idx="1143">
                  <c:v>-0.11942356986809369</c:v>
                </c:pt>
                <c:pt idx="1144">
                  <c:v>-0.10042988627829694</c:v>
                </c:pt>
                <c:pt idx="1145">
                  <c:v>-0.10377959920208918</c:v>
                </c:pt>
                <c:pt idx="1146">
                  <c:v>-0.11093465137800551</c:v>
                </c:pt>
                <c:pt idx="1147">
                  <c:v>-0.11508974756194564</c:v>
                </c:pt>
                <c:pt idx="1148">
                  <c:v>-0.11146576082883289</c:v>
                </c:pt>
                <c:pt idx="1149">
                  <c:v>-0.10884403108270241</c:v>
                </c:pt>
                <c:pt idx="1150">
                  <c:v>-0.11227857760339283</c:v>
                </c:pt>
                <c:pt idx="1151">
                  <c:v>-9.6467311603471925E-2</c:v>
                </c:pt>
                <c:pt idx="1152">
                  <c:v>-0.10711424312419802</c:v>
                </c:pt>
                <c:pt idx="1153">
                  <c:v>-0.11436626701494489</c:v>
                </c:pt>
                <c:pt idx="1154">
                  <c:v>-0.1133622982674127</c:v>
                </c:pt>
                <c:pt idx="1155">
                  <c:v>-9.80975011892017E-2</c:v>
                </c:pt>
                <c:pt idx="1156">
                  <c:v>-9.6908156902360487E-2</c:v>
                </c:pt>
                <c:pt idx="1157">
                  <c:v>-8.7263185923570699E-2</c:v>
                </c:pt>
                <c:pt idx="1158">
                  <c:v>-9.5936229310126006E-2</c:v>
                </c:pt>
                <c:pt idx="1159">
                  <c:v>-0.10235634436498445</c:v>
                </c:pt>
                <c:pt idx="1160">
                  <c:v>-9.9663169588233402E-2</c:v>
                </c:pt>
                <c:pt idx="1161">
                  <c:v>-0.10098056891699331</c:v>
                </c:pt>
                <c:pt idx="1162">
                  <c:v>-0.11009500586102133</c:v>
                </c:pt>
                <c:pt idx="1163">
                  <c:v>-9.9626383100012317E-2</c:v>
                </c:pt>
                <c:pt idx="1164">
                  <c:v>-0.10074971779416018</c:v>
                </c:pt>
                <c:pt idx="1165">
                  <c:v>-0.10392124374534679</c:v>
                </c:pt>
                <c:pt idx="1166">
                  <c:v>-9.8622934946846944E-2</c:v>
                </c:pt>
                <c:pt idx="1167">
                  <c:v>-9.335049543968657E-2</c:v>
                </c:pt>
                <c:pt idx="1168">
                  <c:v>-9.1560132160325186E-2</c:v>
                </c:pt>
                <c:pt idx="1169">
                  <c:v>-9.4812297902122755E-2</c:v>
                </c:pt>
                <c:pt idx="1170">
                  <c:v>-9.5644824304793985E-2</c:v>
                </c:pt>
                <c:pt idx="1171">
                  <c:v>-0.10700778934647324</c:v>
                </c:pt>
                <c:pt idx="1172">
                  <c:v>-0.10717828782271019</c:v>
                </c:pt>
                <c:pt idx="1173">
                  <c:v>-0.12081349338715783</c:v>
                </c:pt>
                <c:pt idx="1174">
                  <c:v>-0.11136062314168521</c:v>
                </c:pt>
                <c:pt idx="1175">
                  <c:v>-0.11425696206013089</c:v>
                </c:pt>
                <c:pt idx="1176">
                  <c:v>-0.10641970098648661</c:v>
                </c:pt>
                <c:pt idx="1177">
                  <c:v>-0.11321839757236639</c:v>
                </c:pt>
                <c:pt idx="1178">
                  <c:v>-0.11052080254390287</c:v>
                </c:pt>
                <c:pt idx="1179">
                  <c:v>-9.9520139141758071E-2</c:v>
                </c:pt>
                <c:pt idx="1180">
                  <c:v>-9.7397918941930506E-2</c:v>
                </c:pt>
                <c:pt idx="1181">
                  <c:v>-8.9011198494573618E-2</c:v>
                </c:pt>
                <c:pt idx="1182">
                  <c:v>-9.3417715687545672E-2</c:v>
                </c:pt>
                <c:pt idx="1183">
                  <c:v>-9.9960180288444597E-2</c:v>
                </c:pt>
                <c:pt idx="1184">
                  <c:v>-8.1076345638562752E-2</c:v>
                </c:pt>
                <c:pt idx="1185">
                  <c:v>-8.0019637460027784E-2</c:v>
                </c:pt>
                <c:pt idx="1186">
                  <c:v>-6.7320769900445471E-2</c:v>
                </c:pt>
                <c:pt idx="1187">
                  <c:v>-5.4463008910730658E-2</c:v>
                </c:pt>
                <c:pt idx="1188">
                  <c:v>-6.0060962493912844E-2</c:v>
                </c:pt>
                <c:pt idx="1189">
                  <c:v>-5.1762863301987712E-2</c:v>
                </c:pt>
                <c:pt idx="1190">
                  <c:v>-6.2596676039066892E-2</c:v>
                </c:pt>
                <c:pt idx="1191">
                  <c:v>-6.8829195638337476E-2</c:v>
                </c:pt>
                <c:pt idx="1192">
                  <c:v>-6.4675974997979918E-2</c:v>
                </c:pt>
                <c:pt idx="1193">
                  <c:v>-5.9816604976811481E-2</c:v>
                </c:pt>
                <c:pt idx="1194">
                  <c:v>-7.1905217806944269E-2</c:v>
                </c:pt>
                <c:pt idx="1195">
                  <c:v>-7.4398395115149854E-2</c:v>
                </c:pt>
                <c:pt idx="1196">
                  <c:v>-8.3429018543132255E-2</c:v>
                </c:pt>
                <c:pt idx="1197">
                  <c:v>-8.8389662854378881E-2</c:v>
                </c:pt>
                <c:pt idx="1198">
                  <c:v>-8.7275630762145839E-2</c:v>
                </c:pt>
                <c:pt idx="1199">
                  <c:v>-8.0924269472529273E-2</c:v>
                </c:pt>
                <c:pt idx="1200">
                  <c:v>-9.4399815727227512E-2</c:v>
                </c:pt>
                <c:pt idx="1201">
                  <c:v>-9.0192493355024814E-2</c:v>
                </c:pt>
                <c:pt idx="1202">
                  <c:v>-9.2264031519549955E-2</c:v>
                </c:pt>
                <c:pt idx="1203">
                  <c:v>-8.6664402351835201E-2</c:v>
                </c:pt>
                <c:pt idx="1204">
                  <c:v>-6.3767661832083627E-2</c:v>
                </c:pt>
                <c:pt idx="1205">
                  <c:v>-6.5084883666467849E-2</c:v>
                </c:pt>
                <c:pt idx="1206">
                  <c:v>-6.1384620369575746E-2</c:v>
                </c:pt>
                <c:pt idx="1207">
                  <c:v>-5.8571458999159727E-2</c:v>
                </c:pt>
                <c:pt idx="1208">
                  <c:v>-4.6227947458142897E-2</c:v>
                </c:pt>
                <c:pt idx="1209">
                  <c:v>-4.0797000746422708E-2</c:v>
                </c:pt>
                <c:pt idx="1210">
                  <c:v>-4.6186754628466095E-2</c:v>
                </c:pt>
                <c:pt idx="1211">
                  <c:v>-3.8157603995291944E-2</c:v>
                </c:pt>
                <c:pt idx="1212">
                  <c:v>-3.6511319056608788E-2</c:v>
                </c:pt>
                <c:pt idx="1213">
                  <c:v>-2.9121768197847335E-2</c:v>
                </c:pt>
                <c:pt idx="1214">
                  <c:v>-3.2987352455497651E-2</c:v>
                </c:pt>
                <c:pt idx="1215">
                  <c:v>-1.3325571304807556E-2</c:v>
                </c:pt>
                <c:pt idx="1216">
                  <c:v>1.4492037074411199E-2</c:v>
                </c:pt>
                <c:pt idx="1217">
                  <c:v>2.2791507995679989E-2</c:v>
                </c:pt>
                <c:pt idx="1218">
                  <c:v>1.1489135569139285E-2</c:v>
                </c:pt>
                <c:pt idx="1219">
                  <c:v>3.3339203298982795E-3</c:v>
                </c:pt>
                <c:pt idx="1220">
                  <c:v>8.6358504546944874E-3</c:v>
                </c:pt>
                <c:pt idx="1221">
                  <c:v>-8.8033966802207007E-3</c:v>
                </c:pt>
                <c:pt idx="1222">
                  <c:v>-3.0062390607975623E-4</c:v>
                </c:pt>
                <c:pt idx="1223">
                  <c:v>1.0986741944762572E-2</c:v>
                </c:pt>
                <c:pt idx="1224">
                  <c:v>2.1801767969793547E-2</c:v>
                </c:pt>
                <c:pt idx="1225">
                  <c:v>2.048573074623234E-2</c:v>
                </c:pt>
                <c:pt idx="1226">
                  <c:v>5.3157023960061986E-2</c:v>
                </c:pt>
                <c:pt idx="1227">
                  <c:v>6.6973404158211278E-2</c:v>
                </c:pt>
                <c:pt idx="1228">
                  <c:v>0.11093417595258247</c:v>
                </c:pt>
                <c:pt idx="1229">
                  <c:v>9.5219864932545334E-2</c:v>
                </c:pt>
                <c:pt idx="1230">
                  <c:v>5.67800181223665E-2</c:v>
                </c:pt>
                <c:pt idx="1231">
                  <c:v>6.6974533749397852E-2</c:v>
                </c:pt>
                <c:pt idx="1232">
                  <c:v>4.2793054076294301E-2</c:v>
                </c:pt>
                <c:pt idx="1233">
                  <c:v>5.5055755911877641E-2</c:v>
                </c:pt>
                <c:pt idx="1234">
                  <c:v>5.9837769660229634E-2</c:v>
                </c:pt>
                <c:pt idx="1235">
                  <c:v>8.4018238743915508E-2</c:v>
                </c:pt>
                <c:pt idx="1236">
                  <c:v>6.5653772769105306E-2</c:v>
                </c:pt>
                <c:pt idx="1237">
                  <c:v>5.8929745013803728E-2</c:v>
                </c:pt>
                <c:pt idx="1238">
                  <c:v>5.7724053388060116E-2</c:v>
                </c:pt>
                <c:pt idx="1239">
                  <c:v>7.1636973071096566E-2</c:v>
                </c:pt>
                <c:pt idx="1240">
                  <c:v>6.4894134277495658E-2</c:v>
                </c:pt>
                <c:pt idx="1241">
                  <c:v>5.9762877040128691E-2</c:v>
                </c:pt>
                <c:pt idx="1242">
                  <c:v>5.0486516224166077E-2</c:v>
                </c:pt>
                <c:pt idx="1243">
                  <c:v>2.2718678308363945E-2</c:v>
                </c:pt>
                <c:pt idx="1244">
                  <c:v>1.8650272523213014E-2</c:v>
                </c:pt>
                <c:pt idx="1245">
                  <c:v>1.7155369764780149E-2</c:v>
                </c:pt>
                <c:pt idx="1246">
                  <c:v>-1.5043116868864639E-3</c:v>
                </c:pt>
                <c:pt idx="1247">
                  <c:v>3.2658012517558163E-3</c:v>
                </c:pt>
                <c:pt idx="1248">
                  <c:v>-5.1332764217306955E-3</c:v>
                </c:pt>
                <c:pt idx="1249">
                  <c:v>-1.6673747242580035E-2</c:v>
                </c:pt>
                <c:pt idx="1250">
                  <c:v>-1.5209709495863564E-2</c:v>
                </c:pt>
                <c:pt idx="1251">
                  <c:v>-1.2185958649870118E-2</c:v>
                </c:pt>
                <c:pt idx="1252">
                  <c:v>-1.3541969589888236E-2</c:v>
                </c:pt>
                <c:pt idx="1253">
                  <c:v>4.8783209868565247E-3</c:v>
                </c:pt>
                <c:pt idx="1254">
                  <c:v>-2.6864343262948173E-3</c:v>
                </c:pt>
                <c:pt idx="1255">
                  <c:v>4.1219469675915846E-3</c:v>
                </c:pt>
                <c:pt idx="1256">
                  <c:v>3.9171883334393726E-2</c:v>
                </c:pt>
                <c:pt idx="1257">
                  <c:v>3.8519371578693076E-2</c:v>
                </c:pt>
                <c:pt idx="1258">
                  <c:v>4.9618135504010757E-2</c:v>
                </c:pt>
                <c:pt idx="1259">
                  <c:v>5.5618691479688107E-2</c:v>
                </c:pt>
                <c:pt idx="1260">
                  <c:v>7.6855562839071884E-2</c:v>
                </c:pt>
                <c:pt idx="1261">
                  <c:v>5.843533912731258E-2</c:v>
                </c:pt>
                <c:pt idx="1262">
                  <c:v>6.454657508893788E-2</c:v>
                </c:pt>
                <c:pt idx="1263">
                  <c:v>7.2469878797334977E-2</c:v>
                </c:pt>
                <c:pt idx="1264">
                  <c:v>6.7977023457164193E-2</c:v>
                </c:pt>
                <c:pt idx="1265">
                  <c:v>8.5405415126490594E-2</c:v>
                </c:pt>
                <c:pt idx="1266">
                  <c:v>9.4571273793986582E-2</c:v>
                </c:pt>
                <c:pt idx="1267">
                  <c:v>8.783750581641056E-2</c:v>
                </c:pt>
                <c:pt idx="1268">
                  <c:v>9.6254183189026357E-2</c:v>
                </c:pt>
                <c:pt idx="1269">
                  <c:v>7.5820576015396116E-2</c:v>
                </c:pt>
                <c:pt idx="1270">
                  <c:v>7.3282903653311221E-2</c:v>
                </c:pt>
                <c:pt idx="1271">
                  <c:v>9.4046394686301965E-2</c:v>
                </c:pt>
                <c:pt idx="1272">
                  <c:v>9.4011404302059814E-2</c:v>
                </c:pt>
                <c:pt idx="1273">
                  <c:v>9.2171989243434518E-2</c:v>
                </c:pt>
                <c:pt idx="1274">
                  <c:v>7.3647279679069422E-2</c:v>
                </c:pt>
                <c:pt idx="1275">
                  <c:v>7.2854392469367341E-2</c:v>
                </c:pt>
                <c:pt idx="1276">
                  <c:v>7.6525503151622126E-2</c:v>
                </c:pt>
                <c:pt idx="1277">
                  <c:v>9.3551038910428375E-2</c:v>
                </c:pt>
                <c:pt idx="1278">
                  <c:v>0.10189285973084597</c:v>
                </c:pt>
                <c:pt idx="1279">
                  <c:v>0.10847781323495476</c:v>
                </c:pt>
                <c:pt idx="1280">
                  <c:v>0.13207604120785865</c:v>
                </c:pt>
                <c:pt idx="1281">
                  <c:v>0.13065234401319983</c:v>
                </c:pt>
                <c:pt idx="1282">
                  <c:v>0.11112176367284501</c:v>
                </c:pt>
                <c:pt idx="1283">
                  <c:v>9.655290103532177E-2</c:v>
                </c:pt>
                <c:pt idx="1284">
                  <c:v>9.0334129252812201E-2</c:v>
                </c:pt>
                <c:pt idx="1285">
                  <c:v>9.6193091284546034E-2</c:v>
                </c:pt>
                <c:pt idx="1286">
                  <c:v>0.10217615906756874</c:v>
                </c:pt>
                <c:pt idx="1287">
                  <c:v>9.832200760345447E-2</c:v>
                </c:pt>
                <c:pt idx="1288">
                  <c:v>9.422217621977369E-2</c:v>
                </c:pt>
                <c:pt idx="1289">
                  <c:v>8.2083957348080203E-2</c:v>
                </c:pt>
                <c:pt idx="1290">
                  <c:v>8.8351622850361522E-2</c:v>
                </c:pt>
                <c:pt idx="1291">
                  <c:v>8.9162607937689931E-2</c:v>
                </c:pt>
                <c:pt idx="1292">
                  <c:v>0.10815374339421477</c:v>
                </c:pt>
                <c:pt idx="1293">
                  <c:v>0.101243707463014</c:v>
                </c:pt>
                <c:pt idx="1294">
                  <c:v>8.6174213625681381E-2</c:v>
                </c:pt>
                <c:pt idx="1295">
                  <c:v>6.6480642184732819E-2</c:v>
                </c:pt>
                <c:pt idx="1296">
                  <c:v>6.074452811544441E-2</c:v>
                </c:pt>
                <c:pt idx="1297">
                  <c:v>6.5400143460240756E-2</c:v>
                </c:pt>
                <c:pt idx="1298">
                  <c:v>4.9270449250103709E-2</c:v>
                </c:pt>
                <c:pt idx="1299">
                  <c:v>6.6961587661588329E-2</c:v>
                </c:pt>
                <c:pt idx="1300">
                  <c:v>7.9115421429653804E-2</c:v>
                </c:pt>
                <c:pt idx="1301">
                  <c:v>5.9745827254912481E-2</c:v>
                </c:pt>
                <c:pt idx="1302">
                  <c:v>7.3961971091206752E-2</c:v>
                </c:pt>
                <c:pt idx="1303">
                  <c:v>9.5729409430101414E-2</c:v>
                </c:pt>
                <c:pt idx="1304">
                  <c:v>9.5320181945609261E-2</c:v>
                </c:pt>
                <c:pt idx="1305">
                  <c:v>0.10332957885084912</c:v>
                </c:pt>
                <c:pt idx="1306">
                  <c:v>9.8552533951482224E-2</c:v>
                </c:pt>
                <c:pt idx="1307">
                  <c:v>9.4782495139561995E-2</c:v>
                </c:pt>
                <c:pt idx="1308">
                  <c:v>0.10329567924468928</c:v>
                </c:pt>
                <c:pt idx="1309">
                  <c:v>0.10066107941947602</c:v>
                </c:pt>
                <c:pt idx="1310">
                  <c:v>8.4617922098398274E-2</c:v>
                </c:pt>
                <c:pt idx="1311">
                  <c:v>8.8740072861869967E-2</c:v>
                </c:pt>
                <c:pt idx="1312">
                  <c:v>9.9148582928926421E-2</c:v>
                </c:pt>
                <c:pt idx="1313">
                  <c:v>0.10877409672525516</c:v>
                </c:pt>
                <c:pt idx="1314">
                  <c:v>9.7149557901034994E-2</c:v>
                </c:pt>
                <c:pt idx="1315">
                  <c:v>9.1039410901973761E-2</c:v>
                </c:pt>
                <c:pt idx="1316">
                  <c:v>7.9386681691332145E-2</c:v>
                </c:pt>
                <c:pt idx="1317">
                  <c:v>9.8054221157068924E-2</c:v>
                </c:pt>
                <c:pt idx="1318">
                  <c:v>0.10325778622828478</c:v>
                </c:pt>
                <c:pt idx="1319">
                  <c:v>7.1478829577654251E-2</c:v>
                </c:pt>
                <c:pt idx="1320">
                  <c:v>6.8764284476027893E-2</c:v>
                </c:pt>
                <c:pt idx="1321">
                  <c:v>5.6064257861167595E-2</c:v>
                </c:pt>
                <c:pt idx="1322">
                  <c:v>4.8952068084266318E-2</c:v>
                </c:pt>
                <c:pt idx="1323">
                  <c:v>4.7820636104845424E-2</c:v>
                </c:pt>
                <c:pt idx="1324">
                  <c:v>4.2941112866423686E-2</c:v>
                </c:pt>
                <c:pt idx="1325">
                  <c:v>3.1289866710708519E-2</c:v>
                </c:pt>
                <c:pt idx="1326">
                  <c:v>4.474250778486269E-2</c:v>
                </c:pt>
                <c:pt idx="1327">
                  <c:v>3.919455342217245E-2</c:v>
                </c:pt>
                <c:pt idx="1328">
                  <c:v>4.1924794875353569E-2</c:v>
                </c:pt>
                <c:pt idx="1329">
                  <c:v>4.5495903643300736E-2</c:v>
                </c:pt>
                <c:pt idx="1330">
                  <c:v>5.2766954936842914E-2</c:v>
                </c:pt>
                <c:pt idx="1331">
                  <c:v>5.4273668628095462E-2</c:v>
                </c:pt>
                <c:pt idx="1332">
                  <c:v>5.7258121427587863E-2</c:v>
                </c:pt>
                <c:pt idx="1333">
                  <c:v>5.7131699663811181E-2</c:v>
                </c:pt>
                <c:pt idx="1334">
                  <c:v>4.6360939506803082E-2</c:v>
                </c:pt>
                <c:pt idx="1335">
                  <c:v>3.2847045931222979E-2</c:v>
                </c:pt>
                <c:pt idx="1336">
                  <c:v>3.4668590151559014E-2</c:v>
                </c:pt>
                <c:pt idx="1337">
                  <c:v>2.5266077492643316E-2</c:v>
                </c:pt>
                <c:pt idx="1338">
                  <c:v>3.6041973664193656E-2</c:v>
                </c:pt>
                <c:pt idx="1339">
                  <c:v>3.292588511627443E-2</c:v>
                </c:pt>
                <c:pt idx="1340">
                  <c:v>4.1621802496857374E-2</c:v>
                </c:pt>
                <c:pt idx="1341">
                  <c:v>3.1605341189252643E-2</c:v>
                </c:pt>
                <c:pt idx="1342">
                  <c:v>3.1356901866616833E-2</c:v>
                </c:pt>
                <c:pt idx="1343">
                  <c:v>1.7673609735024264E-2</c:v>
                </c:pt>
                <c:pt idx="1344">
                  <c:v>2.9654644101840974E-2</c:v>
                </c:pt>
                <c:pt idx="1345">
                  <c:v>2.3247645274415956E-3</c:v>
                </c:pt>
                <c:pt idx="1346">
                  <c:v>3.0108790111260303E-2</c:v>
                </c:pt>
                <c:pt idx="1347">
                  <c:v>4.4483336891274899E-2</c:v>
                </c:pt>
                <c:pt idx="1348">
                  <c:v>4.2910069767566873E-2</c:v>
                </c:pt>
                <c:pt idx="1349">
                  <c:v>3.9765610252043684E-2</c:v>
                </c:pt>
                <c:pt idx="1350">
                  <c:v>3.7206179972212067E-2</c:v>
                </c:pt>
                <c:pt idx="1351">
                  <c:v>4.0730741771795032E-2</c:v>
                </c:pt>
                <c:pt idx="1352">
                  <c:v>4.1385984049781097E-2</c:v>
                </c:pt>
                <c:pt idx="1353">
                  <c:v>2.8382129122818258E-2</c:v>
                </c:pt>
                <c:pt idx="1354">
                  <c:v>2.8328009425585408E-2</c:v>
                </c:pt>
                <c:pt idx="1355">
                  <c:v>1.7374947785096372E-2</c:v>
                </c:pt>
                <c:pt idx="1356">
                  <c:v>1.3708956711937873E-2</c:v>
                </c:pt>
                <c:pt idx="1357">
                  <c:v>1.1153784608543089E-2</c:v>
                </c:pt>
                <c:pt idx="1358">
                  <c:v>5.3337535409673648E-3</c:v>
                </c:pt>
                <c:pt idx="1359">
                  <c:v>1.2374656641664166E-2</c:v>
                </c:pt>
                <c:pt idx="1360">
                  <c:v>2.1029347703238249E-2</c:v>
                </c:pt>
                <c:pt idx="1361">
                  <c:v>2.0625270077694862E-2</c:v>
                </c:pt>
                <c:pt idx="1362">
                  <c:v>3.8638556974524519E-3</c:v>
                </c:pt>
                <c:pt idx="1363">
                  <c:v>1.358276109866257E-2</c:v>
                </c:pt>
                <c:pt idx="1364">
                  <c:v>1.4395077794948304E-2</c:v>
                </c:pt>
                <c:pt idx="1365">
                  <c:v>1.7769844442810337E-2</c:v>
                </c:pt>
                <c:pt idx="1366">
                  <c:v>2.6102540254969019E-2</c:v>
                </c:pt>
                <c:pt idx="1367">
                  <c:v>3.1798085225166632E-2</c:v>
                </c:pt>
                <c:pt idx="1368">
                  <c:v>3.1128483493425153E-2</c:v>
                </c:pt>
                <c:pt idx="1369">
                  <c:v>5.5802403240990332E-2</c:v>
                </c:pt>
                <c:pt idx="1370">
                  <c:v>6.1156988554140854E-2</c:v>
                </c:pt>
                <c:pt idx="1371">
                  <c:v>6.5375625401321316E-2</c:v>
                </c:pt>
                <c:pt idx="1372">
                  <c:v>6.9759870544970862E-2</c:v>
                </c:pt>
                <c:pt idx="1373">
                  <c:v>7.5033174815069603E-2</c:v>
                </c:pt>
                <c:pt idx="1374">
                  <c:v>8.4852577755109293E-2</c:v>
                </c:pt>
                <c:pt idx="1375">
                  <c:v>8.3837946118275858E-2</c:v>
                </c:pt>
                <c:pt idx="1376">
                  <c:v>9.1338609982130614E-2</c:v>
                </c:pt>
                <c:pt idx="1377">
                  <c:v>8.4850744846271142E-2</c:v>
                </c:pt>
                <c:pt idx="1378">
                  <c:v>8.1381942987172745E-2</c:v>
                </c:pt>
                <c:pt idx="1379">
                  <c:v>8.8653140350666265E-2</c:v>
                </c:pt>
                <c:pt idx="1380">
                  <c:v>8.6691861632698736E-2</c:v>
                </c:pt>
                <c:pt idx="1381">
                  <c:v>8.4831927351892017E-2</c:v>
                </c:pt>
                <c:pt idx="1382">
                  <c:v>8.3536087344979873E-2</c:v>
                </c:pt>
                <c:pt idx="1383">
                  <c:v>0.10005079379251652</c:v>
                </c:pt>
                <c:pt idx="1384">
                  <c:v>9.9070601355247631E-2</c:v>
                </c:pt>
                <c:pt idx="1385">
                  <c:v>8.5121690102457098E-2</c:v>
                </c:pt>
                <c:pt idx="1386">
                  <c:v>0.10138106144150366</c:v>
                </c:pt>
                <c:pt idx="1387">
                  <c:v>8.624584192531673E-2</c:v>
                </c:pt>
                <c:pt idx="1388">
                  <c:v>8.5496530956743463E-2</c:v>
                </c:pt>
                <c:pt idx="1389">
                  <c:v>7.7983402227812332E-2</c:v>
                </c:pt>
                <c:pt idx="1390">
                  <c:v>8.4867769073465826E-2</c:v>
                </c:pt>
                <c:pt idx="1391">
                  <c:v>8.6551729932665175E-2</c:v>
                </c:pt>
                <c:pt idx="1392">
                  <c:v>0.10387124843421097</c:v>
                </c:pt>
                <c:pt idx="1393">
                  <c:v>0.10760499878779821</c:v>
                </c:pt>
                <c:pt idx="1394">
                  <c:v>0.11375043217376174</c:v>
                </c:pt>
                <c:pt idx="1395">
                  <c:v>0.10059332950461511</c:v>
                </c:pt>
                <c:pt idx="1396">
                  <c:v>0.11301739409398812</c:v>
                </c:pt>
                <c:pt idx="1397">
                  <c:v>0.10471747056089385</c:v>
                </c:pt>
                <c:pt idx="1398">
                  <c:v>0.10642711005373796</c:v>
                </c:pt>
                <c:pt idx="1399">
                  <c:v>0.11453545011680927</c:v>
                </c:pt>
                <c:pt idx="1400">
                  <c:v>0.11505646215536942</c:v>
                </c:pt>
                <c:pt idx="1401">
                  <c:v>0.12205744475547863</c:v>
                </c:pt>
                <c:pt idx="1402">
                  <c:v>0.13610208183449804</c:v>
                </c:pt>
                <c:pt idx="1403">
                  <c:v>0.15676481045108231</c:v>
                </c:pt>
                <c:pt idx="1404">
                  <c:v>0.15280576503246279</c:v>
                </c:pt>
                <c:pt idx="1405">
                  <c:v>0.14095555138696902</c:v>
                </c:pt>
                <c:pt idx="1406">
                  <c:v>0.14060681111086351</c:v>
                </c:pt>
                <c:pt idx="1407">
                  <c:v>0.15658743244370493</c:v>
                </c:pt>
                <c:pt idx="1408">
                  <c:v>0.17435845866318894</c:v>
                </c:pt>
                <c:pt idx="1409">
                  <c:v>0.19393176879756149</c:v>
                </c:pt>
                <c:pt idx="1410">
                  <c:v>0.18879993765853631</c:v>
                </c:pt>
                <c:pt idx="1411">
                  <c:v>0.19058498884852398</c:v>
                </c:pt>
                <c:pt idx="1412">
                  <c:v>0.19041031183436768</c:v>
                </c:pt>
                <c:pt idx="1413">
                  <c:v>0.19096992922551975</c:v>
                </c:pt>
                <c:pt idx="1414">
                  <c:v>0.18481633584485585</c:v>
                </c:pt>
                <c:pt idx="1415">
                  <c:v>0.19209068934820206</c:v>
                </c:pt>
                <c:pt idx="1416">
                  <c:v>0.19754523110085109</c:v>
                </c:pt>
                <c:pt idx="1417">
                  <c:v>0.19488763230611764</c:v>
                </c:pt>
                <c:pt idx="1418">
                  <c:v>0.20530783225698573</c:v>
                </c:pt>
                <c:pt idx="1419">
                  <c:v>0.20544800310404154</c:v>
                </c:pt>
                <c:pt idx="1420">
                  <c:v>0.21252333316245575</c:v>
                </c:pt>
                <c:pt idx="1421">
                  <c:v>0.21092257637550843</c:v>
                </c:pt>
                <c:pt idx="1422">
                  <c:v>0.18988320081017546</c:v>
                </c:pt>
                <c:pt idx="1423">
                  <c:v>0.18929152225224591</c:v>
                </c:pt>
                <c:pt idx="1424">
                  <c:v>0.18060520685469852</c:v>
                </c:pt>
                <c:pt idx="1425">
                  <c:v>0.18499530939962699</c:v>
                </c:pt>
                <c:pt idx="1426">
                  <c:v>0.17099894432033239</c:v>
                </c:pt>
                <c:pt idx="1427">
                  <c:v>0.1715220949762849</c:v>
                </c:pt>
                <c:pt idx="1428">
                  <c:v>0.1553419545769063</c:v>
                </c:pt>
                <c:pt idx="1429">
                  <c:v>0.17058015309258276</c:v>
                </c:pt>
                <c:pt idx="1430">
                  <c:v>0.18435753452571818</c:v>
                </c:pt>
                <c:pt idx="1431">
                  <c:v>0.19234373343021749</c:v>
                </c:pt>
                <c:pt idx="1432">
                  <c:v>0.21491709848806945</c:v>
                </c:pt>
                <c:pt idx="1433">
                  <c:v>0.1993185955792936</c:v>
                </c:pt>
                <c:pt idx="1434">
                  <c:v>0.19838509911412108</c:v>
                </c:pt>
                <c:pt idx="1435">
                  <c:v>0.20474977676571215</c:v>
                </c:pt>
                <c:pt idx="1436">
                  <c:v>0.20321799319318637</c:v>
                </c:pt>
                <c:pt idx="1437">
                  <c:v>0.20125618595200628</c:v>
                </c:pt>
                <c:pt idx="1438">
                  <c:v>0.20061180633706244</c:v>
                </c:pt>
                <c:pt idx="1439">
                  <c:v>0.2135266240644999</c:v>
                </c:pt>
                <c:pt idx="1440">
                  <c:v>0.21404313513197432</c:v>
                </c:pt>
                <c:pt idx="1441">
                  <c:v>0.22357089747328079</c:v>
                </c:pt>
                <c:pt idx="1442">
                  <c:v>0.24466763078616605</c:v>
                </c:pt>
                <c:pt idx="1443">
                  <c:v>0.23960741301674349</c:v>
                </c:pt>
                <c:pt idx="1444">
                  <c:v>0.2397467679945412</c:v>
                </c:pt>
                <c:pt idx="1445">
                  <c:v>0.23602480556628613</c:v>
                </c:pt>
                <c:pt idx="1446">
                  <c:v>0.2335831710405378</c:v>
                </c:pt>
                <c:pt idx="1447">
                  <c:v>0.23287593543644691</c:v>
                </c:pt>
                <c:pt idx="1448">
                  <c:v>0.2464932827360764</c:v>
                </c:pt>
                <c:pt idx="1449">
                  <c:v>0.24478281304050048</c:v>
                </c:pt>
                <c:pt idx="1450">
                  <c:v>0.2561728822453212</c:v>
                </c:pt>
                <c:pt idx="1451">
                  <c:v>0.22271748904905897</c:v>
                </c:pt>
                <c:pt idx="1452">
                  <c:v>0.22307455829475328</c:v>
                </c:pt>
                <c:pt idx="1453">
                  <c:v>0.21887002856706278</c:v>
                </c:pt>
                <c:pt idx="1454">
                  <c:v>0.23191116383793184</c:v>
                </c:pt>
                <c:pt idx="1455">
                  <c:v>0.22048678284341791</c:v>
                </c:pt>
                <c:pt idx="1456">
                  <c:v>0.23875262070408942</c:v>
                </c:pt>
                <c:pt idx="1457">
                  <c:v>0.23245662036354003</c:v>
                </c:pt>
                <c:pt idx="1458">
                  <c:v>0.24222946488521765</c:v>
                </c:pt>
                <c:pt idx="1459">
                  <c:v>0.21311967962239051</c:v>
                </c:pt>
                <c:pt idx="1460">
                  <c:v>0.22170849527360931</c:v>
                </c:pt>
                <c:pt idx="1461">
                  <c:v>0.22798542279507067</c:v>
                </c:pt>
                <c:pt idx="1462">
                  <c:v>0.24378675071756895</c:v>
                </c:pt>
                <c:pt idx="1463">
                  <c:v>0.23333458573839655</c:v>
                </c:pt>
                <c:pt idx="1464">
                  <c:v>0.23827134796315688</c:v>
                </c:pt>
                <c:pt idx="1465">
                  <c:v>0.24138687621918659</c:v>
                </c:pt>
                <c:pt idx="1466">
                  <c:v>0.23245421962702378</c:v>
                </c:pt>
                <c:pt idx="1467">
                  <c:v>0.2245342414408234</c:v>
                </c:pt>
                <c:pt idx="1468">
                  <c:v>0.21826707792869798</c:v>
                </c:pt>
                <c:pt idx="1469">
                  <c:v>0.23431011082266046</c:v>
                </c:pt>
                <c:pt idx="1470">
                  <c:v>0.22487044978830661</c:v>
                </c:pt>
                <c:pt idx="1471">
                  <c:v>0.22274415981952017</c:v>
                </c:pt>
                <c:pt idx="1472">
                  <c:v>0.20233257842953378</c:v>
                </c:pt>
                <c:pt idx="1473">
                  <c:v>0.21173459658740079</c:v>
                </c:pt>
                <c:pt idx="1474">
                  <c:v>0.20464668011028952</c:v>
                </c:pt>
                <c:pt idx="1475">
                  <c:v>0.20668546777898381</c:v>
                </c:pt>
                <c:pt idx="1476">
                  <c:v>0.21381384365689549</c:v>
                </c:pt>
                <c:pt idx="1477">
                  <c:v>0.22730401012344512</c:v>
                </c:pt>
                <c:pt idx="1478">
                  <c:v>0.22393214757397106</c:v>
                </c:pt>
                <c:pt idx="1479">
                  <c:v>0.23561686815474717</c:v>
                </c:pt>
                <c:pt idx="1480">
                  <c:v>0.22278622172284271</c:v>
                </c:pt>
                <c:pt idx="1481">
                  <c:v>0.21291190128689749</c:v>
                </c:pt>
                <c:pt idx="1482">
                  <c:v>0.20193108579472036</c:v>
                </c:pt>
                <c:pt idx="1483">
                  <c:v>0.20936766588696498</c:v>
                </c:pt>
                <c:pt idx="1484">
                  <c:v>0.21703789390653017</c:v>
                </c:pt>
                <c:pt idx="1485">
                  <c:v>0.23010171628047943</c:v>
                </c:pt>
                <c:pt idx="1486">
                  <c:v>0.20941371351842863</c:v>
                </c:pt>
                <c:pt idx="1487">
                  <c:v>0.19419893451051568</c:v>
                </c:pt>
                <c:pt idx="1488">
                  <c:v>0.19043644184180852</c:v>
                </c:pt>
                <c:pt idx="1489">
                  <c:v>0.17907420352061942</c:v>
                </c:pt>
                <c:pt idx="1490">
                  <c:v>0.20512099099143793</c:v>
                </c:pt>
                <c:pt idx="1491">
                  <c:v>0.20553449936166024</c:v>
                </c:pt>
                <c:pt idx="1492">
                  <c:v>0.20622959013501546</c:v>
                </c:pt>
                <c:pt idx="1493">
                  <c:v>0.21337686496955344</c:v>
                </c:pt>
                <c:pt idx="1494">
                  <c:v>0.22787697633287635</c:v>
                </c:pt>
                <c:pt idx="1495">
                  <c:v>0.22510790215676518</c:v>
                </c:pt>
                <c:pt idx="1496">
                  <c:v>0.23843833725345409</c:v>
                </c:pt>
                <c:pt idx="1497">
                  <c:v>0.23617429387122776</c:v>
                </c:pt>
                <c:pt idx="1498">
                  <c:v>0.24028492711713495</c:v>
                </c:pt>
                <c:pt idx="1499">
                  <c:v>0.25682127351659367</c:v>
                </c:pt>
                <c:pt idx="1500">
                  <c:v>0.26952502694753039</c:v>
                </c:pt>
                <c:pt idx="1501">
                  <c:v>0.265413172381951</c:v>
                </c:pt>
                <c:pt idx="1502">
                  <c:v>0.28156271651436465</c:v>
                </c:pt>
                <c:pt idx="1503">
                  <c:v>0.27830022403025167</c:v>
                </c:pt>
                <c:pt idx="1504">
                  <c:v>0.28443654890384817</c:v>
                </c:pt>
                <c:pt idx="1505">
                  <c:v>0.28155786613466993</c:v>
                </c:pt>
                <c:pt idx="1506">
                  <c:v>0.27304788516479872</c:v>
                </c:pt>
                <c:pt idx="1507">
                  <c:v>0.27698172310499958</c:v>
                </c:pt>
                <c:pt idx="1508">
                  <c:v>0.27400612696057147</c:v>
                </c:pt>
                <c:pt idx="1509">
                  <c:v>0.27946465139981957</c:v>
                </c:pt>
                <c:pt idx="1510">
                  <c:v>0.27609169260429922</c:v>
                </c:pt>
                <c:pt idx="1511">
                  <c:v>0.29210746502087881</c:v>
                </c:pt>
                <c:pt idx="1512">
                  <c:v>0.27118189469973525</c:v>
                </c:pt>
                <c:pt idx="1513">
                  <c:v>0.27694820511524132</c:v>
                </c:pt>
                <c:pt idx="1514">
                  <c:v>0.28137081628768107</c:v>
                </c:pt>
                <c:pt idx="1515">
                  <c:v>0.29577117112943824</c:v>
                </c:pt>
                <c:pt idx="1516">
                  <c:v>0.29051713925802514</c:v>
                </c:pt>
                <c:pt idx="1517">
                  <c:v>0.28398850060470854</c:v>
                </c:pt>
                <c:pt idx="1518">
                  <c:v>0.28432686253746386</c:v>
                </c:pt>
                <c:pt idx="1519">
                  <c:v>0.29916818681913537</c:v>
                </c:pt>
                <c:pt idx="1520">
                  <c:v>0.30020344072065325</c:v>
                </c:pt>
                <c:pt idx="1521">
                  <c:v>0.31636333387474758</c:v>
                </c:pt>
                <c:pt idx="1522">
                  <c:v>0.30788082685294477</c:v>
                </c:pt>
                <c:pt idx="1523">
                  <c:v>0.30670380209818504</c:v>
                </c:pt>
                <c:pt idx="1524">
                  <c:v>0.30837649317941151</c:v>
                </c:pt>
                <c:pt idx="1525">
                  <c:v>0.3110400917185982</c:v>
                </c:pt>
                <c:pt idx="1526">
                  <c:v>0.30587086348473758</c:v>
                </c:pt>
                <c:pt idx="1527">
                  <c:v>0.29190107468746523</c:v>
                </c:pt>
                <c:pt idx="1528">
                  <c:v>0.28855887085820148</c:v>
                </c:pt>
                <c:pt idx="1529">
                  <c:v>0.26329919931478318</c:v>
                </c:pt>
                <c:pt idx="1530">
                  <c:v>0.25551673101385824</c:v>
                </c:pt>
                <c:pt idx="1531">
                  <c:v>0.25533571864878191</c:v>
                </c:pt>
                <c:pt idx="1532">
                  <c:v>0.26633727950807773</c:v>
                </c:pt>
                <c:pt idx="1533">
                  <c:v>0.28216510833581288</c:v>
                </c:pt>
                <c:pt idx="1534">
                  <c:v>0.30161312874133261</c:v>
                </c:pt>
                <c:pt idx="1535">
                  <c:v>0.31342450486853884</c:v>
                </c:pt>
                <c:pt idx="1536">
                  <c:v>0.30995266258598919</c:v>
                </c:pt>
                <c:pt idx="1537">
                  <c:v>0.30143057056963829</c:v>
                </c:pt>
                <c:pt idx="1538">
                  <c:v>0.29197989370624089</c:v>
                </c:pt>
                <c:pt idx="1539">
                  <c:v>0.28259363886092409</c:v>
                </c:pt>
                <c:pt idx="1540">
                  <c:v>0.2868812374625469</c:v>
                </c:pt>
                <c:pt idx="1541">
                  <c:v>0.29818085475773171</c:v>
                </c:pt>
                <c:pt idx="1542">
                  <c:v>0.28846380836194796</c:v>
                </c:pt>
                <c:pt idx="1543">
                  <c:v>0.27170729189405274</c:v>
                </c:pt>
                <c:pt idx="1544">
                  <c:v>0.24920838175812471</c:v>
                </c:pt>
                <c:pt idx="1545">
                  <c:v>0.25334819366151168</c:v>
                </c:pt>
                <c:pt idx="1546">
                  <c:v>0.23552811458711878</c:v>
                </c:pt>
                <c:pt idx="1547">
                  <c:v>0.2449940086149246</c:v>
                </c:pt>
                <c:pt idx="1548">
                  <c:v>0.23195418292480702</c:v>
                </c:pt>
                <c:pt idx="1549">
                  <c:v>0.21344843256738363</c:v>
                </c:pt>
                <c:pt idx="1550">
                  <c:v>0.20627251645790115</c:v>
                </c:pt>
                <c:pt idx="1551">
                  <c:v>0.21585483444901338</c:v>
                </c:pt>
                <c:pt idx="1552">
                  <c:v>0.22498604832807037</c:v>
                </c:pt>
                <c:pt idx="1553">
                  <c:v>0.23620027031280008</c:v>
                </c:pt>
                <c:pt idx="1554">
                  <c:v>0.21470147365951159</c:v>
                </c:pt>
                <c:pt idx="1555">
                  <c:v>0.22477161983701949</c:v>
                </c:pt>
                <c:pt idx="1556">
                  <c:v>0.21148413226578974</c:v>
                </c:pt>
                <c:pt idx="1557">
                  <c:v>0.20860204687662084</c:v>
                </c:pt>
                <c:pt idx="1558">
                  <c:v>0.20460711870538936</c:v>
                </c:pt>
                <c:pt idx="1559">
                  <c:v>0.2078318023197363</c:v>
                </c:pt>
                <c:pt idx="1560">
                  <c:v>0.19839808243909562</c:v>
                </c:pt>
                <c:pt idx="1561">
                  <c:v>0.19694888876666805</c:v>
                </c:pt>
                <c:pt idx="1562">
                  <c:v>0.21428064598278884</c:v>
                </c:pt>
                <c:pt idx="1563">
                  <c:v>0.20643151729154907</c:v>
                </c:pt>
                <c:pt idx="1564">
                  <c:v>0.21262346890963801</c:v>
                </c:pt>
                <c:pt idx="1565">
                  <c:v>0.21010373038657018</c:v>
                </c:pt>
                <c:pt idx="1566">
                  <c:v>0.19390193574406003</c:v>
                </c:pt>
                <c:pt idx="1567">
                  <c:v>0.19825161866909233</c:v>
                </c:pt>
                <c:pt idx="1568">
                  <c:v>0.19098117001053033</c:v>
                </c:pt>
                <c:pt idx="1569">
                  <c:v>0.21381312809792086</c:v>
                </c:pt>
                <c:pt idx="1570">
                  <c:v>0.22913750449449824</c:v>
                </c:pt>
                <c:pt idx="1571">
                  <c:v>0.236845980031299</c:v>
                </c:pt>
                <c:pt idx="1572">
                  <c:v>0.20267447431801283</c:v>
                </c:pt>
                <c:pt idx="1573">
                  <c:v>0.21760236570039562</c:v>
                </c:pt>
                <c:pt idx="1574">
                  <c:v>0.22424601741706662</c:v>
                </c:pt>
                <c:pt idx="1575">
                  <c:v>0.22708053849744986</c:v>
                </c:pt>
                <c:pt idx="1576">
                  <c:v>0.26453912599054119</c:v>
                </c:pt>
                <c:pt idx="1577">
                  <c:v>0.27499440840280664</c:v>
                </c:pt>
                <c:pt idx="1578">
                  <c:v>0.26311729014117785</c:v>
                </c:pt>
                <c:pt idx="1579">
                  <c:v>0.25339971845167991</c:v>
                </c:pt>
                <c:pt idx="1580">
                  <c:v>0.23478131948753295</c:v>
                </c:pt>
                <c:pt idx="1581">
                  <c:v>0.22087269641273158</c:v>
                </c:pt>
                <c:pt idx="1582">
                  <c:v>0.2020441366061913</c:v>
                </c:pt>
                <c:pt idx="1583">
                  <c:v>0.21038115404461158</c:v>
                </c:pt>
                <c:pt idx="1584">
                  <c:v>0.21418007345527798</c:v>
                </c:pt>
                <c:pt idx="1585">
                  <c:v>0.20876581689194451</c:v>
                </c:pt>
                <c:pt idx="1586">
                  <c:v>0.20527314601446242</c:v>
                </c:pt>
                <c:pt idx="1587">
                  <c:v>0.18951652862556764</c:v>
                </c:pt>
                <c:pt idx="1588">
                  <c:v>0.21204390074209153</c:v>
                </c:pt>
                <c:pt idx="1589">
                  <c:v>0.21310147294104426</c:v>
                </c:pt>
                <c:pt idx="1590">
                  <c:v>0.21189299884985108</c:v>
                </c:pt>
                <c:pt idx="1591">
                  <c:v>0.21362542462402082</c:v>
                </c:pt>
                <c:pt idx="1592">
                  <c:v>0.21620166630245499</c:v>
                </c:pt>
                <c:pt idx="1593">
                  <c:v>0.20909204071233164</c:v>
                </c:pt>
                <c:pt idx="1594">
                  <c:v>0.21220109474167331</c:v>
                </c:pt>
                <c:pt idx="1595">
                  <c:v>0.21734077076850308</c:v>
                </c:pt>
                <c:pt idx="1596">
                  <c:v>0.22331185658624403</c:v>
                </c:pt>
                <c:pt idx="1597">
                  <c:v>0.22260335047564667</c:v>
                </c:pt>
                <c:pt idx="1598">
                  <c:v>0.22458529526646798</c:v>
                </c:pt>
                <c:pt idx="1599">
                  <c:v>0.22315860997345099</c:v>
                </c:pt>
                <c:pt idx="1600">
                  <c:v>0.22153334595103422</c:v>
                </c:pt>
                <c:pt idx="1601">
                  <c:v>0.23041392237670413</c:v>
                </c:pt>
                <c:pt idx="1602">
                  <c:v>0.25027608384932248</c:v>
                </c:pt>
                <c:pt idx="1603">
                  <c:v>0.26115193924456692</c:v>
                </c:pt>
                <c:pt idx="1604">
                  <c:v>0.25425131217288399</c:v>
                </c:pt>
                <c:pt idx="1605">
                  <c:v>0.25767088995019849</c:v>
                </c:pt>
                <c:pt idx="1606">
                  <c:v>0.25799431877542933</c:v>
                </c:pt>
                <c:pt idx="1607">
                  <c:v>0.25277911531623887</c:v>
                </c:pt>
                <c:pt idx="1608">
                  <c:v>0.23543128883668857</c:v>
                </c:pt>
                <c:pt idx="1609">
                  <c:v>0.19893040313679344</c:v>
                </c:pt>
                <c:pt idx="1610">
                  <c:v>0.19676746193953878</c:v>
                </c:pt>
                <c:pt idx="1611">
                  <c:v>0.18575677215221076</c:v>
                </c:pt>
                <c:pt idx="1612">
                  <c:v>0.18264272857248237</c:v>
                </c:pt>
                <c:pt idx="1613">
                  <c:v>0.17860178797094017</c:v>
                </c:pt>
                <c:pt idx="1614">
                  <c:v>0.16553450952764021</c:v>
                </c:pt>
                <c:pt idx="1615">
                  <c:v>0.17203803587206448</c:v>
                </c:pt>
                <c:pt idx="1616">
                  <c:v>0.1770838332383069</c:v>
                </c:pt>
                <c:pt idx="1617">
                  <c:v>0.16053060950131998</c:v>
                </c:pt>
                <c:pt idx="1618">
                  <c:v>0.15663562151425028</c:v>
                </c:pt>
                <c:pt idx="1619">
                  <c:v>0.13378383192640192</c:v>
                </c:pt>
                <c:pt idx="1620">
                  <c:v>0.12673374850553318</c:v>
                </c:pt>
                <c:pt idx="1621">
                  <c:v>0.11685655411735502</c:v>
                </c:pt>
                <c:pt idx="1622">
                  <c:v>0.12422880343941818</c:v>
                </c:pt>
                <c:pt idx="1623">
                  <c:v>0.10556478005658654</c:v>
                </c:pt>
                <c:pt idx="1624">
                  <c:v>8.2092433565549378E-2</c:v>
                </c:pt>
                <c:pt idx="1625">
                  <c:v>6.9852223606150732E-2</c:v>
                </c:pt>
                <c:pt idx="1626">
                  <c:v>7.1760737095868249E-2</c:v>
                </c:pt>
                <c:pt idx="1627">
                  <c:v>6.4023300640363087E-2</c:v>
                </c:pt>
                <c:pt idx="1628">
                  <c:v>6.6350500122126357E-2</c:v>
                </c:pt>
                <c:pt idx="1629">
                  <c:v>5.780567718896179E-2</c:v>
                </c:pt>
                <c:pt idx="1630">
                  <c:v>4.4978304093141949E-2</c:v>
                </c:pt>
                <c:pt idx="1631">
                  <c:v>6.000334257526499E-2</c:v>
                </c:pt>
                <c:pt idx="1632">
                  <c:v>7.4008025419392401E-2</c:v>
                </c:pt>
                <c:pt idx="1633">
                  <c:v>7.8584045229155602E-2</c:v>
                </c:pt>
                <c:pt idx="1634">
                  <c:v>7.4953357432995471E-2</c:v>
                </c:pt>
                <c:pt idx="1635">
                  <c:v>7.2854480914072803E-2</c:v>
                </c:pt>
                <c:pt idx="1636">
                  <c:v>6.3733472582984396E-2</c:v>
                </c:pt>
                <c:pt idx="1637">
                  <c:v>7.6345397940220716E-2</c:v>
                </c:pt>
                <c:pt idx="1638">
                  <c:v>6.4020371914613058E-2</c:v>
                </c:pt>
                <c:pt idx="1639">
                  <c:v>6.3931111509495306E-2</c:v>
                </c:pt>
                <c:pt idx="1640">
                  <c:v>7.0303749231313634E-2</c:v>
                </c:pt>
                <c:pt idx="1641">
                  <c:v>4.9539569464681563E-2</c:v>
                </c:pt>
                <c:pt idx="1642">
                  <c:v>6.9287285027247347E-2</c:v>
                </c:pt>
                <c:pt idx="1643">
                  <c:v>7.1259756971477128E-2</c:v>
                </c:pt>
                <c:pt idx="1644">
                  <c:v>9.2469583141706183E-2</c:v>
                </c:pt>
                <c:pt idx="1645">
                  <c:v>5.9660841806176854E-2</c:v>
                </c:pt>
                <c:pt idx="1646">
                  <c:v>5.1450738974506964E-2</c:v>
                </c:pt>
                <c:pt idx="1647">
                  <c:v>4.7164780709851944E-2</c:v>
                </c:pt>
                <c:pt idx="1648">
                  <c:v>7.4633903103888529E-3</c:v>
                </c:pt>
                <c:pt idx="1649">
                  <c:v>6.7691723274752209E-3</c:v>
                </c:pt>
                <c:pt idx="1650">
                  <c:v>2.1708840909873545E-2</c:v>
                </c:pt>
                <c:pt idx="1651">
                  <c:v>2.9655812786121429E-2</c:v>
                </c:pt>
                <c:pt idx="1652">
                  <c:v>3.0151505937298595E-2</c:v>
                </c:pt>
                <c:pt idx="1653">
                  <c:v>2.4399761504709828E-2</c:v>
                </c:pt>
                <c:pt idx="1654">
                  <c:v>5.0647174041834303E-2</c:v>
                </c:pt>
                <c:pt idx="1655">
                  <c:v>6.0159253441293997E-2</c:v>
                </c:pt>
                <c:pt idx="1656">
                  <c:v>5.8138048638648902E-2</c:v>
                </c:pt>
                <c:pt idx="1657">
                  <c:v>5.571193233355036E-2</c:v>
                </c:pt>
                <c:pt idx="1658">
                  <c:v>5.3765279755099378E-2</c:v>
                </c:pt>
                <c:pt idx="1659">
                  <c:v>4.9584310998345454E-2</c:v>
                </c:pt>
                <c:pt idx="1660">
                  <c:v>3.3368954306548397E-2</c:v>
                </c:pt>
                <c:pt idx="1661">
                  <c:v>3.1991765604690976E-2</c:v>
                </c:pt>
                <c:pt idx="1662">
                  <c:v>3.4861121541713377E-2</c:v>
                </c:pt>
                <c:pt idx="1663">
                  <c:v>2.6583032196403955E-2</c:v>
                </c:pt>
                <c:pt idx="1664">
                  <c:v>2.3630892859583356E-2</c:v>
                </c:pt>
                <c:pt idx="1665">
                  <c:v>8.9607244561057415E-3</c:v>
                </c:pt>
                <c:pt idx="1666">
                  <c:v>8.296108547973937E-3</c:v>
                </c:pt>
                <c:pt idx="1667">
                  <c:v>2.4937057498991579E-2</c:v>
                </c:pt>
                <c:pt idx="1668">
                  <c:v>1.8978345404688683E-2</c:v>
                </c:pt>
                <c:pt idx="1669">
                  <c:v>4.7619599932288894E-3</c:v>
                </c:pt>
                <c:pt idx="1670">
                  <c:v>2.0964130819729754E-2</c:v>
                </c:pt>
                <c:pt idx="1671">
                  <c:v>2.6366277944706938E-2</c:v>
                </c:pt>
                <c:pt idx="1672">
                  <c:v>3.0076158059804219E-2</c:v>
                </c:pt>
                <c:pt idx="1673">
                  <c:v>3.5285499218660796E-2</c:v>
                </c:pt>
                <c:pt idx="1674">
                  <c:v>5.3322003527073981E-2</c:v>
                </c:pt>
                <c:pt idx="1675">
                  <c:v>4.9974298808877625E-2</c:v>
                </c:pt>
                <c:pt idx="1676">
                  <c:v>5.0886303500398473E-2</c:v>
                </c:pt>
                <c:pt idx="1677">
                  <c:v>4.4347662440980193E-2</c:v>
                </c:pt>
                <c:pt idx="1678">
                  <c:v>4.3885001646669627E-2</c:v>
                </c:pt>
                <c:pt idx="1679">
                  <c:v>5.3389720476246995E-2</c:v>
                </c:pt>
                <c:pt idx="1680">
                  <c:v>7.1917829375235331E-2</c:v>
                </c:pt>
                <c:pt idx="1681">
                  <c:v>7.9944569289890827E-2</c:v>
                </c:pt>
                <c:pt idx="1682">
                  <c:v>9.5170613437862345E-2</c:v>
                </c:pt>
                <c:pt idx="1683">
                  <c:v>6.681427400756898E-2</c:v>
                </c:pt>
                <c:pt idx="1684">
                  <c:v>5.6843533911490753E-2</c:v>
                </c:pt>
                <c:pt idx="1685">
                  <c:v>5.5674227847436433E-2</c:v>
                </c:pt>
                <c:pt idx="1686">
                  <c:v>3.9461682009011304E-2</c:v>
                </c:pt>
                <c:pt idx="1687">
                  <c:v>6.4567234194376169E-2</c:v>
                </c:pt>
                <c:pt idx="1688">
                  <c:v>6.9285631901202099E-2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FF-4CFC-85E9-8FD30836D332}"/>
            </c:ext>
          </c:extLst>
        </c:ser>
        <c:ser>
          <c:idx val="2"/>
          <c:order val="2"/>
          <c:tx>
            <c:v>Mean Reversion + Sentiment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Main!$FJ$3:$FJ$1691</c:f>
              <c:numCache>
                <c:formatCode>0.00</c:formatCode>
                <c:ptCount val="168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  <c:pt idx="255">
                  <c:v>257</c:v>
                </c:pt>
                <c:pt idx="256">
                  <c:v>258</c:v>
                </c:pt>
                <c:pt idx="257">
                  <c:v>259</c:v>
                </c:pt>
                <c:pt idx="258">
                  <c:v>260</c:v>
                </c:pt>
                <c:pt idx="259">
                  <c:v>261</c:v>
                </c:pt>
                <c:pt idx="260">
                  <c:v>262</c:v>
                </c:pt>
                <c:pt idx="261">
                  <c:v>263</c:v>
                </c:pt>
                <c:pt idx="262">
                  <c:v>264</c:v>
                </c:pt>
                <c:pt idx="263">
                  <c:v>265</c:v>
                </c:pt>
                <c:pt idx="264">
                  <c:v>266</c:v>
                </c:pt>
                <c:pt idx="265">
                  <c:v>267</c:v>
                </c:pt>
                <c:pt idx="266">
                  <c:v>268</c:v>
                </c:pt>
                <c:pt idx="267">
                  <c:v>269</c:v>
                </c:pt>
                <c:pt idx="268">
                  <c:v>270</c:v>
                </c:pt>
                <c:pt idx="269">
                  <c:v>271</c:v>
                </c:pt>
                <c:pt idx="270">
                  <c:v>272</c:v>
                </c:pt>
                <c:pt idx="271">
                  <c:v>273</c:v>
                </c:pt>
                <c:pt idx="272">
                  <c:v>274</c:v>
                </c:pt>
                <c:pt idx="273">
                  <c:v>275</c:v>
                </c:pt>
                <c:pt idx="274">
                  <c:v>276</c:v>
                </c:pt>
                <c:pt idx="275">
                  <c:v>277</c:v>
                </c:pt>
                <c:pt idx="276">
                  <c:v>278</c:v>
                </c:pt>
                <c:pt idx="277">
                  <c:v>279</c:v>
                </c:pt>
                <c:pt idx="278">
                  <c:v>280</c:v>
                </c:pt>
                <c:pt idx="279">
                  <c:v>281</c:v>
                </c:pt>
                <c:pt idx="280">
                  <c:v>282</c:v>
                </c:pt>
                <c:pt idx="281">
                  <c:v>283</c:v>
                </c:pt>
                <c:pt idx="282">
                  <c:v>284</c:v>
                </c:pt>
                <c:pt idx="283">
                  <c:v>285</c:v>
                </c:pt>
                <c:pt idx="284">
                  <c:v>286</c:v>
                </c:pt>
                <c:pt idx="285">
                  <c:v>287</c:v>
                </c:pt>
                <c:pt idx="286">
                  <c:v>288</c:v>
                </c:pt>
                <c:pt idx="287">
                  <c:v>289</c:v>
                </c:pt>
                <c:pt idx="288">
                  <c:v>290</c:v>
                </c:pt>
                <c:pt idx="289">
                  <c:v>291</c:v>
                </c:pt>
                <c:pt idx="290">
                  <c:v>292</c:v>
                </c:pt>
                <c:pt idx="291">
                  <c:v>293</c:v>
                </c:pt>
                <c:pt idx="292">
                  <c:v>294</c:v>
                </c:pt>
                <c:pt idx="293">
                  <c:v>295</c:v>
                </c:pt>
                <c:pt idx="294">
                  <c:v>296</c:v>
                </c:pt>
                <c:pt idx="295">
                  <c:v>297</c:v>
                </c:pt>
                <c:pt idx="296">
                  <c:v>298</c:v>
                </c:pt>
                <c:pt idx="297">
                  <c:v>299</c:v>
                </c:pt>
                <c:pt idx="298">
                  <c:v>300</c:v>
                </c:pt>
                <c:pt idx="299">
                  <c:v>301</c:v>
                </c:pt>
                <c:pt idx="300">
                  <c:v>302</c:v>
                </c:pt>
                <c:pt idx="301">
                  <c:v>303</c:v>
                </c:pt>
                <c:pt idx="302">
                  <c:v>304</c:v>
                </c:pt>
                <c:pt idx="303">
                  <c:v>305</c:v>
                </c:pt>
                <c:pt idx="304">
                  <c:v>306</c:v>
                </c:pt>
                <c:pt idx="305">
                  <c:v>307</c:v>
                </c:pt>
                <c:pt idx="306">
                  <c:v>308</c:v>
                </c:pt>
                <c:pt idx="307">
                  <c:v>309</c:v>
                </c:pt>
                <c:pt idx="308">
                  <c:v>310</c:v>
                </c:pt>
                <c:pt idx="309">
                  <c:v>311</c:v>
                </c:pt>
                <c:pt idx="310">
                  <c:v>312</c:v>
                </c:pt>
                <c:pt idx="311">
                  <c:v>313</c:v>
                </c:pt>
                <c:pt idx="312">
                  <c:v>314</c:v>
                </c:pt>
                <c:pt idx="313">
                  <c:v>315</c:v>
                </c:pt>
                <c:pt idx="314">
                  <c:v>316</c:v>
                </c:pt>
                <c:pt idx="315">
                  <c:v>317</c:v>
                </c:pt>
                <c:pt idx="316">
                  <c:v>318</c:v>
                </c:pt>
                <c:pt idx="317">
                  <c:v>319</c:v>
                </c:pt>
                <c:pt idx="318">
                  <c:v>320</c:v>
                </c:pt>
                <c:pt idx="319">
                  <c:v>321</c:v>
                </c:pt>
                <c:pt idx="320">
                  <c:v>322</c:v>
                </c:pt>
                <c:pt idx="321">
                  <c:v>323</c:v>
                </c:pt>
                <c:pt idx="322">
                  <c:v>324</c:v>
                </c:pt>
                <c:pt idx="323">
                  <c:v>325</c:v>
                </c:pt>
                <c:pt idx="324">
                  <c:v>326</c:v>
                </c:pt>
                <c:pt idx="325">
                  <c:v>327</c:v>
                </c:pt>
                <c:pt idx="326">
                  <c:v>328</c:v>
                </c:pt>
                <c:pt idx="327">
                  <c:v>329</c:v>
                </c:pt>
                <c:pt idx="328">
                  <c:v>330</c:v>
                </c:pt>
                <c:pt idx="329">
                  <c:v>331</c:v>
                </c:pt>
                <c:pt idx="330">
                  <c:v>332</c:v>
                </c:pt>
                <c:pt idx="331">
                  <c:v>333</c:v>
                </c:pt>
                <c:pt idx="332">
                  <c:v>334</c:v>
                </c:pt>
                <c:pt idx="333">
                  <c:v>335</c:v>
                </c:pt>
                <c:pt idx="334">
                  <c:v>336</c:v>
                </c:pt>
                <c:pt idx="335">
                  <c:v>337</c:v>
                </c:pt>
                <c:pt idx="336">
                  <c:v>338</c:v>
                </c:pt>
                <c:pt idx="337">
                  <c:v>339</c:v>
                </c:pt>
                <c:pt idx="338">
                  <c:v>340</c:v>
                </c:pt>
                <c:pt idx="339">
                  <c:v>341</c:v>
                </c:pt>
                <c:pt idx="340">
                  <c:v>342</c:v>
                </c:pt>
                <c:pt idx="341">
                  <c:v>343</c:v>
                </c:pt>
                <c:pt idx="342">
                  <c:v>344</c:v>
                </c:pt>
                <c:pt idx="343">
                  <c:v>345</c:v>
                </c:pt>
                <c:pt idx="344">
                  <c:v>346</c:v>
                </c:pt>
                <c:pt idx="345">
                  <c:v>347</c:v>
                </c:pt>
                <c:pt idx="346">
                  <c:v>348</c:v>
                </c:pt>
                <c:pt idx="347">
                  <c:v>349</c:v>
                </c:pt>
                <c:pt idx="348">
                  <c:v>350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380</c:v>
                </c:pt>
                <c:pt idx="379">
                  <c:v>381</c:v>
                </c:pt>
                <c:pt idx="380">
                  <c:v>382</c:v>
                </c:pt>
                <c:pt idx="381">
                  <c:v>383</c:v>
                </c:pt>
                <c:pt idx="382">
                  <c:v>384</c:v>
                </c:pt>
                <c:pt idx="383">
                  <c:v>385</c:v>
                </c:pt>
                <c:pt idx="384">
                  <c:v>386</c:v>
                </c:pt>
                <c:pt idx="385">
                  <c:v>387</c:v>
                </c:pt>
                <c:pt idx="386">
                  <c:v>388</c:v>
                </c:pt>
                <c:pt idx="387">
                  <c:v>389</c:v>
                </c:pt>
                <c:pt idx="388">
                  <c:v>390</c:v>
                </c:pt>
                <c:pt idx="389">
                  <c:v>391</c:v>
                </c:pt>
                <c:pt idx="390">
                  <c:v>392</c:v>
                </c:pt>
                <c:pt idx="391">
                  <c:v>393</c:v>
                </c:pt>
                <c:pt idx="392">
                  <c:v>394</c:v>
                </c:pt>
                <c:pt idx="393">
                  <c:v>395</c:v>
                </c:pt>
                <c:pt idx="394">
                  <c:v>396</c:v>
                </c:pt>
                <c:pt idx="395">
                  <c:v>397</c:v>
                </c:pt>
                <c:pt idx="396">
                  <c:v>398</c:v>
                </c:pt>
                <c:pt idx="397">
                  <c:v>399</c:v>
                </c:pt>
                <c:pt idx="398">
                  <c:v>400</c:v>
                </c:pt>
                <c:pt idx="399">
                  <c:v>401</c:v>
                </c:pt>
                <c:pt idx="400">
                  <c:v>402</c:v>
                </c:pt>
                <c:pt idx="401">
                  <c:v>403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421</c:v>
                </c:pt>
                <c:pt idx="420">
                  <c:v>422</c:v>
                </c:pt>
                <c:pt idx="421">
                  <c:v>423</c:v>
                </c:pt>
                <c:pt idx="422">
                  <c:v>424</c:v>
                </c:pt>
                <c:pt idx="423">
                  <c:v>425</c:v>
                </c:pt>
                <c:pt idx="424">
                  <c:v>426</c:v>
                </c:pt>
                <c:pt idx="425">
                  <c:v>427</c:v>
                </c:pt>
                <c:pt idx="426">
                  <c:v>428</c:v>
                </c:pt>
                <c:pt idx="427">
                  <c:v>429</c:v>
                </c:pt>
                <c:pt idx="428">
                  <c:v>430</c:v>
                </c:pt>
                <c:pt idx="429">
                  <c:v>431</c:v>
                </c:pt>
                <c:pt idx="430">
                  <c:v>432</c:v>
                </c:pt>
                <c:pt idx="431">
                  <c:v>433</c:v>
                </c:pt>
                <c:pt idx="432">
                  <c:v>434</c:v>
                </c:pt>
                <c:pt idx="433">
                  <c:v>435</c:v>
                </c:pt>
                <c:pt idx="434">
                  <c:v>436</c:v>
                </c:pt>
                <c:pt idx="435">
                  <c:v>437</c:v>
                </c:pt>
                <c:pt idx="436">
                  <c:v>438</c:v>
                </c:pt>
                <c:pt idx="437">
                  <c:v>439</c:v>
                </c:pt>
                <c:pt idx="438">
                  <c:v>440</c:v>
                </c:pt>
                <c:pt idx="439">
                  <c:v>441</c:v>
                </c:pt>
                <c:pt idx="440">
                  <c:v>442</c:v>
                </c:pt>
                <c:pt idx="441">
                  <c:v>443</c:v>
                </c:pt>
                <c:pt idx="442">
                  <c:v>444</c:v>
                </c:pt>
                <c:pt idx="443">
                  <c:v>445</c:v>
                </c:pt>
                <c:pt idx="444">
                  <c:v>446</c:v>
                </c:pt>
                <c:pt idx="445">
                  <c:v>447</c:v>
                </c:pt>
                <c:pt idx="446">
                  <c:v>448</c:v>
                </c:pt>
                <c:pt idx="447">
                  <c:v>449</c:v>
                </c:pt>
                <c:pt idx="448">
                  <c:v>450</c:v>
                </c:pt>
                <c:pt idx="449">
                  <c:v>451</c:v>
                </c:pt>
                <c:pt idx="450">
                  <c:v>452</c:v>
                </c:pt>
                <c:pt idx="451">
                  <c:v>453</c:v>
                </c:pt>
                <c:pt idx="452">
                  <c:v>454</c:v>
                </c:pt>
                <c:pt idx="453">
                  <c:v>455</c:v>
                </c:pt>
                <c:pt idx="454">
                  <c:v>456</c:v>
                </c:pt>
                <c:pt idx="455">
                  <c:v>457</c:v>
                </c:pt>
                <c:pt idx="456">
                  <c:v>458</c:v>
                </c:pt>
                <c:pt idx="457">
                  <c:v>459</c:v>
                </c:pt>
                <c:pt idx="458">
                  <c:v>460</c:v>
                </c:pt>
                <c:pt idx="459">
                  <c:v>461</c:v>
                </c:pt>
                <c:pt idx="460">
                  <c:v>462</c:v>
                </c:pt>
                <c:pt idx="461">
                  <c:v>463</c:v>
                </c:pt>
                <c:pt idx="462">
                  <c:v>464</c:v>
                </c:pt>
                <c:pt idx="463">
                  <c:v>465</c:v>
                </c:pt>
                <c:pt idx="464">
                  <c:v>466</c:v>
                </c:pt>
                <c:pt idx="465">
                  <c:v>467</c:v>
                </c:pt>
                <c:pt idx="466">
                  <c:v>468</c:v>
                </c:pt>
                <c:pt idx="467">
                  <c:v>469</c:v>
                </c:pt>
                <c:pt idx="468">
                  <c:v>470</c:v>
                </c:pt>
                <c:pt idx="469">
                  <c:v>471</c:v>
                </c:pt>
                <c:pt idx="470">
                  <c:v>472</c:v>
                </c:pt>
                <c:pt idx="471">
                  <c:v>473</c:v>
                </c:pt>
                <c:pt idx="472">
                  <c:v>474</c:v>
                </c:pt>
                <c:pt idx="473">
                  <c:v>475</c:v>
                </c:pt>
                <c:pt idx="474">
                  <c:v>476</c:v>
                </c:pt>
                <c:pt idx="475">
                  <c:v>477</c:v>
                </c:pt>
                <c:pt idx="476">
                  <c:v>478</c:v>
                </c:pt>
                <c:pt idx="477">
                  <c:v>479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612</c:v>
                </c:pt>
                <c:pt idx="611">
                  <c:v>613</c:v>
                </c:pt>
                <c:pt idx="612">
                  <c:v>614</c:v>
                </c:pt>
                <c:pt idx="613">
                  <c:v>615</c:v>
                </c:pt>
                <c:pt idx="614">
                  <c:v>616</c:v>
                </c:pt>
                <c:pt idx="615">
                  <c:v>617</c:v>
                </c:pt>
                <c:pt idx="616">
                  <c:v>618</c:v>
                </c:pt>
                <c:pt idx="617">
                  <c:v>619</c:v>
                </c:pt>
                <c:pt idx="618">
                  <c:v>620</c:v>
                </c:pt>
                <c:pt idx="619">
                  <c:v>621</c:v>
                </c:pt>
                <c:pt idx="620">
                  <c:v>622</c:v>
                </c:pt>
                <c:pt idx="621">
                  <c:v>623</c:v>
                </c:pt>
                <c:pt idx="622">
                  <c:v>624</c:v>
                </c:pt>
                <c:pt idx="623">
                  <c:v>625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637</c:v>
                </c:pt>
                <c:pt idx="636">
                  <c:v>638</c:v>
                </c:pt>
                <c:pt idx="637">
                  <c:v>639</c:v>
                </c:pt>
                <c:pt idx="638">
                  <c:v>640</c:v>
                </c:pt>
                <c:pt idx="639">
                  <c:v>641</c:v>
                </c:pt>
                <c:pt idx="640">
                  <c:v>642</c:v>
                </c:pt>
                <c:pt idx="641">
                  <c:v>643</c:v>
                </c:pt>
                <c:pt idx="642">
                  <c:v>644</c:v>
                </c:pt>
                <c:pt idx="643">
                  <c:v>645</c:v>
                </c:pt>
                <c:pt idx="644">
                  <c:v>646</c:v>
                </c:pt>
                <c:pt idx="645">
                  <c:v>647</c:v>
                </c:pt>
                <c:pt idx="646">
                  <c:v>648</c:v>
                </c:pt>
                <c:pt idx="647">
                  <c:v>649</c:v>
                </c:pt>
                <c:pt idx="648">
                  <c:v>650</c:v>
                </c:pt>
                <c:pt idx="649">
                  <c:v>651</c:v>
                </c:pt>
                <c:pt idx="650">
                  <c:v>652</c:v>
                </c:pt>
                <c:pt idx="651">
                  <c:v>653</c:v>
                </c:pt>
                <c:pt idx="652">
                  <c:v>654</c:v>
                </c:pt>
                <c:pt idx="653">
                  <c:v>655</c:v>
                </c:pt>
                <c:pt idx="654">
                  <c:v>656</c:v>
                </c:pt>
                <c:pt idx="655">
                  <c:v>657</c:v>
                </c:pt>
                <c:pt idx="656">
                  <c:v>658</c:v>
                </c:pt>
                <c:pt idx="657">
                  <c:v>659</c:v>
                </c:pt>
                <c:pt idx="658">
                  <c:v>660</c:v>
                </c:pt>
                <c:pt idx="659">
                  <c:v>661</c:v>
                </c:pt>
                <c:pt idx="660">
                  <c:v>662</c:v>
                </c:pt>
                <c:pt idx="661">
                  <c:v>663</c:v>
                </c:pt>
                <c:pt idx="662">
                  <c:v>664</c:v>
                </c:pt>
                <c:pt idx="663">
                  <c:v>665</c:v>
                </c:pt>
                <c:pt idx="664">
                  <c:v>666</c:v>
                </c:pt>
                <c:pt idx="665">
                  <c:v>667</c:v>
                </c:pt>
                <c:pt idx="666">
                  <c:v>668</c:v>
                </c:pt>
                <c:pt idx="667">
                  <c:v>669</c:v>
                </c:pt>
                <c:pt idx="668">
                  <c:v>670</c:v>
                </c:pt>
                <c:pt idx="669">
                  <c:v>671</c:v>
                </c:pt>
                <c:pt idx="670">
                  <c:v>672</c:v>
                </c:pt>
                <c:pt idx="671">
                  <c:v>673</c:v>
                </c:pt>
                <c:pt idx="672">
                  <c:v>674</c:v>
                </c:pt>
                <c:pt idx="673">
                  <c:v>675</c:v>
                </c:pt>
                <c:pt idx="674">
                  <c:v>676</c:v>
                </c:pt>
                <c:pt idx="675">
                  <c:v>677</c:v>
                </c:pt>
                <c:pt idx="676">
                  <c:v>678</c:v>
                </c:pt>
                <c:pt idx="677">
                  <c:v>679</c:v>
                </c:pt>
                <c:pt idx="678">
                  <c:v>680</c:v>
                </c:pt>
                <c:pt idx="679">
                  <c:v>681</c:v>
                </c:pt>
                <c:pt idx="680">
                  <c:v>682</c:v>
                </c:pt>
                <c:pt idx="681">
                  <c:v>683</c:v>
                </c:pt>
                <c:pt idx="682">
                  <c:v>684</c:v>
                </c:pt>
                <c:pt idx="683">
                  <c:v>685</c:v>
                </c:pt>
                <c:pt idx="684">
                  <c:v>686</c:v>
                </c:pt>
                <c:pt idx="685">
                  <c:v>687</c:v>
                </c:pt>
                <c:pt idx="686">
                  <c:v>688</c:v>
                </c:pt>
                <c:pt idx="687">
                  <c:v>689</c:v>
                </c:pt>
                <c:pt idx="688">
                  <c:v>690</c:v>
                </c:pt>
                <c:pt idx="689">
                  <c:v>691</c:v>
                </c:pt>
                <c:pt idx="690">
                  <c:v>692</c:v>
                </c:pt>
                <c:pt idx="691">
                  <c:v>693</c:v>
                </c:pt>
                <c:pt idx="692">
                  <c:v>694</c:v>
                </c:pt>
                <c:pt idx="693">
                  <c:v>695</c:v>
                </c:pt>
                <c:pt idx="694">
                  <c:v>696</c:v>
                </c:pt>
                <c:pt idx="695">
                  <c:v>697</c:v>
                </c:pt>
                <c:pt idx="696">
                  <c:v>698</c:v>
                </c:pt>
                <c:pt idx="697">
                  <c:v>699</c:v>
                </c:pt>
                <c:pt idx="698">
                  <c:v>700</c:v>
                </c:pt>
                <c:pt idx="699">
                  <c:v>701</c:v>
                </c:pt>
                <c:pt idx="700">
                  <c:v>702</c:v>
                </c:pt>
                <c:pt idx="701">
                  <c:v>703</c:v>
                </c:pt>
                <c:pt idx="702">
                  <c:v>704</c:v>
                </c:pt>
                <c:pt idx="703">
                  <c:v>705</c:v>
                </c:pt>
                <c:pt idx="704">
                  <c:v>706</c:v>
                </c:pt>
                <c:pt idx="705">
                  <c:v>707</c:v>
                </c:pt>
                <c:pt idx="706">
                  <c:v>708</c:v>
                </c:pt>
                <c:pt idx="707">
                  <c:v>709</c:v>
                </c:pt>
                <c:pt idx="708">
                  <c:v>710</c:v>
                </c:pt>
                <c:pt idx="709">
                  <c:v>711</c:v>
                </c:pt>
                <c:pt idx="710">
                  <c:v>712</c:v>
                </c:pt>
                <c:pt idx="711">
                  <c:v>713</c:v>
                </c:pt>
                <c:pt idx="712">
                  <c:v>714</c:v>
                </c:pt>
                <c:pt idx="713">
                  <c:v>715</c:v>
                </c:pt>
                <c:pt idx="714">
                  <c:v>716</c:v>
                </c:pt>
                <c:pt idx="715">
                  <c:v>717</c:v>
                </c:pt>
                <c:pt idx="716">
                  <c:v>718</c:v>
                </c:pt>
                <c:pt idx="717">
                  <c:v>719</c:v>
                </c:pt>
                <c:pt idx="718">
                  <c:v>720</c:v>
                </c:pt>
                <c:pt idx="719">
                  <c:v>721</c:v>
                </c:pt>
                <c:pt idx="720">
                  <c:v>722</c:v>
                </c:pt>
                <c:pt idx="721">
                  <c:v>723</c:v>
                </c:pt>
                <c:pt idx="722">
                  <c:v>724</c:v>
                </c:pt>
                <c:pt idx="723">
                  <c:v>725</c:v>
                </c:pt>
                <c:pt idx="724">
                  <c:v>726</c:v>
                </c:pt>
                <c:pt idx="725">
                  <c:v>727</c:v>
                </c:pt>
                <c:pt idx="726">
                  <c:v>728</c:v>
                </c:pt>
                <c:pt idx="727">
                  <c:v>729</c:v>
                </c:pt>
                <c:pt idx="728">
                  <c:v>730</c:v>
                </c:pt>
                <c:pt idx="729">
                  <c:v>731</c:v>
                </c:pt>
                <c:pt idx="730">
                  <c:v>732</c:v>
                </c:pt>
                <c:pt idx="731">
                  <c:v>733</c:v>
                </c:pt>
                <c:pt idx="732">
                  <c:v>734</c:v>
                </c:pt>
                <c:pt idx="733">
                  <c:v>735</c:v>
                </c:pt>
                <c:pt idx="734">
                  <c:v>736</c:v>
                </c:pt>
                <c:pt idx="735">
                  <c:v>737</c:v>
                </c:pt>
                <c:pt idx="736">
                  <c:v>738</c:v>
                </c:pt>
                <c:pt idx="737">
                  <c:v>739</c:v>
                </c:pt>
                <c:pt idx="738">
                  <c:v>740</c:v>
                </c:pt>
                <c:pt idx="739">
                  <c:v>741</c:v>
                </c:pt>
                <c:pt idx="740">
                  <c:v>742</c:v>
                </c:pt>
                <c:pt idx="741">
                  <c:v>743</c:v>
                </c:pt>
                <c:pt idx="742">
                  <c:v>744</c:v>
                </c:pt>
                <c:pt idx="743">
                  <c:v>745</c:v>
                </c:pt>
                <c:pt idx="744">
                  <c:v>746</c:v>
                </c:pt>
                <c:pt idx="745">
                  <c:v>747</c:v>
                </c:pt>
                <c:pt idx="746">
                  <c:v>748</c:v>
                </c:pt>
                <c:pt idx="747">
                  <c:v>749</c:v>
                </c:pt>
                <c:pt idx="748">
                  <c:v>750</c:v>
                </c:pt>
                <c:pt idx="749">
                  <c:v>751</c:v>
                </c:pt>
                <c:pt idx="750">
                  <c:v>752</c:v>
                </c:pt>
                <c:pt idx="751">
                  <c:v>753</c:v>
                </c:pt>
                <c:pt idx="752">
                  <c:v>754</c:v>
                </c:pt>
                <c:pt idx="753">
                  <c:v>755</c:v>
                </c:pt>
                <c:pt idx="754">
                  <c:v>756</c:v>
                </c:pt>
                <c:pt idx="755">
                  <c:v>757</c:v>
                </c:pt>
                <c:pt idx="756">
                  <c:v>758</c:v>
                </c:pt>
                <c:pt idx="757">
                  <c:v>759</c:v>
                </c:pt>
                <c:pt idx="758">
                  <c:v>760</c:v>
                </c:pt>
                <c:pt idx="759">
                  <c:v>761</c:v>
                </c:pt>
                <c:pt idx="760">
                  <c:v>762</c:v>
                </c:pt>
                <c:pt idx="761">
                  <c:v>763</c:v>
                </c:pt>
                <c:pt idx="762">
                  <c:v>764</c:v>
                </c:pt>
                <c:pt idx="763">
                  <c:v>765</c:v>
                </c:pt>
                <c:pt idx="764">
                  <c:v>766</c:v>
                </c:pt>
                <c:pt idx="765">
                  <c:v>767</c:v>
                </c:pt>
                <c:pt idx="766">
                  <c:v>768</c:v>
                </c:pt>
                <c:pt idx="767">
                  <c:v>769</c:v>
                </c:pt>
                <c:pt idx="768">
                  <c:v>770</c:v>
                </c:pt>
                <c:pt idx="769">
                  <c:v>771</c:v>
                </c:pt>
                <c:pt idx="770">
                  <c:v>772</c:v>
                </c:pt>
                <c:pt idx="771">
                  <c:v>773</c:v>
                </c:pt>
                <c:pt idx="772">
                  <c:v>774</c:v>
                </c:pt>
                <c:pt idx="773">
                  <c:v>775</c:v>
                </c:pt>
                <c:pt idx="774">
                  <c:v>776</c:v>
                </c:pt>
                <c:pt idx="775">
                  <c:v>777</c:v>
                </c:pt>
                <c:pt idx="776">
                  <c:v>778</c:v>
                </c:pt>
                <c:pt idx="777">
                  <c:v>779</c:v>
                </c:pt>
                <c:pt idx="778">
                  <c:v>780</c:v>
                </c:pt>
                <c:pt idx="779">
                  <c:v>781</c:v>
                </c:pt>
                <c:pt idx="780">
                  <c:v>782</c:v>
                </c:pt>
                <c:pt idx="781">
                  <c:v>783</c:v>
                </c:pt>
                <c:pt idx="782">
                  <c:v>784</c:v>
                </c:pt>
                <c:pt idx="783">
                  <c:v>785</c:v>
                </c:pt>
                <c:pt idx="784">
                  <c:v>786</c:v>
                </c:pt>
                <c:pt idx="785">
                  <c:v>787</c:v>
                </c:pt>
                <c:pt idx="786">
                  <c:v>788</c:v>
                </c:pt>
                <c:pt idx="787">
                  <c:v>789</c:v>
                </c:pt>
                <c:pt idx="788">
                  <c:v>790</c:v>
                </c:pt>
                <c:pt idx="789">
                  <c:v>791</c:v>
                </c:pt>
                <c:pt idx="790">
                  <c:v>792</c:v>
                </c:pt>
                <c:pt idx="791">
                  <c:v>793</c:v>
                </c:pt>
                <c:pt idx="792">
                  <c:v>794</c:v>
                </c:pt>
                <c:pt idx="793">
                  <c:v>795</c:v>
                </c:pt>
                <c:pt idx="794">
                  <c:v>796</c:v>
                </c:pt>
                <c:pt idx="795">
                  <c:v>797</c:v>
                </c:pt>
                <c:pt idx="796">
                  <c:v>798</c:v>
                </c:pt>
                <c:pt idx="797">
                  <c:v>799</c:v>
                </c:pt>
                <c:pt idx="798">
                  <c:v>800</c:v>
                </c:pt>
                <c:pt idx="799">
                  <c:v>801</c:v>
                </c:pt>
                <c:pt idx="800">
                  <c:v>802</c:v>
                </c:pt>
                <c:pt idx="801">
                  <c:v>803</c:v>
                </c:pt>
                <c:pt idx="802">
                  <c:v>804</c:v>
                </c:pt>
                <c:pt idx="803">
                  <c:v>805</c:v>
                </c:pt>
                <c:pt idx="804">
                  <c:v>806</c:v>
                </c:pt>
                <c:pt idx="805">
                  <c:v>807</c:v>
                </c:pt>
                <c:pt idx="806">
                  <c:v>808</c:v>
                </c:pt>
                <c:pt idx="807">
                  <c:v>809</c:v>
                </c:pt>
                <c:pt idx="808">
                  <c:v>810</c:v>
                </c:pt>
                <c:pt idx="809">
                  <c:v>811</c:v>
                </c:pt>
                <c:pt idx="810">
                  <c:v>812</c:v>
                </c:pt>
                <c:pt idx="811">
                  <c:v>813</c:v>
                </c:pt>
                <c:pt idx="812">
                  <c:v>814</c:v>
                </c:pt>
                <c:pt idx="813">
                  <c:v>815</c:v>
                </c:pt>
                <c:pt idx="814">
                  <c:v>816</c:v>
                </c:pt>
                <c:pt idx="815">
                  <c:v>817</c:v>
                </c:pt>
                <c:pt idx="816">
                  <c:v>818</c:v>
                </c:pt>
                <c:pt idx="817">
                  <c:v>819</c:v>
                </c:pt>
                <c:pt idx="818">
                  <c:v>820</c:v>
                </c:pt>
                <c:pt idx="819">
                  <c:v>821</c:v>
                </c:pt>
                <c:pt idx="820">
                  <c:v>822</c:v>
                </c:pt>
                <c:pt idx="821">
                  <c:v>823</c:v>
                </c:pt>
                <c:pt idx="822">
                  <c:v>824</c:v>
                </c:pt>
                <c:pt idx="823">
                  <c:v>825</c:v>
                </c:pt>
                <c:pt idx="824">
                  <c:v>826</c:v>
                </c:pt>
                <c:pt idx="825">
                  <c:v>827</c:v>
                </c:pt>
                <c:pt idx="826">
                  <c:v>828</c:v>
                </c:pt>
                <c:pt idx="827">
                  <c:v>829</c:v>
                </c:pt>
                <c:pt idx="828">
                  <c:v>830</c:v>
                </c:pt>
                <c:pt idx="829">
                  <c:v>831</c:v>
                </c:pt>
                <c:pt idx="830">
                  <c:v>832</c:v>
                </c:pt>
                <c:pt idx="831">
                  <c:v>833</c:v>
                </c:pt>
                <c:pt idx="832">
                  <c:v>834</c:v>
                </c:pt>
                <c:pt idx="833">
                  <c:v>835</c:v>
                </c:pt>
                <c:pt idx="834">
                  <c:v>836</c:v>
                </c:pt>
                <c:pt idx="835">
                  <c:v>837</c:v>
                </c:pt>
                <c:pt idx="836">
                  <c:v>838</c:v>
                </c:pt>
                <c:pt idx="837">
                  <c:v>839</c:v>
                </c:pt>
                <c:pt idx="838">
                  <c:v>840</c:v>
                </c:pt>
                <c:pt idx="839">
                  <c:v>841</c:v>
                </c:pt>
                <c:pt idx="840">
                  <c:v>842</c:v>
                </c:pt>
                <c:pt idx="841">
                  <c:v>843</c:v>
                </c:pt>
                <c:pt idx="842">
                  <c:v>844</c:v>
                </c:pt>
                <c:pt idx="843">
                  <c:v>845</c:v>
                </c:pt>
                <c:pt idx="844">
                  <c:v>846</c:v>
                </c:pt>
                <c:pt idx="845">
                  <c:v>847</c:v>
                </c:pt>
                <c:pt idx="846">
                  <c:v>848</c:v>
                </c:pt>
                <c:pt idx="847">
                  <c:v>849</c:v>
                </c:pt>
                <c:pt idx="848">
                  <c:v>850</c:v>
                </c:pt>
                <c:pt idx="849">
                  <c:v>851</c:v>
                </c:pt>
                <c:pt idx="850">
                  <c:v>852</c:v>
                </c:pt>
                <c:pt idx="851">
                  <c:v>853</c:v>
                </c:pt>
                <c:pt idx="852">
                  <c:v>854</c:v>
                </c:pt>
                <c:pt idx="853">
                  <c:v>855</c:v>
                </c:pt>
                <c:pt idx="854">
                  <c:v>856</c:v>
                </c:pt>
                <c:pt idx="855">
                  <c:v>857</c:v>
                </c:pt>
                <c:pt idx="856">
                  <c:v>858</c:v>
                </c:pt>
                <c:pt idx="857">
                  <c:v>859</c:v>
                </c:pt>
                <c:pt idx="858">
                  <c:v>860</c:v>
                </c:pt>
                <c:pt idx="859">
                  <c:v>861</c:v>
                </c:pt>
                <c:pt idx="860">
                  <c:v>862</c:v>
                </c:pt>
                <c:pt idx="861">
                  <c:v>863</c:v>
                </c:pt>
                <c:pt idx="862">
                  <c:v>864</c:v>
                </c:pt>
                <c:pt idx="863">
                  <c:v>865</c:v>
                </c:pt>
                <c:pt idx="864">
                  <c:v>866</c:v>
                </c:pt>
                <c:pt idx="865">
                  <c:v>867</c:v>
                </c:pt>
                <c:pt idx="866">
                  <c:v>868</c:v>
                </c:pt>
                <c:pt idx="867">
                  <c:v>869</c:v>
                </c:pt>
                <c:pt idx="868">
                  <c:v>870</c:v>
                </c:pt>
                <c:pt idx="869">
                  <c:v>871</c:v>
                </c:pt>
                <c:pt idx="870">
                  <c:v>872</c:v>
                </c:pt>
                <c:pt idx="871">
                  <c:v>873</c:v>
                </c:pt>
                <c:pt idx="872">
                  <c:v>874</c:v>
                </c:pt>
                <c:pt idx="873">
                  <c:v>875</c:v>
                </c:pt>
                <c:pt idx="874">
                  <c:v>876</c:v>
                </c:pt>
                <c:pt idx="875">
                  <c:v>877</c:v>
                </c:pt>
                <c:pt idx="876">
                  <c:v>878</c:v>
                </c:pt>
                <c:pt idx="877">
                  <c:v>879</c:v>
                </c:pt>
                <c:pt idx="878">
                  <c:v>880</c:v>
                </c:pt>
                <c:pt idx="879">
                  <c:v>881</c:v>
                </c:pt>
                <c:pt idx="880">
                  <c:v>882</c:v>
                </c:pt>
                <c:pt idx="881">
                  <c:v>883</c:v>
                </c:pt>
                <c:pt idx="882">
                  <c:v>884</c:v>
                </c:pt>
                <c:pt idx="883">
                  <c:v>885</c:v>
                </c:pt>
                <c:pt idx="884">
                  <c:v>886</c:v>
                </c:pt>
                <c:pt idx="885">
                  <c:v>887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1004</c:v>
                </c:pt>
                <c:pt idx="1003">
                  <c:v>1005</c:v>
                </c:pt>
                <c:pt idx="1004">
                  <c:v>1006</c:v>
                </c:pt>
                <c:pt idx="1005">
                  <c:v>1007</c:v>
                </c:pt>
                <c:pt idx="1006">
                  <c:v>1008</c:v>
                </c:pt>
                <c:pt idx="1007">
                  <c:v>1009</c:v>
                </c:pt>
                <c:pt idx="1008">
                  <c:v>1010</c:v>
                </c:pt>
                <c:pt idx="1009">
                  <c:v>1011</c:v>
                </c:pt>
                <c:pt idx="1010">
                  <c:v>1012</c:v>
                </c:pt>
                <c:pt idx="1011">
                  <c:v>1013</c:v>
                </c:pt>
                <c:pt idx="1012">
                  <c:v>1014</c:v>
                </c:pt>
                <c:pt idx="1013">
                  <c:v>1015</c:v>
                </c:pt>
                <c:pt idx="1014">
                  <c:v>1016</c:v>
                </c:pt>
                <c:pt idx="1015">
                  <c:v>1017</c:v>
                </c:pt>
                <c:pt idx="1016">
                  <c:v>1018</c:v>
                </c:pt>
                <c:pt idx="1017">
                  <c:v>1019</c:v>
                </c:pt>
                <c:pt idx="1018">
                  <c:v>1020</c:v>
                </c:pt>
                <c:pt idx="1019">
                  <c:v>1021</c:v>
                </c:pt>
                <c:pt idx="1020">
                  <c:v>1022</c:v>
                </c:pt>
                <c:pt idx="1021">
                  <c:v>1023</c:v>
                </c:pt>
                <c:pt idx="1022">
                  <c:v>1024</c:v>
                </c:pt>
                <c:pt idx="1023">
                  <c:v>1025</c:v>
                </c:pt>
                <c:pt idx="1024">
                  <c:v>1026</c:v>
                </c:pt>
                <c:pt idx="1025">
                  <c:v>1027</c:v>
                </c:pt>
                <c:pt idx="1026">
                  <c:v>1028</c:v>
                </c:pt>
                <c:pt idx="1027">
                  <c:v>1029</c:v>
                </c:pt>
                <c:pt idx="1028">
                  <c:v>1030</c:v>
                </c:pt>
                <c:pt idx="1029">
                  <c:v>1031</c:v>
                </c:pt>
                <c:pt idx="1030">
                  <c:v>1032</c:v>
                </c:pt>
                <c:pt idx="1031">
                  <c:v>1033</c:v>
                </c:pt>
                <c:pt idx="1032">
                  <c:v>1034</c:v>
                </c:pt>
                <c:pt idx="1033">
                  <c:v>1035</c:v>
                </c:pt>
                <c:pt idx="1034">
                  <c:v>1036</c:v>
                </c:pt>
                <c:pt idx="1035">
                  <c:v>1037</c:v>
                </c:pt>
                <c:pt idx="1036">
                  <c:v>1038</c:v>
                </c:pt>
                <c:pt idx="1037">
                  <c:v>1039</c:v>
                </c:pt>
                <c:pt idx="1038">
                  <c:v>1040</c:v>
                </c:pt>
                <c:pt idx="1039">
                  <c:v>1041</c:v>
                </c:pt>
                <c:pt idx="1040">
                  <c:v>1042</c:v>
                </c:pt>
                <c:pt idx="1041">
                  <c:v>1043</c:v>
                </c:pt>
                <c:pt idx="1042">
                  <c:v>1044</c:v>
                </c:pt>
                <c:pt idx="1043">
                  <c:v>1045</c:v>
                </c:pt>
                <c:pt idx="1044">
                  <c:v>1046</c:v>
                </c:pt>
                <c:pt idx="1045">
                  <c:v>1047</c:v>
                </c:pt>
                <c:pt idx="1046">
                  <c:v>1048</c:v>
                </c:pt>
                <c:pt idx="1047">
                  <c:v>1049</c:v>
                </c:pt>
                <c:pt idx="1048">
                  <c:v>1050</c:v>
                </c:pt>
                <c:pt idx="1049">
                  <c:v>1051</c:v>
                </c:pt>
                <c:pt idx="1050">
                  <c:v>1052</c:v>
                </c:pt>
                <c:pt idx="1051">
                  <c:v>1053</c:v>
                </c:pt>
                <c:pt idx="1052">
                  <c:v>1054</c:v>
                </c:pt>
                <c:pt idx="1053">
                  <c:v>1055</c:v>
                </c:pt>
                <c:pt idx="1054">
                  <c:v>1056</c:v>
                </c:pt>
                <c:pt idx="1055">
                  <c:v>1057</c:v>
                </c:pt>
                <c:pt idx="1056">
                  <c:v>1058</c:v>
                </c:pt>
                <c:pt idx="1057">
                  <c:v>1059</c:v>
                </c:pt>
                <c:pt idx="1058">
                  <c:v>1060</c:v>
                </c:pt>
                <c:pt idx="1059">
                  <c:v>1061</c:v>
                </c:pt>
                <c:pt idx="1060">
                  <c:v>1062</c:v>
                </c:pt>
                <c:pt idx="1061">
                  <c:v>1063</c:v>
                </c:pt>
                <c:pt idx="1062">
                  <c:v>1064</c:v>
                </c:pt>
                <c:pt idx="1063">
                  <c:v>1065</c:v>
                </c:pt>
                <c:pt idx="1064">
                  <c:v>1066</c:v>
                </c:pt>
                <c:pt idx="1065">
                  <c:v>1067</c:v>
                </c:pt>
                <c:pt idx="1066">
                  <c:v>1068</c:v>
                </c:pt>
                <c:pt idx="1067">
                  <c:v>1069</c:v>
                </c:pt>
                <c:pt idx="1068">
                  <c:v>1070</c:v>
                </c:pt>
                <c:pt idx="1069">
                  <c:v>1071</c:v>
                </c:pt>
                <c:pt idx="1070">
                  <c:v>1072</c:v>
                </c:pt>
                <c:pt idx="1071">
                  <c:v>1073</c:v>
                </c:pt>
                <c:pt idx="1072">
                  <c:v>1074</c:v>
                </c:pt>
                <c:pt idx="1073">
                  <c:v>1075</c:v>
                </c:pt>
                <c:pt idx="1074">
                  <c:v>1076</c:v>
                </c:pt>
                <c:pt idx="1075">
                  <c:v>1077</c:v>
                </c:pt>
                <c:pt idx="1076">
                  <c:v>1078</c:v>
                </c:pt>
                <c:pt idx="1077">
                  <c:v>1079</c:v>
                </c:pt>
                <c:pt idx="1078">
                  <c:v>1080</c:v>
                </c:pt>
                <c:pt idx="1079">
                  <c:v>1081</c:v>
                </c:pt>
                <c:pt idx="1080">
                  <c:v>1082</c:v>
                </c:pt>
                <c:pt idx="1081">
                  <c:v>1083</c:v>
                </c:pt>
                <c:pt idx="1082">
                  <c:v>1084</c:v>
                </c:pt>
                <c:pt idx="1083">
                  <c:v>1085</c:v>
                </c:pt>
                <c:pt idx="1084">
                  <c:v>1086</c:v>
                </c:pt>
                <c:pt idx="1085">
                  <c:v>1087</c:v>
                </c:pt>
                <c:pt idx="1086">
                  <c:v>1088</c:v>
                </c:pt>
                <c:pt idx="1087">
                  <c:v>1089</c:v>
                </c:pt>
                <c:pt idx="1088">
                  <c:v>1090</c:v>
                </c:pt>
                <c:pt idx="1089">
                  <c:v>1091</c:v>
                </c:pt>
                <c:pt idx="1090">
                  <c:v>1092</c:v>
                </c:pt>
                <c:pt idx="1091">
                  <c:v>1093</c:v>
                </c:pt>
                <c:pt idx="1092">
                  <c:v>1094</c:v>
                </c:pt>
                <c:pt idx="1093">
                  <c:v>1095</c:v>
                </c:pt>
                <c:pt idx="1094">
                  <c:v>1096</c:v>
                </c:pt>
                <c:pt idx="1095">
                  <c:v>1097</c:v>
                </c:pt>
                <c:pt idx="1096">
                  <c:v>1098</c:v>
                </c:pt>
                <c:pt idx="1097">
                  <c:v>1099</c:v>
                </c:pt>
                <c:pt idx="1098">
                  <c:v>1100</c:v>
                </c:pt>
                <c:pt idx="1099">
                  <c:v>1101</c:v>
                </c:pt>
                <c:pt idx="1100">
                  <c:v>1102</c:v>
                </c:pt>
                <c:pt idx="1101">
                  <c:v>1103</c:v>
                </c:pt>
                <c:pt idx="1102">
                  <c:v>1104</c:v>
                </c:pt>
                <c:pt idx="1103">
                  <c:v>1105</c:v>
                </c:pt>
                <c:pt idx="1104">
                  <c:v>1106</c:v>
                </c:pt>
                <c:pt idx="1105">
                  <c:v>1107</c:v>
                </c:pt>
                <c:pt idx="1106">
                  <c:v>1108</c:v>
                </c:pt>
                <c:pt idx="1107">
                  <c:v>1109</c:v>
                </c:pt>
                <c:pt idx="1108">
                  <c:v>1110</c:v>
                </c:pt>
                <c:pt idx="1109">
                  <c:v>1111</c:v>
                </c:pt>
                <c:pt idx="1110">
                  <c:v>1112</c:v>
                </c:pt>
                <c:pt idx="1111">
                  <c:v>1113</c:v>
                </c:pt>
                <c:pt idx="1112">
                  <c:v>1114</c:v>
                </c:pt>
                <c:pt idx="1113">
                  <c:v>1115</c:v>
                </c:pt>
                <c:pt idx="1114">
                  <c:v>1116</c:v>
                </c:pt>
                <c:pt idx="1115">
                  <c:v>1117</c:v>
                </c:pt>
                <c:pt idx="1116">
                  <c:v>1118</c:v>
                </c:pt>
                <c:pt idx="1117">
                  <c:v>1119</c:v>
                </c:pt>
                <c:pt idx="1118">
                  <c:v>1120</c:v>
                </c:pt>
                <c:pt idx="1119">
                  <c:v>1121</c:v>
                </c:pt>
                <c:pt idx="1120">
                  <c:v>1122</c:v>
                </c:pt>
                <c:pt idx="1121">
                  <c:v>1123</c:v>
                </c:pt>
                <c:pt idx="1122">
                  <c:v>1124</c:v>
                </c:pt>
                <c:pt idx="1123">
                  <c:v>1125</c:v>
                </c:pt>
                <c:pt idx="1124">
                  <c:v>1126</c:v>
                </c:pt>
                <c:pt idx="1125">
                  <c:v>1127</c:v>
                </c:pt>
                <c:pt idx="1126">
                  <c:v>1128</c:v>
                </c:pt>
                <c:pt idx="1127">
                  <c:v>1129</c:v>
                </c:pt>
                <c:pt idx="1128">
                  <c:v>1130</c:v>
                </c:pt>
                <c:pt idx="1129">
                  <c:v>1131</c:v>
                </c:pt>
                <c:pt idx="1130">
                  <c:v>1132</c:v>
                </c:pt>
                <c:pt idx="1131">
                  <c:v>1133</c:v>
                </c:pt>
                <c:pt idx="1132">
                  <c:v>1134</c:v>
                </c:pt>
                <c:pt idx="1133">
                  <c:v>1135</c:v>
                </c:pt>
                <c:pt idx="1134">
                  <c:v>1136</c:v>
                </c:pt>
                <c:pt idx="1135">
                  <c:v>1137</c:v>
                </c:pt>
                <c:pt idx="1136">
                  <c:v>1138</c:v>
                </c:pt>
                <c:pt idx="1137">
                  <c:v>1139</c:v>
                </c:pt>
                <c:pt idx="1138">
                  <c:v>1140</c:v>
                </c:pt>
                <c:pt idx="1139">
                  <c:v>1141</c:v>
                </c:pt>
                <c:pt idx="1140">
                  <c:v>1142</c:v>
                </c:pt>
                <c:pt idx="1141">
                  <c:v>1143</c:v>
                </c:pt>
                <c:pt idx="1142">
                  <c:v>1144</c:v>
                </c:pt>
                <c:pt idx="1143">
                  <c:v>1145</c:v>
                </c:pt>
                <c:pt idx="1144">
                  <c:v>1146</c:v>
                </c:pt>
                <c:pt idx="1145">
                  <c:v>1147</c:v>
                </c:pt>
                <c:pt idx="1146">
                  <c:v>1148</c:v>
                </c:pt>
                <c:pt idx="1147">
                  <c:v>1149</c:v>
                </c:pt>
                <c:pt idx="1148">
                  <c:v>1150</c:v>
                </c:pt>
                <c:pt idx="1149">
                  <c:v>1151</c:v>
                </c:pt>
                <c:pt idx="1150">
                  <c:v>1152</c:v>
                </c:pt>
                <c:pt idx="1151">
                  <c:v>1153</c:v>
                </c:pt>
                <c:pt idx="1152">
                  <c:v>1154</c:v>
                </c:pt>
                <c:pt idx="1153">
                  <c:v>1155</c:v>
                </c:pt>
                <c:pt idx="1154">
                  <c:v>1156</c:v>
                </c:pt>
                <c:pt idx="1155">
                  <c:v>1157</c:v>
                </c:pt>
                <c:pt idx="1156">
                  <c:v>1158</c:v>
                </c:pt>
                <c:pt idx="1157">
                  <c:v>1159</c:v>
                </c:pt>
                <c:pt idx="1158">
                  <c:v>1160</c:v>
                </c:pt>
                <c:pt idx="1159">
                  <c:v>1161</c:v>
                </c:pt>
                <c:pt idx="1160">
                  <c:v>1162</c:v>
                </c:pt>
                <c:pt idx="1161">
                  <c:v>1163</c:v>
                </c:pt>
                <c:pt idx="1162">
                  <c:v>1164</c:v>
                </c:pt>
                <c:pt idx="1163">
                  <c:v>1165</c:v>
                </c:pt>
                <c:pt idx="1164">
                  <c:v>1166</c:v>
                </c:pt>
                <c:pt idx="1165">
                  <c:v>1167</c:v>
                </c:pt>
                <c:pt idx="1166">
                  <c:v>1168</c:v>
                </c:pt>
                <c:pt idx="1167">
                  <c:v>1169</c:v>
                </c:pt>
                <c:pt idx="1168">
                  <c:v>1170</c:v>
                </c:pt>
                <c:pt idx="1169">
                  <c:v>1171</c:v>
                </c:pt>
                <c:pt idx="1170">
                  <c:v>1172</c:v>
                </c:pt>
                <c:pt idx="1171">
                  <c:v>1173</c:v>
                </c:pt>
                <c:pt idx="1172">
                  <c:v>1174</c:v>
                </c:pt>
                <c:pt idx="1173">
                  <c:v>1175</c:v>
                </c:pt>
                <c:pt idx="1174">
                  <c:v>1176</c:v>
                </c:pt>
                <c:pt idx="1175">
                  <c:v>1177</c:v>
                </c:pt>
                <c:pt idx="1176">
                  <c:v>1178</c:v>
                </c:pt>
                <c:pt idx="1177">
                  <c:v>1179</c:v>
                </c:pt>
                <c:pt idx="1178">
                  <c:v>1180</c:v>
                </c:pt>
                <c:pt idx="1179">
                  <c:v>1181</c:v>
                </c:pt>
                <c:pt idx="1180">
                  <c:v>1182</c:v>
                </c:pt>
                <c:pt idx="1181">
                  <c:v>1183</c:v>
                </c:pt>
                <c:pt idx="1182">
                  <c:v>1184</c:v>
                </c:pt>
                <c:pt idx="1183">
                  <c:v>1185</c:v>
                </c:pt>
                <c:pt idx="1184">
                  <c:v>1186</c:v>
                </c:pt>
                <c:pt idx="1185">
                  <c:v>1187</c:v>
                </c:pt>
                <c:pt idx="1186">
                  <c:v>1188</c:v>
                </c:pt>
                <c:pt idx="1187">
                  <c:v>1189</c:v>
                </c:pt>
                <c:pt idx="1188">
                  <c:v>1190</c:v>
                </c:pt>
                <c:pt idx="1189">
                  <c:v>1191</c:v>
                </c:pt>
                <c:pt idx="1190">
                  <c:v>1192</c:v>
                </c:pt>
                <c:pt idx="1191">
                  <c:v>1193</c:v>
                </c:pt>
                <c:pt idx="1192">
                  <c:v>1194</c:v>
                </c:pt>
                <c:pt idx="1193">
                  <c:v>1195</c:v>
                </c:pt>
                <c:pt idx="1194">
                  <c:v>1196</c:v>
                </c:pt>
                <c:pt idx="1195">
                  <c:v>1197</c:v>
                </c:pt>
                <c:pt idx="1196">
                  <c:v>1198</c:v>
                </c:pt>
                <c:pt idx="1197">
                  <c:v>1199</c:v>
                </c:pt>
                <c:pt idx="1198">
                  <c:v>1200</c:v>
                </c:pt>
                <c:pt idx="1199">
                  <c:v>1201</c:v>
                </c:pt>
                <c:pt idx="1200">
                  <c:v>1202</c:v>
                </c:pt>
                <c:pt idx="1201">
                  <c:v>1203</c:v>
                </c:pt>
                <c:pt idx="1202">
                  <c:v>1204</c:v>
                </c:pt>
                <c:pt idx="1203">
                  <c:v>1205</c:v>
                </c:pt>
                <c:pt idx="1204">
                  <c:v>1206</c:v>
                </c:pt>
                <c:pt idx="1205">
                  <c:v>1207</c:v>
                </c:pt>
                <c:pt idx="1206">
                  <c:v>1208</c:v>
                </c:pt>
                <c:pt idx="1207">
                  <c:v>1209</c:v>
                </c:pt>
                <c:pt idx="1208">
                  <c:v>1210</c:v>
                </c:pt>
                <c:pt idx="1209">
                  <c:v>1211</c:v>
                </c:pt>
                <c:pt idx="1210">
                  <c:v>1212</c:v>
                </c:pt>
                <c:pt idx="1211">
                  <c:v>1213</c:v>
                </c:pt>
                <c:pt idx="1212">
                  <c:v>1214</c:v>
                </c:pt>
                <c:pt idx="1213">
                  <c:v>1215</c:v>
                </c:pt>
                <c:pt idx="1214">
                  <c:v>1216</c:v>
                </c:pt>
                <c:pt idx="1215">
                  <c:v>1217</c:v>
                </c:pt>
                <c:pt idx="1216">
                  <c:v>1218</c:v>
                </c:pt>
                <c:pt idx="1217">
                  <c:v>1219</c:v>
                </c:pt>
                <c:pt idx="1218">
                  <c:v>1220</c:v>
                </c:pt>
                <c:pt idx="1219">
                  <c:v>1221</c:v>
                </c:pt>
                <c:pt idx="1220">
                  <c:v>1222</c:v>
                </c:pt>
                <c:pt idx="1221">
                  <c:v>1223</c:v>
                </c:pt>
                <c:pt idx="1222">
                  <c:v>1224</c:v>
                </c:pt>
                <c:pt idx="1223">
                  <c:v>1225</c:v>
                </c:pt>
                <c:pt idx="1224">
                  <c:v>1226</c:v>
                </c:pt>
                <c:pt idx="1225">
                  <c:v>1227</c:v>
                </c:pt>
                <c:pt idx="1226">
                  <c:v>1228</c:v>
                </c:pt>
                <c:pt idx="1227">
                  <c:v>1229</c:v>
                </c:pt>
                <c:pt idx="1228">
                  <c:v>1230</c:v>
                </c:pt>
                <c:pt idx="1229">
                  <c:v>1231</c:v>
                </c:pt>
                <c:pt idx="1230">
                  <c:v>1232</c:v>
                </c:pt>
                <c:pt idx="1231">
                  <c:v>1233</c:v>
                </c:pt>
                <c:pt idx="1232">
                  <c:v>1234</c:v>
                </c:pt>
                <c:pt idx="1233">
                  <c:v>1235</c:v>
                </c:pt>
                <c:pt idx="1234">
                  <c:v>1236</c:v>
                </c:pt>
                <c:pt idx="1235">
                  <c:v>1237</c:v>
                </c:pt>
                <c:pt idx="1236">
                  <c:v>1238</c:v>
                </c:pt>
                <c:pt idx="1237">
                  <c:v>1239</c:v>
                </c:pt>
                <c:pt idx="1238">
                  <c:v>1240</c:v>
                </c:pt>
                <c:pt idx="1239">
                  <c:v>1241</c:v>
                </c:pt>
                <c:pt idx="1240">
                  <c:v>1242</c:v>
                </c:pt>
                <c:pt idx="1241">
                  <c:v>1243</c:v>
                </c:pt>
                <c:pt idx="1242">
                  <c:v>1244</c:v>
                </c:pt>
                <c:pt idx="1243">
                  <c:v>1245</c:v>
                </c:pt>
                <c:pt idx="1244">
                  <c:v>1246</c:v>
                </c:pt>
                <c:pt idx="1245">
                  <c:v>1247</c:v>
                </c:pt>
                <c:pt idx="1246">
                  <c:v>1248</c:v>
                </c:pt>
                <c:pt idx="1247">
                  <c:v>1249</c:v>
                </c:pt>
                <c:pt idx="1248">
                  <c:v>1250</c:v>
                </c:pt>
                <c:pt idx="1249">
                  <c:v>1251</c:v>
                </c:pt>
                <c:pt idx="1250">
                  <c:v>1252</c:v>
                </c:pt>
                <c:pt idx="1251">
                  <c:v>1253</c:v>
                </c:pt>
                <c:pt idx="1252">
                  <c:v>1254</c:v>
                </c:pt>
                <c:pt idx="1253">
                  <c:v>1255</c:v>
                </c:pt>
                <c:pt idx="1254">
                  <c:v>1256</c:v>
                </c:pt>
                <c:pt idx="1255">
                  <c:v>1257</c:v>
                </c:pt>
                <c:pt idx="1256">
                  <c:v>1258</c:v>
                </c:pt>
                <c:pt idx="1257">
                  <c:v>1259</c:v>
                </c:pt>
                <c:pt idx="1258">
                  <c:v>1260</c:v>
                </c:pt>
                <c:pt idx="1259">
                  <c:v>1261</c:v>
                </c:pt>
                <c:pt idx="1260">
                  <c:v>1262</c:v>
                </c:pt>
                <c:pt idx="1261">
                  <c:v>1263</c:v>
                </c:pt>
                <c:pt idx="1262">
                  <c:v>1264</c:v>
                </c:pt>
                <c:pt idx="1263">
                  <c:v>1265</c:v>
                </c:pt>
                <c:pt idx="1264">
                  <c:v>1266</c:v>
                </c:pt>
                <c:pt idx="1265">
                  <c:v>1267</c:v>
                </c:pt>
                <c:pt idx="1266">
                  <c:v>1268</c:v>
                </c:pt>
                <c:pt idx="1267">
                  <c:v>1269</c:v>
                </c:pt>
                <c:pt idx="1268">
                  <c:v>1270</c:v>
                </c:pt>
                <c:pt idx="1269">
                  <c:v>1271</c:v>
                </c:pt>
                <c:pt idx="1270">
                  <c:v>1272</c:v>
                </c:pt>
                <c:pt idx="1271">
                  <c:v>1273</c:v>
                </c:pt>
                <c:pt idx="1272">
                  <c:v>1274</c:v>
                </c:pt>
                <c:pt idx="1273">
                  <c:v>1275</c:v>
                </c:pt>
                <c:pt idx="1274">
                  <c:v>1276</c:v>
                </c:pt>
                <c:pt idx="1275">
                  <c:v>1277</c:v>
                </c:pt>
                <c:pt idx="1276">
                  <c:v>1278</c:v>
                </c:pt>
                <c:pt idx="1277">
                  <c:v>1279</c:v>
                </c:pt>
                <c:pt idx="1278">
                  <c:v>1280</c:v>
                </c:pt>
                <c:pt idx="1279">
                  <c:v>1281</c:v>
                </c:pt>
                <c:pt idx="1280">
                  <c:v>1282</c:v>
                </c:pt>
                <c:pt idx="1281">
                  <c:v>1283</c:v>
                </c:pt>
                <c:pt idx="1282">
                  <c:v>1284</c:v>
                </c:pt>
                <c:pt idx="1283">
                  <c:v>1285</c:v>
                </c:pt>
                <c:pt idx="1284">
                  <c:v>1286</c:v>
                </c:pt>
                <c:pt idx="1285">
                  <c:v>1287</c:v>
                </c:pt>
                <c:pt idx="1286">
                  <c:v>1288</c:v>
                </c:pt>
                <c:pt idx="1287">
                  <c:v>1289</c:v>
                </c:pt>
                <c:pt idx="1288">
                  <c:v>1290</c:v>
                </c:pt>
                <c:pt idx="1289">
                  <c:v>1291</c:v>
                </c:pt>
                <c:pt idx="1290">
                  <c:v>1292</c:v>
                </c:pt>
                <c:pt idx="1291">
                  <c:v>1293</c:v>
                </c:pt>
                <c:pt idx="1292">
                  <c:v>1294</c:v>
                </c:pt>
                <c:pt idx="1293">
                  <c:v>1295</c:v>
                </c:pt>
                <c:pt idx="1294">
                  <c:v>1296</c:v>
                </c:pt>
                <c:pt idx="1295">
                  <c:v>1297</c:v>
                </c:pt>
                <c:pt idx="1296">
                  <c:v>1298</c:v>
                </c:pt>
                <c:pt idx="1297">
                  <c:v>1299</c:v>
                </c:pt>
                <c:pt idx="1298">
                  <c:v>1300</c:v>
                </c:pt>
                <c:pt idx="1299">
                  <c:v>1301</c:v>
                </c:pt>
                <c:pt idx="1300">
                  <c:v>1302</c:v>
                </c:pt>
                <c:pt idx="1301">
                  <c:v>1303</c:v>
                </c:pt>
                <c:pt idx="1302">
                  <c:v>1304</c:v>
                </c:pt>
                <c:pt idx="1303">
                  <c:v>1305</c:v>
                </c:pt>
                <c:pt idx="1304">
                  <c:v>1306</c:v>
                </c:pt>
                <c:pt idx="1305">
                  <c:v>1307</c:v>
                </c:pt>
                <c:pt idx="1306">
                  <c:v>1308</c:v>
                </c:pt>
                <c:pt idx="1307">
                  <c:v>1309</c:v>
                </c:pt>
                <c:pt idx="1308">
                  <c:v>1310</c:v>
                </c:pt>
                <c:pt idx="1309">
                  <c:v>1311</c:v>
                </c:pt>
                <c:pt idx="1310">
                  <c:v>1312</c:v>
                </c:pt>
                <c:pt idx="1311">
                  <c:v>1313</c:v>
                </c:pt>
                <c:pt idx="1312">
                  <c:v>1314</c:v>
                </c:pt>
                <c:pt idx="1313">
                  <c:v>1315</c:v>
                </c:pt>
                <c:pt idx="1314">
                  <c:v>1316</c:v>
                </c:pt>
                <c:pt idx="1315">
                  <c:v>1317</c:v>
                </c:pt>
                <c:pt idx="1316">
                  <c:v>1318</c:v>
                </c:pt>
                <c:pt idx="1317">
                  <c:v>1319</c:v>
                </c:pt>
                <c:pt idx="1318">
                  <c:v>1320</c:v>
                </c:pt>
                <c:pt idx="1319">
                  <c:v>1321</c:v>
                </c:pt>
                <c:pt idx="1320">
                  <c:v>1322</c:v>
                </c:pt>
                <c:pt idx="1321">
                  <c:v>1323</c:v>
                </c:pt>
                <c:pt idx="1322">
                  <c:v>1324</c:v>
                </c:pt>
                <c:pt idx="1323">
                  <c:v>1325</c:v>
                </c:pt>
                <c:pt idx="1324">
                  <c:v>1326</c:v>
                </c:pt>
                <c:pt idx="1325">
                  <c:v>1327</c:v>
                </c:pt>
                <c:pt idx="1326">
                  <c:v>1328</c:v>
                </c:pt>
                <c:pt idx="1327">
                  <c:v>1329</c:v>
                </c:pt>
                <c:pt idx="1328">
                  <c:v>1330</c:v>
                </c:pt>
                <c:pt idx="1329">
                  <c:v>1331</c:v>
                </c:pt>
                <c:pt idx="1330">
                  <c:v>1332</c:v>
                </c:pt>
                <c:pt idx="1331">
                  <c:v>1333</c:v>
                </c:pt>
                <c:pt idx="1332">
                  <c:v>1334</c:v>
                </c:pt>
                <c:pt idx="1333">
                  <c:v>1335</c:v>
                </c:pt>
                <c:pt idx="1334">
                  <c:v>1336</c:v>
                </c:pt>
                <c:pt idx="1335">
                  <c:v>1337</c:v>
                </c:pt>
                <c:pt idx="1336">
                  <c:v>1338</c:v>
                </c:pt>
                <c:pt idx="1337">
                  <c:v>1339</c:v>
                </c:pt>
                <c:pt idx="1338">
                  <c:v>1340</c:v>
                </c:pt>
                <c:pt idx="1339">
                  <c:v>1341</c:v>
                </c:pt>
                <c:pt idx="1340">
                  <c:v>1342</c:v>
                </c:pt>
                <c:pt idx="1341">
                  <c:v>1343</c:v>
                </c:pt>
                <c:pt idx="1342">
                  <c:v>1344</c:v>
                </c:pt>
                <c:pt idx="1343">
                  <c:v>1345</c:v>
                </c:pt>
                <c:pt idx="1344">
                  <c:v>1346</c:v>
                </c:pt>
                <c:pt idx="1345">
                  <c:v>1347</c:v>
                </c:pt>
                <c:pt idx="1346">
                  <c:v>1348</c:v>
                </c:pt>
                <c:pt idx="1347">
                  <c:v>1349</c:v>
                </c:pt>
                <c:pt idx="1348">
                  <c:v>1350</c:v>
                </c:pt>
                <c:pt idx="1349">
                  <c:v>1351</c:v>
                </c:pt>
                <c:pt idx="1350">
                  <c:v>1352</c:v>
                </c:pt>
                <c:pt idx="1351">
                  <c:v>1353</c:v>
                </c:pt>
                <c:pt idx="1352">
                  <c:v>1354</c:v>
                </c:pt>
                <c:pt idx="1353">
                  <c:v>1355</c:v>
                </c:pt>
                <c:pt idx="1354">
                  <c:v>1356</c:v>
                </c:pt>
                <c:pt idx="1355">
                  <c:v>1357</c:v>
                </c:pt>
                <c:pt idx="1356">
                  <c:v>1358</c:v>
                </c:pt>
                <c:pt idx="1357">
                  <c:v>1359</c:v>
                </c:pt>
                <c:pt idx="1358">
                  <c:v>1360</c:v>
                </c:pt>
                <c:pt idx="1359">
                  <c:v>1361</c:v>
                </c:pt>
                <c:pt idx="1360">
                  <c:v>1362</c:v>
                </c:pt>
                <c:pt idx="1361">
                  <c:v>1363</c:v>
                </c:pt>
                <c:pt idx="1362">
                  <c:v>1364</c:v>
                </c:pt>
                <c:pt idx="1363">
                  <c:v>1365</c:v>
                </c:pt>
                <c:pt idx="1364">
                  <c:v>1366</c:v>
                </c:pt>
                <c:pt idx="1365">
                  <c:v>1367</c:v>
                </c:pt>
                <c:pt idx="1366">
                  <c:v>1368</c:v>
                </c:pt>
                <c:pt idx="1367">
                  <c:v>1369</c:v>
                </c:pt>
                <c:pt idx="1368">
                  <c:v>1370</c:v>
                </c:pt>
                <c:pt idx="1369">
                  <c:v>1371</c:v>
                </c:pt>
                <c:pt idx="1370">
                  <c:v>1372</c:v>
                </c:pt>
                <c:pt idx="1371">
                  <c:v>1373</c:v>
                </c:pt>
                <c:pt idx="1372">
                  <c:v>1374</c:v>
                </c:pt>
                <c:pt idx="1373">
                  <c:v>1375</c:v>
                </c:pt>
                <c:pt idx="1374">
                  <c:v>1376</c:v>
                </c:pt>
                <c:pt idx="1375">
                  <c:v>1377</c:v>
                </c:pt>
                <c:pt idx="1376">
                  <c:v>1378</c:v>
                </c:pt>
                <c:pt idx="1377">
                  <c:v>1379</c:v>
                </c:pt>
                <c:pt idx="1378">
                  <c:v>1380</c:v>
                </c:pt>
                <c:pt idx="1379">
                  <c:v>1381</c:v>
                </c:pt>
                <c:pt idx="1380">
                  <c:v>1382</c:v>
                </c:pt>
                <c:pt idx="1381">
                  <c:v>1383</c:v>
                </c:pt>
                <c:pt idx="1382">
                  <c:v>1384</c:v>
                </c:pt>
                <c:pt idx="1383">
                  <c:v>1385</c:v>
                </c:pt>
                <c:pt idx="1384">
                  <c:v>1386</c:v>
                </c:pt>
                <c:pt idx="1385">
                  <c:v>1387</c:v>
                </c:pt>
                <c:pt idx="1386">
                  <c:v>1388</c:v>
                </c:pt>
                <c:pt idx="1387">
                  <c:v>1389</c:v>
                </c:pt>
                <c:pt idx="1388">
                  <c:v>1390</c:v>
                </c:pt>
                <c:pt idx="1389">
                  <c:v>1391</c:v>
                </c:pt>
                <c:pt idx="1390">
                  <c:v>1392</c:v>
                </c:pt>
                <c:pt idx="1391">
                  <c:v>1393</c:v>
                </c:pt>
                <c:pt idx="1392">
                  <c:v>1394</c:v>
                </c:pt>
                <c:pt idx="1393">
                  <c:v>1395</c:v>
                </c:pt>
                <c:pt idx="1394">
                  <c:v>1396</c:v>
                </c:pt>
                <c:pt idx="1395">
                  <c:v>1397</c:v>
                </c:pt>
                <c:pt idx="1396">
                  <c:v>1398</c:v>
                </c:pt>
                <c:pt idx="1397">
                  <c:v>1399</c:v>
                </c:pt>
                <c:pt idx="1398">
                  <c:v>1400</c:v>
                </c:pt>
                <c:pt idx="1399">
                  <c:v>1401</c:v>
                </c:pt>
                <c:pt idx="1400">
                  <c:v>1402</c:v>
                </c:pt>
                <c:pt idx="1401">
                  <c:v>1403</c:v>
                </c:pt>
                <c:pt idx="1402">
                  <c:v>1404</c:v>
                </c:pt>
                <c:pt idx="1403">
                  <c:v>1405</c:v>
                </c:pt>
                <c:pt idx="1404">
                  <c:v>1406</c:v>
                </c:pt>
                <c:pt idx="1405">
                  <c:v>1407</c:v>
                </c:pt>
                <c:pt idx="1406">
                  <c:v>1408</c:v>
                </c:pt>
                <c:pt idx="1407">
                  <c:v>1409</c:v>
                </c:pt>
                <c:pt idx="1408">
                  <c:v>1410</c:v>
                </c:pt>
                <c:pt idx="1409">
                  <c:v>1411</c:v>
                </c:pt>
                <c:pt idx="1410">
                  <c:v>1412</c:v>
                </c:pt>
                <c:pt idx="1411">
                  <c:v>1413</c:v>
                </c:pt>
                <c:pt idx="1412">
                  <c:v>1414</c:v>
                </c:pt>
                <c:pt idx="1413">
                  <c:v>1415</c:v>
                </c:pt>
                <c:pt idx="1414">
                  <c:v>1416</c:v>
                </c:pt>
                <c:pt idx="1415">
                  <c:v>1417</c:v>
                </c:pt>
                <c:pt idx="1416">
                  <c:v>1418</c:v>
                </c:pt>
                <c:pt idx="1417">
                  <c:v>1419</c:v>
                </c:pt>
                <c:pt idx="1418">
                  <c:v>1420</c:v>
                </c:pt>
                <c:pt idx="1419">
                  <c:v>1421</c:v>
                </c:pt>
                <c:pt idx="1420">
                  <c:v>1422</c:v>
                </c:pt>
                <c:pt idx="1421">
                  <c:v>1423</c:v>
                </c:pt>
                <c:pt idx="1422">
                  <c:v>1424</c:v>
                </c:pt>
                <c:pt idx="1423">
                  <c:v>1425</c:v>
                </c:pt>
                <c:pt idx="1424">
                  <c:v>1426</c:v>
                </c:pt>
                <c:pt idx="1425">
                  <c:v>1427</c:v>
                </c:pt>
                <c:pt idx="1426">
                  <c:v>1428</c:v>
                </c:pt>
                <c:pt idx="1427">
                  <c:v>1429</c:v>
                </c:pt>
                <c:pt idx="1428">
                  <c:v>1430</c:v>
                </c:pt>
                <c:pt idx="1429">
                  <c:v>1431</c:v>
                </c:pt>
                <c:pt idx="1430">
                  <c:v>1432</c:v>
                </c:pt>
                <c:pt idx="1431">
                  <c:v>1433</c:v>
                </c:pt>
                <c:pt idx="1432">
                  <c:v>1434</c:v>
                </c:pt>
                <c:pt idx="1433">
                  <c:v>1435</c:v>
                </c:pt>
                <c:pt idx="1434">
                  <c:v>1436</c:v>
                </c:pt>
                <c:pt idx="1435">
                  <c:v>1437</c:v>
                </c:pt>
                <c:pt idx="1436">
                  <c:v>1438</c:v>
                </c:pt>
                <c:pt idx="1437">
                  <c:v>1439</c:v>
                </c:pt>
                <c:pt idx="1438">
                  <c:v>1440</c:v>
                </c:pt>
                <c:pt idx="1439">
                  <c:v>1441</c:v>
                </c:pt>
                <c:pt idx="1440">
                  <c:v>1442</c:v>
                </c:pt>
                <c:pt idx="1441">
                  <c:v>1443</c:v>
                </c:pt>
                <c:pt idx="1442">
                  <c:v>1444</c:v>
                </c:pt>
                <c:pt idx="1443">
                  <c:v>1445</c:v>
                </c:pt>
                <c:pt idx="1444">
                  <c:v>1446</c:v>
                </c:pt>
                <c:pt idx="1445">
                  <c:v>1447</c:v>
                </c:pt>
                <c:pt idx="1446">
                  <c:v>1448</c:v>
                </c:pt>
                <c:pt idx="1447">
                  <c:v>1449</c:v>
                </c:pt>
                <c:pt idx="1448">
                  <c:v>1450</c:v>
                </c:pt>
                <c:pt idx="1449">
                  <c:v>1451</c:v>
                </c:pt>
                <c:pt idx="1450">
                  <c:v>1452</c:v>
                </c:pt>
                <c:pt idx="1451">
                  <c:v>1453</c:v>
                </c:pt>
                <c:pt idx="1452">
                  <c:v>1454</c:v>
                </c:pt>
                <c:pt idx="1453">
                  <c:v>1455</c:v>
                </c:pt>
                <c:pt idx="1454">
                  <c:v>1456</c:v>
                </c:pt>
                <c:pt idx="1455">
                  <c:v>1457</c:v>
                </c:pt>
                <c:pt idx="1456">
                  <c:v>1458</c:v>
                </c:pt>
                <c:pt idx="1457">
                  <c:v>1459</c:v>
                </c:pt>
                <c:pt idx="1458">
                  <c:v>1460</c:v>
                </c:pt>
                <c:pt idx="1459">
                  <c:v>1461</c:v>
                </c:pt>
                <c:pt idx="1460">
                  <c:v>1462</c:v>
                </c:pt>
                <c:pt idx="1461">
                  <c:v>1463</c:v>
                </c:pt>
                <c:pt idx="1462">
                  <c:v>1464</c:v>
                </c:pt>
                <c:pt idx="1463">
                  <c:v>1465</c:v>
                </c:pt>
                <c:pt idx="1464">
                  <c:v>1466</c:v>
                </c:pt>
                <c:pt idx="1465">
                  <c:v>1467</c:v>
                </c:pt>
                <c:pt idx="1466">
                  <c:v>1468</c:v>
                </c:pt>
                <c:pt idx="1467">
                  <c:v>1469</c:v>
                </c:pt>
                <c:pt idx="1468">
                  <c:v>1470</c:v>
                </c:pt>
                <c:pt idx="1469">
                  <c:v>1471</c:v>
                </c:pt>
                <c:pt idx="1470">
                  <c:v>1472</c:v>
                </c:pt>
                <c:pt idx="1471">
                  <c:v>1473</c:v>
                </c:pt>
                <c:pt idx="1472">
                  <c:v>1474</c:v>
                </c:pt>
                <c:pt idx="1473">
                  <c:v>1475</c:v>
                </c:pt>
                <c:pt idx="1474">
                  <c:v>1476</c:v>
                </c:pt>
                <c:pt idx="1475">
                  <c:v>1477</c:v>
                </c:pt>
                <c:pt idx="1476">
                  <c:v>1478</c:v>
                </c:pt>
                <c:pt idx="1477">
                  <c:v>1479</c:v>
                </c:pt>
                <c:pt idx="1478">
                  <c:v>1480</c:v>
                </c:pt>
                <c:pt idx="1479">
                  <c:v>1481</c:v>
                </c:pt>
                <c:pt idx="1480">
                  <c:v>1482</c:v>
                </c:pt>
                <c:pt idx="1481">
                  <c:v>1483</c:v>
                </c:pt>
                <c:pt idx="1482">
                  <c:v>1484</c:v>
                </c:pt>
                <c:pt idx="1483">
                  <c:v>1485</c:v>
                </c:pt>
                <c:pt idx="1484">
                  <c:v>1486</c:v>
                </c:pt>
                <c:pt idx="1485">
                  <c:v>1487</c:v>
                </c:pt>
                <c:pt idx="1486">
                  <c:v>1488</c:v>
                </c:pt>
                <c:pt idx="1487">
                  <c:v>1489</c:v>
                </c:pt>
                <c:pt idx="1488">
                  <c:v>1490</c:v>
                </c:pt>
                <c:pt idx="1489">
                  <c:v>1491</c:v>
                </c:pt>
                <c:pt idx="1490">
                  <c:v>1492</c:v>
                </c:pt>
                <c:pt idx="1491">
                  <c:v>1493</c:v>
                </c:pt>
                <c:pt idx="1492">
                  <c:v>1494</c:v>
                </c:pt>
                <c:pt idx="1493">
                  <c:v>1495</c:v>
                </c:pt>
                <c:pt idx="1494">
                  <c:v>1496</c:v>
                </c:pt>
                <c:pt idx="1495">
                  <c:v>1497</c:v>
                </c:pt>
                <c:pt idx="1496">
                  <c:v>1498</c:v>
                </c:pt>
                <c:pt idx="1497">
                  <c:v>1499</c:v>
                </c:pt>
                <c:pt idx="1498">
                  <c:v>1500</c:v>
                </c:pt>
                <c:pt idx="1499">
                  <c:v>1501</c:v>
                </c:pt>
                <c:pt idx="1500">
                  <c:v>1502</c:v>
                </c:pt>
                <c:pt idx="1501">
                  <c:v>1503</c:v>
                </c:pt>
                <c:pt idx="1502">
                  <c:v>1504</c:v>
                </c:pt>
                <c:pt idx="1503">
                  <c:v>1505</c:v>
                </c:pt>
                <c:pt idx="1504">
                  <c:v>1506</c:v>
                </c:pt>
                <c:pt idx="1505">
                  <c:v>1507</c:v>
                </c:pt>
                <c:pt idx="1506">
                  <c:v>1508</c:v>
                </c:pt>
                <c:pt idx="1507">
                  <c:v>1509</c:v>
                </c:pt>
                <c:pt idx="1508">
                  <c:v>1510</c:v>
                </c:pt>
                <c:pt idx="1509">
                  <c:v>1511</c:v>
                </c:pt>
                <c:pt idx="1510">
                  <c:v>1512</c:v>
                </c:pt>
                <c:pt idx="1511">
                  <c:v>1513</c:v>
                </c:pt>
                <c:pt idx="1512">
                  <c:v>1514</c:v>
                </c:pt>
                <c:pt idx="1513">
                  <c:v>1515</c:v>
                </c:pt>
                <c:pt idx="1514">
                  <c:v>1516</c:v>
                </c:pt>
                <c:pt idx="1515">
                  <c:v>1517</c:v>
                </c:pt>
                <c:pt idx="1516">
                  <c:v>1518</c:v>
                </c:pt>
                <c:pt idx="1517">
                  <c:v>1519</c:v>
                </c:pt>
                <c:pt idx="1518">
                  <c:v>1520</c:v>
                </c:pt>
                <c:pt idx="1519">
                  <c:v>1521</c:v>
                </c:pt>
                <c:pt idx="1520">
                  <c:v>1522</c:v>
                </c:pt>
                <c:pt idx="1521">
                  <c:v>1523</c:v>
                </c:pt>
                <c:pt idx="1522">
                  <c:v>1524</c:v>
                </c:pt>
                <c:pt idx="1523">
                  <c:v>1525</c:v>
                </c:pt>
                <c:pt idx="1524">
                  <c:v>1526</c:v>
                </c:pt>
                <c:pt idx="1525">
                  <c:v>1527</c:v>
                </c:pt>
                <c:pt idx="1526">
                  <c:v>1528</c:v>
                </c:pt>
                <c:pt idx="1527">
                  <c:v>1529</c:v>
                </c:pt>
                <c:pt idx="1528">
                  <c:v>1530</c:v>
                </c:pt>
                <c:pt idx="1529">
                  <c:v>1531</c:v>
                </c:pt>
                <c:pt idx="1530">
                  <c:v>1532</c:v>
                </c:pt>
                <c:pt idx="1531">
                  <c:v>1533</c:v>
                </c:pt>
                <c:pt idx="1532">
                  <c:v>1534</c:v>
                </c:pt>
                <c:pt idx="1533">
                  <c:v>1535</c:v>
                </c:pt>
                <c:pt idx="1534">
                  <c:v>1536</c:v>
                </c:pt>
                <c:pt idx="1535">
                  <c:v>1537</c:v>
                </c:pt>
                <c:pt idx="1536">
                  <c:v>1538</c:v>
                </c:pt>
                <c:pt idx="1537">
                  <c:v>1539</c:v>
                </c:pt>
                <c:pt idx="1538">
                  <c:v>1540</c:v>
                </c:pt>
                <c:pt idx="1539">
                  <c:v>1541</c:v>
                </c:pt>
                <c:pt idx="1540">
                  <c:v>1542</c:v>
                </c:pt>
                <c:pt idx="1541">
                  <c:v>1543</c:v>
                </c:pt>
                <c:pt idx="1542">
                  <c:v>1544</c:v>
                </c:pt>
                <c:pt idx="1543">
                  <c:v>1545</c:v>
                </c:pt>
                <c:pt idx="1544">
                  <c:v>1546</c:v>
                </c:pt>
                <c:pt idx="1545">
                  <c:v>1547</c:v>
                </c:pt>
                <c:pt idx="1546">
                  <c:v>1548</c:v>
                </c:pt>
                <c:pt idx="1547">
                  <c:v>1549</c:v>
                </c:pt>
                <c:pt idx="1548">
                  <c:v>1550</c:v>
                </c:pt>
                <c:pt idx="1549">
                  <c:v>1551</c:v>
                </c:pt>
                <c:pt idx="1550">
                  <c:v>1552</c:v>
                </c:pt>
                <c:pt idx="1551">
                  <c:v>1553</c:v>
                </c:pt>
                <c:pt idx="1552">
                  <c:v>1554</c:v>
                </c:pt>
                <c:pt idx="1553">
                  <c:v>1555</c:v>
                </c:pt>
                <c:pt idx="1554">
                  <c:v>1556</c:v>
                </c:pt>
                <c:pt idx="1555">
                  <c:v>1557</c:v>
                </c:pt>
                <c:pt idx="1556">
                  <c:v>1558</c:v>
                </c:pt>
                <c:pt idx="1557">
                  <c:v>1559</c:v>
                </c:pt>
                <c:pt idx="1558">
                  <c:v>1560</c:v>
                </c:pt>
                <c:pt idx="1559">
                  <c:v>1561</c:v>
                </c:pt>
                <c:pt idx="1560">
                  <c:v>1562</c:v>
                </c:pt>
                <c:pt idx="1561">
                  <c:v>1563</c:v>
                </c:pt>
                <c:pt idx="1562">
                  <c:v>1564</c:v>
                </c:pt>
                <c:pt idx="1563">
                  <c:v>1565</c:v>
                </c:pt>
                <c:pt idx="1564">
                  <c:v>1566</c:v>
                </c:pt>
                <c:pt idx="1565">
                  <c:v>1567</c:v>
                </c:pt>
                <c:pt idx="1566">
                  <c:v>1568</c:v>
                </c:pt>
                <c:pt idx="1567">
                  <c:v>1569</c:v>
                </c:pt>
                <c:pt idx="1568">
                  <c:v>1570</c:v>
                </c:pt>
                <c:pt idx="1569">
                  <c:v>1571</c:v>
                </c:pt>
                <c:pt idx="1570">
                  <c:v>1572</c:v>
                </c:pt>
                <c:pt idx="1571">
                  <c:v>1573</c:v>
                </c:pt>
                <c:pt idx="1572">
                  <c:v>1574</c:v>
                </c:pt>
                <c:pt idx="1573">
                  <c:v>1575</c:v>
                </c:pt>
                <c:pt idx="1574">
                  <c:v>1576</c:v>
                </c:pt>
                <c:pt idx="1575">
                  <c:v>1577</c:v>
                </c:pt>
                <c:pt idx="1576">
                  <c:v>1578</c:v>
                </c:pt>
                <c:pt idx="1577">
                  <c:v>1579</c:v>
                </c:pt>
                <c:pt idx="1578">
                  <c:v>1580</c:v>
                </c:pt>
                <c:pt idx="1579">
                  <c:v>1581</c:v>
                </c:pt>
                <c:pt idx="1580">
                  <c:v>1582</c:v>
                </c:pt>
                <c:pt idx="1581">
                  <c:v>1583</c:v>
                </c:pt>
                <c:pt idx="1582">
                  <c:v>1584</c:v>
                </c:pt>
                <c:pt idx="1583">
                  <c:v>1585</c:v>
                </c:pt>
                <c:pt idx="1584">
                  <c:v>1586</c:v>
                </c:pt>
                <c:pt idx="1585">
                  <c:v>1587</c:v>
                </c:pt>
                <c:pt idx="1586">
                  <c:v>1588</c:v>
                </c:pt>
                <c:pt idx="1587">
                  <c:v>1589</c:v>
                </c:pt>
                <c:pt idx="1588">
                  <c:v>1590</c:v>
                </c:pt>
                <c:pt idx="1589">
                  <c:v>1591</c:v>
                </c:pt>
                <c:pt idx="1590">
                  <c:v>1592</c:v>
                </c:pt>
                <c:pt idx="1591">
                  <c:v>1593</c:v>
                </c:pt>
                <c:pt idx="1592">
                  <c:v>1594</c:v>
                </c:pt>
                <c:pt idx="1593">
                  <c:v>1595</c:v>
                </c:pt>
                <c:pt idx="1594">
                  <c:v>1596</c:v>
                </c:pt>
                <c:pt idx="1595">
                  <c:v>1597</c:v>
                </c:pt>
                <c:pt idx="1596">
                  <c:v>1598</c:v>
                </c:pt>
                <c:pt idx="1597">
                  <c:v>1599</c:v>
                </c:pt>
                <c:pt idx="1598">
                  <c:v>1600</c:v>
                </c:pt>
                <c:pt idx="1599">
                  <c:v>1601</c:v>
                </c:pt>
                <c:pt idx="1600">
                  <c:v>1602</c:v>
                </c:pt>
                <c:pt idx="1601">
                  <c:v>1603</c:v>
                </c:pt>
                <c:pt idx="1602">
                  <c:v>1604</c:v>
                </c:pt>
                <c:pt idx="1603">
                  <c:v>1605</c:v>
                </c:pt>
                <c:pt idx="1604">
                  <c:v>1606</c:v>
                </c:pt>
                <c:pt idx="1605">
                  <c:v>1607</c:v>
                </c:pt>
                <c:pt idx="1606">
                  <c:v>1608</c:v>
                </c:pt>
                <c:pt idx="1607">
                  <c:v>1609</c:v>
                </c:pt>
                <c:pt idx="1608">
                  <c:v>1610</c:v>
                </c:pt>
                <c:pt idx="1609">
                  <c:v>1611</c:v>
                </c:pt>
                <c:pt idx="1610">
                  <c:v>1612</c:v>
                </c:pt>
                <c:pt idx="1611">
                  <c:v>1613</c:v>
                </c:pt>
                <c:pt idx="1612">
                  <c:v>1614</c:v>
                </c:pt>
                <c:pt idx="1613">
                  <c:v>1615</c:v>
                </c:pt>
                <c:pt idx="1614">
                  <c:v>1616</c:v>
                </c:pt>
                <c:pt idx="1615">
                  <c:v>1617</c:v>
                </c:pt>
                <c:pt idx="1616">
                  <c:v>1618</c:v>
                </c:pt>
                <c:pt idx="1617">
                  <c:v>1619</c:v>
                </c:pt>
                <c:pt idx="1618">
                  <c:v>1620</c:v>
                </c:pt>
                <c:pt idx="1619">
                  <c:v>1621</c:v>
                </c:pt>
                <c:pt idx="1620">
                  <c:v>1622</c:v>
                </c:pt>
                <c:pt idx="1621">
                  <c:v>1623</c:v>
                </c:pt>
                <c:pt idx="1622">
                  <c:v>1624</c:v>
                </c:pt>
                <c:pt idx="1623">
                  <c:v>1625</c:v>
                </c:pt>
                <c:pt idx="1624">
                  <c:v>1626</c:v>
                </c:pt>
                <c:pt idx="1625">
                  <c:v>1627</c:v>
                </c:pt>
                <c:pt idx="1626">
                  <c:v>1628</c:v>
                </c:pt>
                <c:pt idx="1627">
                  <c:v>1629</c:v>
                </c:pt>
                <c:pt idx="1628">
                  <c:v>1630</c:v>
                </c:pt>
                <c:pt idx="1629">
                  <c:v>1631</c:v>
                </c:pt>
                <c:pt idx="1630">
                  <c:v>1632</c:v>
                </c:pt>
                <c:pt idx="1631">
                  <c:v>1633</c:v>
                </c:pt>
                <c:pt idx="1632">
                  <c:v>1634</c:v>
                </c:pt>
                <c:pt idx="1633">
                  <c:v>1635</c:v>
                </c:pt>
                <c:pt idx="1634">
                  <c:v>1636</c:v>
                </c:pt>
                <c:pt idx="1635">
                  <c:v>1637</c:v>
                </c:pt>
                <c:pt idx="1636">
                  <c:v>1638</c:v>
                </c:pt>
                <c:pt idx="1637">
                  <c:v>1639</c:v>
                </c:pt>
                <c:pt idx="1638">
                  <c:v>1640</c:v>
                </c:pt>
                <c:pt idx="1639">
                  <c:v>1641</c:v>
                </c:pt>
                <c:pt idx="1640">
                  <c:v>1642</c:v>
                </c:pt>
                <c:pt idx="1641">
                  <c:v>1643</c:v>
                </c:pt>
                <c:pt idx="1642">
                  <c:v>1644</c:v>
                </c:pt>
                <c:pt idx="1643">
                  <c:v>1645</c:v>
                </c:pt>
                <c:pt idx="1644">
                  <c:v>1646</c:v>
                </c:pt>
                <c:pt idx="1645">
                  <c:v>1647</c:v>
                </c:pt>
                <c:pt idx="1646">
                  <c:v>1648</c:v>
                </c:pt>
                <c:pt idx="1647">
                  <c:v>1649</c:v>
                </c:pt>
                <c:pt idx="1648">
                  <c:v>1650</c:v>
                </c:pt>
                <c:pt idx="1649">
                  <c:v>1651</c:v>
                </c:pt>
                <c:pt idx="1650">
                  <c:v>1652</c:v>
                </c:pt>
                <c:pt idx="1651">
                  <c:v>1653</c:v>
                </c:pt>
                <c:pt idx="1652">
                  <c:v>1654</c:v>
                </c:pt>
                <c:pt idx="1653">
                  <c:v>1655</c:v>
                </c:pt>
                <c:pt idx="1654">
                  <c:v>1656</c:v>
                </c:pt>
                <c:pt idx="1655">
                  <c:v>1657</c:v>
                </c:pt>
                <c:pt idx="1656">
                  <c:v>1658</c:v>
                </c:pt>
                <c:pt idx="1657">
                  <c:v>1659</c:v>
                </c:pt>
                <c:pt idx="1658">
                  <c:v>1660</c:v>
                </c:pt>
                <c:pt idx="1659">
                  <c:v>1661</c:v>
                </c:pt>
                <c:pt idx="1660">
                  <c:v>1662</c:v>
                </c:pt>
                <c:pt idx="1661">
                  <c:v>1663</c:v>
                </c:pt>
                <c:pt idx="1662">
                  <c:v>1664</c:v>
                </c:pt>
                <c:pt idx="1663">
                  <c:v>1665</c:v>
                </c:pt>
                <c:pt idx="1664">
                  <c:v>1666</c:v>
                </c:pt>
                <c:pt idx="1665">
                  <c:v>1667</c:v>
                </c:pt>
                <c:pt idx="1666">
                  <c:v>1668</c:v>
                </c:pt>
                <c:pt idx="1667">
                  <c:v>1669</c:v>
                </c:pt>
                <c:pt idx="1668">
                  <c:v>1670</c:v>
                </c:pt>
                <c:pt idx="1669">
                  <c:v>1671</c:v>
                </c:pt>
                <c:pt idx="1670">
                  <c:v>1672</c:v>
                </c:pt>
                <c:pt idx="1671">
                  <c:v>1673</c:v>
                </c:pt>
                <c:pt idx="1672">
                  <c:v>1674</c:v>
                </c:pt>
                <c:pt idx="1673">
                  <c:v>1675</c:v>
                </c:pt>
                <c:pt idx="1674">
                  <c:v>1676</c:v>
                </c:pt>
                <c:pt idx="1675">
                  <c:v>1677</c:v>
                </c:pt>
                <c:pt idx="1676">
                  <c:v>1678</c:v>
                </c:pt>
                <c:pt idx="1677">
                  <c:v>1679</c:v>
                </c:pt>
                <c:pt idx="1678">
                  <c:v>1680</c:v>
                </c:pt>
                <c:pt idx="1679">
                  <c:v>1681</c:v>
                </c:pt>
                <c:pt idx="1680">
                  <c:v>1682</c:v>
                </c:pt>
                <c:pt idx="1681">
                  <c:v>1683</c:v>
                </c:pt>
                <c:pt idx="1682">
                  <c:v>1684</c:v>
                </c:pt>
                <c:pt idx="1683">
                  <c:v>1685</c:v>
                </c:pt>
                <c:pt idx="1684">
                  <c:v>1686</c:v>
                </c:pt>
                <c:pt idx="1685">
                  <c:v>1687</c:v>
                </c:pt>
                <c:pt idx="1686">
                  <c:v>1688</c:v>
                </c:pt>
                <c:pt idx="1687">
                  <c:v>1689</c:v>
                </c:pt>
                <c:pt idx="1688">
                  <c:v>1690</c:v>
                </c:pt>
              </c:numCache>
            </c:numRef>
          </c:xVal>
          <c:yVal>
            <c:numRef>
              <c:f>Main!$FM$3:$FM$1691</c:f>
              <c:numCache>
                <c:formatCode>0%</c:formatCode>
                <c:ptCount val="16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3.5000000000000003E-2</c:v>
                </c:pt>
                <c:pt idx="257">
                  <c:v>3.5000000000000003E-2</c:v>
                </c:pt>
                <c:pt idx="258">
                  <c:v>3.5000000000000003E-2</c:v>
                </c:pt>
                <c:pt idx="259">
                  <c:v>3.5000000000000003E-2</c:v>
                </c:pt>
                <c:pt idx="260">
                  <c:v>3.5000000000000003E-2</c:v>
                </c:pt>
                <c:pt idx="261">
                  <c:v>3.5000000000000003E-2</c:v>
                </c:pt>
                <c:pt idx="262">
                  <c:v>3.5000000000000003E-2</c:v>
                </c:pt>
                <c:pt idx="263">
                  <c:v>3.5000000000000003E-2</c:v>
                </c:pt>
                <c:pt idx="264">
                  <c:v>3.5000000000000003E-2</c:v>
                </c:pt>
                <c:pt idx="265">
                  <c:v>3.5000000000000003E-2</c:v>
                </c:pt>
                <c:pt idx="266">
                  <c:v>3.5000000000000003E-2</c:v>
                </c:pt>
                <c:pt idx="267">
                  <c:v>3.5000000000000003E-2</c:v>
                </c:pt>
                <c:pt idx="268">
                  <c:v>3.5000000000000003E-2</c:v>
                </c:pt>
                <c:pt idx="269">
                  <c:v>3.5000000000000003E-2</c:v>
                </c:pt>
                <c:pt idx="270">
                  <c:v>3.5000000000000003E-2</c:v>
                </c:pt>
                <c:pt idx="271">
                  <c:v>3.5000000000000003E-2</c:v>
                </c:pt>
                <c:pt idx="272">
                  <c:v>3.5000000000000003E-2</c:v>
                </c:pt>
                <c:pt idx="273">
                  <c:v>3.5000000000000003E-2</c:v>
                </c:pt>
                <c:pt idx="274">
                  <c:v>3.5000000000000003E-2</c:v>
                </c:pt>
                <c:pt idx="275">
                  <c:v>3.5000000000000003E-2</c:v>
                </c:pt>
                <c:pt idx="276">
                  <c:v>3.5000000000000003E-2</c:v>
                </c:pt>
                <c:pt idx="277">
                  <c:v>3.5000000000000003E-2</c:v>
                </c:pt>
                <c:pt idx="278">
                  <c:v>3.5000000000000003E-2</c:v>
                </c:pt>
                <c:pt idx="279">
                  <c:v>3.5000000000000003E-2</c:v>
                </c:pt>
                <c:pt idx="280">
                  <c:v>3.5000000000000003E-2</c:v>
                </c:pt>
                <c:pt idx="281">
                  <c:v>3.5000000000000003E-2</c:v>
                </c:pt>
                <c:pt idx="282">
                  <c:v>3.5000000000000003E-2</c:v>
                </c:pt>
                <c:pt idx="283">
                  <c:v>3.5000000000000003E-2</c:v>
                </c:pt>
                <c:pt idx="284">
                  <c:v>3.5000000000000003E-2</c:v>
                </c:pt>
                <c:pt idx="285">
                  <c:v>3.5000000000000003E-2</c:v>
                </c:pt>
                <c:pt idx="286">
                  <c:v>3.5000000000000003E-2</c:v>
                </c:pt>
                <c:pt idx="287">
                  <c:v>3.5000000000000003E-2</c:v>
                </c:pt>
                <c:pt idx="288">
                  <c:v>3.5000000000000003E-2</c:v>
                </c:pt>
                <c:pt idx="289">
                  <c:v>3.5000000000000003E-2</c:v>
                </c:pt>
                <c:pt idx="290">
                  <c:v>3.5000000000000003E-2</c:v>
                </c:pt>
                <c:pt idx="291">
                  <c:v>3.5000000000000003E-2</c:v>
                </c:pt>
                <c:pt idx="292">
                  <c:v>3.5000000000000003E-2</c:v>
                </c:pt>
                <c:pt idx="293">
                  <c:v>3.5000000000000003E-2</c:v>
                </c:pt>
                <c:pt idx="294">
                  <c:v>3.5000000000000003E-2</c:v>
                </c:pt>
                <c:pt idx="295">
                  <c:v>3.5000000000000003E-2</c:v>
                </c:pt>
                <c:pt idx="296">
                  <c:v>3.5000000000000003E-2</c:v>
                </c:pt>
                <c:pt idx="297">
                  <c:v>3.5000000000000003E-2</c:v>
                </c:pt>
                <c:pt idx="298">
                  <c:v>3.5000000000000003E-2</c:v>
                </c:pt>
                <c:pt idx="299">
                  <c:v>3.5000000000000003E-2</c:v>
                </c:pt>
                <c:pt idx="300">
                  <c:v>3.5000000000000003E-2</c:v>
                </c:pt>
                <c:pt idx="301">
                  <c:v>3.5000000000000003E-2</c:v>
                </c:pt>
                <c:pt idx="302">
                  <c:v>3.5000000000000003E-2</c:v>
                </c:pt>
                <c:pt idx="303">
                  <c:v>3.5000000000000003E-2</c:v>
                </c:pt>
                <c:pt idx="304">
                  <c:v>3.5000000000000003E-2</c:v>
                </c:pt>
                <c:pt idx="305">
                  <c:v>2.0875000000000001E-2</c:v>
                </c:pt>
                <c:pt idx="306">
                  <c:v>2.0875000000000001E-2</c:v>
                </c:pt>
                <c:pt idx="307">
                  <c:v>2.0875000000000001E-2</c:v>
                </c:pt>
                <c:pt idx="308">
                  <c:v>2.0875000000000001E-2</c:v>
                </c:pt>
                <c:pt idx="309">
                  <c:v>2.0875000000000001E-2</c:v>
                </c:pt>
                <c:pt idx="310">
                  <c:v>2.0875000000000001E-2</c:v>
                </c:pt>
                <c:pt idx="311">
                  <c:v>2.0875000000000001E-2</c:v>
                </c:pt>
                <c:pt idx="312">
                  <c:v>2.0875000000000001E-2</c:v>
                </c:pt>
                <c:pt idx="313">
                  <c:v>2.0875000000000001E-2</c:v>
                </c:pt>
                <c:pt idx="314">
                  <c:v>2.0875000000000001E-2</c:v>
                </c:pt>
                <c:pt idx="315">
                  <c:v>2.0875000000000001E-2</c:v>
                </c:pt>
                <c:pt idx="316">
                  <c:v>2.0875000000000001E-2</c:v>
                </c:pt>
                <c:pt idx="317">
                  <c:v>2.0875000000000001E-2</c:v>
                </c:pt>
                <c:pt idx="318">
                  <c:v>2.0875000000000001E-2</c:v>
                </c:pt>
                <c:pt idx="319">
                  <c:v>2.0875000000000001E-2</c:v>
                </c:pt>
                <c:pt idx="320">
                  <c:v>2.0875000000000001E-2</c:v>
                </c:pt>
                <c:pt idx="321">
                  <c:v>2.0875000000000001E-2</c:v>
                </c:pt>
                <c:pt idx="322">
                  <c:v>2.0875000000000001E-2</c:v>
                </c:pt>
                <c:pt idx="323">
                  <c:v>2.0875000000000001E-2</c:v>
                </c:pt>
                <c:pt idx="324">
                  <c:v>2.0875000000000001E-2</c:v>
                </c:pt>
                <c:pt idx="325">
                  <c:v>2.0875000000000001E-2</c:v>
                </c:pt>
                <c:pt idx="326">
                  <c:v>2.0875000000000001E-2</c:v>
                </c:pt>
                <c:pt idx="327">
                  <c:v>2.0875000000000001E-2</c:v>
                </c:pt>
                <c:pt idx="328">
                  <c:v>2.0875000000000001E-2</c:v>
                </c:pt>
                <c:pt idx="329">
                  <c:v>3.9166666666666669E-2</c:v>
                </c:pt>
                <c:pt idx="330">
                  <c:v>3.9166666666666669E-2</c:v>
                </c:pt>
                <c:pt idx="331">
                  <c:v>3.9166666666666669E-2</c:v>
                </c:pt>
                <c:pt idx="332">
                  <c:v>2.5125000000000001E-2</c:v>
                </c:pt>
                <c:pt idx="333">
                  <c:v>2.5125000000000001E-2</c:v>
                </c:pt>
                <c:pt idx="334">
                  <c:v>2.5125000000000001E-2</c:v>
                </c:pt>
                <c:pt idx="335">
                  <c:v>2.5125000000000001E-2</c:v>
                </c:pt>
                <c:pt idx="336">
                  <c:v>2.5125000000000001E-2</c:v>
                </c:pt>
                <c:pt idx="337">
                  <c:v>6.483333333333334E-2</c:v>
                </c:pt>
                <c:pt idx="338">
                  <c:v>6.483333333333334E-2</c:v>
                </c:pt>
                <c:pt idx="339">
                  <c:v>6.483333333333334E-2</c:v>
                </c:pt>
                <c:pt idx="340">
                  <c:v>6.483333333333334E-2</c:v>
                </c:pt>
                <c:pt idx="341">
                  <c:v>6.483333333333334E-2</c:v>
                </c:pt>
                <c:pt idx="342">
                  <c:v>6.483333333333334E-2</c:v>
                </c:pt>
                <c:pt idx="343">
                  <c:v>6.483333333333334E-2</c:v>
                </c:pt>
                <c:pt idx="344">
                  <c:v>6.483333333333334E-2</c:v>
                </c:pt>
                <c:pt idx="345">
                  <c:v>6.483333333333334E-2</c:v>
                </c:pt>
                <c:pt idx="346">
                  <c:v>6.483333333333334E-2</c:v>
                </c:pt>
                <c:pt idx="347">
                  <c:v>3.3875000000000002E-2</c:v>
                </c:pt>
                <c:pt idx="348">
                  <c:v>3.3875000000000002E-2</c:v>
                </c:pt>
                <c:pt idx="349">
                  <c:v>3.3875000000000002E-2</c:v>
                </c:pt>
                <c:pt idx="350">
                  <c:v>3.3875000000000002E-2</c:v>
                </c:pt>
                <c:pt idx="351">
                  <c:v>3.3875000000000002E-2</c:v>
                </c:pt>
                <c:pt idx="352">
                  <c:v>3.3875000000000002E-2</c:v>
                </c:pt>
                <c:pt idx="353">
                  <c:v>8.5625000000000007E-2</c:v>
                </c:pt>
                <c:pt idx="354">
                  <c:v>2.7833333333333335E-2</c:v>
                </c:pt>
                <c:pt idx="355">
                  <c:v>2.7833333333333335E-2</c:v>
                </c:pt>
                <c:pt idx="356">
                  <c:v>2.7833333333333335E-2</c:v>
                </c:pt>
                <c:pt idx="357">
                  <c:v>2.7833333333333335E-2</c:v>
                </c:pt>
                <c:pt idx="358">
                  <c:v>2.7833333333333335E-2</c:v>
                </c:pt>
                <c:pt idx="359">
                  <c:v>2.7833333333333335E-2</c:v>
                </c:pt>
                <c:pt idx="360">
                  <c:v>2.7833333333333335E-2</c:v>
                </c:pt>
                <c:pt idx="361">
                  <c:v>2.7833333333333335E-2</c:v>
                </c:pt>
                <c:pt idx="362">
                  <c:v>2.7833333333333335E-2</c:v>
                </c:pt>
                <c:pt idx="363">
                  <c:v>2.7833333333333335E-2</c:v>
                </c:pt>
                <c:pt idx="364">
                  <c:v>2.7833333333333335E-2</c:v>
                </c:pt>
                <c:pt idx="365">
                  <c:v>2.7833333333333335E-2</c:v>
                </c:pt>
                <c:pt idx="366">
                  <c:v>2.7833333333333335E-2</c:v>
                </c:pt>
                <c:pt idx="367">
                  <c:v>2.7833333333333335E-2</c:v>
                </c:pt>
                <c:pt idx="368">
                  <c:v>2.7833333333333335E-2</c:v>
                </c:pt>
                <c:pt idx="369">
                  <c:v>2.7833333333333335E-2</c:v>
                </c:pt>
                <c:pt idx="370">
                  <c:v>2.7833333333333335E-2</c:v>
                </c:pt>
                <c:pt idx="371">
                  <c:v>2.7833333333333335E-2</c:v>
                </c:pt>
                <c:pt idx="372">
                  <c:v>2.7833333333333335E-2</c:v>
                </c:pt>
                <c:pt idx="373">
                  <c:v>2.7833333333333335E-2</c:v>
                </c:pt>
                <c:pt idx="374">
                  <c:v>2.7833333333333335E-2</c:v>
                </c:pt>
                <c:pt idx="375">
                  <c:v>2.7833333333333335E-2</c:v>
                </c:pt>
                <c:pt idx="376">
                  <c:v>2.7833333333333335E-2</c:v>
                </c:pt>
                <c:pt idx="377">
                  <c:v>2.7833333333333335E-2</c:v>
                </c:pt>
                <c:pt idx="378">
                  <c:v>2.7833333333333335E-2</c:v>
                </c:pt>
                <c:pt idx="379">
                  <c:v>2.7833333333333335E-2</c:v>
                </c:pt>
                <c:pt idx="380">
                  <c:v>2.7833333333333335E-2</c:v>
                </c:pt>
                <c:pt idx="381">
                  <c:v>3.6291666666666667E-2</c:v>
                </c:pt>
                <c:pt idx="382">
                  <c:v>3.6291666666666667E-2</c:v>
                </c:pt>
                <c:pt idx="383">
                  <c:v>3.6291666666666667E-2</c:v>
                </c:pt>
                <c:pt idx="384">
                  <c:v>3.6291666666666667E-2</c:v>
                </c:pt>
                <c:pt idx="385">
                  <c:v>3.6291666666666667E-2</c:v>
                </c:pt>
                <c:pt idx="386">
                  <c:v>3.6291666666666667E-2</c:v>
                </c:pt>
                <c:pt idx="387">
                  <c:v>3.6291666666666667E-2</c:v>
                </c:pt>
                <c:pt idx="388">
                  <c:v>3.6291666666666667E-2</c:v>
                </c:pt>
                <c:pt idx="389">
                  <c:v>3.6291666666666667E-2</c:v>
                </c:pt>
                <c:pt idx="390">
                  <c:v>3.6291666666666667E-2</c:v>
                </c:pt>
                <c:pt idx="391">
                  <c:v>3.6291666666666667E-2</c:v>
                </c:pt>
                <c:pt idx="392">
                  <c:v>3.6291666666666667E-2</c:v>
                </c:pt>
                <c:pt idx="393">
                  <c:v>3.6291666666666667E-2</c:v>
                </c:pt>
                <c:pt idx="394">
                  <c:v>3.6291666666666667E-2</c:v>
                </c:pt>
                <c:pt idx="395">
                  <c:v>3.6291666666666667E-2</c:v>
                </c:pt>
                <c:pt idx="396">
                  <c:v>3.6291666666666667E-2</c:v>
                </c:pt>
                <c:pt idx="397">
                  <c:v>3.6291666666666667E-2</c:v>
                </c:pt>
                <c:pt idx="398">
                  <c:v>3.6291666666666667E-2</c:v>
                </c:pt>
                <c:pt idx="399">
                  <c:v>3.6291666666666667E-2</c:v>
                </c:pt>
                <c:pt idx="400">
                  <c:v>3.6291666666666667E-2</c:v>
                </c:pt>
                <c:pt idx="401">
                  <c:v>3.6291666666666667E-2</c:v>
                </c:pt>
                <c:pt idx="402">
                  <c:v>3.6291666666666667E-2</c:v>
                </c:pt>
                <c:pt idx="403">
                  <c:v>3.6291666666666667E-2</c:v>
                </c:pt>
                <c:pt idx="404">
                  <c:v>3.6291666666666667E-2</c:v>
                </c:pt>
                <c:pt idx="405">
                  <c:v>3.6291666666666667E-2</c:v>
                </c:pt>
                <c:pt idx="406">
                  <c:v>3.6291666666666667E-2</c:v>
                </c:pt>
                <c:pt idx="407">
                  <c:v>1.1541666666666667E-2</c:v>
                </c:pt>
                <c:pt idx="408">
                  <c:v>1.1541666666666667E-2</c:v>
                </c:pt>
                <c:pt idx="409">
                  <c:v>1.1541666666666667E-2</c:v>
                </c:pt>
                <c:pt idx="410">
                  <c:v>1.1541666666666667E-2</c:v>
                </c:pt>
                <c:pt idx="411">
                  <c:v>1.1541666666666667E-2</c:v>
                </c:pt>
                <c:pt idx="412">
                  <c:v>3.3000000000000002E-2</c:v>
                </c:pt>
                <c:pt idx="413">
                  <c:v>3.3000000000000002E-2</c:v>
                </c:pt>
                <c:pt idx="414">
                  <c:v>3.3000000000000002E-2</c:v>
                </c:pt>
                <c:pt idx="415">
                  <c:v>3.3000000000000002E-2</c:v>
                </c:pt>
                <c:pt idx="416">
                  <c:v>3.3000000000000002E-2</c:v>
                </c:pt>
                <c:pt idx="417">
                  <c:v>3.3000000000000002E-2</c:v>
                </c:pt>
                <c:pt idx="418">
                  <c:v>3.3000000000000002E-2</c:v>
                </c:pt>
                <c:pt idx="419">
                  <c:v>3.3000000000000002E-2</c:v>
                </c:pt>
                <c:pt idx="420">
                  <c:v>3.3000000000000002E-2</c:v>
                </c:pt>
                <c:pt idx="421">
                  <c:v>3.3000000000000002E-2</c:v>
                </c:pt>
                <c:pt idx="422">
                  <c:v>3.3000000000000002E-2</c:v>
                </c:pt>
                <c:pt idx="423">
                  <c:v>3.3000000000000002E-2</c:v>
                </c:pt>
                <c:pt idx="424">
                  <c:v>3.3000000000000002E-2</c:v>
                </c:pt>
                <c:pt idx="425">
                  <c:v>3.3000000000000002E-2</c:v>
                </c:pt>
                <c:pt idx="426">
                  <c:v>3.3000000000000002E-2</c:v>
                </c:pt>
                <c:pt idx="427">
                  <c:v>3.3000000000000002E-2</c:v>
                </c:pt>
                <c:pt idx="428">
                  <c:v>3.3000000000000002E-2</c:v>
                </c:pt>
                <c:pt idx="429">
                  <c:v>3.3000000000000002E-2</c:v>
                </c:pt>
                <c:pt idx="430">
                  <c:v>3.3000000000000002E-2</c:v>
                </c:pt>
                <c:pt idx="431">
                  <c:v>3.3000000000000002E-2</c:v>
                </c:pt>
                <c:pt idx="432">
                  <c:v>3.3000000000000002E-2</c:v>
                </c:pt>
                <c:pt idx="433">
                  <c:v>3.3000000000000002E-2</c:v>
                </c:pt>
                <c:pt idx="434">
                  <c:v>1.6250000000000001E-2</c:v>
                </c:pt>
                <c:pt idx="435">
                  <c:v>1.6250000000000001E-2</c:v>
                </c:pt>
                <c:pt idx="436">
                  <c:v>1.6250000000000001E-2</c:v>
                </c:pt>
                <c:pt idx="437">
                  <c:v>1.6250000000000001E-2</c:v>
                </c:pt>
                <c:pt idx="438">
                  <c:v>1.6250000000000001E-2</c:v>
                </c:pt>
                <c:pt idx="439">
                  <c:v>1.6250000000000001E-2</c:v>
                </c:pt>
                <c:pt idx="440">
                  <c:v>1.6250000000000001E-2</c:v>
                </c:pt>
                <c:pt idx="441">
                  <c:v>2.2291666666666668E-2</c:v>
                </c:pt>
                <c:pt idx="442">
                  <c:v>2.2291666666666668E-2</c:v>
                </c:pt>
                <c:pt idx="443">
                  <c:v>2.2291666666666668E-2</c:v>
                </c:pt>
                <c:pt idx="444">
                  <c:v>2.2291666666666668E-2</c:v>
                </c:pt>
                <c:pt idx="445">
                  <c:v>3.7499999999999999E-3</c:v>
                </c:pt>
                <c:pt idx="446">
                  <c:v>3.7499999999999999E-3</c:v>
                </c:pt>
                <c:pt idx="447">
                  <c:v>3.7499999999999999E-3</c:v>
                </c:pt>
                <c:pt idx="448">
                  <c:v>3.7499999999999999E-3</c:v>
                </c:pt>
                <c:pt idx="449">
                  <c:v>3.7499999999999999E-3</c:v>
                </c:pt>
                <c:pt idx="450">
                  <c:v>3.7499999999999999E-3</c:v>
                </c:pt>
                <c:pt idx="451">
                  <c:v>3.7499999999999999E-3</c:v>
                </c:pt>
                <c:pt idx="452">
                  <c:v>3.7499999999999999E-3</c:v>
                </c:pt>
                <c:pt idx="453">
                  <c:v>3.7499999999999999E-3</c:v>
                </c:pt>
                <c:pt idx="454">
                  <c:v>3.7499999999999999E-3</c:v>
                </c:pt>
                <c:pt idx="455">
                  <c:v>3.7499999999999999E-3</c:v>
                </c:pt>
                <c:pt idx="456">
                  <c:v>3.7499999999999999E-3</c:v>
                </c:pt>
                <c:pt idx="457">
                  <c:v>3.7499999999999999E-3</c:v>
                </c:pt>
                <c:pt idx="458">
                  <c:v>-1.8958333333333334E-2</c:v>
                </c:pt>
                <c:pt idx="459">
                  <c:v>-1.8958333333333334E-2</c:v>
                </c:pt>
                <c:pt idx="460">
                  <c:v>-1.8958333333333334E-2</c:v>
                </c:pt>
                <c:pt idx="461">
                  <c:v>-1.8958333333333334E-2</c:v>
                </c:pt>
                <c:pt idx="462">
                  <c:v>-2.6749999999999999E-2</c:v>
                </c:pt>
                <c:pt idx="463">
                  <c:v>-2.6749999999999999E-2</c:v>
                </c:pt>
                <c:pt idx="464">
                  <c:v>-2.6749999999999999E-2</c:v>
                </c:pt>
                <c:pt idx="465">
                  <c:v>-2.6749999999999999E-2</c:v>
                </c:pt>
                <c:pt idx="466">
                  <c:v>-2.6749999999999999E-2</c:v>
                </c:pt>
                <c:pt idx="467">
                  <c:v>-2.6749999999999999E-2</c:v>
                </c:pt>
                <c:pt idx="468">
                  <c:v>-2.6749999999999999E-2</c:v>
                </c:pt>
                <c:pt idx="469">
                  <c:v>-2.6749999999999999E-2</c:v>
                </c:pt>
                <c:pt idx="470">
                  <c:v>-2.6749999999999999E-2</c:v>
                </c:pt>
                <c:pt idx="471">
                  <c:v>-2.6791666666666665E-2</c:v>
                </c:pt>
                <c:pt idx="472">
                  <c:v>-2.6791666666666665E-2</c:v>
                </c:pt>
                <c:pt idx="473">
                  <c:v>-2.6791666666666665E-2</c:v>
                </c:pt>
                <c:pt idx="474">
                  <c:v>-2.6791666666666665E-2</c:v>
                </c:pt>
                <c:pt idx="475">
                  <c:v>-2.6791666666666665E-2</c:v>
                </c:pt>
                <c:pt idx="476">
                  <c:v>-2.6791666666666665E-2</c:v>
                </c:pt>
                <c:pt idx="477">
                  <c:v>7.7916666666666664E-3</c:v>
                </c:pt>
                <c:pt idx="478">
                  <c:v>7.7916666666666664E-3</c:v>
                </c:pt>
                <c:pt idx="479">
                  <c:v>7.7916666666666664E-3</c:v>
                </c:pt>
                <c:pt idx="480">
                  <c:v>7.7916666666666664E-3</c:v>
                </c:pt>
                <c:pt idx="481">
                  <c:v>7.7916666666666664E-3</c:v>
                </c:pt>
                <c:pt idx="482">
                  <c:v>7.7916666666666664E-3</c:v>
                </c:pt>
                <c:pt idx="483">
                  <c:v>7.7916666666666664E-3</c:v>
                </c:pt>
                <c:pt idx="484">
                  <c:v>7.7916666666666664E-3</c:v>
                </c:pt>
                <c:pt idx="485">
                  <c:v>4.3916666666666666E-2</c:v>
                </c:pt>
                <c:pt idx="486">
                  <c:v>4.3916666666666666E-2</c:v>
                </c:pt>
                <c:pt idx="487">
                  <c:v>6.2875E-2</c:v>
                </c:pt>
                <c:pt idx="488">
                  <c:v>6.2875E-2</c:v>
                </c:pt>
                <c:pt idx="489">
                  <c:v>6.2875E-2</c:v>
                </c:pt>
                <c:pt idx="490">
                  <c:v>6.2875E-2</c:v>
                </c:pt>
                <c:pt idx="491">
                  <c:v>6.9416666666666668E-2</c:v>
                </c:pt>
                <c:pt idx="492">
                  <c:v>6.470833333333334E-2</c:v>
                </c:pt>
                <c:pt idx="493">
                  <c:v>6.470833333333334E-2</c:v>
                </c:pt>
                <c:pt idx="494">
                  <c:v>6.470833333333334E-2</c:v>
                </c:pt>
                <c:pt idx="495">
                  <c:v>6.470833333333334E-2</c:v>
                </c:pt>
                <c:pt idx="496">
                  <c:v>6.470833333333334E-2</c:v>
                </c:pt>
                <c:pt idx="497">
                  <c:v>6.470833333333334E-2</c:v>
                </c:pt>
                <c:pt idx="498">
                  <c:v>6.7089583333333341E-2</c:v>
                </c:pt>
                <c:pt idx="499">
                  <c:v>6.8270833333333336E-2</c:v>
                </c:pt>
                <c:pt idx="500">
                  <c:v>7.2224999999999998E-2</c:v>
                </c:pt>
                <c:pt idx="501">
                  <c:v>6.7149999999999987E-2</c:v>
                </c:pt>
                <c:pt idx="502">
                  <c:v>6.4712499999999992E-2</c:v>
                </c:pt>
                <c:pt idx="503">
                  <c:v>6.5218749999999992E-2</c:v>
                </c:pt>
                <c:pt idx="504">
                  <c:v>6.7149999999999987E-2</c:v>
                </c:pt>
                <c:pt idx="505">
                  <c:v>7.3781249999999993E-2</c:v>
                </c:pt>
                <c:pt idx="506">
                  <c:v>7.1349999999999997E-2</c:v>
                </c:pt>
                <c:pt idx="507">
                  <c:v>7.8181249999999994E-2</c:v>
                </c:pt>
                <c:pt idx="508">
                  <c:v>7.5168749999999993E-2</c:v>
                </c:pt>
                <c:pt idx="509">
                  <c:v>0.12479791666666668</c:v>
                </c:pt>
                <c:pt idx="510">
                  <c:v>0.12345416666666667</c:v>
                </c:pt>
                <c:pt idx="511">
                  <c:v>7.7856249999999988E-2</c:v>
                </c:pt>
                <c:pt idx="512">
                  <c:v>7.4193749999999989E-2</c:v>
                </c:pt>
                <c:pt idx="513">
                  <c:v>7.5631249999999997E-2</c:v>
                </c:pt>
                <c:pt idx="514">
                  <c:v>7.2587499999999999E-2</c:v>
                </c:pt>
                <c:pt idx="515">
                  <c:v>7.2512499999999994E-2</c:v>
                </c:pt>
                <c:pt idx="516">
                  <c:v>7.5737499999999999E-2</c:v>
                </c:pt>
                <c:pt idx="517">
                  <c:v>7.3068749999999988E-2</c:v>
                </c:pt>
                <c:pt idx="518">
                  <c:v>6.9781249999999989E-2</c:v>
                </c:pt>
                <c:pt idx="519">
                  <c:v>6.9724999999999995E-2</c:v>
                </c:pt>
                <c:pt idx="520">
                  <c:v>7.0131249999999992E-2</c:v>
                </c:pt>
                <c:pt idx="521">
                  <c:v>6.9974999999999996E-2</c:v>
                </c:pt>
                <c:pt idx="522">
                  <c:v>9.8302083333333332E-2</c:v>
                </c:pt>
                <c:pt idx="523">
                  <c:v>0.10386458333333333</c:v>
                </c:pt>
                <c:pt idx="524">
                  <c:v>0.10180208333333333</c:v>
                </c:pt>
                <c:pt idx="525">
                  <c:v>9.6864583333333337E-2</c:v>
                </c:pt>
                <c:pt idx="526">
                  <c:v>0.10172083333333333</c:v>
                </c:pt>
                <c:pt idx="527">
                  <c:v>9.9889583333333337E-2</c:v>
                </c:pt>
                <c:pt idx="528">
                  <c:v>0.10207708333333333</c:v>
                </c:pt>
                <c:pt idx="529">
                  <c:v>0.10548333333333333</c:v>
                </c:pt>
                <c:pt idx="530">
                  <c:v>0.10514583333333333</c:v>
                </c:pt>
                <c:pt idx="531">
                  <c:v>8.7535416666666657E-2</c:v>
                </c:pt>
                <c:pt idx="532">
                  <c:v>8.2579166666666662E-2</c:v>
                </c:pt>
                <c:pt idx="533">
                  <c:v>7.8766666666666665E-2</c:v>
                </c:pt>
                <c:pt idx="534">
                  <c:v>7.784166666666667E-2</c:v>
                </c:pt>
                <c:pt idx="535">
                  <c:v>7.8429166666666661E-2</c:v>
                </c:pt>
                <c:pt idx="536">
                  <c:v>7.7379166666666666E-2</c:v>
                </c:pt>
                <c:pt idx="537">
                  <c:v>1.8947916666666665E-2</c:v>
                </c:pt>
                <c:pt idx="538">
                  <c:v>2.1060416666666668E-2</c:v>
                </c:pt>
                <c:pt idx="539">
                  <c:v>1.5360416666666668E-2</c:v>
                </c:pt>
                <c:pt idx="540">
                  <c:v>1.8847916666666666E-2</c:v>
                </c:pt>
                <c:pt idx="541">
                  <c:v>2.1141666666666666E-2</c:v>
                </c:pt>
                <c:pt idx="542">
                  <c:v>1.9210416666666667E-2</c:v>
                </c:pt>
                <c:pt idx="543">
                  <c:v>1.2779166666666668E-2</c:v>
                </c:pt>
                <c:pt idx="544">
                  <c:v>-6.8958333333333371E-4</c:v>
                </c:pt>
                <c:pt idx="545">
                  <c:v>3.3979166666666637E-3</c:v>
                </c:pt>
                <c:pt idx="546">
                  <c:v>-1.158958333333333E-2</c:v>
                </c:pt>
                <c:pt idx="547">
                  <c:v>-1.3077083333333333E-2</c:v>
                </c:pt>
                <c:pt idx="548">
                  <c:v>-1.1752083333333333E-2</c:v>
                </c:pt>
                <c:pt idx="549">
                  <c:v>-5.6395833333333367E-3</c:v>
                </c:pt>
                <c:pt idx="550">
                  <c:v>-9.0833333333333356E-3</c:v>
                </c:pt>
                <c:pt idx="551">
                  <c:v>1.4144793367902461E-2</c:v>
                </c:pt>
                <c:pt idx="552">
                  <c:v>1.3882293367902462E-2</c:v>
                </c:pt>
                <c:pt idx="553">
                  <c:v>1.7669793367902462E-2</c:v>
                </c:pt>
                <c:pt idx="554">
                  <c:v>4.6713543367902462E-2</c:v>
                </c:pt>
                <c:pt idx="555">
                  <c:v>4.4069793367902454E-2</c:v>
                </c:pt>
                <c:pt idx="556">
                  <c:v>4.3182293367902455E-2</c:v>
                </c:pt>
                <c:pt idx="557">
                  <c:v>4.748541836790246E-2</c:v>
                </c:pt>
                <c:pt idx="558">
                  <c:v>4.9257293367902459E-2</c:v>
                </c:pt>
                <c:pt idx="559">
                  <c:v>4.9388543367902459E-2</c:v>
                </c:pt>
                <c:pt idx="560">
                  <c:v>3.2882293367902465E-2</c:v>
                </c:pt>
                <c:pt idx="561">
                  <c:v>3.3407293367902463E-2</c:v>
                </c:pt>
                <c:pt idx="562">
                  <c:v>2.7931125782940797E-2</c:v>
                </c:pt>
                <c:pt idx="563">
                  <c:v>3.09873757829408E-2</c:v>
                </c:pt>
                <c:pt idx="564">
                  <c:v>2.52873757829408E-2</c:v>
                </c:pt>
                <c:pt idx="565">
                  <c:v>3.0418625782940797E-2</c:v>
                </c:pt>
                <c:pt idx="566">
                  <c:v>3.48311257829408E-2</c:v>
                </c:pt>
                <c:pt idx="567">
                  <c:v>3.5756125782940795E-2</c:v>
                </c:pt>
                <c:pt idx="568">
                  <c:v>4.2418625782940797E-2</c:v>
                </c:pt>
                <c:pt idx="569">
                  <c:v>3.6212375782940801E-2</c:v>
                </c:pt>
                <c:pt idx="570">
                  <c:v>3.97436257829408E-2</c:v>
                </c:pt>
                <c:pt idx="571">
                  <c:v>4.1849875782940797E-2</c:v>
                </c:pt>
                <c:pt idx="572">
                  <c:v>4.3949875782940795E-2</c:v>
                </c:pt>
                <c:pt idx="573">
                  <c:v>4.5074875782940796E-2</c:v>
                </c:pt>
                <c:pt idx="574">
                  <c:v>4.7324875782940798E-2</c:v>
                </c:pt>
                <c:pt idx="575">
                  <c:v>7.7647792449607456E-2</c:v>
                </c:pt>
                <c:pt idx="576">
                  <c:v>7.8816542449607466E-2</c:v>
                </c:pt>
                <c:pt idx="577">
                  <c:v>7.659779244960746E-2</c:v>
                </c:pt>
                <c:pt idx="578">
                  <c:v>7.2291542449607463E-2</c:v>
                </c:pt>
                <c:pt idx="579">
                  <c:v>7.0626952944796539E-2</c:v>
                </c:pt>
                <c:pt idx="580">
                  <c:v>6.7483202944796539E-2</c:v>
                </c:pt>
                <c:pt idx="581">
                  <c:v>9.4758202944796532E-2</c:v>
                </c:pt>
                <c:pt idx="582">
                  <c:v>0.10035195294479653</c:v>
                </c:pt>
                <c:pt idx="583">
                  <c:v>9.9561113218075925E-2</c:v>
                </c:pt>
                <c:pt idx="584">
                  <c:v>9.6691624982334037E-2</c:v>
                </c:pt>
                <c:pt idx="585">
                  <c:v>9.9047874982334042E-2</c:v>
                </c:pt>
                <c:pt idx="586">
                  <c:v>0.10148537498233404</c:v>
                </c:pt>
                <c:pt idx="587">
                  <c:v>0.10222287498233404</c:v>
                </c:pt>
                <c:pt idx="588">
                  <c:v>0.10190412498233405</c:v>
                </c:pt>
                <c:pt idx="589">
                  <c:v>0.10499162498233404</c:v>
                </c:pt>
                <c:pt idx="590">
                  <c:v>0.10306037498233404</c:v>
                </c:pt>
                <c:pt idx="591">
                  <c:v>0.10157912498233404</c:v>
                </c:pt>
                <c:pt idx="592">
                  <c:v>0.10409370831566739</c:v>
                </c:pt>
                <c:pt idx="593">
                  <c:v>0.10189370831566738</c:v>
                </c:pt>
                <c:pt idx="594">
                  <c:v>0.10526245831566738</c:v>
                </c:pt>
                <c:pt idx="595">
                  <c:v>0.10573745831566739</c:v>
                </c:pt>
                <c:pt idx="596">
                  <c:v>0.10503120831566738</c:v>
                </c:pt>
                <c:pt idx="597">
                  <c:v>0.12283954164900071</c:v>
                </c:pt>
                <c:pt idx="598">
                  <c:v>0.11122912498233403</c:v>
                </c:pt>
                <c:pt idx="599">
                  <c:v>9.7781208315667376E-2</c:v>
                </c:pt>
                <c:pt idx="600">
                  <c:v>9.7974958315667382E-2</c:v>
                </c:pt>
                <c:pt idx="601">
                  <c:v>0.10011245831566738</c:v>
                </c:pt>
                <c:pt idx="602">
                  <c:v>0.10254995831566738</c:v>
                </c:pt>
                <c:pt idx="603">
                  <c:v>0.10222915638268101</c:v>
                </c:pt>
                <c:pt idx="604">
                  <c:v>0.10318540638268102</c:v>
                </c:pt>
                <c:pt idx="605">
                  <c:v>0.11054764832930845</c:v>
                </c:pt>
                <c:pt idx="606">
                  <c:v>0.11122264832930846</c:v>
                </c:pt>
                <c:pt idx="607">
                  <c:v>0.10698818153665893</c:v>
                </c:pt>
                <c:pt idx="608">
                  <c:v>0.10671318153665893</c:v>
                </c:pt>
                <c:pt idx="609">
                  <c:v>0.10383193153665893</c:v>
                </c:pt>
                <c:pt idx="610">
                  <c:v>0.10402568153665893</c:v>
                </c:pt>
                <c:pt idx="611">
                  <c:v>0.10705693153665893</c:v>
                </c:pt>
                <c:pt idx="612">
                  <c:v>0.10718818153665893</c:v>
                </c:pt>
                <c:pt idx="613">
                  <c:v>0.10627568153665894</c:v>
                </c:pt>
                <c:pt idx="614">
                  <c:v>0.10665068153665894</c:v>
                </c:pt>
                <c:pt idx="615">
                  <c:v>0.14138401486999225</c:v>
                </c:pt>
                <c:pt idx="616">
                  <c:v>0.14543401486999225</c:v>
                </c:pt>
                <c:pt idx="617">
                  <c:v>0.14222151486999227</c:v>
                </c:pt>
                <c:pt idx="618">
                  <c:v>0.14256526486999224</c:v>
                </c:pt>
                <c:pt idx="619">
                  <c:v>0.14084366098386758</c:v>
                </c:pt>
                <c:pt idx="620">
                  <c:v>0.13950616098386759</c:v>
                </c:pt>
                <c:pt idx="621">
                  <c:v>0.13565616098386757</c:v>
                </c:pt>
                <c:pt idx="622">
                  <c:v>0.13438741098386758</c:v>
                </c:pt>
                <c:pt idx="623">
                  <c:v>0.13523741098386757</c:v>
                </c:pt>
                <c:pt idx="624">
                  <c:v>0.13324366098386758</c:v>
                </c:pt>
                <c:pt idx="625">
                  <c:v>0.13534991098386759</c:v>
                </c:pt>
                <c:pt idx="626">
                  <c:v>0.13343116098386759</c:v>
                </c:pt>
                <c:pt idx="627">
                  <c:v>0.13697491098386758</c:v>
                </c:pt>
                <c:pt idx="628">
                  <c:v>0.13172491098386757</c:v>
                </c:pt>
                <c:pt idx="629">
                  <c:v>0.13363741098386758</c:v>
                </c:pt>
                <c:pt idx="630">
                  <c:v>0.13613741098386758</c:v>
                </c:pt>
                <c:pt idx="631">
                  <c:v>0.13573116098386759</c:v>
                </c:pt>
                <c:pt idx="632">
                  <c:v>0.1383124109838676</c:v>
                </c:pt>
                <c:pt idx="633">
                  <c:v>0.1381686609838676</c:v>
                </c:pt>
                <c:pt idx="634">
                  <c:v>0.13895616098386759</c:v>
                </c:pt>
                <c:pt idx="635">
                  <c:v>0.14077491098386757</c:v>
                </c:pt>
                <c:pt idx="636">
                  <c:v>0.14233116098386758</c:v>
                </c:pt>
                <c:pt idx="637">
                  <c:v>0.1401042740754809</c:v>
                </c:pt>
                <c:pt idx="638">
                  <c:v>0.13932302407548092</c:v>
                </c:pt>
                <c:pt idx="639">
                  <c:v>0.14438552407548091</c:v>
                </c:pt>
                <c:pt idx="640">
                  <c:v>0.1492855240754809</c:v>
                </c:pt>
                <c:pt idx="641">
                  <c:v>0.14902927407548092</c:v>
                </c:pt>
                <c:pt idx="642">
                  <c:v>0.14479177407548091</c:v>
                </c:pt>
                <c:pt idx="643">
                  <c:v>0.1451417740754809</c:v>
                </c:pt>
                <c:pt idx="644">
                  <c:v>0.14041052407548091</c:v>
                </c:pt>
                <c:pt idx="645">
                  <c:v>0.14679177407548091</c:v>
                </c:pt>
                <c:pt idx="646">
                  <c:v>0.1464980240754809</c:v>
                </c:pt>
                <c:pt idx="647">
                  <c:v>0.1457355240754809</c:v>
                </c:pt>
                <c:pt idx="648">
                  <c:v>0.15192307745148786</c:v>
                </c:pt>
                <c:pt idx="649">
                  <c:v>0.15037307745148787</c:v>
                </c:pt>
                <c:pt idx="650">
                  <c:v>0.15271409533987926</c:v>
                </c:pt>
                <c:pt idx="651">
                  <c:v>0.15471706283958467</c:v>
                </c:pt>
                <c:pt idx="652">
                  <c:v>0.15044831283958465</c:v>
                </c:pt>
                <c:pt idx="653">
                  <c:v>0.171269146172918</c:v>
                </c:pt>
                <c:pt idx="654">
                  <c:v>0.20366758262643736</c:v>
                </c:pt>
                <c:pt idx="655">
                  <c:v>0.20372383262643734</c:v>
                </c:pt>
                <c:pt idx="656">
                  <c:v>0.20213008262643734</c:v>
                </c:pt>
                <c:pt idx="657">
                  <c:v>0.20214883262643735</c:v>
                </c:pt>
                <c:pt idx="658">
                  <c:v>0.20544883262643734</c:v>
                </c:pt>
                <c:pt idx="659">
                  <c:v>0.20953633262643734</c:v>
                </c:pt>
                <c:pt idx="660">
                  <c:v>0.20814883262643735</c:v>
                </c:pt>
                <c:pt idx="661">
                  <c:v>0.20644258262643736</c:v>
                </c:pt>
                <c:pt idx="662">
                  <c:v>0.20550508262643735</c:v>
                </c:pt>
                <c:pt idx="663">
                  <c:v>0.20348008262643735</c:v>
                </c:pt>
                <c:pt idx="664">
                  <c:v>0.20303008262643735</c:v>
                </c:pt>
                <c:pt idx="665">
                  <c:v>0.20355508262643734</c:v>
                </c:pt>
                <c:pt idx="666">
                  <c:v>0.20062383262643735</c:v>
                </c:pt>
                <c:pt idx="667">
                  <c:v>0.20513008262643734</c:v>
                </c:pt>
                <c:pt idx="668">
                  <c:v>0.20194593705037603</c:v>
                </c:pt>
                <c:pt idx="669">
                  <c:v>0.15420218705037603</c:v>
                </c:pt>
                <c:pt idx="670">
                  <c:v>0.14484593705037602</c:v>
                </c:pt>
                <c:pt idx="671">
                  <c:v>0.13447093705037602</c:v>
                </c:pt>
                <c:pt idx="672">
                  <c:v>0.13330843705037601</c:v>
                </c:pt>
                <c:pt idx="673">
                  <c:v>0.13430218705037603</c:v>
                </c:pt>
                <c:pt idx="674">
                  <c:v>0.13398343705037602</c:v>
                </c:pt>
                <c:pt idx="675">
                  <c:v>0.13260218705037602</c:v>
                </c:pt>
                <c:pt idx="676">
                  <c:v>0.13626468705037603</c:v>
                </c:pt>
                <c:pt idx="677">
                  <c:v>0.13306468705037602</c:v>
                </c:pt>
                <c:pt idx="678">
                  <c:v>0.12870843705037602</c:v>
                </c:pt>
                <c:pt idx="679">
                  <c:v>0.12345218705037603</c:v>
                </c:pt>
                <c:pt idx="680">
                  <c:v>0.12733343705037603</c:v>
                </c:pt>
                <c:pt idx="681">
                  <c:v>0.12418343705037602</c:v>
                </c:pt>
                <c:pt idx="682">
                  <c:v>0.12779593705037601</c:v>
                </c:pt>
                <c:pt idx="683">
                  <c:v>0.12720843705037602</c:v>
                </c:pt>
                <c:pt idx="684">
                  <c:v>0.12281468705037601</c:v>
                </c:pt>
                <c:pt idx="685">
                  <c:v>0.12553343705037601</c:v>
                </c:pt>
                <c:pt idx="686">
                  <c:v>0.12780843705037601</c:v>
                </c:pt>
                <c:pt idx="687">
                  <c:v>0.12728968705037602</c:v>
                </c:pt>
                <c:pt idx="688">
                  <c:v>0.14466885371704269</c:v>
                </c:pt>
                <c:pt idx="689">
                  <c:v>0.14402180156319722</c:v>
                </c:pt>
                <c:pt idx="690">
                  <c:v>0.14352481042282356</c:v>
                </c:pt>
                <c:pt idx="691">
                  <c:v>0.14367481042282357</c:v>
                </c:pt>
                <c:pt idx="692">
                  <c:v>0.14401231042282356</c:v>
                </c:pt>
                <c:pt idx="693">
                  <c:v>0.14202481042282356</c:v>
                </c:pt>
                <c:pt idx="694">
                  <c:v>0.14498731042282356</c:v>
                </c:pt>
                <c:pt idx="695">
                  <c:v>0.14500606042282355</c:v>
                </c:pt>
                <c:pt idx="696">
                  <c:v>0.14551231042282356</c:v>
                </c:pt>
                <c:pt idx="697">
                  <c:v>0.12931231042282357</c:v>
                </c:pt>
                <c:pt idx="698">
                  <c:v>0.13581231042282355</c:v>
                </c:pt>
                <c:pt idx="699">
                  <c:v>0.13761231042282357</c:v>
                </c:pt>
                <c:pt idx="700">
                  <c:v>0.13829356042282356</c:v>
                </c:pt>
                <c:pt idx="701">
                  <c:v>0.14508106042282357</c:v>
                </c:pt>
                <c:pt idx="702">
                  <c:v>0.1394022846581067</c:v>
                </c:pt>
                <c:pt idx="703">
                  <c:v>0.14143353465810671</c:v>
                </c:pt>
                <c:pt idx="704">
                  <c:v>0.14010853465810669</c:v>
                </c:pt>
                <c:pt idx="705">
                  <c:v>0.14585228465810671</c:v>
                </c:pt>
                <c:pt idx="706">
                  <c:v>0.14642343186055015</c:v>
                </c:pt>
                <c:pt idx="707">
                  <c:v>0.14427343186055014</c:v>
                </c:pt>
                <c:pt idx="708">
                  <c:v>0.14613593186055013</c:v>
                </c:pt>
                <c:pt idx="709">
                  <c:v>0.14344218186055013</c:v>
                </c:pt>
                <c:pt idx="710">
                  <c:v>0.14239843186055015</c:v>
                </c:pt>
                <c:pt idx="711">
                  <c:v>0.13510468186055014</c:v>
                </c:pt>
                <c:pt idx="712">
                  <c:v>0.13563593186055015</c:v>
                </c:pt>
                <c:pt idx="713">
                  <c:v>0.13860468186055014</c:v>
                </c:pt>
                <c:pt idx="714">
                  <c:v>0.14652968186055015</c:v>
                </c:pt>
                <c:pt idx="715">
                  <c:v>0.14392343186055015</c:v>
                </c:pt>
                <c:pt idx="716">
                  <c:v>0.14710468186055015</c:v>
                </c:pt>
                <c:pt idx="717">
                  <c:v>0.14502343186055014</c:v>
                </c:pt>
                <c:pt idx="718">
                  <c:v>0.14351093186055014</c:v>
                </c:pt>
                <c:pt idx="719">
                  <c:v>0.14484843186055013</c:v>
                </c:pt>
                <c:pt idx="720">
                  <c:v>0.14307343186055013</c:v>
                </c:pt>
                <c:pt idx="721">
                  <c:v>0.14473593186055014</c:v>
                </c:pt>
                <c:pt idx="722">
                  <c:v>0.14369843186055015</c:v>
                </c:pt>
                <c:pt idx="723">
                  <c:v>0.15108593186055014</c:v>
                </c:pt>
                <c:pt idx="724">
                  <c:v>0.14952968186055016</c:v>
                </c:pt>
                <c:pt idx="725">
                  <c:v>0.11407343186055013</c:v>
                </c:pt>
                <c:pt idx="726">
                  <c:v>0.14835676519388347</c:v>
                </c:pt>
                <c:pt idx="727">
                  <c:v>0.14876293829777659</c:v>
                </c:pt>
                <c:pt idx="728">
                  <c:v>0.14818168829777659</c:v>
                </c:pt>
                <c:pt idx="729">
                  <c:v>0.14808793829777658</c:v>
                </c:pt>
                <c:pt idx="730">
                  <c:v>0.15010043829777658</c:v>
                </c:pt>
                <c:pt idx="731">
                  <c:v>0.15151293829777659</c:v>
                </c:pt>
                <c:pt idx="732">
                  <c:v>0.1521316882977766</c:v>
                </c:pt>
                <c:pt idx="733">
                  <c:v>0.15335043829777659</c:v>
                </c:pt>
                <c:pt idx="734">
                  <c:v>0.15183793829777659</c:v>
                </c:pt>
                <c:pt idx="735">
                  <c:v>0.13677543829777658</c:v>
                </c:pt>
                <c:pt idx="736">
                  <c:v>0.13950043829777659</c:v>
                </c:pt>
                <c:pt idx="737">
                  <c:v>0.14138168829777659</c:v>
                </c:pt>
                <c:pt idx="738">
                  <c:v>0.14617543829777657</c:v>
                </c:pt>
                <c:pt idx="739">
                  <c:v>0.14911918829777657</c:v>
                </c:pt>
                <c:pt idx="740">
                  <c:v>0.14710043829777658</c:v>
                </c:pt>
                <c:pt idx="741">
                  <c:v>0.15543793829777658</c:v>
                </c:pt>
                <c:pt idx="742">
                  <c:v>0.15805668829777658</c:v>
                </c:pt>
                <c:pt idx="743">
                  <c:v>0.15941918829777657</c:v>
                </c:pt>
                <c:pt idx="744">
                  <c:v>0.16175563534222992</c:v>
                </c:pt>
                <c:pt idx="745">
                  <c:v>0.1606889908690245</c:v>
                </c:pt>
                <c:pt idx="746">
                  <c:v>0.16134524086902449</c:v>
                </c:pt>
                <c:pt idx="747">
                  <c:v>0.15903899086902448</c:v>
                </c:pt>
                <c:pt idx="748">
                  <c:v>0.15963899086902447</c:v>
                </c:pt>
                <c:pt idx="749">
                  <c:v>0.15903899086902448</c:v>
                </c:pt>
                <c:pt idx="750">
                  <c:v>0.15676182410223233</c:v>
                </c:pt>
                <c:pt idx="751">
                  <c:v>9.7684740768898992E-2</c:v>
                </c:pt>
                <c:pt idx="752">
                  <c:v>9.6053490768898991E-2</c:v>
                </c:pt>
                <c:pt idx="753">
                  <c:v>6.8947240768898993E-2</c:v>
                </c:pt>
                <c:pt idx="754">
                  <c:v>7.0447240768898994E-2</c:v>
                </c:pt>
                <c:pt idx="755">
                  <c:v>6.8403490768898983E-2</c:v>
                </c:pt>
                <c:pt idx="756">
                  <c:v>6.7615990768898987E-2</c:v>
                </c:pt>
                <c:pt idx="757">
                  <c:v>6.0415990768898989E-2</c:v>
                </c:pt>
                <c:pt idx="758">
                  <c:v>5.2415654492824731E-2</c:v>
                </c:pt>
                <c:pt idx="759">
                  <c:v>5.1753154492824735E-2</c:v>
                </c:pt>
                <c:pt idx="760">
                  <c:v>5.0546904492824729E-2</c:v>
                </c:pt>
                <c:pt idx="761">
                  <c:v>4.089690449282473E-2</c:v>
                </c:pt>
                <c:pt idx="762">
                  <c:v>3.4059404492824727E-2</c:v>
                </c:pt>
                <c:pt idx="763">
                  <c:v>3.1590654492824728E-2</c:v>
                </c:pt>
                <c:pt idx="764">
                  <c:v>2.9378154492824729E-2</c:v>
                </c:pt>
                <c:pt idx="765">
                  <c:v>3.365315449282473E-2</c:v>
                </c:pt>
                <c:pt idx="766">
                  <c:v>2.9121904492824723E-2</c:v>
                </c:pt>
                <c:pt idx="767">
                  <c:v>2.8509404492824728E-2</c:v>
                </c:pt>
                <c:pt idx="768">
                  <c:v>2.4853154492824728E-2</c:v>
                </c:pt>
                <c:pt idx="769">
                  <c:v>2.8446904492824734E-2</c:v>
                </c:pt>
                <c:pt idx="770">
                  <c:v>2.7515654492824726E-2</c:v>
                </c:pt>
                <c:pt idx="771">
                  <c:v>4.6307321159491412E-2</c:v>
                </c:pt>
                <c:pt idx="772">
                  <c:v>4.9701071159491413E-2</c:v>
                </c:pt>
                <c:pt idx="773">
                  <c:v>5.2357321159491418E-2</c:v>
                </c:pt>
                <c:pt idx="774">
                  <c:v>4.9344821159491403E-2</c:v>
                </c:pt>
                <c:pt idx="775">
                  <c:v>4.960107115949141E-2</c:v>
                </c:pt>
                <c:pt idx="776">
                  <c:v>5.060732115949141E-2</c:v>
                </c:pt>
                <c:pt idx="777">
                  <c:v>3.8319821159491403E-2</c:v>
                </c:pt>
                <c:pt idx="778">
                  <c:v>4.2844821159491397E-2</c:v>
                </c:pt>
                <c:pt idx="779">
                  <c:v>4.6376071159491397E-2</c:v>
                </c:pt>
                <c:pt idx="780">
                  <c:v>4.2732321159491396E-2</c:v>
                </c:pt>
                <c:pt idx="781">
                  <c:v>4.4219821159491392E-2</c:v>
                </c:pt>
                <c:pt idx="782">
                  <c:v>4.8676071159491401E-2</c:v>
                </c:pt>
                <c:pt idx="783">
                  <c:v>5.2807321159491397E-2</c:v>
                </c:pt>
                <c:pt idx="784">
                  <c:v>5.3732321159491399E-2</c:v>
                </c:pt>
                <c:pt idx="785">
                  <c:v>5.5843166025821581E-2</c:v>
                </c:pt>
                <c:pt idx="786">
                  <c:v>5.3369651760295914E-2</c:v>
                </c:pt>
                <c:pt idx="787">
                  <c:v>5.9245919306279538E-2</c:v>
                </c:pt>
                <c:pt idx="788">
                  <c:v>5.9545919306279532E-2</c:v>
                </c:pt>
                <c:pt idx="789">
                  <c:v>5.9770919306279535E-2</c:v>
                </c:pt>
                <c:pt idx="790">
                  <c:v>5.9845919306279541E-2</c:v>
                </c:pt>
                <c:pt idx="791">
                  <c:v>5.7095919306279538E-2</c:v>
                </c:pt>
                <c:pt idx="792">
                  <c:v>5.9239669306279531E-2</c:v>
                </c:pt>
                <c:pt idx="793">
                  <c:v>6.0414669306279534E-2</c:v>
                </c:pt>
                <c:pt idx="794">
                  <c:v>6.6077169306279535E-2</c:v>
                </c:pt>
                <c:pt idx="795">
                  <c:v>6.9669942695349554E-2</c:v>
                </c:pt>
                <c:pt idx="796">
                  <c:v>7.2782442695349558E-2</c:v>
                </c:pt>
                <c:pt idx="797">
                  <c:v>7.1846051269743402E-2</c:v>
                </c:pt>
                <c:pt idx="798">
                  <c:v>7.1452301269743404E-2</c:v>
                </c:pt>
                <c:pt idx="799">
                  <c:v>6.7908551269743406E-2</c:v>
                </c:pt>
                <c:pt idx="800">
                  <c:v>7.1758551269743398E-2</c:v>
                </c:pt>
                <c:pt idx="801">
                  <c:v>7.7127301269743404E-2</c:v>
                </c:pt>
                <c:pt idx="802">
                  <c:v>8.6371051269743399E-2</c:v>
                </c:pt>
                <c:pt idx="803">
                  <c:v>9.0546051269743411E-2</c:v>
                </c:pt>
                <c:pt idx="804">
                  <c:v>8.8199525766458772E-2</c:v>
                </c:pt>
                <c:pt idx="805">
                  <c:v>8.4937025766458771E-2</c:v>
                </c:pt>
                <c:pt idx="806">
                  <c:v>8.1937025766458768E-2</c:v>
                </c:pt>
                <c:pt idx="807">
                  <c:v>8.0137025766458758E-2</c:v>
                </c:pt>
                <c:pt idx="808">
                  <c:v>7.8974525766458775E-2</c:v>
                </c:pt>
                <c:pt idx="809">
                  <c:v>7.6968275766458774E-2</c:v>
                </c:pt>
                <c:pt idx="810">
                  <c:v>7.8974525766458775E-2</c:v>
                </c:pt>
                <c:pt idx="811">
                  <c:v>8.0924525766458782E-2</c:v>
                </c:pt>
                <c:pt idx="812">
                  <c:v>8.3380775766458776E-2</c:v>
                </c:pt>
                <c:pt idx="813">
                  <c:v>8.326827576645876E-2</c:v>
                </c:pt>
                <c:pt idx="814">
                  <c:v>8.4843275766458781E-2</c:v>
                </c:pt>
                <c:pt idx="815">
                  <c:v>8.4918275766458773E-2</c:v>
                </c:pt>
                <c:pt idx="816">
                  <c:v>9.4957859099792111E-2</c:v>
                </c:pt>
                <c:pt idx="817">
                  <c:v>0.10159119243312545</c:v>
                </c:pt>
                <c:pt idx="818">
                  <c:v>9.3003692433125451E-2</c:v>
                </c:pt>
                <c:pt idx="819">
                  <c:v>9.6428692433125435E-2</c:v>
                </c:pt>
                <c:pt idx="820">
                  <c:v>0.1028262372797826</c:v>
                </c:pt>
                <c:pt idx="821">
                  <c:v>0.1014387372797826</c:v>
                </c:pt>
                <c:pt idx="822">
                  <c:v>8.8113737279782597E-2</c:v>
                </c:pt>
                <c:pt idx="823">
                  <c:v>8.6013737279782593E-2</c:v>
                </c:pt>
                <c:pt idx="824">
                  <c:v>8.9863737279782613E-2</c:v>
                </c:pt>
                <c:pt idx="825">
                  <c:v>9.3576237279782593E-2</c:v>
                </c:pt>
                <c:pt idx="826">
                  <c:v>9.0388737279782597E-2</c:v>
                </c:pt>
                <c:pt idx="827">
                  <c:v>9.2782487279782597E-2</c:v>
                </c:pt>
                <c:pt idx="828">
                  <c:v>8.5513737279782592E-2</c:v>
                </c:pt>
                <c:pt idx="829">
                  <c:v>8.0576237279782595E-2</c:v>
                </c:pt>
                <c:pt idx="830">
                  <c:v>7.9426237279782611E-2</c:v>
                </c:pt>
                <c:pt idx="831">
                  <c:v>8.2488737279782592E-2</c:v>
                </c:pt>
                <c:pt idx="832">
                  <c:v>7.3669987279782606E-2</c:v>
                </c:pt>
                <c:pt idx="833">
                  <c:v>6.4888737279782602E-2</c:v>
                </c:pt>
                <c:pt idx="834">
                  <c:v>6.2807487279782595E-2</c:v>
                </c:pt>
                <c:pt idx="835">
                  <c:v>6.6232487279782593E-2</c:v>
                </c:pt>
                <c:pt idx="836">
                  <c:v>6.8988737279782594E-2</c:v>
                </c:pt>
                <c:pt idx="837">
                  <c:v>7.1663737279782605E-2</c:v>
                </c:pt>
                <c:pt idx="838">
                  <c:v>8.0138737279782588E-2</c:v>
                </c:pt>
                <c:pt idx="839">
                  <c:v>7.5916804463257603E-2</c:v>
                </c:pt>
                <c:pt idx="840">
                  <c:v>7.7416804463257591E-2</c:v>
                </c:pt>
                <c:pt idx="841">
                  <c:v>7.7491804463257583E-2</c:v>
                </c:pt>
                <c:pt idx="842">
                  <c:v>7.2366804463257578E-2</c:v>
                </c:pt>
                <c:pt idx="843">
                  <c:v>7.0223054463257592E-2</c:v>
                </c:pt>
                <c:pt idx="844">
                  <c:v>6.8416804463257597E-2</c:v>
                </c:pt>
                <c:pt idx="845">
                  <c:v>6.8548054463257582E-2</c:v>
                </c:pt>
                <c:pt idx="846">
                  <c:v>7.2998054463257592E-2</c:v>
                </c:pt>
                <c:pt idx="847">
                  <c:v>7.2273054463257588E-2</c:v>
                </c:pt>
                <c:pt idx="848">
                  <c:v>7.2498054463257577E-2</c:v>
                </c:pt>
                <c:pt idx="849">
                  <c:v>7.2166804463257586E-2</c:v>
                </c:pt>
                <c:pt idx="850">
                  <c:v>7.6492015428486854E-2</c:v>
                </c:pt>
                <c:pt idx="851">
                  <c:v>7.6567015428486859E-2</c:v>
                </c:pt>
                <c:pt idx="852">
                  <c:v>8.0167015428486865E-2</c:v>
                </c:pt>
                <c:pt idx="853">
                  <c:v>7.9923265428486864E-2</c:v>
                </c:pt>
                <c:pt idx="854">
                  <c:v>8.0073265428486862E-2</c:v>
                </c:pt>
                <c:pt idx="855">
                  <c:v>8.1160765428486867E-2</c:v>
                </c:pt>
                <c:pt idx="856">
                  <c:v>8.6442015428486868E-2</c:v>
                </c:pt>
                <c:pt idx="857">
                  <c:v>8.4754875614285699E-2</c:v>
                </c:pt>
                <c:pt idx="858">
                  <c:v>8.2367375614285698E-2</c:v>
                </c:pt>
                <c:pt idx="859">
                  <c:v>7.9698625614285701E-2</c:v>
                </c:pt>
                <c:pt idx="860">
                  <c:v>8.5468483384234489E-2</c:v>
                </c:pt>
                <c:pt idx="861">
                  <c:v>9.57059833842345E-2</c:v>
                </c:pt>
                <c:pt idx="862">
                  <c:v>0.10009348338423449</c:v>
                </c:pt>
                <c:pt idx="863">
                  <c:v>0.10106223338423449</c:v>
                </c:pt>
                <c:pt idx="864">
                  <c:v>9.9317336705090242E-2</c:v>
                </c:pt>
                <c:pt idx="865">
                  <c:v>9.9279836705090246E-2</c:v>
                </c:pt>
                <c:pt idx="866">
                  <c:v>9.432983670509025E-2</c:v>
                </c:pt>
                <c:pt idx="867">
                  <c:v>9.3898586705090242E-2</c:v>
                </c:pt>
                <c:pt idx="868">
                  <c:v>9.5154836705090257E-2</c:v>
                </c:pt>
                <c:pt idx="869">
                  <c:v>9.6617336705090234E-2</c:v>
                </c:pt>
                <c:pt idx="870">
                  <c:v>9.5492336705090247E-2</c:v>
                </c:pt>
                <c:pt idx="871">
                  <c:v>9.5529836705090243E-2</c:v>
                </c:pt>
                <c:pt idx="872">
                  <c:v>9.7104836705090236E-2</c:v>
                </c:pt>
                <c:pt idx="873">
                  <c:v>9.4779836705090242E-2</c:v>
                </c:pt>
                <c:pt idx="874">
                  <c:v>9.6636086705090246E-2</c:v>
                </c:pt>
                <c:pt idx="875">
                  <c:v>9.6579836705090252E-2</c:v>
                </c:pt>
                <c:pt idx="876">
                  <c:v>9.3767336705090243E-2</c:v>
                </c:pt>
                <c:pt idx="877">
                  <c:v>8.2636086705090248E-2</c:v>
                </c:pt>
                <c:pt idx="878">
                  <c:v>7.9404836705090256E-2</c:v>
                </c:pt>
                <c:pt idx="879">
                  <c:v>7.4342336705090259E-2</c:v>
                </c:pt>
                <c:pt idx="880">
                  <c:v>9.446583674717049E-2</c:v>
                </c:pt>
                <c:pt idx="881">
                  <c:v>9.4015836747170498E-2</c:v>
                </c:pt>
                <c:pt idx="882">
                  <c:v>4.3165836747170498E-2</c:v>
                </c:pt>
                <c:pt idx="883">
                  <c:v>3.9359586747170501E-2</c:v>
                </c:pt>
                <c:pt idx="884">
                  <c:v>4.4909586747170507E-2</c:v>
                </c:pt>
                <c:pt idx="885">
                  <c:v>4.6009586747170497E-2</c:v>
                </c:pt>
                <c:pt idx="886">
                  <c:v>4.50408367471705E-2</c:v>
                </c:pt>
                <c:pt idx="887">
                  <c:v>4.63033367471705E-2</c:v>
                </c:pt>
                <c:pt idx="888">
                  <c:v>4.9790836747170497E-2</c:v>
                </c:pt>
                <c:pt idx="889">
                  <c:v>5.1697086747170502E-2</c:v>
                </c:pt>
                <c:pt idx="890">
                  <c:v>5.0290836747170491E-2</c:v>
                </c:pt>
                <c:pt idx="891">
                  <c:v>5.3403655790780692E-2</c:v>
                </c:pt>
                <c:pt idx="892">
                  <c:v>5.3809905790780703E-2</c:v>
                </c:pt>
                <c:pt idx="893">
                  <c:v>5.3766155790780694E-2</c:v>
                </c:pt>
                <c:pt idx="894">
                  <c:v>5.33349057907807E-2</c:v>
                </c:pt>
                <c:pt idx="895">
                  <c:v>5.5416155790780693E-2</c:v>
                </c:pt>
                <c:pt idx="896">
                  <c:v>5.5847405790780687E-2</c:v>
                </c:pt>
                <c:pt idx="897">
                  <c:v>5.7378655790780698E-2</c:v>
                </c:pt>
                <c:pt idx="898">
                  <c:v>5.2909905790780677E-2</c:v>
                </c:pt>
                <c:pt idx="899">
                  <c:v>5.2578655790780686E-2</c:v>
                </c:pt>
                <c:pt idx="900">
                  <c:v>5.4003655790780696E-2</c:v>
                </c:pt>
                <c:pt idx="901">
                  <c:v>5.5391155790780695E-2</c:v>
                </c:pt>
                <c:pt idx="902">
                  <c:v>5.244115579078068E-2</c:v>
                </c:pt>
                <c:pt idx="903">
                  <c:v>5.1066155790780707E-2</c:v>
                </c:pt>
                <c:pt idx="904">
                  <c:v>4.9472405790780688E-2</c:v>
                </c:pt>
                <c:pt idx="905">
                  <c:v>4.9353655790780687E-2</c:v>
                </c:pt>
                <c:pt idx="906">
                  <c:v>4.7891155790780696E-2</c:v>
                </c:pt>
                <c:pt idx="907">
                  <c:v>4.8241155790780699E-2</c:v>
                </c:pt>
                <c:pt idx="908">
                  <c:v>4.8678655790780699E-2</c:v>
                </c:pt>
                <c:pt idx="909">
                  <c:v>4.8347405790780701E-2</c:v>
                </c:pt>
                <c:pt idx="910">
                  <c:v>4.7828655790780689E-2</c:v>
                </c:pt>
                <c:pt idx="911">
                  <c:v>4.8716155790780695E-2</c:v>
                </c:pt>
                <c:pt idx="912">
                  <c:v>5.3641155790780708E-2</c:v>
                </c:pt>
                <c:pt idx="913">
                  <c:v>4.9966155790780696E-2</c:v>
                </c:pt>
                <c:pt idx="914">
                  <c:v>5.1172405790780702E-2</c:v>
                </c:pt>
                <c:pt idx="915">
                  <c:v>5.2484905790780675E-2</c:v>
                </c:pt>
                <c:pt idx="916">
                  <c:v>5.3634905790780701E-2</c:v>
                </c:pt>
                <c:pt idx="917">
                  <c:v>4.6247405790780675E-2</c:v>
                </c:pt>
                <c:pt idx="918">
                  <c:v>4.535990579078069E-2</c:v>
                </c:pt>
                <c:pt idx="919">
                  <c:v>5.0503655790780692E-2</c:v>
                </c:pt>
                <c:pt idx="920">
                  <c:v>5.1791155790780689E-2</c:v>
                </c:pt>
                <c:pt idx="921">
                  <c:v>5.5991155790780699E-2</c:v>
                </c:pt>
                <c:pt idx="922">
                  <c:v>5.6835524337317173E-2</c:v>
                </c:pt>
                <c:pt idx="923">
                  <c:v>5.1285524337317166E-2</c:v>
                </c:pt>
                <c:pt idx="924">
                  <c:v>5.068552433731717E-2</c:v>
                </c:pt>
                <c:pt idx="925">
                  <c:v>5.1360524337317158E-2</c:v>
                </c:pt>
                <c:pt idx="926">
                  <c:v>4.5200027767123604E-2</c:v>
                </c:pt>
                <c:pt idx="927">
                  <c:v>4.4168777767123614E-2</c:v>
                </c:pt>
                <c:pt idx="928">
                  <c:v>4.1843777767123599E-2</c:v>
                </c:pt>
                <c:pt idx="929">
                  <c:v>4.0906277767123606E-2</c:v>
                </c:pt>
                <c:pt idx="930">
                  <c:v>4.0756277767123608E-2</c:v>
                </c:pt>
                <c:pt idx="931">
                  <c:v>4.2856277767123606E-2</c:v>
                </c:pt>
                <c:pt idx="932">
                  <c:v>4.776877776712362E-2</c:v>
                </c:pt>
                <c:pt idx="933">
                  <c:v>5.0206277767123601E-2</c:v>
                </c:pt>
                <c:pt idx="934">
                  <c:v>5.2493777767123606E-2</c:v>
                </c:pt>
                <c:pt idx="935">
                  <c:v>4.9831277767123608E-2</c:v>
                </c:pt>
                <c:pt idx="936">
                  <c:v>6.1900027767123597E-2</c:v>
                </c:pt>
                <c:pt idx="937">
                  <c:v>5.6906277767123606E-2</c:v>
                </c:pt>
                <c:pt idx="938">
                  <c:v>5.3993777767123614E-2</c:v>
                </c:pt>
                <c:pt idx="939">
                  <c:v>4.9987527767123612E-2</c:v>
                </c:pt>
                <c:pt idx="940">
                  <c:v>5.9862527767123599E-2</c:v>
                </c:pt>
                <c:pt idx="941">
                  <c:v>5.6743777767123617E-2</c:v>
                </c:pt>
                <c:pt idx="942">
                  <c:v>8.7164611100456951E-2</c:v>
                </c:pt>
                <c:pt idx="943">
                  <c:v>7.9558361100456915E-2</c:v>
                </c:pt>
                <c:pt idx="944">
                  <c:v>8.0852111100456925E-2</c:v>
                </c:pt>
                <c:pt idx="945">
                  <c:v>4.3379194433790264E-2</c:v>
                </c:pt>
                <c:pt idx="946">
                  <c:v>3.6917304334836663E-2</c:v>
                </c:pt>
                <c:pt idx="947">
                  <c:v>5.7727721001503342E-2</c:v>
                </c:pt>
                <c:pt idx="948">
                  <c:v>5.720897100150333E-2</c:v>
                </c:pt>
                <c:pt idx="949">
                  <c:v>4.7808971001503331E-2</c:v>
                </c:pt>
                <c:pt idx="950">
                  <c:v>5.2802721001503343E-2</c:v>
                </c:pt>
                <c:pt idx="951">
                  <c:v>5.352147100150334E-2</c:v>
                </c:pt>
                <c:pt idx="952">
                  <c:v>5.7308971001503332E-2</c:v>
                </c:pt>
                <c:pt idx="953">
                  <c:v>5.8590221001503337E-2</c:v>
                </c:pt>
                <c:pt idx="954">
                  <c:v>5.6333971001503336E-2</c:v>
                </c:pt>
                <c:pt idx="955">
                  <c:v>5.4196471001503342E-2</c:v>
                </c:pt>
                <c:pt idx="956">
                  <c:v>5.7433971001503339E-2</c:v>
                </c:pt>
                <c:pt idx="957">
                  <c:v>5.7383971001503345E-2</c:v>
                </c:pt>
                <c:pt idx="958">
                  <c:v>9.5107834238970596E-2</c:v>
                </c:pt>
                <c:pt idx="959">
                  <c:v>9.7026584238970592E-2</c:v>
                </c:pt>
                <c:pt idx="960">
                  <c:v>0.10309533423897058</c:v>
                </c:pt>
                <c:pt idx="961">
                  <c:v>0.10472033423897059</c:v>
                </c:pt>
                <c:pt idx="962">
                  <c:v>0.10540158423897059</c:v>
                </c:pt>
                <c:pt idx="963">
                  <c:v>0.10361408423897059</c:v>
                </c:pt>
                <c:pt idx="964">
                  <c:v>0.1128578342389706</c:v>
                </c:pt>
                <c:pt idx="965">
                  <c:v>0.11617658423897058</c:v>
                </c:pt>
                <c:pt idx="966">
                  <c:v>0.11564533423897058</c:v>
                </c:pt>
                <c:pt idx="967">
                  <c:v>0.11976408423897059</c:v>
                </c:pt>
                <c:pt idx="968">
                  <c:v>0.12665386131794792</c:v>
                </c:pt>
                <c:pt idx="969">
                  <c:v>0.12637261131794794</c:v>
                </c:pt>
                <c:pt idx="970">
                  <c:v>0.12732261131794792</c:v>
                </c:pt>
                <c:pt idx="971">
                  <c:v>0.12812886131794793</c:v>
                </c:pt>
                <c:pt idx="972">
                  <c:v>0.12754136131794794</c:v>
                </c:pt>
                <c:pt idx="973">
                  <c:v>0.12886636131794793</c:v>
                </c:pt>
                <c:pt idx="974">
                  <c:v>0.12519761131794793</c:v>
                </c:pt>
                <c:pt idx="975">
                  <c:v>0.12154761131794795</c:v>
                </c:pt>
                <c:pt idx="976">
                  <c:v>0.12550386131794794</c:v>
                </c:pt>
                <c:pt idx="977">
                  <c:v>0.12175386131794794</c:v>
                </c:pt>
                <c:pt idx="978">
                  <c:v>0.12234761131794791</c:v>
                </c:pt>
                <c:pt idx="979">
                  <c:v>0.11907261131794793</c:v>
                </c:pt>
                <c:pt idx="980">
                  <c:v>0.12051011131794795</c:v>
                </c:pt>
                <c:pt idx="981">
                  <c:v>0.11966011131794793</c:v>
                </c:pt>
                <c:pt idx="982">
                  <c:v>0.12835386131794796</c:v>
                </c:pt>
                <c:pt idx="983">
                  <c:v>0.12497261131794794</c:v>
                </c:pt>
                <c:pt idx="984">
                  <c:v>0.12161011131794794</c:v>
                </c:pt>
                <c:pt idx="985">
                  <c:v>0.12193511131794794</c:v>
                </c:pt>
                <c:pt idx="986">
                  <c:v>0.11654761131794794</c:v>
                </c:pt>
                <c:pt idx="987">
                  <c:v>9.96080279846146E-2</c:v>
                </c:pt>
                <c:pt idx="988">
                  <c:v>9.4745527984614608E-2</c:v>
                </c:pt>
                <c:pt idx="989">
                  <c:v>9.6989277984614597E-2</c:v>
                </c:pt>
                <c:pt idx="990">
                  <c:v>9.7026777984614607E-2</c:v>
                </c:pt>
                <c:pt idx="991">
                  <c:v>9.6664277984614605E-2</c:v>
                </c:pt>
                <c:pt idx="992">
                  <c:v>9.3464277984614597E-2</c:v>
                </c:pt>
                <c:pt idx="993">
                  <c:v>9.8358027984614599E-2</c:v>
                </c:pt>
                <c:pt idx="994">
                  <c:v>0.1031330279846146</c:v>
                </c:pt>
                <c:pt idx="995">
                  <c:v>9.8176777984614605E-2</c:v>
                </c:pt>
                <c:pt idx="996">
                  <c:v>9.7570527984614602E-2</c:v>
                </c:pt>
                <c:pt idx="997">
                  <c:v>9.4583027984614598E-2</c:v>
                </c:pt>
                <c:pt idx="998">
                  <c:v>9.3326777984614612E-2</c:v>
                </c:pt>
                <c:pt idx="999">
                  <c:v>9.0895527984614616E-2</c:v>
                </c:pt>
                <c:pt idx="1000">
                  <c:v>9.0576777984614609E-2</c:v>
                </c:pt>
                <c:pt idx="1001">
                  <c:v>8.7143925128258498E-2</c:v>
                </c:pt>
                <c:pt idx="1002">
                  <c:v>8.9181425128258496E-2</c:v>
                </c:pt>
                <c:pt idx="1003">
                  <c:v>9.1543259007704686E-2</c:v>
                </c:pt>
                <c:pt idx="1004">
                  <c:v>9.6518259007704665E-2</c:v>
                </c:pt>
                <c:pt idx="1005">
                  <c:v>0.10769950900770467</c:v>
                </c:pt>
                <c:pt idx="1006">
                  <c:v>0.10417192246593593</c:v>
                </c:pt>
                <c:pt idx="1007">
                  <c:v>0.11053442246593595</c:v>
                </c:pt>
                <c:pt idx="1008">
                  <c:v>0.11087192246593594</c:v>
                </c:pt>
                <c:pt idx="1009">
                  <c:v>0.10909692246593594</c:v>
                </c:pt>
                <c:pt idx="1010">
                  <c:v>0.10773442246593594</c:v>
                </c:pt>
                <c:pt idx="1011">
                  <c:v>0.10959692246593594</c:v>
                </c:pt>
                <c:pt idx="1012">
                  <c:v>0.10933442246593594</c:v>
                </c:pt>
                <c:pt idx="1013">
                  <c:v>0.11067152252990226</c:v>
                </c:pt>
                <c:pt idx="1014">
                  <c:v>0.11005277252990225</c:v>
                </c:pt>
                <c:pt idx="1015">
                  <c:v>0.10979027252990226</c:v>
                </c:pt>
                <c:pt idx="1016">
                  <c:v>0.11063402252990226</c:v>
                </c:pt>
                <c:pt idx="1017">
                  <c:v>0.11085902252990226</c:v>
                </c:pt>
                <c:pt idx="1018">
                  <c:v>0.11209652252990226</c:v>
                </c:pt>
                <c:pt idx="1019">
                  <c:v>0.11193453858651871</c:v>
                </c:pt>
                <c:pt idx="1020">
                  <c:v>0.11124078858651872</c:v>
                </c:pt>
                <c:pt idx="1021">
                  <c:v>0.1176532885865187</c:v>
                </c:pt>
                <c:pt idx="1022">
                  <c:v>0.12600775439257045</c:v>
                </c:pt>
                <c:pt idx="1023">
                  <c:v>0.12584525439257044</c:v>
                </c:pt>
                <c:pt idx="1024">
                  <c:v>0.13319525439257043</c:v>
                </c:pt>
                <c:pt idx="1025">
                  <c:v>0.13397363899705703</c:v>
                </c:pt>
                <c:pt idx="1026">
                  <c:v>0.13391738899705702</c:v>
                </c:pt>
                <c:pt idx="1027">
                  <c:v>0.13252988899705703</c:v>
                </c:pt>
                <c:pt idx="1028">
                  <c:v>0.13273613899705702</c:v>
                </c:pt>
                <c:pt idx="1029">
                  <c:v>0.13362988899705705</c:v>
                </c:pt>
                <c:pt idx="1030">
                  <c:v>0.12971738899705704</c:v>
                </c:pt>
                <c:pt idx="1031">
                  <c:v>0.1553028056637237</c:v>
                </c:pt>
                <c:pt idx="1032">
                  <c:v>0.16609030566372371</c:v>
                </c:pt>
                <c:pt idx="1033">
                  <c:v>0.17247155566372371</c:v>
                </c:pt>
                <c:pt idx="1034">
                  <c:v>0.16751530566372372</c:v>
                </c:pt>
                <c:pt idx="1035">
                  <c:v>0.16282939606940344</c:v>
                </c:pt>
                <c:pt idx="1036">
                  <c:v>0.16436689606940344</c:v>
                </c:pt>
                <c:pt idx="1037">
                  <c:v>0.15932314606940345</c:v>
                </c:pt>
                <c:pt idx="1038">
                  <c:v>0.16292939606940346</c:v>
                </c:pt>
                <c:pt idx="1039">
                  <c:v>0.17161689606940345</c:v>
                </c:pt>
                <c:pt idx="1040">
                  <c:v>0.17276689606940343</c:v>
                </c:pt>
                <c:pt idx="1041">
                  <c:v>0.17396064606940345</c:v>
                </c:pt>
                <c:pt idx="1042">
                  <c:v>0.17502314606940345</c:v>
                </c:pt>
                <c:pt idx="1043">
                  <c:v>0.17816064606940346</c:v>
                </c:pt>
                <c:pt idx="1044">
                  <c:v>0.17541689606940347</c:v>
                </c:pt>
                <c:pt idx="1045">
                  <c:v>0.17519814606940345</c:v>
                </c:pt>
                <c:pt idx="1046">
                  <c:v>0.17449189606940346</c:v>
                </c:pt>
                <c:pt idx="1047">
                  <c:v>0.17253564606940344</c:v>
                </c:pt>
                <c:pt idx="1048">
                  <c:v>0.17248564606940342</c:v>
                </c:pt>
                <c:pt idx="1049">
                  <c:v>0.16811064606940346</c:v>
                </c:pt>
                <c:pt idx="1050">
                  <c:v>0.16236064606940342</c:v>
                </c:pt>
                <c:pt idx="1051">
                  <c:v>0.16446064606940347</c:v>
                </c:pt>
                <c:pt idx="1052">
                  <c:v>0.16196689606940345</c:v>
                </c:pt>
                <c:pt idx="1053">
                  <c:v>0.16029814606940346</c:v>
                </c:pt>
                <c:pt idx="1054">
                  <c:v>0.16093564606940344</c:v>
                </c:pt>
                <c:pt idx="1055">
                  <c:v>0.15790439606940346</c:v>
                </c:pt>
                <c:pt idx="1056">
                  <c:v>0.15881689606940344</c:v>
                </c:pt>
                <c:pt idx="1057">
                  <c:v>0.15780439606940344</c:v>
                </c:pt>
                <c:pt idx="1058">
                  <c:v>0.15686064606940345</c:v>
                </c:pt>
                <c:pt idx="1059">
                  <c:v>0.15419189606940345</c:v>
                </c:pt>
                <c:pt idx="1060">
                  <c:v>0.15501689606940344</c:v>
                </c:pt>
                <c:pt idx="1061">
                  <c:v>0.1567877294027368</c:v>
                </c:pt>
                <c:pt idx="1062">
                  <c:v>0.15487522940273679</c:v>
                </c:pt>
                <c:pt idx="1063">
                  <c:v>0.1525752294027368</c:v>
                </c:pt>
                <c:pt idx="1064">
                  <c:v>0.15753147940273679</c:v>
                </c:pt>
                <c:pt idx="1065">
                  <c:v>0.15921272940273679</c:v>
                </c:pt>
                <c:pt idx="1066">
                  <c:v>0.1585877294027368</c:v>
                </c:pt>
                <c:pt idx="1067">
                  <c:v>0.15600022940273678</c:v>
                </c:pt>
                <c:pt idx="1068">
                  <c:v>0.15486272940273679</c:v>
                </c:pt>
                <c:pt idx="1069">
                  <c:v>0.15820022940273681</c:v>
                </c:pt>
                <c:pt idx="1070">
                  <c:v>0.1543002294027368</c:v>
                </c:pt>
                <c:pt idx="1071">
                  <c:v>0.15333772940273679</c:v>
                </c:pt>
                <c:pt idx="1072">
                  <c:v>0.15398772940273681</c:v>
                </c:pt>
                <c:pt idx="1073">
                  <c:v>0.15748147940273677</c:v>
                </c:pt>
                <c:pt idx="1074">
                  <c:v>0.15813772940273679</c:v>
                </c:pt>
                <c:pt idx="1075">
                  <c:v>0.15747883511738758</c:v>
                </c:pt>
                <c:pt idx="1076">
                  <c:v>0.15841008511738758</c:v>
                </c:pt>
                <c:pt idx="1077">
                  <c:v>0.15511633511738759</c:v>
                </c:pt>
                <c:pt idx="1078">
                  <c:v>0.15677883511738758</c:v>
                </c:pt>
                <c:pt idx="1079">
                  <c:v>0.15522258511738757</c:v>
                </c:pt>
                <c:pt idx="1080">
                  <c:v>0.15702883511738758</c:v>
                </c:pt>
                <c:pt idx="1081">
                  <c:v>0.15976633511738758</c:v>
                </c:pt>
                <c:pt idx="1082">
                  <c:v>0.16111008511738756</c:v>
                </c:pt>
                <c:pt idx="1083">
                  <c:v>0.16159133511738757</c:v>
                </c:pt>
                <c:pt idx="1084">
                  <c:v>0.16114133511738757</c:v>
                </c:pt>
                <c:pt idx="1085">
                  <c:v>0.16557883511738758</c:v>
                </c:pt>
                <c:pt idx="1086">
                  <c:v>0.16887883511738758</c:v>
                </c:pt>
                <c:pt idx="1087">
                  <c:v>0.17167883511738757</c:v>
                </c:pt>
                <c:pt idx="1088">
                  <c:v>0.16776633511738759</c:v>
                </c:pt>
                <c:pt idx="1089">
                  <c:v>0.16320477156271954</c:v>
                </c:pt>
                <c:pt idx="1090">
                  <c:v>0.16037151751858403</c:v>
                </c:pt>
                <c:pt idx="1091">
                  <c:v>0.16359651751858403</c:v>
                </c:pt>
                <c:pt idx="1092">
                  <c:v>0.16015901751858402</c:v>
                </c:pt>
                <c:pt idx="1093">
                  <c:v>0.15963401751858403</c:v>
                </c:pt>
                <c:pt idx="1094">
                  <c:v>0.15835901751858403</c:v>
                </c:pt>
                <c:pt idx="1095">
                  <c:v>0.15267151751858402</c:v>
                </c:pt>
                <c:pt idx="1096">
                  <c:v>0.15335901751858402</c:v>
                </c:pt>
                <c:pt idx="1097">
                  <c:v>0.15299026751858402</c:v>
                </c:pt>
                <c:pt idx="1098">
                  <c:v>0.13793193418525068</c:v>
                </c:pt>
                <c:pt idx="1099">
                  <c:v>0.14158818418525071</c:v>
                </c:pt>
                <c:pt idx="1100">
                  <c:v>0.14071943418525068</c:v>
                </c:pt>
                <c:pt idx="1101">
                  <c:v>0.13845068418525069</c:v>
                </c:pt>
                <c:pt idx="1102">
                  <c:v>0.14428447470494549</c:v>
                </c:pt>
                <c:pt idx="1103">
                  <c:v>0.14312197470494548</c:v>
                </c:pt>
                <c:pt idx="1104">
                  <c:v>0.14313447470494547</c:v>
                </c:pt>
                <c:pt idx="1105">
                  <c:v>0.14412822470494546</c:v>
                </c:pt>
                <c:pt idx="1106">
                  <c:v>0.14589697470494548</c:v>
                </c:pt>
                <c:pt idx="1107">
                  <c:v>0.14605947470494546</c:v>
                </c:pt>
                <c:pt idx="1108">
                  <c:v>0.14297822470494548</c:v>
                </c:pt>
                <c:pt idx="1109">
                  <c:v>0.13898447470494546</c:v>
                </c:pt>
                <c:pt idx="1110">
                  <c:v>0.13978447470494548</c:v>
                </c:pt>
                <c:pt idx="1111">
                  <c:v>0.14225322470494547</c:v>
                </c:pt>
                <c:pt idx="1112">
                  <c:v>0.13936572470494546</c:v>
                </c:pt>
                <c:pt idx="1113">
                  <c:v>0.14471572470494545</c:v>
                </c:pt>
                <c:pt idx="1114">
                  <c:v>0.18328655803827881</c:v>
                </c:pt>
                <c:pt idx="1115">
                  <c:v>0.18265132658852684</c:v>
                </c:pt>
                <c:pt idx="1116">
                  <c:v>0.18271382658852686</c:v>
                </c:pt>
                <c:pt idx="1117">
                  <c:v>0.18466382658852687</c:v>
                </c:pt>
                <c:pt idx="1118">
                  <c:v>0.18175757658852687</c:v>
                </c:pt>
                <c:pt idx="1119">
                  <c:v>0.18248882658852686</c:v>
                </c:pt>
                <c:pt idx="1120">
                  <c:v>0.18306382658852685</c:v>
                </c:pt>
                <c:pt idx="1121">
                  <c:v>0.18552632658852686</c:v>
                </c:pt>
                <c:pt idx="1122">
                  <c:v>0.19200132658852684</c:v>
                </c:pt>
                <c:pt idx="1123">
                  <c:v>0.19710132658852686</c:v>
                </c:pt>
                <c:pt idx="1124">
                  <c:v>0.20440757658852687</c:v>
                </c:pt>
                <c:pt idx="1125">
                  <c:v>0.19772632658852685</c:v>
                </c:pt>
                <c:pt idx="1126">
                  <c:v>0.19344507658852683</c:v>
                </c:pt>
                <c:pt idx="1127">
                  <c:v>0.20022007658852686</c:v>
                </c:pt>
                <c:pt idx="1128">
                  <c:v>0.19728882658852687</c:v>
                </c:pt>
                <c:pt idx="1129">
                  <c:v>0.19666382658852688</c:v>
                </c:pt>
                <c:pt idx="1130">
                  <c:v>0.20053882658852684</c:v>
                </c:pt>
                <c:pt idx="1131">
                  <c:v>0.20301382658852685</c:v>
                </c:pt>
                <c:pt idx="1132">
                  <c:v>0.20504507658852686</c:v>
                </c:pt>
                <c:pt idx="1133">
                  <c:v>0.20720986189359761</c:v>
                </c:pt>
                <c:pt idx="1134">
                  <c:v>0.20608486189359759</c:v>
                </c:pt>
                <c:pt idx="1135">
                  <c:v>0.2049973618935976</c:v>
                </c:pt>
                <c:pt idx="1136">
                  <c:v>0.20413486189359759</c:v>
                </c:pt>
                <c:pt idx="1137">
                  <c:v>0.20252236189359762</c:v>
                </c:pt>
                <c:pt idx="1138">
                  <c:v>0.20015986189359761</c:v>
                </c:pt>
                <c:pt idx="1139">
                  <c:v>0.2017723618935976</c:v>
                </c:pt>
                <c:pt idx="1140">
                  <c:v>0.20471611189359762</c:v>
                </c:pt>
                <c:pt idx="1141">
                  <c:v>0.2046411118935976</c:v>
                </c:pt>
                <c:pt idx="1142">
                  <c:v>0.20595361189359762</c:v>
                </c:pt>
                <c:pt idx="1143">
                  <c:v>0.20655361189359761</c:v>
                </c:pt>
                <c:pt idx="1144">
                  <c:v>0.20293486189359761</c:v>
                </c:pt>
                <c:pt idx="1145">
                  <c:v>0.20323486189359763</c:v>
                </c:pt>
                <c:pt idx="1146">
                  <c:v>0.2016536118935976</c:v>
                </c:pt>
                <c:pt idx="1147">
                  <c:v>0.2015786118935976</c:v>
                </c:pt>
                <c:pt idx="1148">
                  <c:v>0.20285986189359762</c:v>
                </c:pt>
                <c:pt idx="1149">
                  <c:v>0.20964736189359762</c:v>
                </c:pt>
                <c:pt idx="1150">
                  <c:v>0.21001611189359765</c:v>
                </c:pt>
                <c:pt idx="1151">
                  <c:v>0.2141098618935976</c:v>
                </c:pt>
                <c:pt idx="1152">
                  <c:v>0.2128598618935976</c:v>
                </c:pt>
                <c:pt idx="1153">
                  <c:v>0.21151611189359759</c:v>
                </c:pt>
                <c:pt idx="1154">
                  <c:v>0.21486611189359761</c:v>
                </c:pt>
                <c:pt idx="1155">
                  <c:v>0.21799736189359759</c:v>
                </c:pt>
                <c:pt idx="1156">
                  <c:v>0.22234736189359761</c:v>
                </c:pt>
                <c:pt idx="1157">
                  <c:v>0.22325184798017139</c:v>
                </c:pt>
                <c:pt idx="1158">
                  <c:v>0.2208893479801714</c:v>
                </c:pt>
                <c:pt idx="1159">
                  <c:v>0.2150768479801714</c:v>
                </c:pt>
                <c:pt idx="1160">
                  <c:v>0.21502684798017138</c:v>
                </c:pt>
                <c:pt idx="1161">
                  <c:v>0.21465809798017138</c:v>
                </c:pt>
                <c:pt idx="1162">
                  <c:v>0.21274922521833295</c:v>
                </c:pt>
                <c:pt idx="1163">
                  <c:v>0.21151172521833295</c:v>
                </c:pt>
                <c:pt idx="1164">
                  <c:v>0.21162422521833296</c:v>
                </c:pt>
                <c:pt idx="1165">
                  <c:v>0.21076172521833295</c:v>
                </c:pt>
                <c:pt idx="1166">
                  <c:v>0.20489505855166629</c:v>
                </c:pt>
                <c:pt idx="1167">
                  <c:v>0.20073255855166627</c:v>
                </c:pt>
                <c:pt idx="1168">
                  <c:v>0.19589505855166628</c:v>
                </c:pt>
                <c:pt idx="1169">
                  <c:v>0.19794505855166628</c:v>
                </c:pt>
                <c:pt idx="1170">
                  <c:v>0.20217630855166627</c:v>
                </c:pt>
                <c:pt idx="1171">
                  <c:v>0.20900755855166628</c:v>
                </c:pt>
                <c:pt idx="1172">
                  <c:v>0.20840755855166626</c:v>
                </c:pt>
                <c:pt idx="1173">
                  <c:v>0.21460755855166627</c:v>
                </c:pt>
                <c:pt idx="1174">
                  <c:v>0.20819505855166628</c:v>
                </c:pt>
                <c:pt idx="1175">
                  <c:v>0.20853880855166626</c:v>
                </c:pt>
                <c:pt idx="1176">
                  <c:v>0.1811533918849996</c:v>
                </c:pt>
                <c:pt idx="1177">
                  <c:v>0.18222145134879481</c:v>
                </c:pt>
                <c:pt idx="1178">
                  <c:v>0.18167145134879475</c:v>
                </c:pt>
                <c:pt idx="1179">
                  <c:v>0.18090895134879476</c:v>
                </c:pt>
                <c:pt idx="1180">
                  <c:v>0.1801277013487948</c:v>
                </c:pt>
                <c:pt idx="1181">
                  <c:v>0.18330895134879477</c:v>
                </c:pt>
                <c:pt idx="1182">
                  <c:v>0.18919645134879476</c:v>
                </c:pt>
                <c:pt idx="1183">
                  <c:v>0.18890895134879479</c:v>
                </c:pt>
                <c:pt idx="1184">
                  <c:v>0.19964228468212811</c:v>
                </c:pt>
                <c:pt idx="1185">
                  <c:v>0.1902277013487948</c:v>
                </c:pt>
                <c:pt idx="1186">
                  <c:v>0.1832464513487948</c:v>
                </c:pt>
                <c:pt idx="1187">
                  <c:v>0.17340270134879479</c:v>
                </c:pt>
                <c:pt idx="1188">
                  <c:v>0.17642145134879478</c:v>
                </c:pt>
                <c:pt idx="1189">
                  <c:v>0.17520895134879477</c:v>
                </c:pt>
                <c:pt idx="1190">
                  <c:v>0.17973395134879477</c:v>
                </c:pt>
                <c:pt idx="1191">
                  <c:v>0.18132770134879478</c:v>
                </c:pt>
                <c:pt idx="1192">
                  <c:v>0.17582145134879479</c:v>
                </c:pt>
                <c:pt idx="1193">
                  <c:v>0.17223395134879477</c:v>
                </c:pt>
                <c:pt idx="1194">
                  <c:v>0.17471520134879479</c:v>
                </c:pt>
                <c:pt idx="1195">
                  <c:v>0.17822770134879479</c:v>
                </c:pt>
                <c:pt idx="1196">
                  <c:v>0.1825089513487948</c:v>
                </c:pt>
                <c:pt idx="1197">
                  <c:v>0.18563395134879479</c:v>
                </c:pt>
                <c:pt idx="1198">
                  <c:v>0.20988186801546149</c:v>
                </c:pt>
                <c:pt idx="1199">
                  <c:v>0.21093248463600112</c:v>
                </c:pt>
                <c:pt idx="1200">
                  <c:v>0.2145949846360011</c:v>
                </c:pt>
                <c:pt idx="1201">
                  <c:v>0.20968248463600114</c:v>
                </c:pt>
                <c:pt idx="1202">
                  <c:v>0.20652623463600112</c:v>
                </c:pt>
                <c:pt idx="1203">
                  <c:v>0.20928248463600113</c:v>
                </c:pt>
                <c:pt idx="1204">
                  <c:v>0.24326165130266778</c:v>
                </c:pt>
                <c:pt idx="1205">
                  <c:v>0.24417415130266779</c:v>
                </c:pt>
                <c:pt idx="1206">
                  <c:v>0.24371165130266778</c:v>
                </c:pt>
                <c:pt idx="1207">
                  <c:v>0.24698665130266778</c:v>
                </c:pt>
                <c:pt idx="1208">
                  <c:v>0.24434915130266777</c:v>
                </c:pt>
                <c:pt idx="1209">
                  <c:v>0.24837415130266777</c:v>
                </c:pt>
                <c:pt idx="1210">
                  <c:v>0.24811165130266777</c:v>
                </c:pt>
                <c:pt idx="1211">
                  <c:v>0.24151561633687479</c:v>
                </c:pt>
                <c:pt idx="1212">
                  <c:v>0.24155064705688625</c:v>
                </c:pt>
                <c:pt idx="1213">
                  <c:v>0.24155064705688625</c:v>
                </c:pt>
                <c:pt idx="1214">
                  <c:v>0.24155064705688625</c:v>
                </c:pt>
                <c:pt idx="1215">
                  <c:v>0.24246939705688625</c:v>
                </c:pt>
                <c:pt idx="1216">
                  <c:v>0.23088189705688628</c:v>
                </c:pt>
                <c:pt idx="1217">
                  <c:v>0.22081314705688626</c:v>
                </c:pt>
                <c:pt idx="1218">
                  <c:v>0.22933189705688628</c:v>
                </c:pt>
                <c:pt idx="1219">
                  <c:v>0.23703814705688625</c:v>
                </c:pt>
                <c:pt idx="1220">
                  <c:v>0.24053189705688627</c:v>
                </c:pt>
                <c:pt idx="1221">
                  <c:v>0.23372564705688625</c:v>
                </c:pt>
                <c:pt idx="1222">
                  <c:v>0.23490689705688628</c:v>
                </c:pt>
                <c:pt idx="1223">
                  <c:v>0.26680689705688626</c:v>
                </c:pt>
                <c:pt idx="1224">
                  <c:v>0.26583189705688626</c:v>
                </c:pt>
                <c:pt idx="1225">
                  <c:v>0.27003189705688624</c:v>
                </c:pt>
                <c:pt idx="1226">
                  <c:v>0.26538814705688629</c:v>
                </c:pt>
                <c:pt idx="1227">
                  <c:v>0.27238814705688624</c:v>
                </c:pt>
                <c:pt idx="1228">
                  <c:v>0.28680504787415512</c:v>
                </c:pt>
                <c:pt idx="1229">
                  <c:v>0.29263629787415513</c:v>
                </c:pt>
                <c:pt idx="1230">
                  <c:v>0.32148629787415511</c:v>
                </c:pt>
                <c:pt idx="1231">
                  <c:v>0.31333629787415507</c:v>
                </c:pt>
                <c:pt idx="1232">
                  <c:v>0.33168004787415506</c:v>
                </c:pt>
                <c:pt idx="1233">
                  <c:v>0.32481754787415507</c:v>
                </c:pt>
                <c:pt idx="1234">
                  <c:v>0.32045504787415507</c:v>
                </c:pt>
                <c:pt idx="1235">
                  <c:v>0.3040112978741551</c:v>
                </c:pt>
                <c:pt idx="1236">
                  <c:v>0.31686129787415512</c:v>
                </c:pt>
                <c:pt idx="1237">
                  <c:v>0.32318004787415505</c:v>
                </c:pt>
                <c:pt idx="1238">
                  <c:v>0.32496129787415506</c:v>
                </c:pt>
                <c:pt idx="1239">
                  <c:v>0.31222379787415511</c:v>
                </c:pt>
                <c:pt idx="1240">
                  <c:v>0.31928629787415508</c:v>
                </c:pt>
                <c:pt idx="1241">
                  <c:v>0.32548629787415506</c:v>
                </c:pt>
                <c:pt idx="1242">
                  <c:v>0.3339487978741551</c:v>
                </c:pt>
                <c:pt idx="1243">
                  <c:v>0.35327379787415508</c:v>
                </c:pt>
                <c:pt idx="1244">
                  <c:v>0.35682379787415508</c:v>
                </c:pt>
                <c:pt idx="1245">
                  <c:v>0.35687007740988475</c:v>
                </c:pt>
                <c:pt idx="1246">
                  <c:v>0.36178257740988473</c:v>
                </c:pt>
                <c:pt idx="1247">
                  <c:v>0.35752632740988471</c:v>
                </c:pt>
                <c:pt idx="1248">
                  <c:v>0.35253364762073358</c:v>
                </c:pt>
                <c:pt idx="1249">
                  <c:v>0.34182739762073361</c:v>
                </c:pt>
                <c:pt idx="1250">
                  <c:v>0.33875239762073361</c:v>
                </c:pt>
                <c:pt idx="1251">
                  <c:v>0.34101489762073361</c:v>
                </c:pt>
                <c:pt idx="1252">
                  <c:v>0.34882739762073361</c:v>
                </c:pt>
                <c:pt idx="1253">
                  <c:v>0.34602739762073359</c:v>
                </c:pt>
                <c:pt idx="1254">
                  <c:v>0.34557739762073358</c:v>
                </c:pt>
                <c:pt idx="1255">
                  <c:v>0.3480961476207336</c:v>
                </c:pt>
                <c:pt idx="1256">
                  <c:v>0.35175239762073357</c:v>
                </c:pt>
                <c:pt idx="1257">
                  <c:v>0.35487739762073361</c:v>
                </c:pt>
                <c:pt idx="1258">
                  <c:v>0.35206489762073356</c:v>
                </c:pt>
                <c:pt idx="1259">
                  <c:v>0.3550961476207336</c:v>
                </c:pt>
                <c:pt idx="1260">
                  <c:v>0.36668364762073358</c:v>
                </c:pt>
                <c:pt idx="1261">
                  <c:v>0.36173828389610807</c:v>
                </c:pt>
                <c:pt idx="1262">
                  <c:v>0.3691570338961081</c:v>
                </c:pt>
                <c:pt idx="1263">
                  <c:v>0.36968828389610808</c:v>
                </c:pt>
                <c:pt idx="1264">
                  <c:v>0.36731328389610807</c:v>
                </c:pt>
                <c:pt idx="1265">
                  <c:v>0.37003828389610804</c:v>
                </c:pt>
                <c:pt idx="1266">
                  <c:v>0.3701570338961081</c:v>
                </c:pt>
                <c:pt idx="1267">
                  <c:v>0.36965078389610806</c:v>
                </c:pt>
                <c:pt idx="1268">
                  <c:v>0.37317021511496618</c:v>
                </c:pt>
                <c:pt idx="1269">
                  <c:v>0.37275771511496614</c:v>
                </c:pt>
                <c:pt idx="1270">
                  <c:v>0.37257021511496613</c:v>
                </c:pt>
                <c:pt idx="1271">
                  <c:v>0.37337646511496614</c:v>
                </c:pt>
                <c:pt idx="1272">
                  <c:v>0.37333896511496611</c:v>
                </c:pt>
                <c:pt idx="1273">
                  <c:v>0.37403271511496616</c:v>
                </c:pt>
                <c:pt idx="1274">
                  <c:v>0.37414521511496612</c:v>
                </c:pt>
                <c:pt idx="1275">
                  <c:v>0.37523271511496614</c:v>
                </c:pt>
                <c:pt idx="1276">
                  <c:v>0.37489521511496615</c:v>
                </c:pt>
                <c:pt idx="1277">
                  <c:v>0.37498896511496616</c:v>
                </c:pt>
                <c:pt idx="1278">
                  <c:v>0.37707021511496613</c:v>
                </c:pt>
                <c:pt idx="1279">
                  <c:v>0.37881396511496612</c:v>
                </c:pt>
                <c:pt idx="1280">
                  <c:v>0.37249521511496614</c:v>
                </c:pt>
                <c:pt idx="1281">
                  <c:v>0.37101396511496615</c:v>
                </c:pt>
                <c:pt idx="1282">
                  <c:v>0.37354521511496619</c:v>
                </c:pt>
                <c:pt idx="1283">
                  <c:v>0.37165146511496616</c:v>
                </c:pt>
                <c:pt idx="1284">
                  <c:v>0.37381986463637185</c:v>
                </c:pt>
                <c:pt idx="1285">
                  <c:v>0.37320736463637189</c:v>
                </c:pt>
                <c:pt idx="1286">
                  <c:v>0.37360736463637184</c:v>
                </c:pt>
                <c:pt idx="1287">
                  <c:v>0.37659486463637187</c:v>
                </c:pt>
                <c:pt idx="1288">
                  <c:v>0.37171986463637186</c:v>
                </c:pt>
                <c:pt idx="1289">
                  <c:v>0.36983236463637187</c:v>
                </c:pt>
                <c:pt idx="1290">
                  <c:v>0.37013236463637184</c:v>
                </c:pt>
                <c:pt idx="1291">
                  <c:v>0.37273861463637181</c:v>
                </c:pt>
                <c:pt idx="1292">
                  <c:v>0.37170736463637188</c:v>
                </c:pt>
                <c:pt idx="1293">
                  <c:v>0.37130736463637187</c:v>
                </c:pt>
                <c:pt idx="1294">
                  <c:v>0.36918861463637181</c:v>
                </c:pt>
                <c:pt idx="1295">
                  <c:v>0.36525111463637183</c:v>
                </c:pt>
                <c:pt idx="1296">
                  <c:v>0.36634486463637184</c:v>
                </c:pt>
                <c:pt idx="1297">
                  <c:v>0.39015111463637181</c:v>
                </c:pt>
                <c:pt idx="1298">
                  <c:v>0.39206361463637185</c:v>
                </c:pt>
                <c:pt idx="1299">
                  <c:v>0.38851901421232077</c:v>
                </c:pt>
                <c:pt idx="1300">
                  <c:v>0.39568151421232073</c:v>
                </c:pt>
                <c:pt idx="1301">
                  <c:v>0.39503984754565408</c:v>
                </c:pt>
                <c:pt idx="1302">
                  <c:v>0.39877734754565408</c:v>
                </c:pt>
                <c:pt idx="1303">
                  <c:v>0.40767109754565406</c:v>
                </c:pt>
                <c:pt idx="1304">
                  <c:v>0.40595234754565407</c:v>
                </c:pt>
                <c:pt idx="1305">
                  <c:v>0.41090234754565408</c:v>
                </c:pt>
                <c:pt idx="1306">
                  <c:v>0.40954609754565408</c:v>
                </c:pt>
                <c:pt idx="1307">
                  <c:v>0.41367734754565411</c:v>
                </c:pt>
                <c:pt idx="1308">
                  <c:v>0.42326693087898737</c:v>
                </c:pt>
                <c:pt idx="1309">
                  <c:v>0.42006693087898739</c:v>
                </c:pt>
                <c:pt idx="1310">
                  <c:v>0.41288568087898742</c:v>
                </c:pt>
                <c:pt idx="1311">
                  <c:v>0.41231935434286549</c:v>
                </c:pt>
                <c:pt idx="1312">
                  <c:v>0.41389435434286548</c:v>
                </c:pt>
                <c:pt idx="1313">
                  <c:v>0.41365060434286549</c:v>
                </c:pt>
                <c:pt idx="1314">
                  <c:v>0.41205685434286543</c:v>
                </c:pt>
                <c:pt idx="1315">
                  <c:v>0.41066935434286544</c:v>
                </c:pt>
                <c:pt idx="1316">
                  <c:v>0.40960060434286544</c:v>
                </c:pt>
                <c:pt idx="1317">
                  <c:v>0.41111935434286545</c:v>
                </c:pt>
                <c:pt idx="1318">
                  <c:v>0.41160685434286548</c:v>
                </c:pt>
                <c:pt idx="1319">
                  <c:v>0.40819435434286544</c:v>
                </c:pt>
                <c:pt idx="1320">
                  <c:v>0.40791310434286543</c:v>
                </c:pt>
                <c:pt idx="1321">
                  <c:v>0.40573810434286545</c:v>
                </c:pt>
                <c:pt idx="1322">
                  <c:v>0.40528810434286544</c:v>
                </c:pt>
                <c:pt idx="1323">
                  <c:v>0.40592560434286545</c:v>
                </c:pt>
                <c:pt idx="1324">
                  <c:v>0.40541935434286547</c:v>
                </c:pt>
                <c:pt idx="1325">
                  <c:v>0.40496935434286546</c:v>
                </c:pt>
                <c:pt idx="1326">
                  <c:v>0.40581310434286544</c:v>
                </c:pt>
                <c:pt idx="1327">
                  <c:v>0.40526935434286548</c:v>
                </c:pt>
                <c:pt idx="1328">
                  <c:v>0.40571935434286543</c:v>
                </c:pt>
                <c:pt idx="1329">
                  <c:v>0.40575060434286547</c:v>
                </c:pt>
                <c:pt idx="1330">
                  <c:v>0.40945060434286545</c:v>
                </c:pt>
                <c:pt idx="1331">
                  <c:v>0.41226310434286545</c:v>
                </c:pt>
                <c:pt idx="1332">
                  <c:v>0.42006935434286546</c:v>
                </c:pt>
                <c:pt idx="1333">
                  <c:v>0.41885685434286546</c:v>
                </c:pt>
                <c:pt idx="1334">
                  <c:v>0.39141102100953212</c:v>
                </c:pt>
                <c:pt idx="1335">
                  <c:v>0.38378602100953207</c:v>
                </c:pt>
                <c:pt idx="1336">
                  <c:v>0.38688602100953212</c:v>
                </c:pt>
                <c:pt idx="1337">
                  <c:v>0.38309852100953212</c:v>
                </c:pt>
                <c:pt idx="1338">
                  <c:v>0.38867352100953212</c:v>
                </c:pt>
                <c:pt idx="1339">
                  <c:v>0.38774852100953211</c:v>
                </c:pt>
                <c:pt idx="1340">
                  <c:v>0.39119852100953212</c:v>
                </c:pt>
                <c:pt idx="1341">
                  <c:v>0.38619852100953211</c:v>
                </c:pt>
                <c:pt idx="1342">
                  <c:v>0.37976727100953211</c:v>
                </c:pt>
                <c:pt idx="1343">
                  <c:v>0.35181518767619874</c:v>
                </c:pt>
                <c:pt idx="1344">
                  <c:v>0.35748393767619874</c:v>
                </c:pt>
                <c:pt idx="1345">
                  <c:v>0.34476518767619879</c:v>
                </c:pt>
                <c:pt idx="1346">
                  <c:v>0.35475893767619876</c:v>
                </c:pt>
                <c:pt idx="1347">
                  <c:v>0.36035268767619877</c:v>
                </c:pt>
                <c:pt idx="1348">
                  <c:v>0.35929018767619875</c:v>
                </c:pt>
                <c:pt idx="1349">
                  <c:v>0.35571518767619875</c:v>
                </c:pt>
                <c:pt idx="1350">
                  <c:v>0.35215268767619878</c:v>
                </c:pt>
                <c:pt idx="1351">
                  <c:v>0.35547768767619881</c:v>
                </c:pt>
                <c:pt idx="1352">
                  <c:v>0.35602352100953211</c:v>
                </c:pt>
                <c:pt idx="1353">
                  <c:v>0.3507860210095321</c:v>
                </c:pt>
                <c:pt idx="1354">
                  <c:v>0.35106727100953211</c:v>
                </c:pt>
                <c:pt idx="1355">
                  <c:v>0.34830477100953211</c:v>
                </c:pt>
                <c:pt idx="1356">
                  <c:v>0.34674852100953213</c:v>
                </c:pt>
                <c:pt idx="1357">
                  <c:v>0.34970477100953212</c:v>
                </c:pt>
                <c:pt idx="1358">
                  <c:v>0.34384852100953212</c:v>
                </c:pt>
                <c:pt idx="1359">
                  <c:v>0.34619852100953213</c:v>
                </c:pt>
                <c:pt idx="1360">
                  <c:v>0.35158602100953207</c:v>
                </c:pt>
                <c:pt idx="1361">
                  <c:v>0.34946102100953208</c:v>
                </c:pt>
                <c:pt idx="1362">
                  <c:v>0.34178602100953215</c:v>
                </c:pt>
                <c:pt idx="1363">
                  <c:v>0.34584852100953212</c:v>
                </c:pt>
                <c:pt idx="1364">
                  <c:v>0.35004227100953211</c:v>
                </c:pt>
                <c:pt idx="1365">
                  <c:v>0.35264852100953215</c:v>
                </c:pt>
                <c:pt idx="1366">
                  <c:v>0.35823602100953211</c:v>
                </c:pt>
                <c:pt idx="1367">
                  <c:v>0.35844852100953212</c:v>
                </c:pt>
                <c:pt idx="1368">
                  <c:v>0.36238377721346532</c:v>
                </c:pt>
                <c:pt idx="1369">
                  <c:v>0.36588748370013569</c:v>
                </c:pt>
                <c:pt idx="1370">
                  <c:v>0.36701248370013567</c:v>
                </c:pt>
                <c:pt idx="1371">
                  <c:v>0.36659543557167096</c:v>
                </c:pt>
                <c:pt idx="1372">
                  <c:v>0.36463918557167097</c:v>
                </c:pt>
                <c:pt idx="1373">
                  <c:v>0.36331418557167094</c:v>
                </c:pt>
                <c:pt idx="1374">
                  <c:v>0.35958918557167097</c:v>
                </c:pt>
                <c:pt idx="1375">
                  <c:v>0.36295168557167096</c:v>
                </c:pt>
                <c:pt idx="1376">
                  <c:v>0.35880168557167091</c:v>
                </c:pt>
                <c:pt idx="1377">
                  <c:v>0.36182668557167097</c:v>
                </c:pt>
                <c:pt idx="1378">
                  <c:v>0.36611418557167097</c:v>
                </c:pt>
                <c:pt idx="1379">
                  <c:v>0.36298918557167092</c:v>
                </c:pt>
                <c:pt idx="1380">
                  <c:v>0.36270168557167093</c:v>
                </c:pt>
                <c:pt idx="1381">
                  <c:v>0.36260168557167094</c:v>
                </c:pt>
                <c:pt idx="1382">
                  <c:v>0.35772668557167092</c:v>
                </c:pt>
                <c:pt idx="1383">
                  <c:v>0.35063918557167095</c:v>
                </c:pt>
                <c:pt idx="1384">
                  <c:v>0.35615168557167093</c:v>
                </c:pt>
                <c:pt idx="1385">
                  <c:v>0.36349543557167097</c:v>
                </c:pt>
                <c:pt idx="1386">
                  <c:v>0.37470793557167092</c:v>
                </c:pt>
                <c:pt idx="1387">
                  <c:v>0.38366418557167092</c:v>
                </c:pt>
                <c:pt idx="1388">
                  <c:v>0.39107668557167097</c:v>
                </c:pt>
                <c:pt idx="1389">
                  <c:v>0.43422876890500428</c:v>
                </c:pt>
                <c:pt idx="1390">
                  <c:v>0.43127876890500427</c:v>
                </c:pt>
                <c:pt idx="1391">
                  <c:v>0.42938501890500425</c:v>
                </c:pt>
                <c:pt idx="1392">
                  <c:v>0.42123838271595959</c:v>
                </c:pt>
                <c:pt idx="1393">
                  <c:v>0.41694463271595955</c:v>
                </c:pt>
                <c:pt idx="1394">
                  <c:v>0.41415088271595957</c:v>
                </c:pt>
                <c:pt idx="1395">
                  <c:v>0.41615713271595955</c:v>
                </c:pt>
                <c:pt idx="1396">
                  <c:v>0.41246338271595956</c:v>
                </c:pt>
                <c:pt idx="1397">
                  <c:v>0.41423592670225801</c:v>
                </c:pt>
                <c:pt idx="1398">
                  <c:v>0.41541717670225797</c:v>
                </c:pt>
                <c:pt idx="1399">
                  <c:v>0.415192176702258</c:v>
                </c:pt>
                <c:pt idx="1400">
                  <c:v>0.41350467670225799</c:v>
                </c:pt>
                <c:pt idx="1401">
                  <c:v>0.41299217670225796</c:v>
                </c:pt>
                <c:pt idx="1402">
                  <c:v>0.41482342670225802</c:v>
                </c:pt>
                <c:pt idx="1403">
                  <c:v>0.40841717670225797</c:v>
                </c:pt>
                <c:pt idx="1404">
                  <c:v>0.4119358547478903</c:v>
                </c:pt>
                <c:pt idx="1405">
                  <c:v>0.41467335474789024</c:v>
                </c:pt>
                <c:pt idx="1406">
                  <c:v>0.41429835474789029</c:v>
                </c:pt>
                <c:pt idx="1407">
                  <c:v>0.42226085474789027</c:v>
                </c:pt>
                <c:pt idx="1408">
                  <c:v>0.42632960474789028</c:v>
                </c:pt>
                <c:pt idx="1409">
                  <c:v>0.43556710474789029</c:v>
                </c:pt>
                <c:pt idx="1410">
                  <c:v>0.42352960474789025</c:v>
                </c:pt>
                <c:pt idx="1411">
                  <c:v>0.41717335474789025</c:v>
                </c:pt>
                <c:pt idx="1412">
                  <c:v>0.41076085474789026</c:v>
                </c:pt>
                <c:pt idx="1413">
                  <c:v>0.41985460474789027</c:v>
                </c:pt>
                <c:pt idx="1414">
                  <c:v>0.41173585474789032</c:v>
                </c:pt>
                <c:pt idx="1415">
                  <c:v>0.40744835474789026</c:v>
                </c:pt>
                <c:pt idx="1416">
                  <c:v>0.40881085474789025</c:v>
                </c:pt>
                <c:pt idx="1417">
                  <c:v>0.40791085474789024</c:v>
                </c:pt>
                <c:pt idx="1418">
                  <c:v>0.40979835474789028</c:v>
                </c:pt>
                <c:pt idx="1419">
                  <c:v>0.40724835474789023</c:v>
                </c:pt>
                <c:pt idx="1420">
                  <c:v>0.40298585474789028</c:v>
                </c:pt>
                <c:pt idx="1421">
                  <c:v>0.39881710474789023</c:v>
                </c:pt>
                <c:pt idx="1422">
                  <c:v>0.39958585474789027</c:v>
                </c:pt>
                <c:pt idx="1423">
                  <c:v>0.39816710474789024</c:v>
                </c:pt>
                <c:pt idx="1424">
                  <c:v>0.39565460474789027</c:v>
                </c:pt>
                <c:pt idx="1425">
                  <c:v>0.39540472466156074</c:v>
                </c:pt>
                <c:pt idx="1426">
                  <c:v>0.3963484746615607</c:v>
                </c:pt>
                <c:pt idx="1427">
                  <c:v>0.40642347466156076</c:v>
                </c:pt>
                <c:pt idx="1428">
                  <c:v>0.41196722466156077</c:v>
                </c:pt>
                <c:pt idx="1429">
                  <c:v>0.41661722466156076</c:v>
                </c:pt>
                <c:pt idx="1430">
                  <c:v>0.42199222466156072</c:v>
                </c:pt>
                <c:pt idx="1431">
                  <c:v>0.42266097466156072</c:v>
                </c:pt>
                <c:pt idx="1432">
                  <c:v>0.42591097466156075</c:v>
                </c:pt>
                <c:pt idx="1433">
                  <c:v>0.43470472466156074</c:v>
                </c:pt>
                <c:pt idx="1434">
                  <c:v>0.43375681559497975</c:v>
                </c:pt>
                <c:pt idx="1435">
                  <c:v>0.43891931559497976</c:v>
                </c:pt>
                <c:pt idx="1436">
                  <c:v>0.43804100702831272</c:v>
                </c:pt>
                <c:pt idx="1437">
                  <c:v>0.43792850702831276</c:v>
                </c:pt>
                <c:pt idx="1438">
                  <c:v>0.43837850702831271</c:v>
                </c:pt>
                <c:pt idx="1439">
                  <c:v>0.43829988201150838</c:v>
                </c:pt>
                <c:pt idx="1440">
                  <c:v>0.43456238201150832</c:v>
                </c:pt>
                <c:pt idx="1441">
                  <c:v>0.43943738201150828</c:v>
                </c:pt>
                <c:pt idx="1442">
                  <c:v>0.42553738201150837</c:v>
                </c:pt>
                <c:pt idx="1443">
                  <c:v>0.43108738201150837</c:v>
                </c:pt>
                <c:pt idx="1444">
                  <c:v>0.43348113201150829</c:v>
                </c:pt>
                <c:pt idx="1445">
                  <c:v>0.43812488201150834</c:v>
                </c:pt>
                <c:pt idx="1446">
                  <c:v>0.43988738201150829</c:v>
                </c:pt>
                <c:pt idx="1447">
                  <c:v>0.43783113201150836</c:v>
                </c:pt>
                <c:pt idx="1448">
                  <c:v>0.42914363201150835</c:v>
                </c:pt>
                <c:pt idx="1449">
                  <c:v>0.43442488201150831</c:v>
                </c:pt>
                <c:pt idx="1450">
                  <c:v>0.42974363201150834</c:v>
                </c:pt>
                <c:pt idx="1451">
                  <c:v>0.44332769133209365</c:v>
                </c:pt>
                <c:pt idx="1452">
                  <c:v>0.44304019133209371</c:v>
                </c:pt>
                <c:pt idx="1453">
                  <c:v>0.44714644133209369</c:v>
                </c:pt>
                <c:pt idx="1454">
                  <c:v>0.44425269133209366</c:v>
                </c:pt>
                <c:pt idx="1455">
                  <c:v>0.44959019133209366</c:v>
                </c:pt>
                <c:pt idx="1456">
                  <c:v>0.44427144133209362</c:v>
                </c:pt>
                <c:pt idx="1457">
                  <c:v>0.44978394133209365</c:v>
                </c:pt>
                <c:pt idx="1458">
                  <c:v>0.44767628742583498</c:v>
                </c:pt>
                <c:pt idx="1459">
                  <c:v>0.44807003742583501</c:v>
                </c:pt>
                <c:pt idx="1460">
                  <c:v>0.451051287425835</c:v>
                </c:pt>
                <c:pt idx="1461">
                  <c:v>0.455007537425835</c:v>
                </c:pt>
                <c:pt idx="1462">
                  <c:v>0.45893364795057445</c:v>
                </c:pt>
                <c:pt idx="1463">
                  <c:v>0.4604836479505745</c:v>
                </c:pt>
                <c:pt idx="1464">
                  <c:v>0.45998364795057445</c:v>
                </c:pt>
                <c:pt idx="1465">
                  <c:v>0.46328364795057453</c:v>
                </c:pt>
                <c:pt idx="1466">
                  <c:v>0.46319614795057445</c:v>
                </c:pt>
                <c:pt idx="1467">
                  <c:v>0.46707114795057453</c:v>
                </c:pt>
                <c:pt idx="1468">
                  <c:v>0.4676086479505745</c:v>
                </c:pt>
                <c:pt idx="1469">
                  <c:v>0.47238901678080242</c:v>
                </c:pt>
                <c:pt idx="1470">
                  <c:v>0.47274526678080242</c:v>
                </c:pt>
                <c:pt idx="1471">
                  <c:v>0.46985776678080243</c:v>
                </c:pt>
                <c:pt idx="1472">
                  <c:v>0.4713952667808024</c:v>
                </c:pt>
                <c:pt idx="1473">
                  <c:v>0.47192026678080246</c:v>
                </c:pt>
                <c:pt idx="1474">
                  <c:v>0.47186401678080242</c:v>
                </c:pt>
                <c:pt idx="1475">
                  <c:v>0.47092651678080244</c:v>
                </c:pt>
                <c:pt idx="1476">
                  <c:v>0.46820776678080245</c:v>
                </c:pt>
                <c:pt idx="1477">
                  <c:v>0.46967026678080243</c:v>
                </c:pt>
                <c:pt idx="1478">
                  <c:v>0.46853191994249949</c:v>
                </c:pt>
                <c:pt idx="1479">
                  <c:v>0.4664319199424995</c:v>
                </c:pt>
                <c:pt idx="1480">
                  <c:v>0.46958191994249948</c:v>
                </c:pt>
                <c:pt idx="1481">
                  <c:v>0.47267566994249949</c:v>
                </c:pt>
                <c:pt idx="1482">
                  <c:v>0.47301316994249948</c:v>
                </c:pt>
                <c:pt idx="1483">
                  <c:v>0.47168191994249953</c:v>
                </c:pt>
                <c:pt idx="1484">
                  <c:v>0.47299441994249947</c:v>
                </c:pt>
                <c:pt idx="1485">
                  <c:v>0.46371316994249956</c:v>
                </c:pt>
                <c:pt idx="1486">
                  <c:v>0.47537474477790587</c:v>
                </c:pt>
                <c:pt idx="1487">
                  <c:v>0.47746224477790589</c:v>
                </c:pt>
                <c:pt idx="1488">
                  <c:v>0.47433099477790586</c:v>
                </c:pt>
                <c:pt idx="1489">
                  <c:v>0.48686224477790585</c:v>
                </c:pt>
                <c:pt idx="1490">
                  <c:v>0.47391849477790587</c:v>
                </c:pt>
                <c:pt idx="1491">
                  <c:v>0.47350599477790589</c:v>
                </c:pt>
                <c:pt idx="1492">
                  <c:v>0.47905599477790589</c:v>
                </c:pt>
                <c:pt idx="1493">
                  <c:v>0.47660599477790588</c:v>
                </c:pt>
                <c:pt idx="1494">
                  <c:v>0.4676184947779059</c:v>
                </c:pt>
                <c:pt idx="1495">
                  <c:v>0.47025599477790592</c:v>
                </c:pt>
                <c:pt idx="1496">
                  <c:v>0.47181849477790588</c:v>
                </c:pt>
                <c:pt idx="1497">
                  <c:v>0.4797434947779059</c:v>
                </c:pt>
                <c:pt idx="1498">
                  <c:v>0.48339349477790589</c:v>
                </c:pt>
                <c:pt idx="1499">
                  <c:v>0.48265599477790588</c:v>
                </c:pt>
                <c:pt idx="1500">
                  <c:v>0.48371959174868051</c:v>
                </c:pt>
                <c:pt idx="1501">
                  <c:v>0.48371959174868051</c:v>
                </c:pt>
                <c:pt idx="1502">
                  <c:v>0.48593209174868046</c:v>
                </c:pt>
                <c:pt idx="1503">
                  <c:v>0.49399459174868049</c:v>
                </c:pt>
                <c:pt idx="1504">
                  <c:v>0.49181959174868051</c:v>
                </c:pt>
                <c:pt idx="1505">
                  <c:v>0.4985883417486805</c:v>
                </c:pt>
                <c:pt idx="1506">
                  <c:v>0.49578209174868049</c:v>
                </c:pt>
                <c:pt idx="1507">
                  <c:v>0.50329459174868052</c:v>
                </c:pt>
                <c:pt idx="1508">
                  <c:v>0.49755645831277967</c:v>
                </c:pt>
                <c:pt idx="1509">
                  <c:v>0.49699395831277965</c:v>
                </c:pt>
                <c:pt idx="1510">
                  <c:v>0.49285645831277969</c:v>
                </c:pt>
                <c:pt idx="1511">
                  <c:v>0.49680645831277964</c:v>
                </c:pt>
                <c:pt idx="1512">
                  <c:v>0.49811270831277965</c:v>
                </c:pt>
                <c:pt idx="1513">
                  <c:v>0.49940020831277965</c:v>
                </c:pt>
                <c:pt idx="1514">
                  <c:v>0.50295645831277969</c:v>
                </c:pt>
                <c:pt idx="1515">
                  <c:v>0.50371895831277969</c:v>
                </c:pt>
                <c:pt idx="1516">
                  <c:v>0.5055189583127796</c:v>
                </c:pt>
                <c:pt idx="1517">
                  <c:v>0.51121895831277964</c:v>
                </c:pt>
                <c:pt idx="1518">
                  <c:v>0.51131270831277964</c:v>
                </c:pt>
                <c:pt idx="1519">
                  <c:v>0.50474395831277963</c:v>
                </c:pt>
                <c:pt idx="1520">
                  <c:v>0.50176895831277968</c:v>
                </c:pt>
                <c:pt idx="1521">
                  <c:v>0.50563145831277967</c:v>
                </c:pt>
                <c:pt idx="1522">
                  <c:v>0.50560861007135083</c:v>
                </c:pt>
                <c:pt idx="1523">
                  <c:v>0.50504611007135081</c:v>
                </c:pt>
                <c:pt idx="1524">
                  <c:v>0.51022111007135074</c:v>
                </c:pt>
                <c:pt idx="1525">
                  <c:v>0.51163361007135078</c:v>
                </c:pt>
                <c:pt idx="1526">
                  <c:v>0.50983986007135074</c:v>
                </c:pt>
                <c:pt idx="1527">
                  <c:v>0.50208361007135083</c:v>
                </c:pt>
                <c:pt idx="1528">
                  <c:v>0.50112736007135084</c:v>
                </c:pt>
                <c:pt idx="1529">
                  <c:v>0.49254611007135074</c:v>
                </c:pt>
                <c:pt idx="1530">
                  <c:v>0.49033986007135077</c:v>
                </c:pt>
                <c:pt idx="1531">
                  <c:v>0.4891398600713508</c:v>
                </c:pt>
                <c:pt idx="1532">
                  <c:v>0.48969611007135072</c:v>
                </c:pt>
                <c:pt idx="1533">
                  <c:v>0.49655236007135073</c:v>
                </c:pt>
                <c:pt idx="1534">
                  <c:v>0.49840861007135079</c:v>
                </c:pt>
                <c:pt idx="1535">
                  <c:v>0.50359611007135086</c:v>
                </c:pt>
                <c:pt idx="1536">
                  <c:v>0.50015861007135076</c:v>
                </c:pt>
                <c:pt idx="1537">
                  <c:v>0.49532111007135077</c:v>
                </c:pt>
                <c:pt idx="1538">
                  <c:v>0.49460236007135078</c:v>
                </c:pt>
                <c:pt idx="1539">
                  <c:v>0.49124611007135077</c:v>
                </c:pt>
                <c:pt idx="1540">
                  <c:v>0.48997111007135075</c:v>
                </c:pt>
                <c:pt idx="1541">
                  <c:v>0.49753986007135076</c:v>
                </c:pt>
                <c:pt idx="1542">
                  <c:v>0.49660861007135076</c:v>
                </c:pt>
                <c:pt idx="1543">
                  <c:v>0.49085861007135079</c:v>
                </c:pt>
                <c:pt idx="1544">
                  <c:v>0.48097111007135079</c:v>
                </c:pt>
                <c:pt idx="1545">
                  <c:v>0.48072059288932112</c:v>
                </c:pt>
                <c:pt idx="1546">
                  <c:v>0.48105184288932107</c:v>
                </c:pt>
                <c:pt idx="1547">
                  <c:v>0.48018309288932104</c:v>
                </c:pt>
                <c:pt idx="1548">
                  <c:v>0.47873193641836914</c:v>
                </c:pt>
                <c:pt idx="1549">
                  <c:v>0.47084443641836909</c:v>
                </c:pt>
                <c:pt idx="1550">
                  <c:v>0.46794443641836914</c:v>
                </c:pt>
                <c:pt idx="1551">
                  <c:v>0.46825068641836909</c:v>
                </c:pt>
                <c:pt idx="1552">
                  <c:v>0.47861943641836913</c:v>
                </c:pt>
                <c:pt idx="1553">
                  <c:v>0.4858944364183691</c:v>
                </c:pt>
                <c:pt idx="1554">
                  <c:v>0.47537568641836914</c:v>
                </c:pt>
                <c:pt idx="1555">
                  <c:v>0.48152568641836913</c:v>
                </c:pt>
                <c:pt idx="1556">
                  <c:v>0.4719631864183691</c:v>
                </c:pt>
                <c:pt idx="1557">
                  <c:v>0.44932985308503581</c:v>
                </c:pt>
                <c:pt idx="1558">
                  <c:v>0.45396735308503577</c:v>
                </c:pt>
                <c:pt idx="1559">
                  <c:v>0.45477985308503577</c:v>
                </c:pt>
                <c:pt idx="1560">
                  <c:v>0.44967360308503579</c:v>
                </c:pt>
                <c:pt idx="1561">
                  <c:v>0.45412985308503584</c:v>
                </c:pt>
                <c:pt idx="1562">
                  <c:v>0.46107985308503574</c:v>
                </c:pt>
                <c:pt idx="1563">
                  <c:v>0.46693182281004358</c:v>
                </c:pt>
                <c:pt idx="1564">
                  <c:v>0.4687130728100436</c:v>
                </c:pt>
                <c:pt idx="1565">
                  <c:v>0.46685682281004359</c:v>
                </c:pt>
                <c:pt idx="1566">
                  <c:v>0.43294015614337694</c:v>
                </c:pt>
                <c:pt idx="1567">
                  <c:v>0.43220265614337694</c:v>
                </c:pt>
                <c:pt idx="1568">
                  <c:v>0.43619640614337696</c:v>
                </c:pt>
                <c:pt idx="1569">
                  <c:v>0.42560890614337693</c:v>
                </c:pt>
                <c:pt idx="1570">
                  <c:v>0.42308390614337693</c:v>
                </c:pt>
                <c:pt idx="1571">
                  <c:v>0.42205138037352896</c:v>
                </c:pt>
                <c:pt idx="1572">
                  <c:v>0.41845138037352897</c:v>
                </c:pt>
                <c:pt idx="1573">
                  <c:v>0.41554513037352897</c:v>
                </c:pt>
                <c:pt idx="1574">
                  <c:v>0.415126380373529</c:v>
                </c:pt>
                <c:pt idx="1575">
                  <c:v>0.41568263037352893</c:v>
                </c:pt>
                <c:pt idx="1576">
                  <c:v>0.41842638037352897</c:v>
                </c:pt>
                <c:pt idx="1577">
                  <c:v>0.3572472137068623</c:v>
                </c:pt>
                <c:pt idx="1578">
                  <c:v>0.36677846370686229</c:v>
                </c:pt>
                <c:pt idx="1579">
                  <c:v>0.36213471370686229</c:v>
                </c:pt>
                <c:pt idx="1580">
                  <c:v>0.37242221370686224</c:v>
                </c:pt>
                <c:pt idx="1581">
                  <c:v>0.3642972137068623</c:v>
                </c:pt>
                <c:pt idx="1582">
                  <c:v>0.35870346370686235</c:v>
                </c:pt>
                <c:pt idx="1583">
                  <c:v>0.36294721370686228</c:v>
                </c:pt>
                <c:pt idx="1584">
                  <c:v>0.36625971370686228</c:v>
                </c:pt>
                <c:pt idx="1585">
                  <c:v>0.36218471370686228</c:v>
                </c:pt>
                <c:pt idx="1586">
                  <c:v>0.35882846370686228</c:v>
                </c:pt>
                <c:pt idx="1587">
                  <c:v>0.34518471370686232</c:v>
                </c:pt>
                <c:pt idx="1588">
                  <c:v>0.35161596370686232</c:v>
                </c:pt>
                <c:pt idx="1589">
                  <c:v>0.35397846370686226</c:v>
                </c:pt>
                <c:pt idx="1590">
                  <c:v>0.36159721370686226</c:v>
                </c:pt>
                <c:pt idx="1591">
                  <c:v>0.3647722137068623</c:v>
                </c:pt>
                <c:pt idx="1592">
                  <c:v>0.36024096370686232</c:v>
                </c:pt>
                <c:pt idx="1593">
                  <c:v>0.35534721370686229</c:v>
                </c:pt>
                <c:pt idx="1594">
                  <c:v>0.35966596370686232</c:v>
                </c:pt>
                <c:pt idx="1595">
                  <c:v>0.36326596370686232</c:v>
                </c:pt>
                <c:pt idx="1596">
                  <c:v>0.37658471370686231</c:v>
                </c:pt>
                <c:pt idx="1597">
                  <c:v>0.37692836059116752</c:v>
                </c:pt>
                <c:pt idx="1598">
                  <c:v>0.37724711059116756</c:v>
                </c:pt>
                <c:pt idx="1599">
                  <c:v>0.38624711059116756</c:v>
                </c:pt>
                <c:pt idx="1600">
                  <c:v>0.38385336059116759</c:v>
                </c:pt>
                <c:pt idx="1601">
                  <c:v>0.38279086059116751</c:v>
                </c:pt>
                <c:pt idx="1602">
                  <c:v>0.3731783605911676</c:v>
                </c:pt>
                <c:pt idx="1603">
                  <c:v>0.37335336059116753</c:v>
                </c:pt>
                <c:pt idx="1604">
                  <c:v>0.3797140643054473</c:v>
                </c:pt>
                <c:pt idx="1605">
                  <c:v>0.37901406430544726</c:v>
                </c:pt>
                <c:pt idx="1606">
                  <c:v>0.38080156430544732</c:v>
                </c:pt>
                <c:pt idx="1607">
                  <c:v>0.37970156430544727</c:v>
                </c:pt>
                <c:pt idx="1608">
                  <c:v>0.38346406430544727</c:v>
                </c:pt>
                <c:pt idx="1609">
                  <c:v>0.39192656430544726</c:v>
                </c:pt>
                <c:pt idx="1610">
                  <c:v>0.39228281430544726</c:v>
                </c:pt>
                <c:pt idx="1611">
                  <c:v>0.39418906430544731</c:v>
                </c:pt>
                <c:pt idx="1612">
                  <c:v>0.39198906430544728</c:v>
                </c:pt>
                <c:pt idx="1613">
                  <c:v>0.38738906430544728</c:v>
                </c:pt>
                <c:pt idx="1614">
                  <c:v>0.38951406430544733</c:v>
                </c:pt>
                <c:pt idx="1615">
                  <c:v>0.39351865010325177</c:v>
                </c:pt>
                <c:pt idx="1616">
                  <c:v>0.39041865010325172</c:v>
                </c:pt>
                <c:pt idx="1617">
                  <c:v>0.39330615010325176</c:v>
                </c:pt>
                <c:pt idx="1618">
                  <c:v>0.39173115010325177</c:v>
                </c:pt>
                <c:pt idx="1619">
                  <c:v>0.39185615010325175</c:v>
                </c:pt>
                <c:pt idx="1620">
                  <c:v>0.39150615010325174</c:v>
                </c:pt>
                <c:pt idx="1621">
                  <c:v>0.39458115010325179</c:v>
                </c:pt>
                <c:pt idx="1622">
                  <c:v>0.38807989244772823</c:v>
                </c:pt>
                <c:pt idx="1623">
                  <c:v>0.39554239244772826</c:v>
                </c:pt>
                <c:pt idx="1624">
                  <c:v>0.39257989244772828</c:v>
                </c:pt>
                <c:pt idx="1625">
                  <c:v>0.41032989244772822</c:v>
                </c:pt>
                <c:pt idx="1626">
                  <c:v>0.39932572578106157</c:v>
                </c:pt>
                <c:pt idx="1627">
                  <c:v>0.39362572578106164</c:v>
                </c:pt>
                <c:pt idx="1628">
                  <c:v>0.39651947578106161</c:v>
                </c:pt>
                <c:pt idx="1629">
                  <c:v>0.40390072578106162</c:v>
                </c:pt>
                <c:pt idx="1630">
                  <c:v>0.40341947578106163</c:v>
                </c:pt>
                <c:pt idx="1631">
                  <c:v>0.40728822578106166</c:v>
                </c:pt>
                <c:pt idx="1632">
                  <c:v>0.40268822578106162</c:v>
                </c:pt>
                <c:pt idx="1633">
                  <c:v>0.40820072578106159</c:v>
                </c:pt>
                <c:pt idx="1634">
                  <c:v>0.40715697578106164</c:v>
                </c:pt>
                <c:pt idx="1635">
                  <c:v>0.40652572578106161</c:v>
                </c:pt>
                <c:pt idx="1636">
                  <c:v>0.40377572578106158</c:v>
                </c:pt>
                <c:pt idx="1637">
                  <c:v>0.4031944757810616</c:v>
                </c:pt>
                <c:pt idx="1638">
                  <c:v>0.40720697578106158</c:v>
                </c:pt>
                <c:pt idx="1639">
                  <c:v>0.40046322578106158</c:v>
                </c:pt>
                <c:pt idx="1640">
                  <c:v>0.40767572578106159</c:v>
                </c:pt>
                <c:pt idx="1641">
                  <c:v>0.40956158348284477</c:v>
                </c:pt>
                <c:pt idx="1642">
                  <c:v>0.4141178334828447</c:v>
                </c:pt>
                <c:pt idx="1643">
                  <c:v>0.41421158348284476</c:v>
                </c:pt>
                <c:pt idx="1644">
                  <c:v>0.41683658348284475</c:v>
                </c:pt>
                <c:pt idx="1645">
                  <c:v>0.41147408348284475</c:v>
                </c:pt>
                <c:pt idx="1646">
                  <c:v>0.40764908348284479</c:v>
                </c:pt>
                <c:pt idx="1647">
                  <c:v>0.41043658348284473</c:v>
                </c:pt>
                <c:pt idx="1648">
                  <c:v>0.38368658348284479</c:v>
                </c:pt>
                <c:pt idx="1649">
                  <c:v>0.38179908348284475</c:v>
                </c:pt>
                <c:pt idx="1650">
                  <c:v>0.38888658348284472</c:v>
                </c:pt>
                <c:pt idx="1651">
                  <c:v>0.39238658348284472</c:v>
                </c:pt>
                <c:pt idx="1652">
                  <c:v>0.39211158348284469</c:v>
                </c:pt>
                <c:pt idx="1653">
                  <c:v>0.39011158348284469</c:v>
                </c:pt>
                <c:pt idx="1654">
                  <c:v>0.40538658348284479</c:v>
                </c:pt>
                <c:pt idx="1655">
                  <c:v>0.36840533348284471</c:v>
                </c:pt>
                <c:pt idx="1656">
                  <c:v>0.36447408348284471</c:v>
                </c:pt>
                <c:pt idx="1657">
                  <c:v>0.36278033348284477</c:v>
                </c:pt>
                <c:pt idx="1658">
                  <c:v>0.36068658348284471</c:v>
                </c:pt>
                <c:pt idx="1659">
                  <c:v>0.3654803334828447</c:v>
                </c:pt>
                <c:pt idx="1660">
                  <c:v>0.35822408348284474</c:v>
                </c:pt>
                <c:pt idx="1661">
                  <c:v>0.35504283348284477</c:v>
                </c:pt>
                <c:pt idx="1662">
                  <c:v>0.35695533348284469</c:v>
                </c:pt>
                <c:pt idx="1663">
                  <c:v>0.35294283348284472</c:v>
                </c:pt>
                <c:pt idx="1664">
                  <c:v>0.3551178334828447</c:v>
                </c:pt>
                <c:pt idx="1665">
                  <c:v>0.33781158348284474</c:v>
                </c:pt>
                <c:pt idx="1666">
                  <c:v>0.34365533348284466</c:v>
                </c:pt>
                <c:pt idx="1667">
                  <c:v>0.35669908348284474</c:v>
                </c:pt>
                <c:pt idx="1668">
                  <c:v>0.35207150767491496</c:v>
                </c:pt>
                <c:pt idx="1669">
                  <c:v>0.34899650767491497</c:v>
                </c:pt>
                <c:pt idx="1670">
                  <c:v>0.355559007674915</c:v>
                </c:pt>
                <c:pt idx="1671">
                  <c:v>0.36069650767491496</c:v>
                </c:pt>
                <c:pt idx="1672">
                  <c:v>0.36028400767491497</c:v>
                </c:pt>
                <c:pt idx="1673">
                  <c:v>0.36427775767491494</c:v>
                </c:pt>
                <c:pt idx="1674">
                  <c:v>0.36627270902809367</c:v>
                </c:pt>
                <c:pt idx="1675">
                  <c:v>0.36591645902809361</c:v>
                </c:pt>
                <c:pt idx="1676">
                  <c:v>0.36240395902809364</c:v>
                </c:pt>
                <c:pt idx="1677">
                  <c:v>0.35961308504207262</c:v>
                </c:pt>
                <c:pt idx="1678">
                  <c:v>0.36467558504207265</c:v>
                </c:pt>
                <c:pt idx="1679">
                  <c:v>0.36466933504207266</c:v>
                </c:pt>
                <c:pt idx="1680">
                  <c:v>0.36390683504207266</c:v>
                </c:pt>
                <c:pt idx="1681">
                  <c:v>0.3650880850420728</c:v>
                </c:pt>
                <c:pt idx="1682">
                  <c:v>0.36032558504207274</c:v>
                </c:pt>
                <c:pt idx="1683">
                  <c:v>0.35776308504207266</c:v>
                </c:pt>
                <c:pt idx="1684">
                  <c:v>0.36253183504207265</c:v>
                </c:pt>
                <c:pt idx="1685">
                  <c:v>0.35166308504207267</c:v>
                </c:pt>
                <c:pt idx="1686">
                  <c:v>0.34880058504207268</c:v>
                </c:pt>
                <c:pt idx="1687">
                  <c:v>0.36725683504207257</c:v>
                </c:pt>
                <c:pt idx="1688">
                  <c:v>0.40040016186504979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FF-4CFC-85E9-8FD30836D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590160"/>
        <c:axId val="61759976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Mean Reversion + Sentiment</c:v>
                </c:tx>
                <c:spPr>
                  <a:ln w="381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Main!$FJ$3:$FJ$1691</c15:sqref>
                        </c15:formulaRef>
                      </c:ext>
                    </c:extLst>
                    <c:numCache>
                      <c:formatCode>0.00</c:formatCode>
                      <c:ptCount val="1689"/>
                      <c:pt idx="0">
                        <c:v>2</c:v>
                      </c:pt>
                      <c:pt idx="1">
                        <c:v>3</c:v>
                      </c:pt>
                      <c:pt idx="2">
                        <c:v>4</c:v>
                      </c:pt>
                      <c:pt idx="3">
                        <c:v>5</c:v>
                      </c:pt>
                      <c:pt idx="4">
                        <c:v>6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11</c:v>
                      </c:pt>
                      <c:pt idx="10">
                        <c:v>12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15</c:v>
                      </c:pt>
                      <c:pt idx="14">
                        <c:v>16</c:v>
                      </c:pt>
                      <c:pt idx="15">
                        <c:v>17</c:v>
                      </c:pt>
                      <c:pt idx="16">
                        <c:v>18</c:v>
                      </c:pt>
                      <c:pt idx="17">
                        <c:v>19</c:v>
                      </c:pt>
                      <c:pt idx="18">
                        <c:v>20</c:v>
                      </c:pt>
                      <c:pt idx="19">
                        <c:v>21</c:v>
                      </c:pt>
                      <c:pt idx="20">
                        <c:v>22</c:v>
                      </c:pt>
                      <c:pt idx="21">
                        <c:v>23</c:v>
                      </c:pt>
                      <c:pt idx="22">
                        <c:v>24</c:v>
                      </c:pt>
                      <c:pt idx="23">
                        <c:v>25</c:v>
                      </c:pt>
                      <c:pt idx="24">
                        <c:v>26</c:v>
                      </c:pt>
                      <c:pt idx="25">
                        <c:v>27</c:v>
                      </c:pt>
                      <c:pt idx="26">
                        <c:v>28</c:v>
                      </c:pt>
                      <c:pt idx="27">
                        <c:v>29</c:v>
                      </c:pt>
                      <c:pt idx="28">
                        <c:v>30</c:v>
                      </c:pt>
                      <c:pt idx="29">
                        <c:v>31</c:v>
                      </c:pt>
                      <c:pt idx="30">
                        <c:v>32</c:v>
                      </c:pt>
                      <c:pt idx="31">
                        <c:v>33</c:v>
                      </c:pt>
                      <c:pt idx="32">
                        <c:v>34</c:v>
                      </c:pt>
                      <c:pt idx="33">
                        <c:v>35</c:v>
                      </c:pt>
                      <c:pt idx="34">
                        <c:v>36</c:v>
                      </c:pt>
                      <c:pt idx="35">
                        <c:v>37</c:v>
                      </c:pt>
                      <c:pt idx="36">
                        <c:v>38</c:v>
                      </c:pt>
                      <c:pt idx="37">
                        <c:v>39</c:v>
                      </c:pt>
                      <c:pt idx="38">
                        <c:v>40</c:v>
                      </c:pt>
                      <c:pt idx="39">
                        <c:v>41</c:v>
                      </c:pt>
                      <c:pt idx="40">
                        <c:v>42</c:v>
                      </c:pt>
                      <c:pt idx="41">
                        <c:v>43</c:v>
                      </c:pt>
                      <c:pt idx="42">
                        <c:v>44</c:v>
                      </c:pt>
                      <c:pt idx="43">
                        <c:v>45</c:v>
                      </c:pt>
                      <c:pt idx="44">
                        <c:v>46</c:v>
                      </c:pt>
                      <c:pt idx="45">
                        <c:v>47</c:v>
                      </c:pt>
                      <c:pt idx="46">
                        <c:v>48</c:v>
                      </c:pt>
                      <c:pt idx="47">
                        <c:v>49</c:v>
                      </c:pt>
                      <c:pt idx="48">
                        <c:v>50</c:v>
                      </c:pt>
                      <c:pt idx="49">
                        <c:v>51</c:v>
                      </c:pt>
                      <c:pt idx="50">
                        <c:v>52</c:v>
                      </c:pt>
                      <c:pt idx="51">
                        <c:v>53</c:v>
                      </c:pt>
                      <c:pt idx="52">
                        <c:v>54</c:v>
                      </c:pt>
                      <c:pt idx="53">
                        <c:v>55</c:v>
                      </c:pt>
                      <c:pt idx="54">
                        <c:v>56</c:v>
                      </c:pt>
                      <c:pt idx="55">
                        <c:v>57</c:v>
                      </c:pt>
                      <c:pt idx="56">
                        <c:v>58</c:v>
                      </c:pt>
                      <c:pt idx="57">
                        <c:v>59</c:v>
                      </c:pt>
                      <c:pt idx="58">
                        <c:v>60</c:v>
                      </c:pt>
                      <c:pt idx="59">
                        <c:v>61</c:v>
                      </c:pt>
                      <c:pt idx="60">
                        <c:v>62</c:v>
                      </c:pt>
                      <c:pt idx="61">
                        <c:v>63</c:v>
                      </c:pt>
                      <c:pt idx="62">
                        <c:v>64</c:v>
                      </c:pt>
                      <c:pt idx="63">
                        <c:v>65</c:v>
                      </c:pt>
                      <c:pt idx="64">
                        <c:v>66</c:v>
                      </c:pt>
                      <c:pt idx="65">
                        <c:v>67</c:v>
                      </c:pt>
                      <c:pt idx="66">
                        <c:v>68</c:v>
                      </c:pt>
                      <c:pt idx="67">
                        <c:v>69</c:v>
                      </c:pt>
                      <c:pt idx="68">
                        <c:v>70</c:v>
                      </c:pt>
                      <c:pt idx="69">
                        <c:v>71</c:v>
                      </c:pt>
                      <c:pt idx="70">
                        <c:v>72</c:v>
                      </c:pt>
                      <c:pt idx="71">
                        <c:v>73</c:v>
                      </c:pt>
                      <c:pt idx="72">
                        <c:v>74</c:v>
                      </c:pt>
                      <c:pt idx="73">
                        <c:v>75</c:v>
                      </c:pt>
                      <c:pt idx="74">
                        <c:v>76</c:v>
                      </c:pt>
                      <c:pt idx="75">
                        <c:v>77</c:v>
                      </c:pt>
                      <c:pt idx="76">
                        <c:v>78</c:v>
                      </c:pt>
                      <c:pt idx="77">
                        <c:v>79</c:v>
                      </c:pt>
                      <c:pt idx="78">
                        <c:v>80</c:v>
                      </c:pt>
                      <c:pt idx="79">
                        <c:v>81</c:v>
                      </c:pt>
                      <c:pt idx="80">
                        <c:v>82</c:v>
                      </c:pt>
                      <c:pt idx="81">
                        <c:v>83</c:v>
                      </c:pt>
                      <c:pt idx="82">
                        <c:v>84</c:v>
                      </c:pt>
                      <c:pt idx="83">
                        <c:v>85</c:v>
                      </c:pt>
                      <c:pt idx="84">
                        <c:v>86</c:v>
                      </c:pt>
                      <c:pt idx="85">
                        <c:v>87</c:v>
                      </c:pt>
                      <c:pt idx="86">
                        <c:v>88</c:v>
                      </c:pt>
                      <c:pt idx="87">
                        <c:v>89</c:v>
                      </c:pt>
                      <c:pt idx="88">
                        <c:v>90</c:v>
                      </c:pt>
                      <c:pt idx="89">
                        <c:v>91</c:v>
                      </c:pt>
                      <c:pt idx="90">
                        <c:v>92</c:v>
                      </c:pt>
                      <c:pt idx="91">
                        <c:v>93</c:v>
                      </c:pt>
                      <c:pt idx="92">
                        <c:v>94</c:v>
                      </c:pt>
                      <c:pt idx="93">
                        <c:v>95</c:v>
                      </c:pt>
                      <c:pt idx="94">
                        <c:v>96</c:v>
                      </c:pt>
                      <c:pt idx="95">
                        <c:v>97</c:v>
                      </c:pt>
                      <c:pt idx="96">
                        <c:v>98</c:v>
                      </c:pt>
                      <c:pt idx="97">
                        <c:v>99</c:v>
                      </c:pt>
                      <c:pt idx="98">
                        <c:v>100</c:v>
                      </c:pt>
                      <c:pt idx="99">
                        <c:v>101</c:v>
                      </c:pt>
                      <c:pt idx="100">
                        <c:v>102</c:v>
                      </c:pt>
                      <c:pt idx="101">
                        <c:v>103</c:v>
                      </c:pt>
                      <c:pt idx="102">
                        <c:v>104</c:v>
                      </c:pt>
                      <c:pt idx="103">
                        <c:v>105</c:v>
                      </c:pt>
                      <c:pt idx="104">
                        <c:v>106</c:v>
                      </c:pt>
                      <c:pt idx="105">
                        <c:v>107</c:v>
                      </c:pt>
                      <c:pt idx="106">
                        <c:v>108</c:v>
                      </c:pt>
                      <c:pt idx="107">
                        <c:v>109</c:v>
                      </c:pt>
                      <c:pt idx="108">
                        <c:v>110</c:v>
                      </c:pt>
                      <c:pt idx="109">
                        <c:v>111</c:v>
                      </c:pt>
                      <c:pt idx="110">
                        <c:v>112</c:v>
                      </c:pt>
                      <c:pt idx="111">
                        <c:v>113</c:v>
                      </c:pt>
                      <c:pt idx="112">
                        <c:v>114</c:v>
                      </c:pt>
                      <c:pt idx="113">
                        <c:v>115</c:v>
                      </c:pt>
                      <c:pt idx="114">
                        <c:v>116</c:v>
                      </c:pt>
                      <c:pt idx="115">
                        <c:v>117</c:v>
                      </c:pt>
                      <c:pt idx="116">
                        <c:v>118</c:v>
                      </c:pt>
                      <c:pt idx="117">
                        <c:v>119</c:v>
                      </c:pt>
                      <c:pt idx="118">
                        <c:v>120</c:v>
                      </c:pt>
                      <c:pt idx="119">
                        <c:v>121</c:v>
                      </c:pt>
                      <c:pt idx="120">
                        <c:v>122</c:v>
                      </c:pt>
                      <c:pt idx="121">
                        <c:v>123</c:v>
                      </c:pt>
                      <c:pt idx="122">
                        <c:v>124</c:v>
                      </c:pt>
                      <c:pt idx="123">
                        <c:v>125</c:v>
                      </c:pt>
                      <c:pt idx="124">
                        <c:v>126</c:v>
                      </c:pt>
                      <c:pt idx="125">
                        <c:v>127</c:v>
                      </c:pt>
                      <c:pt idx="126">
                        <c:v>128</c:v>
                      </c:pt>
                      <c:pt idx="127">
                        <c:v>129</c:v>
                      </c:pt>
                      <c:pt idx="128">
                        <c:v>130</c:v>
                      </c:pt>
                      <c:pt idx="129">
                        <c:v>131</c:v>
                      </c:pt>
                      <c:pt idx="130">
                        <c:v>132</c:v>
                      </c:pt>
                      <c:pt idx="131">
                        <c:v>133</c:v>
                      </c:pt>
                      <c:pt idx="132">
                        <c:v>134</c:v>
                      </c:pt>
                      <c:pt idx="133">
                        <c:v>135</c:v>
                      </c:pt>
                      <c:pt idx="134">
                        <c:v>136</c:v>
                      </c:pt>
                      <c:pt idx="135">
                        <c:v>137</c:v>
                      </c:pt>
                      <c:pt idx="136">
                        <c:v>138</c:v>
                      </c:pt>
                      <c:pt idx="137">
                        <c:v>139</c:v>
                      </c:pt>
                      <c:pt idx="138">
                        <c:v>140</c:v>
                      </c:pt>
                      <c:pt idx="139">
                        <c:v>141</c:v>
                      </c:pt>
                      <c:pt idx="140">
                        <c:v>142</c:v>
                      </c:pt>
                      <c:pt idx="141">
                        <c:v>143</c:v>
                      </c:pt>
                      <c:pt idx="142">
                        <c:v>144</c:v>
                      </c:pt>
                      <c:pt idx="143">
                        <c:v>145</c:v>
                      </c:pt>
                      <c:pt idx="144">
                        <c:v>146</c:v>
                      </c:pt>
                      <c:pt idx="145">
                        <c:v>147</c:v>
                      </c:pt>
                      <c:pt idx="146">
                        <c:v>148</c:v>
                      </c:pt>
                      <c:pt idx="147">
                        <c:v>149</c:v>
                      </c:pt>
                      <c:pt idx="148">
                        <c:v>150</c:v>
                      </c:pt>
                      <c:pt idx="149">
                        <c:v>151</c:v>
                      </c:pt>
                      <c:pt idx="150">
                        <c:v>152</c:v>
                      </c:pt>
                      <c:pt idx="151">
                        <c:v>153</c:v>
                      </c:pt>
                      <c:pt idx="152">
                        <c:v>154</c:v>
                      </c:pt>
                      <c:pt idx="153">
                        <c:v>155</c:v>
                      </c:pt>
                      <c:pt idx="154">
                        <c:v>156</c:v>
                      </c:pt>
                      <c:pt idx="155">
                        <c:v>157</c:v>
                      </c:pt>
                      <c:pt idx="156">
                        <c:v>158</c:v>
                      </c:pt>
                      <c:pt idx="157">
                        <c:v>159</c:v>
                      </c:pt>
                      <c:pt idx="158">
                        <c:v>160</c:v>
                      </c:pt>
                      <c:pt idx="159">
                        <c:v>161</c:v>
                      </c:pt>
                      <c:pt idx="160">
                        <c:v>162</c:v>
                      </c:pt>
                      <c:pt idx="161">
                        <c:v>163</c:v>
                      </c:pt>
                      <c:pt idx="162">
                        <c:v>164</c:v>
                      </c:pt>
                      <c:pt idx="163">
                        <c:v>165</c:v>
                      </c:pt>
                      <c:pt idx="164">
                        <c:v>166</c:v>
                      </c:pt>
                      <c:pt idx="165">
                        <c:v>167</c:v>
                      </c:pt>
                      <c:pt idx="166">
                        <c:v>168</c:v>
                      </c:pt>
                      <c:pt idx="167">
                        <c:v>169</c:v>
                      </c:pt>
                      <c:pt idx="168">
                        <c:v>170</c:v>
                      </c:pt>
                      <c:pt idx="169">
                        <c:v>171</c:v>
                      </c:pt>
                      <c:pt idx="170">
                        <c:v>172</c:v>
                      </c:pt>
                      <c:pt idx="171">
                        <c:v>173</c:v>
                      </c:pt>
                      <c:pt idx="172">
                        <c:v>174</c:v>
                      </c:pt>
                      <c:pt idx="173">
                        <c:v>175</c:v>
                      </c:pt>
                      <c:pt idx="174">
                        <c:v>176</c:v>
                      </c:pt>
                      <c:pt idx="175">
                        <c:v>177</c:v>
                      </c:pt>
                      <c:pt idx="176">
                        <c:v>178</c:v>
                      </c:pt>
                      <c:pt idx="177">
                        <c:v>179</c:v>
                      </c:pt>
                      <c:pt idx="178">
                        <c:v>180</c:v>
                      </c:pt>
                      <c:pt idx="179">
                        <c:v>181</c:v>
                      </c:pt>
                      <c:pt idx="180">
                        <c:v>182</c:v>
                      </c:pt>
                      <c:pt idx="181">
                        <c:v>183</c:v>
                      </c:pt>
                      <c:pt idx="182">
                        <c:v>184</c:v>
                      </c:pt>
                      <c:pt idx="183">
                        <c:v>185</c:v>
                      </c:pt>
                      <c:pt idx="184">
                        <c:v>186</c:v>
                      </c:pt>
                      <c:pt idx="185">
                        <c:v>187</c:v>
                      </c:pt>
                      <c:pt idx="186">
                        <c:v>188</c:v>
                      </c:pt>
                      <c:pt idx="187">
                        <c:v>189</c:v>
                      </c:pt>
                      <c:pt idx="188">
                        <c:v>190</c:v>
                      </c:pt>
                      <c:pt idx="189">
                        <c:v>191</c:v>
                      </c:pt>
                      <c:pt idx="190">
                        <c:v>192</c:v>
                      </c:pt>
                      <c:pt idx="191">
                        <c:v>193</c:v>
                      </c:pt>
                      <c:pt idx="192">
                        <c:v>194</c:v>
                      </c:pt>
                      <c:pt idx="193">
                        <c:v>195</c:v>
                      </c:pt>
                      <c:pt idx="194">
                        <c:v>196</c:v>
                      </c:pt>
                      <c:pt idx="195">
                        <c:v>197</c:v>
                      </c:pt>
                      <c:pt idx="196">
                        <c:v>198</c:v>
                      </c:pt>
                      <c:pt idx="197">
                        <c:v>199</c:v>
                      </c:pt>
                      <c:pt idx="198">
                        <c:v>200</c:v>
                      </c:pt>
                      <c:pt idx="199">
                        <c:v>201</c:v>
                      </c:pt>
                      <c:pt idx="200">
                        <c:v>202</c:v>
                      </c:pt>
                      <c:pt idx="201">
                        <c:v>203</c:v>
                      </c:pt>
                      <c:pt idx="202">
                        <c:v>204</c:v>
                      </c:pt>
                      <c:pt idx="203">
                        <c:v>205</c:v>
                      </c:pt>
                      <c:pt idx="204">
                        <c:v>206</c:v>
                      </c:pt>
                      <c:pt idx="205">
                        <c:v>207</c:v>
                      </c:pt>
                      <c:pt idx="206">
                        <c:v>208</c:v>
                      </c:pt>
                      <c:pt idx="207">
                        <c:v>209</c:v>
                      </c:pt>
                      <c:pt idx="208">
                        <c:v>210</c:v>
                      </c:pt>
                      <c:pt idx="209">
                        <c:v>211</c:v>
                      </c:pt>
                      <c:pt idx="210">
                        <c:v>212</c:v>
                      </c:pt>
                      <c:pt idx="211">
                        <c:v>213</c:v>
                      </c:pt>
                      <c:pt idx="212">
                        <c:v>214</c:v>
                      </c:pt>
                      <c:pt idx="213">
                        <c:v>215</c:v>
                      </c:pt>
                      <c:pt idx="214">
                        <c:v>216</c:v>
                      </c:pt>
                      <c:pt idx="215">
                        <c:v>217</c:v>
                      </c:pt>
                      <c:pt idx="216">
                        <c:v>218</c:v>
                      </c:pt>
                      <c:pt idx="217">
                        <c:v>219</c:v>
                      </c:pt>
                      <c:pt idx="218">
                        <c:v>220</c:v>
                      </c:pt>
                      <c:pt idx="219">
                        <c:v>221</c:v>
                      </c:pt>
                      <c:pt idx="220">
                        <c:v>222</c:v>
                      </c:pt>
                      <c:pt idx="221">
                        <c:v>223</c:v>
                      </c:pt>
                      <c:pt idx="222">
                        <c:v>224</c:v>
                      </c:pt>
                      <c:pt idx="223">
                        <c:v>225</c:v>
                      </c:pt>
                      <c:pt idx="224">
                        <c:v>226</c:v>
                      </c:pt>
                      <c:pt idx="225">
                        <c:v>227</c:v>
                      </c:pt>
                      <c:pt idx="226">
                        <c:v>228</c:v>
                      </c:pt>
                      <c:pt idx="227">
                        <c:v>229</c:v>
                      </c:pt>
                      <c:pt idx="228">
                        <c:v>230</c:v>
                      </c:pt>
                      <c:pt idx="229">
                        <c:v>231</c:v>
                      </c:pt>
                      <c:pt idx="230">
                        <c:v>232</c:v>
                      </c:pt>
                      <c:pt idx="231">
                        <c:v>233</c:v>
                      </c:pt>
                      <c:pt idx="232">
                        <c:v>234</c:v>
                      </c:pt>
                      <c:pt idx="233">
                        <c:v>235</c:v>
                      </c:pt>
                      <c:pt idx="234">
                        <c:v>236</c:v>
                      </c:pt>
                      <c:pt idx="235">
                        <c:v>237</c:v>
                      </c:pt>
                      <c:pt idx="236">
                        <c:v>238</c:v>
                      </c:pt>
                      <c:pt idx="237">
                        <c:v>239</c:v>
                      </c:pt>
                      <c:pt idx="238">
                        <c:v>240</c:v>
                      </c:pt>
                      <c:pt idx="239">
                        <c:v>241</c:v>
                      </c:pt>
                      <c:pt idx="240">
                        <c:v>242</c:v>
                      </c:pt>
                      <c:pt idx="241">
                        <c:v>243</c:v>
                      </c:pt>
                      <c:pt idx="242">
                        <c:v>244</c:v>
                      </c:pt>
                      <c:pt idx="243">
                        <c:v>245</c:v>
                      </c:pt>
                      <c:pt idx="244">
                        <c:v>246</c:v>
                      </c:pt>
                      <c:pt idx="245">
                        <c:v>247</c:v>
                      </c:pt>
                      <c:pt idx="246">
                        <c:v>248</c:v>
                      </c:pt>
                      <c:pt idx="247">
                        <c:v>249</c:v>
                      </c:pt>
                      <c:pt idx="248">
                        <c:v>250</c:v>
                      </c:pt>
                      <c:pt idx="249">
                        <c:v>251</c:v>
                      </c:pt>
                      <c:pt idx="250">
                        <c:v>252</c:v>
                      </c:pt>
                      <c:pt idx="251">
                        <c:v>253</c:v>
                      </c:pt>
                      <c:pt idx="252">
                        <c:v>254</c:v>
                      </c:pt>
                      <c:pt idx="253">
                        <c:v>255</c:v>
                      </c:pt>
                      <c:pt idx="254">
                        <c:v>256</c:v>
                      </c:pt>
                      <c:pt idx="255">
                        <c:v>257</c:v>
                      </c:pt>
                      <c:pt idx="256">
                        <c:v>258</c:v>
                      </c:pt>
                      <c:pt idx="257">
                        <c:v>259</c:v>
                      </c:pt>
                      <c:pt idx="258">
                        <c:v>260</c:v>
                      </c:pt>
                      <c:pt idx="259">
                        <c:v>261</c:v>
                      </c:pt>
                      <c:pt idx="260">
                        <c:v>262</c:v>
                      </c:pt>
                      <c:pt idx="261">
                        <c:v>263</c:v>
                      </c:pt>
                      <c:pt idx="262">
                        <c:v>264</c:v>
                      </c:pt>
                      <c:pt idx="263">
                        <c:v>265</c:v>
                      </c:pt>
                      <c:pt idx="264">
                        <c:v>266</c:v>
                      </c:pt>
                      <c:pt idx="265">
                        <c:v>267</c:v>
                      </c:pt>
                      <c:pt idx="266">
                        <c:v>268</c:v>
                      </c:pt>
                      <c:pt idx="267">
                        <c:v>269</c:v>
                      </c:pt>
                      <c:pt idx="268">
                        <c:v>270</c:v>
                      </c:pt>
                      <c:pt idx="269">
                        <c:v>271</c:v>
                      </c:pt>
                      <c:pt idx="270">
                        <c:v>272</c:v>
                      </c:pt>
                      <c:pt idx="271">
                        <c:v>273</c:v>
                      </c:pt>
                      <c:pt idx="272">
                        <c:v>274</c:v>
                      </c:pt>
                      <c:pt idx="273">
                        <c:v>275</c:v>
                      </c:pt>
                      <c:pt idx="274">
                        <c:v>276</c:v>
                      </c:pt>
                      <c:pt idx="275">
                        <c:v>277</c:v>
                      </c:pt>
                      <c:pt idx="276">
                        <c:v>278</c:v>
                      </c:pt>
                      <c:pt idx="277">
                        <c:v>279</c:v>
                      </c:pt>
                      <c:pt idx="278">
                        <c:v>280</c:v>
                      </c:pt>
                      <c:pt idx="279">
                        <c:v>281</c:v>
                      </c:pt>
                      <c:pt idx="280">
                        <c:v>282</c:v>
                      </c:pt>
                      <c:pt idx="281">
                        <c:v>283</c:v>
                      </c:pt>
                      <c:pt idx="282">
                        <c:v>284</c:v>
                      </c:pt>
                      <c:pt idx="283">
                        <c:v>285</c:v>
                      </c:pt>
                      <c:pt idx="284">
                        <c:v>286</c:v>
                      </c:pt>
                      <c:pt idx="285">
                        <c:v>287</c:v>
                      </c:pt>
                      <c:pt idx="286">
                        <c:v>288</c:v>
                      </c:pt>
                      <c:pt idx="287">
                        <c:v>289</c:v>
                      </c:pt>
                      <c:pt idx="288">
                        <c:v>290</c:v>
                      </c:pt>
                      <c:pt idx="289">
                        <c:v>291</c:v>
                      </c:pt>
                      <c:pt idx="290">
                        <c:v>292</c:v>
                      </c:pt>
                      <c:pt idx="291">
                        <c:v>293</c:v>
                      </c:pt>
                      <c:pt idx="292">
                        <c:v>294</c:v>
                      </c:pt>
                      <c:pt idx="293">
                        <c:v>295</c:v>
                      </c:pt>
                      <c:pt idx="294">
                        <c:v>296</c:v>
                      </c:pt>
                      <c:pt idx="295">
                        <c:v>297</c:v>
                      </c:pt>
                      <c:pt idx="296">
                        <c:v>298</c:v>
                      </c:pt>
                      <c:pt idx="297">
                        <c:v>299</c:v>
                      </c:pt>
                      <c:pt idx="298">
                        <c:v>300</c:v>
                      </c:pt>
                      <c:pt idx="299">
                        <c:v>301</c:v>
                      </c:pt>
                      <c:pt idx="300">
                        <c:v>302</c:v>
                      </c:pt>
                      <c:pt idx="301">
                        <c:v>303</c:v>
                      </c:pt>
                      <c:pt idx="302">
                        <c:v>304</c:v>
                      </c:pt>
                      <c:pt idx="303">
                        <c:v>305</c:v>
                      </c:pt>
                      <c:pt idx="304">
                        <c:v>306</c:v>
                      </c:pt>
                      <c:pt idx="305">
                        <c:v>307</c:v>
                      </c:pt>
                      <c:pt idx="306">
                        <c:v>308</c:v>
                      </c:pt>
                      <c:pt idx="307">
                        <c:v>309</c:v>
                      </c:pt>
                      <c:pt idx="308">
                        <c:v>310</c:v>
                      </c:pt>
                      <c:pt idx="309">
                        <c:v>311</c:v>
                      </c:pt>
                      <c:pt idx="310">
                        <c:v>312</c:v>
                      </c:pt>
                      <c:pt idx="311">
                        <c:v>313</c:v>
                      </c:pt>
                      <c:pt idx="312">
                        <c:v>314</c:v>
                      </c:pt>
                      <c:pt idx="313">
                        <c:v>315</c:v>
                      </c:pt>
                      <c:pt idx="314">
                        <c:v>316</c:v>
                      </c:pt>
                      <c:pt idx="315">
                        <c:v>317</c:v>
                      </c:pt>
                      <c:pt idx="316">
                        <c:v>318</c:v>
                      </c:pt>
                      <c:pt idx="317">
                        <c:v>319</c:v>
                      </c:pt>
                      <c:pt idx="318">
                        <c:v>320</c:v>
                      </c:pt>
                      <c:pt idx="319">
                        <c:v>321</c:v>
                      </c:pt>
                      <c:pt idx="320">
                        <c:v>322</c:v>
                      </c:pt>
                      <c:pt idx="321">
                        <c:v>323</c:v>
                      </c:pt>
                      <c:pt idx="322">
                        <c:v>324</c:v>
                      </c:pt>
                      <c:pt idx="323">
                        <c:v>325</c:v>
                      </c:pt>
                      <c:pt idx="324">
                        <c:v>326</c:v>
                      </c:pt>
                      <c:pt idx="325">
                        <c:v>327</c:v>
                      </c:pt>
                      <c:pt idx="326">
                        <c:v>328</c:v>
                      </c:pt>
                      <c:pt idx="327">
                        <c:v>329</c:v>
                      </c:pt>
                      <c:pt idx="328">
                        <c:v>330</c:v>
                      </c:pt>
                      <c:pt idx="329">
                        <c:v>331</c:v>
                      </c:pt>
                      <c:pt idx="330">
                        <c:v>332</c:v>
                      </c:pt>
                      <c:pt idx="331">
                        <c:v>333</c:v>
                      </c:pt>
                      <c:pt idx="332">
                        <c:v>334</c:v>
                      </c:pt>
                      <c:pt idx="333">
                        <c:v>335</c:v>
                      </c:pt>
                      <c:pt idx="334">
                        <c:v>336</c:v>
                      </c:pt>
                      <c:pt idx="335">
                        <c:v>337</c:v>
                      </c:pt>
                      <c:pt idx="336">
                        <c:v>338</c:v>
                      </c:pt>
                      <c:pt idx="337">
                        <c:v>339</c:v>
                      </c:pt>
                      <c:pt idx="338">
                        <c:v>340</c:v>
                      </c:pt>
                      <c:pt idx="339">
                        <c:v>341</c:v>
                      </c:pt>
                      <c:pt idx="340">
                        <c:v>342</c:v>
                      </c:pt>
                      <c:pt idx="341">
                        <c:v>343</c:v>
                      </c:pt>
                      <c:pt idx="342">
                        <c:v>344</c:v>
                      </c:pt>
                      <c:pt idx="343">
                        <c:v>345</c:v>
                      </c:pt>
                      <c:pt idx="344">
                        <c:v>346</c:v>
                      </c:pt>
                      <c:pt idx="345">
                        <c:v>347</c:v>
                      </c:pt>
                      <c:pt idx="346">
                        <c:v>348</c:v>
                      </c:pt>
                      <c:pt idx="347">
                        <c:v>349</c:v>
                      </c:pt>
                      <c:pt idx="348">
                        <c:v>350</c:v>
                      </c:pt>
                      <c:pt idx="349">
                        <c:v>351</c:v>
                      </c:pt>
                      <c:pt idx="350">
                        <c:v>352</c:v>
                      </c:pt>
                      <c:pt idx="351">
                        <c:v>353</c:v>
                      </c:pt>
                      <c:pt idx="352">
                        <c:v>354</c:v>
                      </c:pt>
                      <c:pt idx="353">
                        <c:v>355</c:v>
                      </c:pt>
                      <c:pt idx="354">
                        <c:v>356</c:v>
                      </c:pt>
                      <c:pt idx="355">
                        <c:v>357</c:v>
                      </c:pt>
                      <c:pt idx="356">
                        <c:v>358</c:v>
                      </c:pt>
                      <c:pt idx="357">
                        <c:v>359</c:v>
                      </c:pt>
                      <c:pt idx="358">
                        <c:v>360</c:v>
                      </c:pt>
                      <c:pt idx="359">
                        <c:v>361</c:v>
                      </c:pt>
                      <c:pt idx="360">
                        <c:v>362</c:v>
                      </c:pt>
                      <c:pt idx="361">
                        <c:v>363</c:v>
                      </c:pt>
                      <c:pt idx="362">
                        <c:v>364</c:v>
                      </c:pt>
                      <c:pt idx="363">
                        <c:v>365</c:v>
                      </c:pt>
                      <c:pt idx="364">
                        <c:v>366</c:v>
                      </c:pt>
                      <c:pt idx="365">
                        <c:v>367</c:v>
                      </c:pt>
                      <c:pt idx="366">
                        <c:v>368</c:v>
                      </c:pt>
                      <c:pt idx="367">
                        <c:v>369</c:v>
                      </c:pt>
                      <c:pt idx="368">
                        <c:v>370</c:v>
                      </c:pt>
                      <c:pt idx="369">
                        <c:v>371</c:v>
                      </c:pt>
                      <c:pt idx="370">
                        <c:v>372</c:v>
                      </c:pt>
                      <c:pt idx="371">
                        <c:v>373</c:v>
                      </c:pt>
                      <c:pt idx="372">
                        <c:v>374</c:v>
                      </c:pt>
                      <c:pt idx="373">
                        <c:v>375</c:v>
                      </c:pt>
                      <c:pt idx="374">
                        <c:v>376</c:v>
                      </c:pt>
                      <c:pt idx="375">
                        <c:v>377</c:v>
                      </c:pt>
                      <c:pt idx="376">
                        <c:v>378</c:v>
                      </c:pt>
                      <c:pt idx="377">
                        <c:v>379</c:v>
                      </c:pt>
                      <c:pt idx="378">
                        <c:v>380</c:v>
                      </c:pt>
                      <c:pt idx="379">
                        <c:v>381</c:v>
                      </c:pt>
                      <c:pt idx="380">
                        <c:v>382</c:v>
                      </c:pt>
                      <c:pt idx="381">
                        <c:v>383</c:v>
                      </c:pt>
                      <c:pt idx="382">
                        <c:v>384</c:v>
                      </c:pt>
                      <c:pt idx="383">
                        <c:v>385</c:v>
                      </c:pt>
                      <c:pt idx="384">
                        <c:v>386</c:v>
                      </c:pt>
                      <c:pt idx="385">
                        <c:v>387</c:v>
                      </c:pt>
                      <c:pt idx="386">
                        <c:v>388</c:v>
                      </c:pt>
                      <c:pt idx="387">
                        <c:v>389</c:v>
                      </c:pt>
                      <c:pt idx="388">
                        <c:v>390</c:v>
                      </c:pt>
                      <c:pt idx="389">
                        <c:v>391</c:v>
                      </c:pt>
                      <c:pt idx="390">
                        <c:v>392</c:v>
                      </c:pt>
                      <c:pt idx="391">
                        <c:v>393</c:v>
                      </c:pt>
                      <c:pt idx="392">
                        <c:v>394</c:v>
                      </c:pt>
                      <c:pt idx="393">
                        <c:v>395</c:v>
                      </c:pt>
                      <c:pt idx="394">
                        <c:v>396</c:v>
                      </c:pt>
                      <c:pt idx="395">
                        <c:v>397</c:v>
                      </c:pt>
                      <c:pt idx="396">
                        <c:v>398</c:v>
                      </c:pt>
                      <c:pt idx="397">
                        <c:v>399</c:v>
                      </c:pt>
                      <c:pt idx="398">
                        <c:v>400</c:v>
                      </c:pt>
                      <c:pt idx="399">
                        <c:v>401</c:v>
                      </c:pt>
                      <c:pt idx="400">
                        <c:v>402</c:v>
                      </c:pt>
                      <c:pt idx="401">
                        <c:v>403</c:v>
                      </c:pt>
                      <c:pt idx="402">
                        <c:v>404</c:v>
                      </c:pt>
                      <c:pt idx="403">
                        <c:v>405</c:v>
                      </c:pt>
                      <c:pt idx="404">
                        <c:v>406</c:v>
                      </c:pt>
                      <c:pt idx="405">
                        <c:v>407</c:v>
                      </c:pt>
                      <c:pt idx="406">
                        <c:v>408</c:v>
                      </c:pt>
                      <c:pt idx="407">
                        <c:v>409</c:v>
                      </c:pt>
                      <c:pt idx="408">
                        <c:v>410</c:v>
                      </c:pt>
                      <c:pt idx="409">
                        <c:v>411</c:v>
                      </c:pt>
                      <c:pt idx="410">
                        <c:v>412</c:v>
                      </c:pt>
                      <c:pt idx="411">
                        <c:v>413</c:v>
                      </c:pt>
                      <c:pt idx="412">
                        <c:v>414</c:v>
                      </c:pt>
                      <c:pt idx="413">
                        <c:v>415</c:v>
                      </c:pt>
                      <c:pt idx="414">
                        <c:v>416</c:v>
                      </c:pt>
                      <c:pt idx="415">
                        <c:v>417</c:v>
                      </c:pt>
                      <c:pt idx="416">
                        <c:v>418</c:v>
                      </c:pt>
                      <c:pt idx="417">
                        <c:v>419</c:v>
                      </c:pt>
                      <c:pt idx="418">
                        <c:v>420</c:v>
                      </c:pt>
                      <c:pt idx="419">
                        <c:v>421</c:v>
                      </c:pt>
                      <c:pt idx="420">
                        <c:v>422</c:v>
                      </c:pt>
                      <c:pt idx="421">
                        <c:v>423</c:v>
                      </c:pt>
                      <c:pt idx="422">
                        <c:v>424</c:v>
                      </c:pt>
                      <c:pt idx="423">
                        <c:v>425</c:v>
                      </c:pt>
                      <c:pt idx="424">
                        <c:v>426</c:v>
                      </c:pt>
                      <c:pt idx="425">
                        <c:v>427</c:v>
                      </c:pt>
                      <c:pt idx="426">
                        <c:v>428</c:v>
                      </c:pt>
                      <c:pt idx="427">
                        <c:v>429</c:v>
                      </c:pt>
                      <c:pt idx="428">
                        <c:v>430</c:v>
                      </c:pt>
                      <c:pt idx="429">
                        <c:v>431</c:v>
                      </c:pt>
                      <c:pt idx="430">
                        <c:v>432</c:v>
                      </c:pt>
                      <c:pt idx="431">
                        <c:v>433</c:v>
                      </c:pt>
                      <c:pt idx="432">
                        <c:v>434</c:v>
                      </c:pt>
                      <c:pt idx="433">
                        <c:v>435</c:v>
                      </c:pt>
                      <c:pt idx="434">
                        <c:v>436</c:v>
                      </c:pt>
                      <c:pt idx="435">
                        <c:v>437</c:v>
                      </c:pt>
                      <c:pt idx="436">
                        <c:v>438</c:v>
                      </c:pt>
                      <c:pt idx="437">
                        <c:v>439</c:v>
                      </c:pt>
                      <c:pt idx="438">
                        <c:v>440</c:v>
                      </c:pt>
                      <c:pt idx="439">
                        <c:v>441</c:v>
                      </c:pt>
                      <c:pt idx="440">
                        <c:v>442</c:v>
                      </c:pt>
                      <c:pt idx="441">
                        <c:v>443</c:v>
                      </c:pt>
                      <c:pt idx="442">
                        <c:v>444</c:v>
                      </c:pt>
                      <c:pt idx="443">
                        <c:v>445</c:v>
                      </c:pt>
                      <c:pt idx="444">
                        <c:v>446</c:v>
                      </c:pt>
                      <c:pt idx="445">
                        <c:v>447</c:v>
                      </c:pt>
                      <c:pt idx="446">
                        <c:v>448</c:v>
                      </c:pt>
                      <c:pt idx="447">
                        <c:v>449</c:v>
                      </c:pt>
                      <c:pt idx="448">
                        <c:v>450</c:v>
                      </c:pt>
                      <c:pt idx="449">
                        <c:v>451</c:v>
                      </c:pt>
                      <c:pt idx="450">
                        <c:v>452</c:v>
                      </c:pt>
                      <c:pt idx="451">
                        <c:v>453</c:v>
                      </c:pt>
                      <c:pt idx="452">
                        <c:v>454</c:v>
                      </c:pt>
                      <c:pt idx="453">
                        <c:v>455</c:v>
                      </c:pt>
                      <c:pt idx="454">
                        <c:v>456</c:v>
                      </c:pt>
                      <c:pt idx="455">
                        <c:v>457</c:v>
                      </c:pt>
                      <c:pt idx="456">
                        <c:v>458</c:v>
                      </c:pt>
                      <c:pt idx="457">
                        <c:v>459</c:v>
                      </c:pt>
                      <c:pt idx="458">
                        <c:v>460</c:v>
                      </c:pt>
                      <c:pt idx="459">
                        <c:v>461</c:v>
                      </c:pt>
                      <c:pt idx="460">
                        <c:v>462</c:v>
                      </c:pt>
                      <c:pt idx="461">
                        <c:v>463</c:v>
                      </c:pt>
                      <c:pt idx="462">
                        <c:v>464</c:v>
                      </c:pt>
                      <c:pt idx="463">
                        <c:v>465</c:v>
                      </c:pt>
                      <c:pt idx="464">
                        <c:v>466</c:v>
                      </c:pt>
                      <c:pt idx="465">
                        <c:v>467</c:v>
                      </c:pt>
                      <c:pt idx="466">
                        <c:v>468</c:v>
                      </c:pt>
                      <c:pt idx="467">
                        <c:v>469</c:v>
                      </c:pt>
                      <c:pt idx="468">
                        <c:v>470</c:v>
                      </c:pt>
                      <c:pt idx="469">
                        <c:v>471</c:v>
                      </c:pt>
                      <c:pt idx="470">
                        <c:v>472</c:v>
                      </c:pt>
                      <c:pt idx="471">
                        <c:v>473</c:v>
                      </c:pt>
                      <c:pt idx="472">
                        <c:v>474</c:v>
                      </c:pt>
                      <c:pt idx="473">
                        <c:v>475</c:v>
                      </c:pt>
                      <c:pt idx="474">
                        <c:v>476</c:v>
                      </c:pt>
                      <c:pt idx="475">
                        <c:v>477</c:v>
                      </c:pt>
                      <c:pt idx="476">
                        <c:v>478</c:v>
                      </c:pt>
                      <c:pt idx="477">
                        <c:v>479</c:v>
                      </c:pt>
                      <c:pt idx="478">
                        <c:v>480</c:v>
                      </c:pt>
                      <c:pt idx="479">
                        <c:v>481</c:v>
                      </c:pt>
                      <c:pt idx="480">
                        <c:v>482</c:v>
                      </c:pt>
                      <c:pt idx="481">
                        <c:v>483</c:v>
                      </c:pt>
                      <c:pt idx="482">
                        <c:v>484</c:v>
                      </c:pt>
                      <c:pt idx="483">
                        <c:v>485</c:v>
                      </c:pt>
                      <c:pt idx="484">
                        <c:v>486</c:v>
                      </c:pt>
                      <c:pt idx="485">
                        <c:v>487</c:v>
                      </c:pt>
                      <c:pt idx="486">
                        <c:v>488</c:v>
                      </c:pt>
                      <c:pt idx="487">
                        <c:v>489</c:v>
                      </c:pt>
                      <c:pt idx="488">
                        <c:v>490</c:v>
                      </c:pt>
                      <c:pt idx="489">
                        <c:v>491</c:v>
                      </c:pt>
                      <c:pt idx="490">
                        <c:v>492</c:v>
                      </c:pt>
                      <c:pt idx="491">
                        <c:v>493</c:v>
                      </c:pt>
                      <c:pt idx="492">
                        <c:v>494</c:v>
                      </c:pt>
                      <c:pt idx="493">
                        <c:v>495</c:v>
                      </c:pt>
                      <c:pt idx="494">
                        <c:v>496</c:v>
                      </c:pt>
                      <c:pt idx="495">
                        <c:v>497</c:v>
                      </c:pt>
                      <c:pt idx="496">
                        <c:v>498</c:v>
                      </c:pt>
                      <c:pt idx="497">
                        <c:v>499</c:v>
                      </c:pt>
                      <c:pt idx="498">
                        <c:v>500</c:v>
                      </c:pt>
                      <c:pt idx="499">
                        <c:v>501</c:v>
                      </c:pt>
                      <c:pt idx="500">
                        <c:v>502</c:v>
                      </c:pt>
                      <c:pt idx="501">
                        <c:v>503</c:v>
                      </c:pt>
                      <c:pt idx="502">
                        <c:v>504</c:v>
                      </c:pt>
                      <c:pt idx="503">
                        <c:v>505</c:v>
                      </c:pt>
                      <c:pt idx="504">
                        <c:v>506</c:v>
                      </c:pt>
                      <c:pt idx="505">
                        <c:v>507</c:v>
                      </c:pt>
                      <c:pt idx="506">
                        <c:v>508</c:v>
                      </c:pt>
                      <c:pt idx="507">
                        <c:v>509</c:v>
                      </c:pt>
                      <c:pt idx="508">
                        <c:v>510</c:v>
                      </c:pt>
                      <c:pt idx="509">
                        <c:v>511</c:v>
                      </c:pt>
                      <c:pt idx="510">
                        <c:v>512</c:v>
                      </c:pt>
                      <c:pt idx="511">
                        <c:v>513</c:v>
                      </c:pt>
                      <c:pt idx="512">
                        <c:v>514</c:v>
                      </c:pt>
                      <c:pt idx="513">
                        <c:v>515</c:v>
                      </c:pt>
                      <c:pt idx="514">
                        <c:v>516</c:v>
                      </c:pt>
                      <c:pt idx="515">
                        <c:v>517</c:v>
                      </c:pt>
                      <c:pt idx="516">
                        <c:v>518</c:v>
                      </c:pt>
                      <c:pt idx="517">
                        <c:v>519</c:v>
                      </c:pt>
                      <c:pt idx="518">
                        <c:v>520</c:v>
                      </c:pt>
                      <c:pt idx="519">
                        <c:v>521</c:v>
                      </c:pt>
                      <c:pt idx="520">
                        <c:v>522</c:v>
                      </c:pt>
                      <c:pt idx="521">
                        <c:v>523</c:v>
                      </c:pt>
                      <c:pt idx="522">
                        <c:v>524</c:v>
                      </c:pt>
                      <c:pt idx="523">
                        <c:v>525</c:v>
                      </c:pt>
                      <c:pt idx="524">
                        <c:v>526</c:v>
                      </c:pt>
                      <c:pt idx="525">
                        <c:v>527</c:v>
                      </c:pt>
                      <c:pt idx="526">
                        <c:v>528</c:v>
                      </c:pt>
                      <c:pt idx="527">
                        <c:v>529</c:v>
                      </c:pt>
                      <c:pt idx="528">
                        <c:v>530</c:v>
                      </c:pt>
                      <c:pt idx="529">
                        <c:v>531</c:v>
                      </c:pt>
                      <c:pt idx="530">
                        <c:v>532</c:v>
                      </c:pt>
                      <c:pt idx="531">
                        <c:v>533</c:v>
                      </c:pt>
                      <c:pt idx="532">
                        <c:v>534</c:v>
                      </c:pt>
                      <c:pt idx="533">
                        <c:v>535</c:v>
                      </c:pt>
                      <c:pt idx="534">
                        <c:v>536</c:v>
                      </c:pt>
                      <c:pt idx="535">
                        <c:v>537</c:v>
                      </c:pt>
                      <c:pt idx="536">
                        <c:v>538</c:v>
                      </c:pt>
                      <c:pt idx="537">
                        <c:v>539</c:v>
                      </c:pt>
                      <c:pt idx="538">
                        <c:v>540</c:v>
                      </c:pt>
                      <c:pt idx="539">
                        <c:v>541</c:v>
                      </c:pt>
                      <c:pt idx="540">
                        <c:v>542</c:v>
                      </c:pt>
                      <c:pt idx="541">
                        <c:v>543</c:v>
                      </c:pt>
                      <c:pt idx="542">
                        <c:v>544</c:v>
                      </c:pt>
                      <c:pt idx="543">
                        <c:v>545</c:v>
                      </c:pt>
                      <c:pt idx="544">
                        <c:v>546</c:v>
                      </c:pt>
                      <c:pt idx="545">
                        <c:v>547</c:v>
                      </c:pt>
                      <c:pt idx="546">
                        <c:v>548</c:v>
                      </c:pt>
                      <c:pt idx="547">
                        <c:v>549</c:v>
                      </c:pt>
                      <c:pt idx="548">
                        <c:v>550</c:v>
                      </c:pt>
                      <c:pt idx="549">
                        <c:v>551</c:v>
                      </c:pt>
                      <c:pt idx="550">
                        <c:v>552</c:v>
                      </c:pt>
                      <c:pt idx="551">
                        <c:v>553</c:v>
                      </c:pt>
                      <c:pt idx="552">
                        <c:v>554</c:v>
                      </c:pt>
                      <c:pt idx="553">
                        <c:v>555</c:v>
                      </c:pt>
                      <c:pt idx="554">
                        <c:v>556</c:v>
                      </c:pt>
                      <c:pt idx="555">
                        <c:v>557</c:v>
                      </c:pt>
                      <c:pt idx="556">
                        <c:v>558</c:v>
                      </c:pt>
                      <c:pt idx="557">
                        <c:v>559</c:v>
                      </c:pt>
                      <c:pt idx="558">
                        <c:v>560</c:v>
                      </c:pt>
                      <c:pt idx="559">
                        <c:v>561</c:v>
                      </c:pt>
                      <c:pt idx="560">
                        <c:v>562</c:v>
                      </c:pt>
                      <c:pt idx="561">
                        <c:v>563</c:v>
                      </c:pt>
                      <c:pt idx="562">
                        <c:v>564</c:v>
                      </c:pt>
                      <c:pt idx="563">
                        <c:v>565</c:v>
                      </c:pt>
                      <c:pt idx="564">
                        <c:v>566</c:v>
                      </c:pt>
                      <c:pt idx="565">
                        <c:v>567</c:v>
                      </c:pt>
                      <c:pt idx="566">
                        <c:v>568</c:v>
                      </c:pt>
                      <c:pt idx="567">
                        <c:v>569</c:v>
                      </c:pt>
                      <c:pt idx="568">
                        <c:v>570</c:v>
                      </c:pt>
                      <c:pt idx="569">
                        <c:v>571</c:v>
                      </c:pt>
                      <c:pt idx="570">
                        <c:v>572</c:v>
                      </c:pt>
                      <c:pt idx="571">
                        <c:v>573</c:v>
                      </c:pt>
                      <c:pt idx="572">
                        <c:v>574</c:v>
                      </c:pt>
                      <c:pt idx="573">
                        <c:v>575</c:v>
                      </c:pt>
                      <c:pt idx="574">
                        <c:v>576</c:v>
                      </c:pt>
                      <c:pt idx="575">
                        <c:v>577</c:v>
                      </c:pt>
                      <c:pt idx="576">
                        <c:v>578</c:v>
                      </c:pt>
                      <c:pt idx="577">
                        <c:v>579</c:v>
                      </c:pt>
                      <c:pt idx="578">
                        <c:v>580</c:v>
                      </c:pt>
                      <c:pt idx="579">
                        <c:v>581</c:v>
                      </c:pt>
                      <c:pt idx="580">
                        <c:v>582</c:v>
                      </c:pt>
                      <c:pt idx="581">
                        <c:v>583</c:v>
                      </c:pt>
                      <c:pt idx="582">
                        <c:v>584</c:v>
                      </c:pt>
                      <c:pt idx="583">
                        <c:v>585</c:v>
                      </c:pt>
                      <c:pt idx="584">
                        <c:v>586</c:v>
                      </c:pt>
                      <c:pt idx="585">
                        <c:v>587</c:v>
                      </c:pt>
                      <c:pt idx="586">
                        <c:v>588</c:v>
                      </c:pt>
                      <c:pt idx="587">
                        <c:v>589</c:v>
                      </c:pt>
                      <c:pt idx="588">
                        <c:v>590</c:v>
                      </c:pt>
                      <c:pt idx="589">
                        <c:v>591</c:v>
                      </c:pt>
                      <c:pt idx="590">
                        <c:v>592</c:v>
                      </c:pt>
                      <c:pt idx="591">
                        <c:v>593</c:v>
                      </c:pt>
                      <c:pt idx="592">
                        <c:v>594</c:v>
                      </c:pt>
                      <c:pt idx="593">
                        <c:v>595</c:v>
                      </c:pt>
                      <c:pt idx="594">
                        <c:v>596</c:v>
                      </c:pt>
                      <c:pt idx="595">
                        <c:v>597</c:v>
                      </c:pt>
                      <c:pt idx="596">
                        <c:v>598</c:v>
                      </c:pt>
                      <c:pt idx="597">
                        <c:v>599</c:v>
                      </c:pt>
                      <c:pt idx="598">
                        <c:v>600</c:v>
                      </c:pt>
                      <c:pt idx="599">
                        <c:v>601</c:v>
                      </c:pt>
                      <c:pt idx="600">
                        <c:v>602</c:v>
                      </c:pt>
                      <c:pt idx="601">
                        <c:v>603</c:v>
                      </c:pt>
                      <c:pt idx="602">
                        <c:v>604</c:v>
                      </c:pt>
                      <c:pt idx="603">
                        <c:v>605</c:v>
                      </c:pt>
                      <c:pt idx="604">
                        <c:v>606</c:v>
                      </c:pt>
                      <c:pt idx="605">
                        <c:v>607</c:v>
                      </c:pt>
                      <c:pt idx="606">
                        <c:v>608</c:v>
                      </c:pt>
                      <c:pt idx="607">
                        <c:v>609</c:v>
                      </c:pt>
                      <c:pt idx="608">
                        <c:v>610</c:v>
                      </c:pt>
                      <c:pt idx="609">
                        <c:v>611</c:v>
                      </c:pt>
                      <c:pt idx="610">
                        <c:v>612</c:v>
                      </c:pt>
                      <c:pt idx="611">
                        <c:v>613</c:v>
                      </c:pt>
                      <c:pt idx="612">
                        <c:v>614</c:v>
                      </c:pt>
                      <c:pt idx="613">
                        <c:v>615</c:v>
                      </c:pt>
                      <c:pt idx="614">
                        <c:v>616</c:v>
                      </c:pt>
                      <c:pt idx="615">
                        <c:v>617</c:v>
                      </c:pt>
                      <c:pt idx="616">
                        <c:v>618</c:v>
                      </c:pt>
                      <c:pt idx="617">
                        <c:v>619</c:v>
                      </c:pt>
                      <c:pt idx="618">
                        <c:v>620</c:v>
                      </c:pt>
                      <c:pt idx="619">
                        <c:v>621</c:v>
                      </c:pt>
                      <c:pt idx="620">
                        <c:v>622</c:v>
                      </c:pt>
                      <c:pt idx="621">
                        <c:v>623</c:v>
                      </c:pt>
                      <c:pt idx="622">
                        <c:v>624</c:v>
                      </c:pt>
                      <c:pt idx="623">
                        <c:v>625</c:v>
                      </c:pt>
                      <c:pt idx="624">
                        <c:v>626</c:v>
                      </c:pt>
                      <c:pt idx="625">
                        <c:v>627</c:v>
                      </c:pt>
                      <c:pt idx="626">
                        <c:v>628</c:v>
                      </c:pt>
                      <c:pt idx="627">
                        <c:v>629</c:v>
                      </c:pt>
                      <c:pt idx="628">
                        <c:v>630</c:v>
                      </c:pt>
                      <c:pt idx="629">
                        <c:v>631</c:v>
                      </c:pt>
                      <c:pt idx="630">
                        <c:v>632</c:v>
                      </c:pt>
                      <c:pt idx="631">
                        <c:v>633</c:v>
                      </c:pt>
                      <c:pt idx="632">
                        <c:v>634</c:v>
                      </c:pt>
                      <c:pt idx="633">
                        <c:v>635</c:v>
                      </c:pt>
                      <c:pt idx="634">
                        <c:v>636</c:v>
                      </c:pt>
                      <c:pt idx="635">
                        <c:v>637</c:v>
                      </c:pt>
                      <c:pt idx="636">
                        <c:v>638</c:v>
                      </c:pt>
                      <c:pt idx="637">
                        <c:v>639</c:v>
                      </c:pt>
                      <c:pt idx="638">
                        <c:v>640</c:v>
                      </c:pt>
                      <c:pt idx="639">
                        <c:v>641</c:v>
                      </c:pt>
                      <c:pt idx="640">
                        <c:v>642</c:v>
                      </c:pt>
                      <c:pt idx="641">
                        <c:v>643</c:v>
                      </c:pt>
                      <c:pt idx="642">
                        <c:v>644</c:v>
                      </c:pt>
                      <c:pt idx="643">
                        <c:v>645</c:v>
                      </c:pt>
                      <c:pt idx="644">
                        <c:v>646</c:v>
                      </c:pt>
                      <c:pt idx="645">
                        <c:v>647</c:v>
                      </c:pt>
                      <c:pt idx="646">
                        <c:v>648</c:v>
                      </c:pt>
                      <c:pt idx="647">
                        <c:v>649</c:v>
                      </c:pt>
                      <c:pt idx="648">
                        <c:v>650</c:v>
                      </c:pt>
                      <c:pt idx="649">
                        <c:v>651</c:v>
                      </c:pt>
                      <c:pt idx="650">
                        <c:v>652</c:v>
                      </c:pt>
                      <c:pt idx="651">
                        <c:v>653</c:v>
                      </c:pt>
                      <c:pt idx="652">
                        <c:v>654</c:v>
                      </c:pt>
                      <c:pt idx="653">
                        <c:v>655</c:v>
                      </c:pt>
                      <c:pt idx="654">
                        <c:v>656</c:v>
                      </c:pt>
                      <c:pt idx="655">
                        <c:v>657</c:v>
                      </c:pt>
                      <c:pt idx="656">
                        <c:v>658</c:v>
                      </c:pt>
                      <c:pt idx="657">
                        <c:v>659</c:v>
                      </c:pt>
                      <c:pt idx="658">
                        <c:v>660</c:v>
                      </c:pt>
                      <c:pt idx="659">
                        <c:v>661</c:v>
                      </c:pt>
                      <c:pt idx="660">
                        <c:v>662</c:v>
                      </c:pt>
                      <c:pt idx="661">
                        <c:v>663</c:v>
                      </c:pt>
                      <c:pt idx="662">
                        <c:v>664</c:v>
                      </c:pt>
                      <c:pt idx="663">
                        <c:v>665</c:v>
                      </c:pt>
                      <c:pt idx="664">
                        <c:v>666</c:v>
                      </c:pt>
                      <c:pt idx="665">
                        <c:v>667</c:v>
                      </c:pt>
                      <c:pt idx="666">
                        <c:v>668</c:v>
                      </c:pt>
                      <c:pt idx="667">
                        <c:v>669</c:v>
                      </c:pt>
                      <c:pt idx="668">
                        <c:v>670</c:v>
                      </c:pt>
                      <c:pt idx="669">
                        <c:v>671</c:v>
                      </c:pt>
                      <c:pt idx="670">
                        <c:v>672</c:v>
                      </c:pt>
                      <c:pt idx="671">
                        <c:v>673</c:v>
                      </c:pt>
                      <c:pt idx="672">
                        <c:v>674</c:v>
                      </c:pt>
                      <c:pt idx="673">
                        <c:v>675</c:v>
                      </c:pt>
                      <c:pt idx="674">
                        <c:v>676</c:v>
                      </c:pt>
                      <c:pt idx="675">
                        <c:v>677</c:v>
                      </c:pt>
                      <c:pt idx="676">
                        <c:v>678</c:v>
                      </c:pt>
                      <c:pt idx="677">
                        <c:v>679</c:v>
                      </c:pt>
                      <c:pt idx="678">
                        <c:v>680</c:v>
                      </c:pt>
                      <c:pt idx="679">
                        <c:v>681</c:v>
                      </c:pt>
                      <c:pt idx="680">
                        <c:v>682</c:v>
                      </c:pt>
                      <c:pt idx="681">
                        <c:v>683</c:v>
                      </c:pt>
                      <c:pt idx="682">
                        <c:v>684</c:v>
                      </c:pt>
                      <c:pt idx="683">
                        <c:v>685</c:v>
                      </c:pt>
                      <c:pt idx="684">
                        <c:v>686</c:v>
                      </c:pt>
                      <c:pt idx="685">
                        <c:v>687</c:v>
                      </c:pt>
                      <c:pt idx="686">
                        <c:v>688</c:v>
                      </c:pt>
                      <c:pt idx="687">
                        <c:v>689</c:v>
                      </c:pt>
                      <c:pt idx="688">
                        <c:v>690</c:v>
                      </c:pt>
                      <c:pt idx="689">
                        <c:v>691</c:v>
                      </c:pt>
                      <c:pt idx="690">
                        <c:v>692</c:v>
                      </c:pt>
                      <c:pt idx="691">
                        <c:v>693</c:v>
                      </c:pt>
                      <c:pt idx="692">
                        <c:v>694</c:v>
                      </c:pt>
                      <c:pt idx="693">
                        <c:v>695</c:v>
                      </c:pt>
                      <c:pt idx="694">
                        <c:v>696</c:v>
                      </c:pt>
                      <c:pt idx="695">
                        <c:v>697</c:v>
                      </c:pt>
                      <c:pt idx="696">
                        <c:v>698</c:v>
                      </c:pt>
                      <c:pt idx="697">
                        <c:v>699</c:v>
                      </c:pt>
                      <c:pt idx="698">
                        <c:v>700</c:v>
                      </c:pt>
                      <c:pt idx="699">
                        <c:v>701</c:v>
                      </c:pt>
                      <c:pt idx="700">
                        <c:v>702</c:v>
                      </c:pt>
                      <c:pt idx="701">
                        <c:v>703</c:v>
                      </c:pt>
                      <c:pt idx="702">
                        <c:v>704</c:v>
                      </c:pt>
                      <c:pt idx="703">
                        <c:v>705</c:v>
                      </c:pt>
                      <c:pt idx="704">
                        <c:v>706</c:v>
                      </c:pt>
                      <c:pt idx="705">
                        <c:v>707</c:v>
                      </c:pt>
                      <c:pt idx="706">
                        <c:v>708</c:v>
                      </c:pt>
                      <c:pt idx="707">
                        <c:v>709</c:v>
                      </c:pt>
                      <c:pt idx="708">
                        <c:v>710</c:v>
                      </c:pt>
                      <c:pt idx="709">
                        <c:v>711</c:v>
                      </c:pt>
                      <c:pt idx="710">
                        <c:v>712</c:v>
                      </c:pt>
                      <c:pt idx="711">
                        <c:v>713</c:v>
                      </c:pt>
                      <c:pt idx="712">
                        <c:v>714</c:v>
                      </c:pt>
                      <c:pt idx="713">
                        <c:v>715</c:v>
                      </c:pt>
                      <c:pt idx="714">
                        <c:v>716</c:v>
                      </c:pt>
                      <c:pt idx="715">
                        <c:v>717</c:v>
                      </c:pt>
                      <c:pt idx="716">
                        <c:v>718</c:v>
                      </c:pt>
                      <c:pt idx="717">
                        <c:v>719</c:v>
                      </c:pt>
                      <c:pt idx="718">
                        <c:v>720</c:v>
                      </c:pt>
                      <c:pt idx="719">
                        <c:v>721</c:v>
                      </c:pt>
                      <c:pt idx="720">
                        <c:v>722</c:v>
                      </c:pt>
                      <c:pt idx="721">
                        <c:v>723</c:v>
                      </c:pt>
                      <c:pt idx="722">
                        <c:v>724</c:v>
                      </c:pt>
                      <c:pt idx="723">
                        <c:v>725</c:v>
                      </c:pt>
                      <c:pt idx="724">
                        <c:v>726</c:v>
                      </c:pt>
                      <c:pt idx="725">
                        <c:v>727</c:v>
                      </c:pt>
                      <c:pt idx="726">
                        <c:v>728</c:v>
                      </c:pt>
                      <c:pt idx="727">
                        <c:v>729</c:v>
                      </c:pt>
                      <c:pt idx="728">
                        <c:v>730</c:v>
                      </c:pt>
                      <c:pt idx="729">
                        <c:v>731</c:v>
                      </c:pt>
                      <c:pt idx="730">
                        <c:v>732</c:v>
                      </c:pt>
                      <c:pt idx="731">
                        <c:v>733</c:v>
                      </c:pt>
                      <c:pt idx="732">
                        <c:v>734</c:v>
                      </c:pt>
                      <c:pt idx="733">
                        <c:v>735</c:v>
                      </c:pt>
                      <c:pt idx="734">
                        <c:v>736</c:v>
                      </c:pt>
                      <c:pt idx="735">
                        <c:v>737</c:v>
                      </c:pt>
                      <c:pt idx="736">
                        <c:v>738</c:v>
                      </c:pt>
                      <c:pt idx="737">
                        <c:v>739</c:v>
                      </c:pt>
                      <c:pt idx="738">
                        <c:v>740</c:v>
                      </c:pt>
                      <c:pt idx="739">
                        <c:v>741</c:v>
                      </c:pt>
                      <c:pt idx="740">
                        <c:v>742</c:v>
                      </c:pt>
                      <c:pt idx="741">
                        <c:v>743</c:v>
                      </c:pt>
                      <c:pt idx="742">
                        <c:v>744</c:v>
                      </c:pt>
                      <c:pt idx="743">
                        <c:v>745</c:v>
                      </c:pt>
                      <c:pt idx="744">
                        <c:v>746</c:v>
                      </c:pt>
                      <c:pt idx="745">
                        <c:v>747</c:v>
                      </c:pt>
                      <c:pt idx="746">
                        <c:v>748</c:v>
                      </c:pt>
                      <c:pt idx="747">
                        <c:v>749</c:v>
                      </c:pt>
                      <c:pt idx="748">
                        <c:v>750</c:v>
                      </c:pt>
                      <c:pt idx="749">
                        <c:v>751</c:v>
                      </c:pt>
                      <c:pt idx="750">
                        <c:v>752</c:v>
                      </c:pt>
                      <c:pt idx="751">
                        <c:v>753</c:v>
                      </c:pt>
                      <c:pt idx="752">
                        <c:v>754</c:v>
                      </c:pt>
                      <c:pt idx="753">
                        <c:v>755</c:v>
                      </c:pt>
                      <c:pt idx="754">
                        <c:v>756</c:v>
                      </c:pt>
                      <c:pt idx="755">
                        <c:v>757</c:v>
                      </c:pt>
                      <c:pt idx="756">
                        <c:v>758</c:v>
                      </c:pt>
                      <c:pt idx="757">
                        <c:v>759</c:v>
                      </c:pt>
                      <c:pt idx="758">
                        <c:v>760</c:v>
                      </c:pt>
                      <c:pt idx="759">
                        <c:v>761</c:v>
                      </c:pt>
                      <c:pt idx="760">
                        <c:v>762</c:v>
                      </c:pt>
                      <c:pt idx="761">
                        <c:v>763</c:v>
                      </c:pt>
                      <c:pt idx="762">
                        <c:v>764</c:v>
                      </c:pt>
                      <c:pt idx="763">
                        <c:v>765</c:v>
                      </c:pt>
                      <c:pt idx="764">
                        <c:v>766</c:v>
                      </c:pt>
                      <c:pt idx="765">
                        <c:v>767</c:v>
                      </c:pt>
                      <c:pt idx="766">
                        <c:v>768</c:v>
                      </c:pt>
                      <c:pt idx="767">
                        <c:v>769</c:v>
                      </c:pt>
                      <c:pt idx="768">
                        <c:v>770</c:v>
                      </c:pt>
                      <c:pt idx="769">
                        <c:v>771</c:v>
                      </c:pt>
                      <c:pt idx="770">
                        <c:v>772</c:v>
                      </c:pt>
                      <c:pt idx="771">
                        <c:v>773</c:v>
                      </c:pt>
                      <c:pt idx="772">
                        <c:v>774</c:v>
                      </c:pt>
                      <c:pt idx="773">
                        <c:v>775</c:v>
                      </c:pt>
                      <c:pt idx="774">
                        <c:v>776</c:v>
                      </c:pt>
                      <c:pt idx="775">
                        <c:v>777</c:v>
                      </c:pt>
                      <c:pt idx="776">
                        <c:v>778</c:v>
                      </c:pt>
                      <c:pt idx="777">
                        <c:v>779</c:v>
                      </c:pt>
                      <c:pt idx="778">
                        <c:v>780</c:v>
                      </c:pt>
                      <c:pt idx="779">
                        <c:v>781</c:v>
                      </c:pt>
                      <c:pt idx="780">
                        <c:v>782</c:v>
                      </c:pt>
                      <c:pt idx="781">
                        <c:v>783</c:v>
                      </c:pt>
                      <c:pt idx="782">
                        <c:v>784</c:v>
                      </c:pt>
                      <c:pt idx="783">
                        <c:v>785</c:v>
                      </c:pt>
                      <c:pt idx="784">
                        <c:v>786</c:v>
                      </c:pt>
                      <c:pt idx="785">
                        <c:v>787</c:v>
                      </c:pt>
                      <c:pt idx="786">
                        <c:v>788</c:v>
                      </c:pt>
                      <c:pt idx="787">
                        <c:v>789</c:v>
                      </c:pt>
                      <c:pt idx="788">
                        <c:v>790</c:v>
                      </c:pt>
                      <c:pt idx="789">
                        <c:v>791</c:v>
                      </c:pt>
                      <c:pt idx="790">
                        <c:v>792</c:v>
                      </c:pt>
                      <c:pt idx="791">
                        <c:v>793</c:v>
                      </c:pt>
                      <c:pt idx="792">
                        <c:v>794</c:v>
                      </c:pt>
                      <c:pt idx="793">
                        <c:v>795</c:v>
                      </c:pt>
                      <c:pt idx="794">
                        <c:v>796</c:v>
                      </c:pt>
                      <c:pt idx="795">
                        <c:v>797</c:v>
                      </c:pt>
                      <c:pt idx="796">
                        <c:v>798</c:v>
                      </c:pt>
                      <c:pt idx="797">
                        <c:v>799</c:v>
                      </c:pt>
                      <c:pt idx="798">
                        <c:v>800</c:v>
                      </c:pt>
                      <c:pt idx="799">
                        <c:v>801</c:v>
                      </c:pt>
                      <c:pt idx="800">
                        <c:v>802</c:v>
                      </c:pt>
                      <c:pt idx="801">
                        <c:v>803</c:v>
                      </c:pt>
                      <c:pt idx="802">
                        <c:v>804</c:v>
                      </c:pt>
                      <c:pt idx="803">
                        <c:v>805</c:v>
                      </c:pt>
                      <c:pt idx="804">
                        <c:v>806</c:v>
                      </c:pt>
                      <c:pt idx="805">
                        <c:v>807</c:v>
                      </c:pt>
                      <c:pt idx="806">
                        <c:v>808</c:v>
                      </c:pt>
                      <c:pt idx="807">
                        <c:v>809</c:v>
                      </c:pt>
                      <c:pt idx="808">
                        <c:v>810</c:v>
                      </c:pt>
                      <c:pt idx="809">
                        <c:v>811</c:v>
                      </c:pt>
                      <c:pt idx="810">
                        <c:v>812</c:v>
                      </c:pt>
                      <c:pt idx="811">
                        <c:v>813</c:v>
                      </c:pt>
                      <c:pt idx="812">
                        <c:v>814</c:v>
                      </c:pt>
                      <c:pt idx="813">
                        <c:v>815</c:v>
                      </c:pt>
                      <c:pt idx="814">
                        <c:v>816</c:v>
                      </c:pt>
                      <c:pt idx="815">
                        <c:v>817</c:v>
                      </c:pt>
                      <c:pt idx="816">
                        <c:v>818</c:v>
                      </c:pt>
                      <c:pt idx="817">
                        <c:v>819</c:v>
                      </c:pt>
                      <c:pt idx="818">
                        <c:v>820</c:v>
                      </c:pt>
                      <c:pt idx="819">
                        <c:v>821</c:v>
                      </c:pt>
                      <c:pt idx="820">
                        <c:v>822</c:v>
                      </c:pt>
                      <c:pt idx="821">
                        <c:v>823</c:v>
                      </c:pt>
                      <c:pt idx="822">
                        <c:v>824</c:v>
                      </c:pt>
                      <c:pt idx="823">
                        <c:v>825</c:v>
                      </c:pt>
                      <c:pt idx="824">
                        <c:v>826</c:v>
                      </c:pt>
                      <c:pt idx="825">
                        <c:v>827</c:v>
                      </c:pt>
                      <c:pt idx="826">
                        <c:v>828</c:v>
                      </c:pt>
                      <c:pt idx="827">
                        <c:v>829</c:v>
                      </c:pt>
                      <c:pt idx="828">
                        <c:v>830</c:v>
                      </c:pt>
                      <c:pt idx="829">
                        <c:v>831</c:v>
                      </c:pt>
                      <c:pt idx="830">
                        <c:v>832</c:v>
                      </c:pt>
                      <c:pt idx="831">
                        <c:v>833</c:v>
                      </c:pt>
                      <c:pt idx="832">
                        <c:v>834</c:v>
                      </c:pt>
                      <c:pt idx="833">
                        <c:v>835</c:v>
                      </c:pt>
                      <c:pt idx="834">
                        <c:v>836</c:v>
                      </c:pt>
                      <c:pt idx="835">
                        <c:v>837</c:v>
                      </c:pt>
                      <c:pt idx="836">
                        <c:v>838</c:v>
                      </c:pt>
                      <c:pt idx="837">
                        <c:v>839</c:v>
                      </c:pt>
                      <c:pt idx="838">
                        <c:v>840</c:v>
                      </c:pt>
                      <c:pt idx="839">
                        <c:v>841</c:v>
                      </c:pt>
                      <c:pt idx="840">
                        <c:v>842</c:v>
                      </c:pt>
                      <c:pt idx="841">
                        <c:v>843</c:v>
                      </c:pt>
                      <c:pt idx="842">
                        <c:v>844</c:v>
                      </c:pt>
                      <c:pt idx="843">
                        <c:v>845</c:v>
                      </c:pt>
                      <c:pt idx="844">
                        <c:v>846</c:v>
                      </c:pt>
                      <c:pt idx="845">
                        <c:v>847</c:v>
                      </c:pt>
                      <c:pt idx="846">
                        <c:v>848</c:v>
                      </c:pt>
                      <c:pt idx="847">
                        <c:v>849</c:v>
                      </c:pt>
                      <c:pt idx="848">
                        <c:v>850</c:v>
                      </c:pt>
                      <c:pt idx="849">
                        <c:v>851</c:v>
                      </c:pt>
                      <c:pt idx="850">
                        <c:v>852</c:v>
                      </c:pt>
                      <c:pt idx="851">
                        <c:v>853</c:v>
                      </c:pt>
                      <c:pt idx="852">
                        <c:v>854</c:v>
                      </c:pt>
                      <c:pt idx="853">
                        <c:v>855</c:v>
                      </c:pt>
                      <c:pt idx="854">
                        <c:v>856</c:v>
                      </c:pt>
                      <c:pt idx="855">
                        <c:v>857</c:v>
                      </c:pt>
                      <c:pt idx="856">
                        <c:v>858</c:v>
                      </c:pt>
                      <c:pt idx="857">
                        <c:v>859</c:v>
                      </c:pt>
                      <c:pt idx="858">
                        <c:v>860</c:v>
                      </c:pt>
                      <c:pt idx="859">
                        <c:v>861</c:v>
                      </c:pt>
                      <c:pt idx="860">
                        <c:v>862</c:v>
                      </c:pt>
                      <c:pt idx="861">
                        <c:v>863</c:v>
                      </c:pt>
                      <c:pt idx="862">
                        <c:v>864</c:v>
                      </c:pt>
                      <c:pt idx="863">
                        <c:v>865</c:v>
                      </c:pt>
                      <c:pt idx="864">
                        <c:v>866</c:v>
                      </c:pt>
                      <c:pt idx="865">
                        <c:v>867</c:v>
                      </c:pt>
                      <c:pt idx="866">
                        <c:v>868</c:v>
                      </c:pt>
                      <c:pt idx="867">
                        <c:v>869</c:v>
                      </c:pt>
                      <c:pt idx="868">
                        <c:v>870</c:v>
                      </c:pt>
                      <c:pt idx="869">
                        <c:v>871</c:v>
                      </c:pt>
                      <c:pt idx="870">
                        <c:v>872</c:v>
                      </c:pt>
                      <c:pt idx="871">
                        <c:v>873</c:v>
                      </c:pt>
                      <c:pt idx="872">
                        <c:v>874</c:v>
                      </c:pt>
                      <c:pt idx="873">
                        <c:v>875</c:v>
                      </c:pt>
                      <c:pt idx="874">
                        <c:v>876</c:v>
                      </c:pt>
                      <c:pt idx="875">
                        <c:v>877</c:v>
                      </c:pt>
                      <c:pt idx="876">
                        <c:v>878</c:v>
                      </c:pt>
                      <c:pt idx="877">
                        <c:v>879</c:v>
                      </c:pt>
                      <c:pt idx="878">
                        <c:v>880</c:v>
                      </c:pt>
                      <c:pt idx="879">
                        <c:v>881</c:v>
                      </c:pt>
                      <c:pt idx="880">
                        <c:v>882</c:v>
                      </c:pt>
                      <c:pt idx="881">
                        <c:v>883</c:v>
                      </c:pt>
                      <c:pt idx="882">
                        <c:v>884</c:v>
                      </c:pt>
                      <c:pt idx="883">
                        <c:v>885</c:v>
                      </c:pt>
                      <c:pt idx="884">
                        <c:v>886</c:v>
                      </c:pt>
                      <c:pt idx="885">
                        <c:v>887</c:v>
                      </c:pt>
                      <c:pt idx="886">
                        <c:v>888</c:v>
                      </c:pt>
                      <c:pt idx="887">
                        <c:v>889</c:v>
                      </c:pt>
                      <c:pt idx="888">
                        <c:v>890</c:v>
                      </c:pt>
                      <c:pt idx="889">
                        <c:v>891</c:v>
                      </c:pt>
                      <c:pt idx="890">
                        <c:v>892</c:v>
                      </c:pt>
                      <c:pt idx="891">
                        <c:v>893</c:v>
                      </c:pt>
                      <c:pt idx="892">
                        <c:v>894</c:v>
                      </c:pt>
                      <c:pt idx="893">
                        <c:v>895</c:v>
                      </c:pt>
                      <c:pt idx="894">
                        <c:v>896</c:v>
                      </c:pt>
                      <c:pt idx="895">
                        <c:v>897</c:v>
                      </c:pt>
                      <c:pt idx="896">
                        <c:v>898</c:v>
                      </c:pt>
                      <c:pt idx="897">
                        <c:v>899</c:v>
                      </c:pt>
                      <c:pt idx="898">
                        <c:v>900</c:v>
                      </c:pt>
                      <c:pt idx="899">
                        <c:v>901</c:v>
                      </c:pt>
                      <c:pt idx="900">
                        <c:v>902</c:v>
                      </c:pt>
                      <c:pt idx="901">
                        <c:v>903</c:v>
                      </c:pt>
                      <c:pt idx="902">
                        <c:v>904</c:v>
                      </c:pt>
                      <c:pt idx="903">
                        <c:v>905</c:v>
                      </c:pt>
                      <c:pt idx="904">
                        <c:v>906</c:v>
                      </c:pt>
                      <c:pt idx="905">
                        <c:v>907</c:v>
                      </c:pt>
                      <c:pt idx="906">
                        <c:v>908</c:v>
                      </c:pt>
                      <c:pt idx="907">
                        <c:v>909</c:v>
                      </c:pt>
                      <c:pt idx="908">
                        <c:v>910</c:v>
                      </c:pt>
                      <c:pt idx="909">
                        <c:v>911</c:v>
                      </c:pt>
                      <c:pt idx="910">
                        <c:v>912</c:v>
                      </c:pt>
                      <c:pt idx="911">
                        <c:v>913</c:v>
                      </c:pt>
                      <c:pt idx="912">
                        <c:v>914</c:v>
                      </c:pt>
                      <c:pt idx="913">
                        <c:v>915</c:v>
                      </c:pt>
                      <c:pt idx="914">
                        <c:v>916</c:v>
                      </c:pt>
                      <c:pt idx="915">
                        <c:v>917</c:v>
                      </c:pt>
                      <c:pt idx="916">
                        <c:v>918</c:v>
                      </c:pt>
                      <c:pt idx="917">
                        <c:v>919</c:v>
                      </c:pt>
                      <c:pt idx="918">
                        <c:v>920</c:v>
                      </c:pt>
                      <c:pt idx="919">
                        <c:v>921</c:v>
                      </c:pt>
                      <c:pt idx="920">
                        <c:v>922</c:v>
                      </c:pt>
                      <c:pt idx="921">
                        <c:v>923</c:v>
                      </c:pt>
                      <c:pt idx="922">
                        <c:v>924</c:v>
                      </c:pt>
                      <c:pt idx="923">
                        <c:v>925</c:v>
                      </c:pt>
                      <c:pt idx="924">
                        <c:v>926</c:v>
                      </c:pt>
                      <c:pt idx="925">
                        <c:v>927</c:v>
                      </c:pt>
                      <c:pt idx="926">
                        <c:v>928</c:v>
                      </c:pt>
                      <c:pt idx="927">
                        <c:v>929</c:v>
                      </c:pt>
                      <c:pt idx="928">
                        <c:v>930</c:v>
                      </c:pt>
                      <c:pt idx="929">
                        <c:v>931</c:v>
                      </c:pt>
                      <c:pt idx="930">
                        <c:v>932</c:v>
                      </c:pt>
                      <c:pt idx="931">
                        <c:v>933</c:v>
                      </c:pt>
                      <c:pt idx="932">
                        <c:v>934</c:v>
                      </c:pt>
                      <c:pt idx="933">
                        <c:v>935</c:v>
                      </c:pt>
                      <c:pt idx="934">
                        <c:v>936</c:v>
                      </c:pt>
                      <c:pt idx="935">
                        <c:v>937</c:v>
                      </c:pt>
                      <c:pt idx="936">
                        <c:v>938</c:v>
                      </c:pt>
                      <c:pt idx="937">
                        <c:v>939</c:v>
                      </c:pt>
                      <c:pt idx="938">
                        <c:v>940</c:v>
                      </c:pt>
                      <c:pt idx="939">
                        <c:v>941</c:v>
                      </c:pt>
                      <c:pt idx="940">
                        <c:v>942</c:v>
                      </c:pt>
                      <c:pt idx="941">
                        <c:v>943</c:v>
                      </c:pt>
                      <c:pt idx="942">
                        <c:v>944</c:v>
                      </c:pt>
                      <c:pt idx="943">
                        <c:v>945</c:v>
                      </c:pt>
                      <c:pt idx="944">
                        <c:v>946</c:v>
                      </c:pt>
                      <c:pt idx="945">
                        <c:v>947</c:v>
                      </c:pt>
                      <c:pt idx="946">
                        <c:v>948</c:v>
                      </c:pt>
                      <c:pt idx="947">
                        <c:v>949</c:v>
                      </c:pt>
                      <c:pt idx="948">
                        <c:v>950</c:v>
                      </c:pt>
                      <c:pt idx="949">
                        <c:v>951</c:v>
                      </c:pt>
                      <c:pt idx="950">
                        <c:v>952</c:v>
                      </c:pt>
                      <c:pt idx="951">
                        <c:v>953</c:v>
                      </c:pt>
                      <c:pt idx="952">
                        <c:v>954</c:v>
                      </c:pt>
                      <c:pt idx="953">
                        <c:v>955</c:v>
                      </c:pt>
                      <c:pt idx="954">
                        <c:v>956</c:v>
                      </c:pt>
                      <c:pt idx="955">
                        <c:v>957</c:v>
                      </c:pt>
                      <c:pt idx="956">
                        <c:v>958</c:v>
                      </c:pt>
                      <c:pt idx="957">
                        <c:v>959</c:v>
                      </c:pt>
                      <c:pt idx="958">
                        <c:v>960</c:v>
                      </c:pt>
                      <c:pt idx="959">
                        <c:v>961</c:v>
                      </c:pt>
                      <c:pt idx="960">
                        <c:v>962</c:v>
                      </c:pt>
                      <c:pt idx="961">
                        <c:v>963</c:v>
                      </c:pt>
                      <c:pt idx="962">
                        <c:v>964</c:v>
                      </c:pt>
                      <c:pt idx="963">
                        <c:v>965</c:v>
                      </c:pt>
                      <c:pt idx="964">
                        <c:v>966</c:v>
                      </c:pt>
                      <c:pt idx="965">
                        <c:v>967</c:v>
                      </c:pt>
                      <c:pt idx="966">
                        <c:v>968</c:v>
                      </c:pt>
                      <c:pt idx="967">
                        <c:v>969</c:v>
                      </c:pt>
                      <c:pt idx="968">
                        <c:v>970</c:v>
                      </c:pt>
                      <c:pt idx="969">
                        <c:v>971</c:v>
                      </c:pt>
                      <c:pt idx="970">
                        <c:v>972</c:v>
                      </c:pt>
                      <c:pt idx="971">
                        <c:v>973</c:v>
                      </c:pt>
                      <c:pt idx="972">
                        <c:v>974</c:v>
                      </c:pt>
                      <c:pt idx="973">
                        <c:v>975</c:v>
                      </c:pt>
                      <c:pt idx="974">
                        <c:v>976</c:v>
                      </c:pt>
                      <c:pt idx="975">
                        <c:v>977</c:v>
                      </c:pt>
                      <c:pt idx="976">
                        <c:v>978</c:v>
                      </c:pt>
                      <c:pt idx="977">
                        <c:v>979</c:v>
                      </c:pt>
                      <c:pt idx="978">
                        <c:v>980</c:v>
                      </c:pt>
                      <c:pt idx="979">
                        <c:v>981</c:v>
                      </c:pt>
                      <c:pt idx="980">
                        <c:v>982</c:v>
                      </c:pt>
                      <c:pt idx="981">
                        <c:v>983</c:v>
                      </c:pt>
                      <c:pt idx="982">
                        <c:v>984</c:v>
                      </c:pt>
                      <c:pt idx="983">
                        <c:v>985</c:v>
                      </c:pt>
                      <c:pt idx="984">
                        <c:v>986</c:v>
                      </c:pt>
                      <c:pt idx="985">
                        <c:v>987</c:v>
                      </c:pt>
                      <c:pt idx="986">
                        <c:v>988</c:v>
                      </c:pt>
                      <c:pt idx="987">
                        <c:v>989</c:v>
                      </c:pt>
                      <c:pt idx="988">
                        <c:v>990</c:v>
                      </c:pt>
                      <c:pt idx="989">
                        <c:v>991</c:v>
                      </c:pt>
                      <c:pt idx="990">
                        <c:v>992</c:v>
                      </c:pt>
                      <c:pt idx="991">
                        <c:v>993</c:v>
                      </c:pt>
                      <c:pt idx="992">
                        <c:v>994</c:v>
                      </c:pt>
                      <c:pt idx="993">
                        <c:v>995</c:v>
                      </c:pt>
                      <c:pt idx="994">
                        <c:v>996</c:v>
                      </c:pt>
                      <c:pt idx="995">
                        <c:v>997</c:v>
                      </c:pt>
                      <c:pt idx="996">
                        <c:v>998</c:v>
                      </c:pt>
                      <c:pt idx="997">
                        <c:v>999</c:v>
                      </c:pt>
                      <c:pt idx="998">
                        <c:v>1000</c:v>
                      </c:pt>
                      <c:pt idx="999">
                        <c:v>1001</c:v>
                      </c:pt>
                      <c:pt idx="1000">
                        <c:v>1002</c:v>
                      </c:pt>
                      <c:pt idx="1001">
                        <c:v>1003</c:v>
                      </c:pt>
                      <c:pt idx="1002">
                        <c:v>1004</c:v>
                      </c:pt>
                      <c:pt idx="1003">
                        <c:v>1005</c:v>
                      </c:pt>
                      <c:pt idx="1004">
                        <c:v>1006</c:v>
                      </c:pt>
                      <c:pt idx="1005">
                        <c:v>1007</c:v>
                      </c:pt>
                      <c:pt idx="1006">
                        <c:v>1008</c:v>
                      </c:pt>
                      <c:pt idx="1007">
                        <c:v>1009</c:v>
                      </c:pt>
                      <c:pt idx="1008">
                        <c:v>1010</c:v>
                      </c:pt>
                      <c:pt idx="1009">
                        <c:v>1011</c:v>
                      </c:pt>
                      <c:pt idx="1010">
                        <c:v>1012</c:v>
                      </c:pt>
                      <c:pt idx="1011">
                        <c:v>1013</c:v>
                      </c:pt>
                      <c:pt idx="1012">
                        <c:v>1014</c:v>
                      </c:pt>
                      <c:pt idx="1013">
                        <c:v>1015</c:v>
                      </c:pt>
                      <c:pt idx="1014">
                        <c:v>1016</c:v>
                      </c:pt>
                      <c:pt idx="1015">
                        <c:v>1017</c:v>
                      </c:pt>
                      <c:pt idx="1016">
                        <c:v>1018</c:v>
                      </c:pt>
                      <c:pt idx="1017">
                        <c:v>1019</c:v>
                      </c:pt>
                      <c:pt idx="1018">
                        <c:v>1020</c:v>
                      </c:pt>
                      <c:pt idx="1019">
                        <c:v>1021</c:v>
                      </c:pt>
                      <c:pt idx="1020">
                        <c:v>1022</c:v>
                      </c:pt>
                      <c:pt idx="1021">
                        <c:v>1023</c:v>
                      </c:pt>
                      <c:pt idx="1022">
                        <c:v>1024</c:v>
                      </c:pt>
                      <c:pt idx="1023">
                        <c:v>1025</c:v>
                      </c:pt>
                      <c:pt idx="1024">
                        <c:v>1026</c:v>
                      </c:pt>
                      <c:pt idx="1025">
                        <c:v>1027</c:v>
                      </c:pt>
                      <c:pt idx="1026">
                        <c:v>1028</c:v>
                      </c:pt>
                      <c:pt idx="1027">
                        <c:v>1029</c:v>
                      </c:pt>
                      <c:pt idx="1028">
                        <c:v>1030</c:v>
                      </c:pt>
                      <c:pt idx="1029">
                        <c:v>1031</c:v>
                      </c:pt>
                      <c:pt idx="1030">
                        <c:v>1032</c:v>
                      </c:pt>
                      <c:pt idx="1031">
                        <c:v>1033</c:v>
                      </c:pt>
                      <c:pt idx="1032">
                        <c:v>1034</c:v>
                      </c:pt>
                      <c:pt idx="1033">
                        <c:v>1035</c:v>
                      </c:pt>
                      <c:pt idx="1034">
                        <c:v>1036</c:v>
                      </c:pt>
                      <c:pt idx="1035">
                        <c:v>1037</c:v>
                      </c:pt>
                      <c:pt idx="1036">
                        <c:v>1038</c:v>
                      </c:pt>
                      <c:pt idx="1037">
                        <c:v>1039</c:v>
                      </c:pt>
                      <c:pt idx="1038">
                        <c:v>1040</c:v>
                      </c:pt>
                      <c:pt idx="1039">
                        <c:v>1041</c:v>
                      </c:pt>
                      <c:pt idx="1040">
                        <c:v>1042</c:v>
                      </c:pt>
                      <c:pt idx="1041">
                        <c:v>1043</c:v>
                      </c:pt>
                      <c:pt idx="1042">
                        <c:v>1044</c:v>
                      </c:pt>
                      <c:pt idx="1043">
                        <c:v>1045</c:v>
                      </c:pt>
                      <c:pt idx="1044">
                        <c:v>1046</c:v>
                      </c:pt>
                      <c:pt idx="1045">
                        <c:v>1047</c:v>
                      </c:pt>
                      <c:pt idx="1046">
                        <c:v>1048</c:v>
                      </c:pt>
                      <c:pt idx="1047">
                        <c:v>1049</c:v>
                      </c:pt>
                      <c:pt idx="1048">
                        <c:v>1050</c:v>
                      </c:pt>
                      <c:pt idx="1049">
                        <c:v>1051</c:v>
                      </c:pt>
                      <c:pt idx="1050">
                        <c:v>1052</c:v>
                      </c:pt>
                      <c:pt idx="1051">
                        <c:v>1053</c:v>
                      </c:pt>
                      <c:pt idx="1052">
                        <c:v>1054</c:v>
                      </c:pt>
                      <c:pt idx="1053">
                        <c:v>1055</c:v>
                      </c:pt>
                      <c:pt idx="1054">
                        <c:v>1056</c:v>
                      </c:pt>
                      <c:pt idx="1055">
                        <c:v>1057</c:v>
                      </c:pt>
                      <c:pt idx="1056">
                        <c:v>1058</c:v>
                      </c:pt>
                      <c:pt idx="1057">
                        <c:v>1059</c:v>
                      </c:pt>
                      <c:pt idx="1058">
                        <c:v>1060</c:v>
                      </c:pt>
                      <c:pt idx="1059">
                        <c:v>1061</c:v>
                      </c:pt>
                      <c:pt idx="1060">
                        <c:v>1062</c:v>
                      </c:pt>
                      <c:pt idx="1061">
                        <c:v>1063</c:v>
                      </c:pt>
                      <c:pt idx="1062">
                        <c:v>1064</c:v>
                      </c:pt>
                      <c:pt idx="1063">
                        <c:v>1065</c:v>
                      </c:pt>
                      <c:pt idx="1064">
                        <c:v>1066</c:v>
                      </c:pt>
                      <c:pt idx="1065">
                        <c:v>1067</c:v>
                      </c:pt>
                      <c:pt idx="1066">
                        <c:v>1068</c:v>
                      </c:pt>
                      <c:pt idx="1067">
                        <c:v>1069</c:v>
                      </c:pt>
                      <c:pt idx="1068">
                        <c:v>1070</c:v>
                      </c:pt>
                      <c:pt idx="1069">
                        <c:v>1071</c:v>
                      </c:pt>
                      <c:pt idx="1070">
                        <c:v>1072</c:v>
                      </c:pt>
                      <c:pt idx="1071">
                        <c:v>1073</c:v>
                      </c:pt>
                      <c:pt idx="1072">
                        <c:v>1074</c:v>
                      </c:pt>
                      <c:pt idx="1073">
                        <c:v>1075</c:v>
                      </c:pt>
                      <c:pt idx="1074">
                        <c:v>1076</c:v>
                      </c:pt>
                      <c:pt idx="1075">
                        <c:v>1077</c:v>
                      </c:pt>
                      <c:pt idx="1076">
                        <c:v>1078</c:v>
                      </c:pt>
                      <c:pt idx="1077">
                        <c:v>1079</c:v>
                      </c:pt>
                      <c:pt idx="1078">
                        <c:v>1080</c:v>
                      </c:pt>
                      <c:pt idx="1079">
                        <c:v>1081</c:v>
                      </c:pt>
                      <c:pt idx="1080">
                        <c:v>1082</c:v>
                      </c:pt>
                      <c:pt idx="1081">
                        <c:v>1083</c:v>
                      </c:pt>
                      <c:pt idx="1082">
                        <c:v>1084</c:v>
                      </c:pt>
                      <c:pt idx="1083">
                        <c:v>1085</c:v>
                      </c:pt>
                      <c:pt idx="1084">
                        <c:v>1086</c:v>
                      </c:pt>
                      <c:pt idx="1085">
                        <c:v>1087</c:v>
                      </c:pt>
                      <c:pt idx="1086">
                        <c:v>1088</c:v>
                      </c:pt>
                      <c:pt idx="1087">
                        <c:v>1089</c:v>
                      </c:pt>
                      <c:pt idx="1088">
                        <c:v>1090</c:v>
                      </c:pt>
                      <c:pt idx="1089">
                        <c:v>1091</c:v>
                      </c:pt>
                      <c:pt idx="1090">
                        <c:v>1092</c:v>
                      </c:pt>
                      <c:pt idx="1091">
                        <c:v>1093</c:v>
                      </c:pt>
                      <c:pt idx="1092">
                        <c:v>1094</c:v>
                      </c:pt>
                      <c:pt idx="1093">
                        <c:v>1095</c:v>
                      </c:pt>
                      <c:pt idx="1094">
                        <c:v>1096</c:v>
                      </c:pt>
                      <c:pt idx="1095">
                        <c:v>1097</c:v>
                      </c:pt>
                      <c:pt idx="1096">
                        <c:v>1098</c:v>
                      </c:pt>
                      <c:pt idx="1097">
                        <c:v>1099</c:v>
                      </c:pt>
                      <c:pt idx="1098">
                        <c:v>1100</c:v>
                      </c:pt>
                      <c:pt idx="1099">
                        <c:v>1101</c:v>
                      </c:pt>
                      <c:pt idx="1100">
                        <c:v>1102</c:v>
                      </c:pt>
                      <c:pt idx="1101">
                        <c:v>1103</c:v>
                      </c:pt>
                      <c:pt idx="1102">
                        <c:v>1104</c:v>
                      </c:pt>
                      <c:pt idx="1103">
                        <c:v>1105</c:v>
                      </c:pt>
                      <c:pt idx="1104">
                        <c:v>1106</c:v>
                      </c:pt>
                      <c:pt idx="1105">
                        <c:v>1107</c:v>
                      </c:pt>
                      <c:pt idx="1106">
                        <c:v>1108</c:v>
                      </c:pt>
                      <c:pt idx="1107">
                        <c:v>1109</c:v>
                      </c:pt>
                      <c:pt idx="1108">
                        <c:v>1110</c:v>
                      </c:pt>
                      <c:pt idx="1109">
                        <c:v>1111</c:v>
                      </c:pt>
                      <c:pt idx="1110">
                        <c:v>1112</c:v>
                      </c:pt>
                      <c:pt idx="1111">
                        <c:v>1113</c:v>
                      </c:pt>
                      <c:pt idx="1112">
                        <c:v>1114</c:v>
                      </c:pt>
                      <c:pt idx="1113">
                        <c:v>1115</c:v>
                      </c:pt>
                      <c:pt idx="1114">
                        <c:v>1116</c:v>
                      </c:pt>
                      <c:pt idx="1115">
                        <c:v>1117</c:v>
                      </c:pt>
                      <c:pt idx="1116">
                        <c:v>1118</c:v>
                      </c:pt>
                      <c:pt idx="1117">
                        <c:v>1119</c:v>
                      </c:pt>
                      <c:pt idx="1118">
                        <c:v>1120</c:v>
                      </c:pt>
                      <c:pt idx="1119">
                        <c:v>1121</c:v>
                      </c:pt>
                      <c:pt idx="1120">
                        <c:v>1122</c:v>
                      </c:pt>
                      <c:pt idx="1121">
                        <c:v>1123</c:v>
                      </c:pt>
                      <c:pt idx="1122">
                        <c:v>1124</c:v>
                      </c:pt>
                      <c:pt idx="1123">
                        <c:v>1125</c:v>
                      </c:pt>
                      <c:pt idx="1124">
                        <c:v>1126</c:v>
                      </c:pt>
                      <c:pt idx="1125">
                        <c:v>1127</c:v>
                      </c:pt>
                      <c:pt idx="1126">
                        <c:v>1128</c:v>
                      </c:pt>
                      <c:pt idx="1127">
                        <c:v>1129</c:v>
                      </c:pt>
                      <c:pt idx="1128">
                        <c:v>1130</c:v>
                      </c:pt>
                      <c:pt idx="1129">
                        <c:v>1131</c:v>
                      </c:pt>
                      <c:pt idx="1130">
                        <c:v>1132</c:v>
                      </c:pt>
                      <c:pt idx="1131">
                        <c:v>1133</c:v>
                      </c:pt>
                      <c:pt idx="1132">
                        <c:v>1134</c:v>
                      </c:pt>
                      <c:pt idx="1133">
                        <c:v>1135</c:v>
                      </c:pt>
                      <c:pt idx="1134">
                        <c:v>1136</c:v>
                      </c:pt>
                      <c:pt idx="1135">
                        <c:v>1137</c:v>
                      </c:pt>
                      <c:pt idx="1136">
                        <c:v>1138</c:v>
                      </c:pt>
                      <c:pt idx="1137">
                        <c:v>1139</c:v>
                      </c:pt>
                      <c:pt idx="1138">
                        <c:v>1140</c:v>
                      </c:pt>
                      <c:pt idx="1139">
                        <c:v>1141</c:v>
                      </c:pt>
                      <c:pt idx="1140">
                        <c:v>1142</c:v>
                      </c:pt>
                      <c:pt idx="1141">
                        <c:v>1143</c:v>
                      </c:pt>
                      <c:pt idx="1142">
                        <c:v>1144</c:v>
                      </c:pt>
                      <c:pt idx="1143">
                        <c:v>1145</c:v>
                      </c:pt>
                      <c:pt idx="1144">
                        <c:v>1146</c:v>
                      </c:pt>
                      <c:pt idx="1145">
                        <c:v>1147</c:v>
                      </c:pt>
                      <c:pt idx="1146">
                        <c:v>1148</c:v>
                      </c:pt>
                      <c:pt idx="1147">
                        <c:v>1149</c:v>
                      </c:pt>
                      <c:pt idx="1148">
                        <c:v>1150</c:v>
                      </c:pt>
                      <c:pt idx="1149">
                        <c:v>1151</c:v>
                      </c:pt>
                      <c:pt idx="1150">
                        <c:v>1152</c:v>
                      </c:pt>
                      <c:pt idx="1151">
                        <c:v>1153</c:v>
                      </c:pt>
                      <c:pt idx="1152">
                        <c:v>1154</c:v>
                      </c:pt>
                      <c:pt idx="1153">
                        <c:v>1155</c:v>
                      </c:pt>
                      <c:pt idx="1154">
                        <c:v>1156</c:v>
                      </c:pt>
                      <c:pt idx="1155">
                        <c:v>1157</c:v>
                      </c:pt>
                      <c:pt idx="1156">
                        <c:v>1158</c:v>
                      </c:pt>
                      <c:pt idx="1157">
                        <c:v>1159</c:v>
                      </c:pt>
                      <c:pt idx="1158">
                        <c:v>1160</c:v>
                      </c:pt>
                      <c:pt idx="1159">
                        <c:v>1161</c:v>
                      </c:pt>
                      <c:pt idx="1160">
                        <c:v>1162</c:v>
                      </c:pt>
                      <c:pt idx="1161">
                        <c:v>1163</c:v>
                      </c:pt>
                      <c:pt idx="1162">
                        <c:v>1164</c:v>
                      </c:pt>
                      <c:pt idx="1163">
                        <c:v>1165</c:v>
                      </c:pt>
                      <c:pt idx="1164">
                        <c:v>1166</c:v>
                      </c:pt>
                      <c:pt idx="1165">
                        <c:v>1167</c:v>
                      </c:pt>
                      <c:pt idx="1166">
                        <c:v>1168</c:v>
                      </c:pt>
                      <c:pt idx="1167">
                        <c:v>1169</c:v>
                      </c:pt>
                      <c:pt idx="1168">
                        <c:v>1170</c:v>
                      </c:pt>
                      <c:pt idx="1169">
                        <c:v>1171</c:v>
                      </c:pt>
                      <c:pt idx="1170">
                        <c:v>1172</c:v>
                      </c:pt>
                      <c:pt idx="1171">
                        <c:v>1173</c:v>
                      </c:pt>
                      <c:pt idx="1172">
                        <c:v>1174</c:v>
                      </c:pt>
                      <c:pt idx="1173">
                        <c:v>1175</c:v>
                      </c:pt>
                      <c:pt idx="1174">
                        <c:v>1176</c:v>
                      </c:pt>
                      <c:pt idx="1175">
                        <c:v>1177</c:v>
                      </c:pt>
                      <c:pt idx="1176">
                        <c:v>1178</c:v>
                      </c:pt>
                      <c:pt idx="1177">
                        <c:v>1179</c:v>
                      </c:pt>
                      <c:pt idx="1178">
                        <c:v>1180</c:v>
                      </c:pt>
                      <c:pt idx="1179">
                        <c:v>1181</c:v>
                      </c:pt>
                      <c:pt idx="1180">
                        <c:v>1182</c:v>
                      </c:pt>
                      <c:pt idx="1181">
                        <c:v>1183</c:v>
                      </c:pt>
                      <c:pt idx="1182">
                        <c:v>1184</c:v>
                      </c:pt>
                      <c:pt idx="1183">
                        <c:v>1185</c:v>
                      </c:pt>
                      <c:pt idx="1184">
                        <c:v>1186</c:v>
                      </c:pt>
                      <c:pt idx="1185">
                        <c:v>1187</c:v>
                      </c:pt>
                      <c:pt idx="1186">
                        <c:v>1188</c:v>
                      </c:pt>
                      <c:pt idx="1187">
                        <c:v>1189</c:v>
                      </c:pt>
                      <c:pt idx="1188">
                        <c:v>1190</c:v>
                      </c:pt>
                      <c:pt idx="1189">
                        <c:v>1191</c:v>
                      </c:pt>
                      <c:pt idx="1190">
                        <c:v>1192</c:v>
                      </c:pt>
                      <c:pt idx="1191">
                        <c:v>1193</c:v>
                      </c:pt>
                      <c:pt idx="1192">
                        <c:v>1194</c:v>
                      </c:pt>
                      <c:pt idx="1193">
                        <c:v>1195</c:v>
                      </c:pt>
                      <c:pt idx="1194">
                        <c:v>1196</c:v>
                      </c:pt>
                      <c:pt idx="1195">
                        <c:v>1197</c:v>
                      </c:pt>
                      <c:pt idx="1196">
                        <c:v>1198</c:v>
                      </c:pt>
                      <c:pt idx="1197">
                        <c:v>1199</c:v>
                      </c:pt>
                      <c:pt idx="1198">
                        <c:v>1200</c:v>
                      </c:pt>
                      <c:pt idx="1199">
                        <c:v>1201</c:v>
                      </c:pt>
                      <c:pt idx="1200">
                        <c:v>1202</c:v>
                      </c:pt>
                      <c:pt idx="1201">
                        <c:v>1203</c:v>
                      </c:pt>
                      <c:pt idx="1202">
                        <c:v>1204</c:v>
                      </c:pt>
                      <c:pt idx="1203">
                        <c:v>1205</c:v>
                      </c:pt>
                      <c:pt idx="1204">
                        <c:v>1206</c:v>
                      </c:pt>
                      <c:pt idx="1205">
                        <c:v>1207</c:v>
                      </c:pt>
                      <c:pt idx="1206">
                        <c:v>1208</c:v>
                      </c:pt>
                      <c:pt idx="1207">
                        <c:v>1209</c:v>
                      </c:pt>
                      <c:pt idx="1208">
                        <c:v>1210</c:v>
                      </c:pt>
                      <c:pt idx="1209">
                        <c:v>1211</c:v>
                      </c:pt>
                      <c:pt idx="1210">
                        <c:v>1212</c:v>
                      </c:pt>
                      <c:pt idx="1211">
                        <c:v>1213</c:v>
                      </c:pt>
                      <c:pt idx="1212">
                        <c:v>1214</c:v>
                      </c:pt>
                      <c:pt idx="1213">
                        <c:v>1215</c:v>
                      </c:pt>
                      <c:pt idx="1214">
                        <c:v>1216</c:v>
                      </c:pt>
                      <c:pt idx="1215">
                        <c:v>1217</c:v>
                      </c:pt>
                      <c:pt idx="1216">
                        <c:v>1218</c:v>
                      </c:pt>
                      <c:pt idx="1217">
                        <c:v>1219</c:v>
                      </c:pt>
                      <c:pt idx="1218">
                        <c:v>1220</c:v>
                      </c:pt>
                      <c:pt idx="1219">
                        <c:v>1221</c:v>
                      </c:pt>
                      <c:pt idx="1220">
                        <c:v>1222</c:v>
                      </c:pt>
                      <c:pt idx="1221">
                        <c:v>1223</c:v>
                      </c:pt>
                      <c:pt idx="1222">
                        <c:v>1224</c:v>
                      </c:pt>
                      <c:pt idx="1223">
                        <c:v>1225</c:v>
                      </c:pt>
                      <c:pt idx="1224">
                        <c:v>1226</c:v>
                      </c:pt>
                      <c:pt idx="1225">
                        <c:v>1227</c:v>
                      </c:pt>
                      <c:pt idx="1226">
                        <c:v>1228</c:v>
                      </c:pt>
                      <c:pt idx="1227">
                        <c:v>1229</c:v>
                      </c:pt>
                      <c:pt idx="1228">
                        <c:v>1230</c:v>
                      </c:pt>
                      <c:pt idx="1229">
                        <c:v>1231</c:v>
                      </c:pt>
                      <c:pt idx="1230">
                        <c:v>1232</c:v>
                      </c:pt>
                      <c:pt idx="1231">
                        <c:v>1233</c:v>
                      </c:pt>
                      <c:pt idx="1232">
                        <c:v>1234</c:v>
                      </c:pt>
                      <c:pt idx="1233">
                        <c:v>1235</c:v>
                      </c:pt>
                      <c:pt idx="1234">
                        <c:v>1236</c:v>
                      </c:pt>
                      <c:pt idx="1235">
                        <c:v>1237</c:v>
                      </c:pt>
                      <c:pt idx="1236">
                        <c:v>1238</c:v>
                      </c:pt>
                      <c:pt idx="1237">
                        <c:v>1239</c:v>
                      </c:pt>
                      <c:pt idx="1238">
                        <c:v>1240</c:v>
                      </c:pt>
                      <c:pt idx="1239">
                        <c:v>1241</c:v>
                      </c:pt>
                      <c:pt idx="1240">
                        <c:v>1242</c:v>
                      </c:pt>
                      <c:pt idx="1241">
                        <c:v>1243</c:v>
                      </c:pt>
                      <c:pt idx="1242">
                        <c:v>1244</c:v>
                      </c:pt>
                      <c:pt idx="1243">
                        <c:v>1245</c:v>
                      </c:pt>
                      <c:pt idx="1244">
                        <c:v>1246</c:v>
                      </c:pt>
                      <c:pt idx="1245">
                        <c:v>1247</c:v>
                      </c:pt>
                      <c:pt idx="1246">
                        <c:v>1248</c:v>
                      </c:pt>
                      <c:pt idx="1247">
                        <c:v>1249</c:v>
                      </c:pt>
                      <c:pt idx="1248">
                        <c:v>1250</c:v>
                      </c:pt>
                      <c:pt idx="1249">
                        <c:v>1251</c:v>
                      </c:pt>
                      <c:pt idx="1250">
                        <c:v>1252</c:v>
                      </c:pt>
                      <c:pt idx="1251">
                        <c:v>1253</c:v>
                      </c:pt>
                      <c:pt idx="1252">
                        <c:v>1254</c:v>
                      </c:pt>
                      <c:pt idx="1253">
                        <c:v>1255</c:v>
                      </c:pt>
                      <c:pt idx="1254">
                        <c:v>1256</c:v>
                      </c:pt>
                      <c:pt idx="1255">
                        <c:v>1257</c:v>
                      </c:pt>
                      <c:pt idx="1256">
                        <c:v>1258</c:v>
                      </c:pt>
                      <c:pt idx="1257">
                        <c:v>1259</c:v>
                      </c:pt>
                      <c:pt idx="1258">
                        <c:v>1260</c:v>
                      </c:pt>
                      <c:pt idx="1259">
                        <c:v>1261</c:v>
                      </c:pt>
                      <c:pt idx="1260">
                        <c:v>1262</c:v>
                      </c:pt>
                      <c:pt idx="1261">
                        <c:v>1263</c:v>
                      </c:pt>
                      <c:pt idx="1262">
                        <c:v>1264</c:v>
                      </c:pt>
                      <c:pt idx="1263">
                        <c:v>1265</c:v>
                      </c:pt>
                      <c:pt idx="1264">
                        <c:v>1266</c:v>
                      </c:pt>
                      <c:pt idx="1265">
                        <c:v>1267</c:v>
                      </c:pt>
                      <c:pt idx="1266">
                        <c:v>1268</c:v>
                      </c:pt>
                      <c:pt idx="1267">
                        <c:v>1269</c:v>
                      </c:pt>
                      <c:pt idx="1268">
                        <c:v>1270</c:v>
                      </c:pt>
                      <c:pt idx="1269">
                        <c:v>1271</c:v>
                      </c:pt>
                      <c:pt idx="1270">
                        <c:v>1272</c:v>
                      </c:pt>
                      <c:pt idx="1271">
                        <c:v>1273</c:v>
                      </c:pt>
                      <c:pt idx="1272">
                        <c:v>1274</c:v>
                      </c:pt>
                      <c:pt idx="1273">
                        <c:v>1275</c:v>
                      </c:pt>
                      <c:pt idx="1274">
                        <c:v>1276</c:v>
                      </c:pt>
                      <c:pt idx="1275">
                        <c:v>1277</c:v>
                      </c:pt>
                      <c:pt idx="1276">
                        <c:v>1278</c:v>
                      </c:pt>
                      <c:pt idx="1277">
                        <c:v>1279</c:v>
                      </c:pt>
                      <c:pt idx="1278">
                        <c:v>1280</c:v>
                      </c:pt>
                      <c:pt idx="1279">
                        <c:v>1281</c:v>
                      </c:pt>
                      <c:pt idx="1280">
                        <c:v>1282</c:v>
                      </c:pt>
                      <c:pt idx="1281">
                        <c:v>1283</c:v>
                      </c:pt>
                      <c:pt idx="1282">
                        <c:v>1284</c:v>
                      </c:pt>
                      <c:pt idx="1283">
                        <c:v>1285</c:v>
                      </c:pt>
                      <c:pt idx="1284">
                        <c:v>1286</c:v>
                      </c:pt>
                      <c:pt idx="1285">
                        <c:v>1287</c:v>
                      </c:pt>
                      <c:pt idx="1286">
                        <c:v>1288</c:v>
                      </c:pt>
                      <c:pt idx="1287">
                        <c:v>1289</c:v>
                      </c:pt>
                      <c:pt idx="1288">
                        <c:v>1290</c:v>
                      </c:pt>
                      <c:pt idx="1289">
                        <c:v>1291</c:v>
                      </c:pt>
                      <c:pt idx="1290">
                        <c:v>1292</c:v>
                      </c:pt>
                      <c:pt idx="1291">
                        <c:v>1293</c:v>
                      </c:pt>
                      <c:pt idx="1292">
                        <c:v>1294</c:v>
                      </c:pt>
                      <c:pt idx="1293">
                        <c:v>1295</c:v>
                      </c:pt>
                      <c:pt idx="1294">
                        <c:v>1296</c:v>
                      </c:pt>
                      <c:pt idx="1295">
                        <c:v>1297</c:v>
                      </c:pt>
                      <c:pt idx="1296">
                        <c:v>1298</c:v>
                      </c:pt>
                      <c:pt idx="1297">
                        <c:v>1299</c:v>
                      </c:pt>
                      <c:pt idx="1298">
                        <c:v>1300</c:v>
                      </c:pt>
                      <c:pt idx="1299">
                        <c:v>1301</c:v>
                      </c:pt>
                      <c:pt idx="1300">
                        <c:v>1302</c:v>
                      </c:pt>
                      <c:pt idx="1301">
                        <c:v>1303</c:v>
                      </c:pt>
                      <c:pt idx="1302">
                        <c:v>1304</c:v>
                      </c:pt>
                      <c:pt idx="1303">
                        <c:v>1305</c:v>
                      </c:pt>
                      <c:pt idx="1304">
                        <c:v>1306</c:v>
                      </c:pt>
                      <c:pt idx="1305">
                        <c:v>1307</c:v>
                      </c:pt>
                      <c:pt idx="1306">
                        <c:v>1308</c:v>
                      </c:pt>
                      <c:pt idx="1307">
                        <c:v>1309</c:v>
                      </c:pt>
                      <c:pt idx="1308">
                        <c:v>1310</c:v>
                      </c:pt>
                      <c:pt idx="1309">
                        <c:v>1311</c:v>
                      </c:pt>
                      <c:pt idx="1310">
                        <c:v>1312</c:v>
                      </c:pt>
                      <c:pt idx="1311">
                        <c:v>1313</c:v>
                      </c:pt>
                      <c:pt idx="1312">
                        <c:v>1314</c:v>
                      </c:pt>
                      <c:pt idx="1313">
                        <c:v>1315</c:v>
                      </c:pt>
                      <c:pt idx="1314">
                        <c:v>1316</c:v>
                      </c:pt>
                      <c:pt idx="1315">
                        <c:v>1317</c:v>
                      </c:pt>
                      <c:pt idx="1316">
                        <c:v>1318</c:v>
                      </c:pt>
                      <c:pt idx="1317">
                        <c:v>1319</c:v>
                      </c:pt>
                      <c:pt idx="1318">
                        <c:v>1320</c:v>
                      </c:pt>
                      <c:pt idx="1319">
                        <c:v>1321</c:v>
                      </c:pt>
                      <c:pt idx="1320">
                        <c:v>1322</c:v>
                      </c:pt>
                      <c:pt idx="1321">
                        <c:v>1323</c:v>
                      </c:pt>
                      <c:pt idx="1322">
                        <c:v>1324</c:v>
                      </c:pt>
                      <c:pt idx="1323">
                        <c:v>1325</c:v>
                      </c:pt>
                      <c:pt idx="1324">
                        <c:v>1326</c:v>
                      </c:pt>
                      <c:pt idx="1325">
                        <c:v>1327</c:v>
                      </c:pt>
                      <c:pt idx="1326">
                        <c:v>1328</c:v>
                      </c:pt>
                      <c:pt idx="1327">
                        <c:v>1329</c:v>
                      </c:pt>
                      <c:pt idx="1328">
                        <c:v>1330</c:v>
                      </c:pt>
                      <c:pt idx="1329">
                        <c:v>1331</c:v>
                      </c:pt>
                      <c:pt idx="1330">
                        <c:v>1332</c:v>
                      </c:pt>
                      <c:pt idx="1331">
                        <c:v>1333</c:v>
                      </c:pt>
                      <c:pt idx="1332">
                        <c:v>1334</c:v>
                      </c:pt>
                      <c:pt idx="1333">
                        <c:v>1335</c:v>
                      </c:pt>
                      <c:pt idx="1334">
                        <c:v>1336</c:v>
                      </c:pt>
                      <c:pt idx="1335">
                        <c:v>1337</c:v>
                      </c:pt>
                      <c:pt idx="1336">
                        <c:v>1338</c:v>
                      </c:pt>
                      <c:pt idx="1337">
                        <c:v>1339</c:v>
                      </c:pt>
                      <c:pt idx="1338">
                        <c:v>1340</c:v>
                      </c:pt>
                      <c:pt idx="1339">
                        <c:v>1341</c:v>
                      </c:pt>
                      <c:pt idx="1340">
                        <c:v>1342</c:v>
                      </c:pt>
                      <c:pt idx="1341">
                        <c:v>1343</c:v>
                      </c:pt>
                      <c:pt idx="1342">
                        <c:v>1344</c:v>
                      </c:pt>
                      <c:pt idx="1343">
                        <c:v>1345</c:v>
                      </c:pt>
                      <c:pt idx="1344">
                        <c:v>1346</c:v>
                      </c:pt>
                      <c:pt idx="1345">
                        <c:v>1347</c:v>
                      </c:pt>
                      <c:pt idx="1346">
                        <c:v>1348</c:v>
                      </c:pt>
                      <c:pt idx="1347">
                        <c:v>1349</c:v>
                      </c:pt>
                      <c:pt idx="1348">
                        <c:v>1350</c:v>
                      </c:pt>
                      <c:pt idx="1349">
                        <c:v>1351</c:v>
                      </c:pt>
                      <c:pt idx="1350">
                        <c:v>1352</c:v>
                      </c:pt>
                      <c:pt idx="1351">
                        <c:v>1353</c:v>
                      </c:pt>
                      <c:pt idx="1352">
                        <c:v>1354</c:v>
                      </c:pt>
                      <c:pt idx="1353">
                        <c:v>1355</c:v>
                      </c:pt>
                      <c:pt idx="1354">
                        <c:v>1356</c:v>
                      </c:pt>
                      <c:pt idx="1355">
                        <c:v>1357</c:v>
                      </c:pt>
                      <c:pt idx="1356">
                        <c:v>1358</c:v>
                      </c:pt>
                      <c:pt idx="1357">
                        <c:v>1359</c:v>
                      </c:pt>
                      <c:pt idx="1358">
                        <c:v>1360</c:v>
                      </c:pt>
                      <c:pt idx="1359">
                        <c:v>1361</c:v>
                      </c:pt>
                      <c:pt idx="1360">
                        <c:v>1362</c:v>
                      </c:pt>
                      <c:pt idx="1361">
                        <c:v>1363</c:v>
                      </c:pt>
                      <c:pt idx="1362">
                        <c:v>1364</c:v>
                      </c:pt>
                      <c:pt idx="1363">
                        <c:v>1365</c:v>
                      </c:pt>
                      <c:pt idx="1364">
                        <c:v>1366</c:v>
                      </c:pt>
                      <c:pt idx="1365">
                        <c:v>1367</c:v>
                      </c:pt>
                      <c:pt idx="1366">
                        <c:v>1368</c:v>
                      </c:pt>
                      <c:pt idx="1367">
                        <c:v>1369</c:v>
                      </c:pt>
                      <c:pt idx="1368">
                        <c:v>1370</c:v>
                      </c:pt>
                      <c:pt idx="1369">
                        <c:v>1371</c:v>
                      </c:pt>
                      <c:pt idx="1370">
                        <c:v>1372</c:v>
                      </c:pt>
                      <c:pt idx="1371">
                        <c:v>1373</c:v>
                      </c:pt>
                      <c:pt idx="1372">
                        <c:v>1374</c:v>
                      </c:pt>
                      <c:pt idx="1373">
                        <c:v>1375</c:v>
                      </c:pt>
                      <c:pt idx="1374">
                        <c:v>1376</c:v>
                      </c:pt>
                      <c:pt idx="1375">
                        <c:v>1377</c:v>
                      </c:pt>
                      <c:pt idx="1376">
                        <c:v>1378</c:v>
                      </c:pt>
                      <c:pt idx="1377">
                        <c:v>1379</c:v>
                      </c:pt>
                      <c:pt idx="1378">
                        <c:v>1380</c:v>
                      </c:pt>
                      <c:pt idx="1379">
                        <c:v>1381</c:v>
                      </c:pt>
                      <c:pt idx="1380">
                        <c:v>1382</c:v>
                      </c:pt>
                      <c:pt idx="1381">
                        <c:v>1383</c:v>
                      </c:pt>
                      <c:pt idx="1382">
                        <c:v>1384</c:v>
                      </c:pt>
                      <c:pt idx="1383">
                        <c:v>1385</c:v>
                      </c:pt>
                      <c:pt idx="1384">
                        <c:v>1386</c:v>
                      </c:pt>
                      <c:pt idx="1385">
                        <c:v>1387</c:v>
                      </c:pt>
                      <c:pt idx="1386">
                        <c:v>1388</c:v>
                      </c:pt>
                      <c:pt idx="1387">
                        <c:v>1389</c:v>
                      </c:pt>
                      <c:pt idx="1388">
                        <c:v>1390</c:v>
                      </c:pt>
                      <c:pt idx="1389">
                        <c:v>1391</c:v>
                      </c:pt>
                      <c:pt idx="1390">
                        <c:v>1392</c:v>
                      </c:pt>
                      <c:pt idx="1391">
                        <c:v>1393</c:v>
                      </c:pt>
                      <c:pt idx="1392">
                        <c:v>1394</c:v>
                      </c:pt>
                      <c:pt idx="1393">
                        <c:v>1395</c:v>
                      </c:pt>
                      <c:pt idx="1394">
                        <c:v>1396</c:v>
                      </c:pt>
                      <c:pt idx="1395">
                        <c:v>1397</c:v>
                      </c:pt>
                      <c:pt idx="1396">
                        <c:v>1398</c:v>
                      </c:pt>
                      <c:pt idx="1397">
                        <c:v>1399</c:v>
                      </c:pt>
                      <c:pt idx="1398">
                        <c:v>1400</c:v>
                      </c:pt>
                      <c:pt idx="1399">
                        <c:v>1401</c:v>
                      </c:pt>
                      <c:pt idx="1400">
                        <c:v>1402</c:v>
                      </c:pt>
                      <c:pt idx="1401">
                        <c:v>1403</c:v>
                      </c:pt>
                      <c:pt idx="1402">
                        <c:v>1404</c:v>
                      </c:pt>
                      <c:pt idx="1403">
                        <c:v>1405</c:v>
                      </c:pt>
                      <c:pt idx="1404">
                        <c:v>1406</c:v>
                      </c:pt>
                      <c:pt idx="1405">
                        <c:v>1407</c:v>
                      </c:pt>
                      <c:pt idx="1406">
                        <c:v>1408</c:v>
                      </c:pt>
                      <c:pt idx="1407">
                        <c:v>1409</c:v>
                      </c:pt>
                      <c:pt idx="1408">
                        <c:v>1410</c:v>
                      </c:pt>
                      <c:pt idx="1409">
                        <c:v>1411</c:v>
                      </c:pt>
                      <c:pt idx="1410">
                        <c:v>1412</c:v>
                      </c:pt>
                      <c:pt idx="1411">
                        <c:v>1413</c:v>
                      </c:pt>
                      <c:pt idx="1412">
                        <c:v>1414</c:v>
                      </c:pt>
                      <c:pt idx="1413">
                        <c:v>1415</c:v>
                      </c:pt>
                      <c:pt idx="1414">
                        <c:v>1416</c:v>
                      </c:pt>
                      <c:pt idx="1415">
                        <c:v>1417</c:v>
                      </c:pt>
                      <c:pt idx="1416">
                        <c:v>1418</c:v>
                      </c:pt>
                      <c:pt idx="1417">
                        <c:v>1419</c:v>
                      </c:pt>
                      <c:pt idx="1418">
                        <c:v>1420</c:v>
                      </c:pt>
                      <c:pt idx="1419">
                        <c:v>1421</c:v>
                      </c:pt>
                      <c:pt idx="1420">
                        <c:v>1422</c:v>
                      </c:pt>
                      <c:pt idx="1421">
                        <c:v>1423</c:v>
                      </c:pt>
                      <c:pt idx="1422">
                        <c:v>1424</c:v>
                      </c:pt>
                      <c:pt idx="1423">
                        <c:v>1425</c:v>
                      </c:pt>
                      <c:pt idx="1424">
                        <c:v>1426</c:v>
                      </c:pt>
                      <c:pt idx="1425">
                        <c:v>1427</c:v>
                      </c:pt>
                      <c:pt idx="1426">
                        <c:v>1428</c:v>
                      </c:pt>
                      <c:pt idx="1427">
                        <c:v>1429</c:v>
                      </c:pt>
                      <c:pt idx="1428">
                        <c:v>1430</c:v>
                      </c:pt>
                      <c:pt idx="1429">
                        <c:v>1431</c:v>
                      </c:pt>
                      <c:pt idx="1430">
                        <c:v>1432</c:v>
                      </c:pt>
                      <c:pt idx="1431">
                        <c:v>1433</c:v>
                      </c:pt>
                      <c:pt idx="1432">
                        <c:v>1434</c:v>
                      </c:pt>
                      <c:pt idx="1433">
                        <c:v>1435</c:v>
                      </c:pt>
                      <c:pt idx="1434">
                        <c:v>1436</c:v>
                      </c:pt>
                      <c:pt idx="1435">
                        <c:v>1437</c:v>
                      </c:pt>
                      <c:pt idx="1436">
                        <c:v>1438</c:v>
                      </c:pt>
                      <c:pt idx="1437">
                        <c:v>1439</c:v>
                      </c:pt>
                      <c:pt idx="1438">
                        <c:v>1440</c:v>
                      </c:pt>
                      <c:pt idx="1439">
                        <c:v>1441</c:v>
                      </c:pt>
                      <c:pt idx="1440">
                        <c:v>1442</c:v>
                      </c:pt>
                      <c:pt idx="1441">
                        <c:v>1443</c:v>
                      </c:pt>
                      <c:pt idx="1442">
                        <c:v>1444</c:v>
                      </c:pt>
                      <c:pt idx="1443">
                        <c:v>1445</c:v>
                      </c:pt>
                      <c:pt idx="1444">
                        <c:v>1446</c:v>
                      </c:pt>
                      <c:pt idx="1445">
                        <c:v>1447</c:v>
                      </c:pt>
                      <c:pt idx="1446">
                        <c:v>1448</c:v>
                      </c:pt>
                      <c:pt idx="1447">
                        <c:v>1449</c:v>
                      </c:pt>
                      <c:pt idx="1448">
                        <c:v>1450</c:v>
                      </c:pt>
                      <c:pt idx="1449">
                        <c:v>1451</c:v>
                      </c:pt>
                      <c:pt idx="1450">
                        <c:v>1452</c:v>
                      </c:pt>
                      <c:pt idx="1451">
                        <c:v>1453</c:v>
                      </c:pt>
                      <c:pt idx="1452">
                        <c:v>1454</c:v>
                      </c:pt>
                      <c:pt idx="1453">
                        <c:v>1455</c:v>
                      </c:pt>
                      <c:pt idx="1454">
                        <c:v>1456</c:v>
                      </c:pt>
                      <c:pt idx="1455">
                        <c:v>1457</c:v>
                      </c:pt>
                      <c:pt idx="1456">
                        <c:v>1458</c:v>
                      </c:pt>
                      <c:pt idx="1457">
                        <c:v>1459</c:v>
                      </c:pt>
                      <c:pt idx="1458">
                        <c:v>1460</c:v>
                      </c:pt>
                      <c:pt idx="1459">
                        <c:v>1461</c:v>
                      </c:pt>
                      <c:pt idx="1460">
                        <c:v>1462</c:v>
                      </c:pt>
                      <c:pt idx="1461">
                        <c:v>1463</c:v>
                      </c:pt>
                      <c:pt idx="1462">
                        <c:v>1464</c:v>
                      </c:pt>
                      <c:pt idx="1463">
                        <c:v>1465</c:v>
                      </c:pt>
                      <c:pt idx="1464">
                        <c:v>1466</c:v>
                      </c:pt>
                      <c:pt idx="1465">
                        <c:v>1467</c:v>
                      </c:pt>
                      <c:pt idx="1466">
                        <c:v>1468</c:v>
                      </c:pt>
                      <c:pt idx="1467">
                        <c:v>1469</c:v>
                      </c:pt>
                      <c:pt idx="1468">
                        <c:v>1470</c:v>
                      </c:pt>
                      <c:pt idx="1469">
                        <c:v>1471</c:v>
                      </c:pt>
                      <c:pt idx="1470">
                        <c:v>1472</c:v>
                      </c:pt>
                      <c:pt idx="1471">
                        <c:v>1473</c:v>
                      </c:pt>
                      <c:pt idx="1472">
                        <c:v>1474</c:v>
                      </c:pt>
                      <c:pt idx="1473">
                        <c:v>1475</c:v>
                      </c:pt>
                      <c:pt idx="1474">
                        <c:v>1476</c:v>
                      </c:pt>
                      <c:pt idx="1475">
                        <c:v>1477</c:v>
                      </c:pt>
                      <c:pt idx="1476">
                        <c:v>1478</c:v>
                      </c:pt>
                      <c:pt idx="1477">
                        <c:v>1479</c:v>
                      </c:pt>
                      <c:pt idx="1478">
                        <c:v>1480</c:v>
                      </c:pt>
                      <c:pt idx="1479">
                        <c:v>1481</c:v>
                      </c:pt>
                      <c:pt idx="1480">
                        <c:v>1482</c:v>
                      </c:pt>
                      <c:pt idx="1481">
                        <c:v>1483</c:v>
                      </c:pt>
                      <c:pt idx="1482">
                        <c:v>1484</c:v>
                      </c:pt>
                      <c:pt idx="1483">
                        <c:v>1485</c:v>
                      </c:pt>
                      <c:pt idx="1484">
                        <c:v>1486</c:v>
                      </c:pt>
                      <c:pt idx="1485">
                        <c:v>1487</c:v>
                      </c:pt>
                      <c:pt idx="1486">
                        <c:v>1488</c:v>
                      </c:pt>
                      <c:pt idx="1487">
                        <c:v>1489</c:v>
                      </c:pt>
                      <c:pt idx="1488">
                        <c:v>1490</c:v>
                      </c:pt>
                      <c:pt idx="1489">
                        <c:v>1491</c:v>
                      </c:pt>
                      <c:pt idx="1490">
                        <c:v>1492</c:v>
                      </c:pt>
                      <c:pt idx="1491">
                        <c:v>1493</c:v>
                      </c:pt>
                      <c:pt idx="1492">
                        <c:v>1494</c:v>
                      </c:pt>
                      <c:pt idx="1493">
                        <c:v>1495</c:v>
                      </c:pt>
                      <c:pt idx="1494">
                        <c:v>1496</c:v>
                      </c:pt>
                      <c:pt idx="1495">
                        <c:v>1497</c:v>
                      </c:pt>
                      <c:pt idx="1496">
                        <c:v>1498</c:v>
                      </c:pt>
                      <c:pt idx="1497">
                        <c:v>1499</c:v>
                      </c:pt>
                      <c:pt idx="1498">
                        <c:v>1500</c:v>
                      </c:pt>
                      <c:pt idx="1499">
                        <c:v>1501</c:v>
                      </c:pt>
                      <c:pt idx="1500">
                        <c:v>1502</c:v>
                      </c:pt>
                      <c:pt idx="1501">
                        <c:v>1503</c:v>
                      </c:pt>
                      <c:pt idx="1502">
                        <c:v>1504</c:v>
                      </c:pt>
                      <c:pt idx="1503">
                        <c:v>1505</c:v>
                      </c:pt>
                      <c:pt idx="1504">
                        <c:v>1506</c:v>
                      </c:pt>
                      <c:pt idx="1505">
                        <c:v>1507</c:v>
                      </c:pt>
                      <c:pt idx="1506">
                        <c:v>1508</c:v>
                      </c:pt>
                      <c:pt idx="1507">
                        <c:v>1509</c:v>
                      </c:pt>
                      <c:pt idx="1508">
                        <c:v>1510</c:v>
                      </c:pt>
                      <c:pt idx="1509">
                        <c:v>1511</c:v>
                      </c:pt>
                      <c:pt idx="1510">
                        <c:v>1512</c:v>
                      </c:pt>
                      <c:pt idx="1511">
                        <c:v>1513</c:v>
                      </c:pt>
                      <c:pt idx="1512">
                        <c:v>1514</c:v>
                      </c:pt>
                      <c:pt idx="1513">
                        <c:v>1515</c:v>
                      </c:pt>
                      <c:pt idx="1514">
                        <c:v>1516</c:v>
                      </c:pt>
                      <c:pt idx="1515">
                        <c:v>1517</c:v>
                      </c:pt>
                      <c:pt idx="1516">
                        <c:v>1518</c:v>
                      </c:pt>
                      <c:pt idx="1517">
                        <c:v>1519</c:v>
                      </c:pt>
                      <c:pt idx="1518">
                        <c:v>1520</c:v>
                      </c:pt>
                      <c:pt idx="1519">
                        <c:v>1521</c:v>
                      </c:pt>
                      <c:pt idx="1520">
                        <c:v>1522</c:v>
                      </c:pt>
                      <c:pt idx="1521">
                        <c:v>1523</c:v>
                      </c:pt>
                      <c:pt idx="1522">
                        <c:v>1524</c:v>
                      </c:pt>
                      <c:pt idx="1523">
                        <c:v>1525</c:v>
                      </c:pt>
                      <c:pt idx="1524">
                        <c:v>1526</c:v>
                      </c:pt>
                      <c:pt idx="1525">
                        <c:v>1527</c:v>
                      </c:pt>
                      <c:pt idx="1526">
                        <c:v>1528</c:v>
                      </c:pt>
                      <c:pt idx="1527">
                        <c:v>1529</c:v>
                      </c:pt>
                      <c:pt idx="1528">
                        <c:v>1530</c:v>
                      </c:pt>
                      <c:pt idx="1529">
                        <c:v>1531</c:v>
                      </c:pt>
                      <c:pt idx="1530">
                        <c:v>1532</c:v>
                      </c:pt>
                      <c:pt idx="1531">
                        <c:v>1533</c:v>
                      </c:pt>
                      <c:pt idx="1532">
                        <c:v>1534</c:v>
                      </c:pt>
                      <c:pt idx="1533">
                        <c:v>1535</c:v>
                      </c:pt>
                      <c:pt idx="1534">
                        <c:v>1536</c:v>
                      </c:pt>
                      <c:pt idx="1535">
                        <c:v>1537</c:v>
                      </c:pt>
                      <c:pt idx="1536">
                        <c:v>1538</c:v>
                      </c:pt>
                      <c:pt idx="1537">
                        <c:v>1539</c:v>
                      </c:pt>
                      <c:pt idx="1538">
                        <c:v>1540</c:v>
                      </c:pt>
                      <c:pt idx="1539">
                        <c:v>1541</c:v>
                      </c:pt>
                      <c:pt idx="1540">
                        <c:v>1542</c:v>
                      </c:pt>
                      <c:pt idx="1541">
                        <c:v>1543</c:v>
                      </c:pt>
                      <c:pt idx="1542">
                        <c:v>1544</c:v>
                      </c:pt>
                      <c:pt idx="1543">
                        <c:v>1545</c:v>
                      </c:pt>
                      <c:pt idx="1544">
                        <c:v>1546</c:v>
                      </c:pt>
                      <c:pt idx="1545">
                        <c:v>1547</c:v>
                      </c:pt>
                      <c:pt idx="1546">
                        <c:v>1548</c:v>
                      </c:pt>
                      <c:pt idx="1547">
                        <c:v>1549</c:v>
                      </c:pt>
                      <c:pt idx="1548">
                        <c:v>1550</c:v>
                      </c:pt>
                      <c:pt idx="1549">
                        <c:v>1551</c:v>
                      </c:pt>
                      <c:pt idx="1550">
                        <c:v>1552</c:v>
                      </c:pt>
                      <c:pt idx="1551">
                        <c:v>1553</c:v>
                      </c:pt>
                      <c:pt idx="1552">
                        <c:v>1554</c:v>
                      </c:pt>
                      <c:pt idx="1553">
                        <c:v>1555</c:v>
                      </c:pt>
                      <c:pt idx="1554">
                        <c:v>1556</c:v>
                      </c:pt>
                      <c:pt idx="1555">
                        <c:v>1557</c:v>
                      </c:pt>
                      <c:pt idx="1556">
                        <c:v>1558</c:v>
                      </c:pt>
                      <c:pt idx="1557">
                        <c:v>1559</c:v>
                      </c:pt>
                      <c:pt idx="1558">
                        <c:v>1560</c:v>
                      </c:pt>
                      <c:pt idx="1559">
                        <c:v>1561</c:v>
                      </c:pt>
                      <c:pt idx="1560">
                        <c:v>1562</c:v>
                      </c:pt>
                      <c:pt idx="1561">
                        <c:v>1563</c:v>
                      </c:pt>
                      <c:pt idx="1562">
                        <c:v>1564</c:v>
                      </c:pt>
                      <c:pt idx="1563">
                        <c:v>1565</c:v>
                      </c:pt>
                      <c:pt idx="1564">
                        <c:v>1566</c:v>
                      </c:pt>
                      <c:pt idx="1565">
                        <c:v>1567</c:v>
                      </c:pt>
                      <c:pt idx="1566">
                        <c:v>1568</c:v>
                      </c:pt>
                      <c:pt idx="1567">
                        <c:v>1569</c:v>
                      </c:pt>
                      <c:pt idx="1568">
                        <c:v>1570</c:v>
                      </c:pt>
                      <c:pt idx="1569">
                        <c:v>1571</c:v>
                      </c:pt>
                      <c:pt idx="1570">
                        <c:v>1572</c:v>
                      </c:pt>
                      <c:pt idx="1571">
                        <c:v>1573</c:v>
                      </c:pt>
                      <c:pt idx="1572">
                        <c:v>1574</c:v>
                      </c:pt>
                      <c:pt idx="1573">
                        <c:v>1575</c:v>
                      </c:pt>
                      <c:pt idx="1574">
                        <c:v>1576</c:v>
                      </c:pt>
                      <c:pt idx="1575">
                        <c:v>1577</c:v>
                      </c:pt>
                      <c:pt idx="1576">
                        <c:v>1578</c:v>
                      </c:pt>
                      <c:pt idx="1577">
                        <c:v>1579</c:v>
                      </c:pt>
                      <c:pt idx="1578">
                        <c:v>1580</c:v>
                      </c:pt>
                      <c:pt idx="1579">
                        <c:v>1581</c:v>
                      </c:pt>
                      <c:pt idx="1580">
                        <c:v>1582</c:v>
                      </c:pt>
                      <c:pt idx="1581">
                        <c:v>1583</c:v>
                      </c:pt>
                      <c:pt idx="1582">
                        <c:v>1584</c:v>
                      </c:pt>
                      <c:pt idx="1583">
                        <c:v>1585</c:v>
                      </c:pt>
                      <c:pt idx="1584">
                        <c:v>1586</c:v>
                      </c:pt>
                      <c:pt idx="1585">
                        <c:v>1587</c:v>
                      </c:pt>
                      <c:pt idx="1586">
                        <c:v>1588</c:v>
                      </c:pt>
                      <c:pt idx="1587">
                        <c:v>1589</c:v>
                      </c:pt>
                      <c:pt idx="1588">
                        <c:v>1590</c:v>
                      </c:pt>
                      <c:pt idx="1589">
                        <c:v>1591</c:v>
                      </c:pt>
                      <c:pt idx="1590">
                        <c:v>1592</c:v>
                      </c:pt>
                      <c:pt idx="1591">
                        <c:v>1593</c:v>
                      </c:pt>
                      <c:pt idx="1592">
                        <c:v>1594</c:v>
                      </c:pt>
                      <c:pt idx="1593">
                        <c:v>1595</c:v>
                      </c:pt>
                      <c:pt idx="1594">
                        <c:v>1596</c:v>
                      </c:pt>
                      <c:pt idx="1595">
                        <c:v>1597</c:v>
                      </c:pt>
                      <c:pt idx="1596">
                        <c:v>1598</c:v>
                      </c:pt>
                      <c:pt idx="1597">
                        <c:v>1599</c:v>
                      </c:pt>
                      <c:pt idx="1598">
                        <c:v>1600</c:v>
                      </c:pt>
                      <c:pt idx="1599">
                        <c:v>1601</c:v>
                      </c:pt>
                      <c:pt idx="1600">
                        <c:v>1602</c:v>
                      </c:pt>
                      <c:pt idx="1601">
                        <c:v>1603</c:v>
                      </c:pt>
                      <c:pt idx="1602">
                        <c:v>1604</c:v>
                      </c:pt>
                      <c:pt idx="1603">
                        <c:v>1605</c:v>
                      </c:pt>
                      <c:pt idx="1604">
                        <c:v>1606</c:v>
                      </c:pt>
                      <c:pt idx="1605">
                        <c:v>1607</c:v>
                      </c:pt>
                      <c:pt idx="1606">
                        <c:v>1608</c:v>
                      </c:pt>
                      <c:pt idx="1607">
                        <c:v>1609</c:v>
                      </c:pt>
                      <c:pt idx="1608">
                        <c:v>1610</c:v>
                      </c:pt>
                      <c:pt idx="1609">
                        <c:v>1611</c:v>
                      </c:pt>
                      <c:pt idx="1610">
                        <c:v>1612</c:v>
                      </c:pt>
                      <c:pt idx="1611">
                        <c:v>1613</c:v>
                      </c:pt>
                      <c:pt idx="1612">
                        <c:v>1614</c:v>
                      </c:pt>
                      <c:pt idx="1613">
                        <c:v>1615</c:v>
                      </c:pt>
                      <c:pt idx="1614">
                        <c:v>1616</c:v>
                      </c:pt>
                      <c:pt idx="1615">
                        <c:v>1617</c:v>
                      </c:pt>
                      <c:pt idx="1616">
                        <c:v>1618</c:v>
                      </c:pt>
                      <c:pt idx="1617">
                        <c:v>1619</c:v>
                      </c:pt>
                      <c:pt idx="1618">
                        <c:v>1620</c:v>
                      </c:pt>
                      <c:pt idx="1619">
                        <c:v>1621</c:v>
                      </c:pt>
                      <c:pt idx="1620">
                        <c:v>1622</c:v>
                      </c:pt>
                      <c:pt idx="1621">
                        <c:v>1623</c:v>
                      </c:pt>
                      <c:pt idx="1622">
                        <c:v>1624</c:v>
                      </c:pt>
                      <c:pt idx="1623">
                        <c:v>1625</c:v>
                      </c:pt>
                      <c:pt idx="1624">
                        <c:v>1626</c:v>
                      </c:pt>
                      <c:pt idx="1625">
                        <c:v>1627</c:v>
                      </c:pt>
                      <c:pt idx="1626">
                        <c:v>1628</c:v>
                      </c:pt>
                      <c:pt idx="1627">
                        <c:v>1629</c:v>
                      </c:pt>
                      <c:pt idx="1628">
                        <c:v>1630</c:v>
                      </c:pt>
                      <c:pt idx="1629">
                        <c:v>1631</c:v>
                      </c:pt>
                      <c:pt idx="1630">
                        <c:v>1632</c:v>
                      </c:pt>
                      <c:pt idx="1631">
                        <c:v>1633</c:v>
                      </c:pt>
                      <c:pt idx="1632">
                        <c:v>1634</c:v>
                      </c:pt>
                      <c:pt idx="1633">
                        <c:v>1635</c:v>
                      </c:pt>
                      <c:pt idx="1634">
                        <c:v>1636</c:v>
                      </c:pt>
                      <c:pt idx="1635">
                        <c:v>1637</c:v>
                      </c:pt>
                      <c:pt idx="1636">
                        <c:v>1638</c:v>
                      </c:pt>
                      <c:pt idx="1637">
                        <c:v>1639</c:v>
                      </c:pt>
                      <c:pt idx="1638">
                        <c:v>1640</c:v>
                      </c:pt>
                      <c:pt idx="1639">
                        <c:v>1641</c:v>
                      </c:pt>
                      <c:pt idx="1640">
                        <c:v>1642</c:v>
                      </c:pt>
                      <c:pt idx="1641">
                        <c:v>1643</c:v>
                      </c:pt>
                      <c:pt idx="1642">
                        <c:v>1644</c:v>
                      </c:pt>
                      <c:pt idx="1643">
                        <c:v>1645</c:v>
                      </c:pt>
                      <c:pt idx="1644">
                        <c:v>1646</c:v>
                      </c:pt>
                      <c:pt idx="1645">
                        <c:v>1647</c:v>
                      </c:pt>
                      <c:pt idx="1646">
                        <c:v>1648</c:v>
                      </c:pt>
                      <c:pt idx="1647">
                        <c:v>1649</c:v>
                      </c:pt>
                      <c:pt idx="1648">
                        <c:v>1650</c:v>
                      </c:pt>
                      <c:pt idx="1649">
                        <c:v>1651</c:v>
                      </c:pt>
                      <c:pt idx="1650">
                        <c:v>1652</c:v>
                      </c:pt>
                      <c:pt idx="1651">
                        <c:v>1653</c:v>
                      </c:pt>
                      <c:pt idx="1652">
                        <c:v>1654</c:v>
                      </c:pt>
                      <c:pt idx="1653">
                        <c:v>1655</c:v>
                      </c:pt>
                      <c:pt idx="1654">
                        <c:v>1656</c:v>
                      </c:pt>
                      <c:pt idx="1655">
                        <c:v>1657</c:v>
                      </c:pt>
                      <c:pt idx="1656">
                        <c:v>1658</c:v>
                      </c:pt>
                      <c:pt idx="1657">
                        <c:v>1659</c:v>
                      </c:pt>
                      <c:pt idx="1658">
                        <c:v>1660</c:v>
                      </c:pt>
                      <c:pt idx="1659">
                        <c:v>1661</c:v>
                      </c:pt>
                      <c:pt idx="1660">
                        <c:v>1662</c:v>
                      </c:pt>
                      <c:pt idx="1661">
                        <c:v>1663</c:v>
                      </c:pt>
                      <c:pt idx="1662">
                        <c:v>1664</c:v>
                      </c:pt>
                      <c:pt idx="1663">
                        <c:v>1665</c:v>
                      </c:pt>
                      <c:pt idx="1664">
                        <c:v>1666</c:v>
                      </c:pt>
                      <c:pt idx="1665">
                        <c:v>1667</c:v>
                      </c:pt>
                      <c:pt idx="1666">
                        <c:v>1668</c:v>
                      </c:pt>
                      <c:pt idx="1667">
                        <c:v>1669</c:v>
                      </c:pt>
                      <c:pt idx="1668">
                        <c:v>1670</c:v>
                      </c:pt>
                      <c:pt idx="1669">
                        <c:v>1671</c:v>
                      </c:pt>
                      <c:pt idx="1670">
                        <c:v>1672</c:v>
                      </c:pt>
                      <c:pt idx="1671">
                        <c:v>1673</c:v>
                      </c:pt>
                      <c:pt idx="1672">
                        <c:v>1674</c:v>
                      </c:pt>
                      <c:pt idx="1673">
                        <c:v>1675</c:v>
                      </c:pt>
                      <c:pt idx="1674">
                        <c:v>1676</c:v>
                      </c:pt>
                      <c:pt idx="1675">
                        <c:v>1677</c:v>
                      </c:pt>
                      <c:pt idx="1676">
                        <c:v>1678</c:v>
                      </c:pt>
                      <c:pt idx="1677">
                        <c:v>1679</c:v>
                      </c:pt>
                      <c:pt idx="1678">
                        <c:v>1680</c:v>
                      </c:pt>
                      <c:pt idx="1679">
                        <c:v>1681</c:v>
                      </c:pt>
                      <c:pt idx="1680">
                        <c:v>1682</c:v>
                      </c:pt>
                      <c:pt idx="1681">
                        <c:v>1683</c:v>
                      </c:pt>
                      <c:pt idx="1682">
                        <c:v>1684</c:v>
                      </c:pt>
                      <c:pt idx="1683">
                        <c:v>1685</c:v>
                      </c:pt>
                      <c:pt idx="1684">
                        <c:v>1686</c:v>
                      </c:pt>
                      <c:pt idx="1685">
                        <c:v>1687</c:v>
                      </c:pt>
                      <c:pt idx="1686">
                        <c:v>1688</c:v>
                      </c:pt>
                      <c:pt idx="1687">
                        <c:v>1689</c:v>
                      </c:pt>
                      <c:pt idx="1688">
                        <c:v>1690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Main!$FK$3:$FK$1691</c15:sqref>
                        </c15:formulaRef>
                      </c:ext>
                    </c:extLst>
                    <c:numCache>
                      <c:formatCode>0%</c:formatCode>
                      <c:ptCount val="16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3.5000000000000003E-2</c:v>
                      </c:pt>
                      <c:pt idx="257">
                        <c:v>3.5000000000000003E-2</c:v>
                      </c:pt>
                      <c:pt idx="258">
                        <c:v>3.5000000000000003E-2</c:v>
                      </c:pt>
                      <c:pt idx="259">
                        <c:v>3.5000000000000003E-2</c:v>
                      </c:pt>
                      <c:pt idx="260">
                        <c:v>3.5000000000000003E-2</c:v>
                      </c:pt>
                      <c:pt idx="261">
                        <c:v>3.5000000000000003E-2</c:v>
                      </c:pt>
                      <c:pt idx="262">
                        <c:v>3.5000000000000003E-2</c:v>
                      </c:pt>
                      <c:pt idx="263">
                        <c:v>3.5000000000000003E-2</c:v>
                      </c:pt>
                      <c:pt idx="264">
                        <c:v>3.5000000000000003E-2</c:v>
                      </c:pt>
                      <c:pt idx="265">
                        <c:v>3.5000000000000003E-2</c:v>
                      </c:pt>
                      <c:pt idx="266">
                        <c:v>3.5000000000000003E-2</c:v>
                      </c:pt>
                      <c:pt idx="267">
                        <c:v>3.5000000000000003E-2</c:v>
                      </c:pt>
                      <c:pt idx="268">
                        <c:v>3.5000000000000003E-2</c:v>
                      </c:pt>
                      <c:pt idx="269">
                        <c:v>3.5000000000000003E-2</c:v>
                      </c:pt>
                      <c:pt idx="270">
                        <c:v>3.5000000000000003E-2</c:v>
                      </c:pt>
                      <c:pt idx="271">
                        <c:v>3.5000000000000003E-2</c:v>
                      </c:pt>
                      <c:pt idx="272">
                        <c:v>3.5000000000000003E-2</c:v>
                      </c:pt>
                      <c:pt idx="273">
                        <c:v>3.5000000000000003E-2</c:v>
                      </c:pt>
                      <c:pt idx="274">
                        <c:v>3.5000000000000003E-2</c:v>
                      </c:pt>
                      <c:pt idx="275">
                        <c:v>3.5000000000000003E-2</c:v>
                      </c:pt>
                      <c:pt idx="276">
                        <c:v>3.5000000000000003E-2</c:v>
                      </c:pt>
                      <c:pt idx="277">
                        <c:v>3.5000000000000003E-2</c:v>
                      </c:pt>
                      <c:pt idx="278">
                        <c:v>3.5000000000000003E-2</c:v>
                      </c:pt>
                      <c:pt idx="279">
                        <c:v>3.5000000000000003E-2</c:v>
                      </c:pt>
                      <c:pt idx="280">
                        <c:v>3.5000000000000003E-2</c:v>
                      </c:pt>
                      <c:pt idx="281">
                        <c:v>3.5000000000000003E-2</c:v>
                      </c:pt>
                      <c:pt idx="282">
                        <c:v>3.5000000000000003E-2</c:v>
                      </c:pt>
                      <c:pt idx="283">
                        <c:v>3.5000000000000003E-2</c:v>
                      </c:pt>
                      <c:pt idx="284">
                        <c:v>3.5000000000000003E-2</c:v>
                      </c:pt>
                      <c:pt idx="285">
                        <c:v>3.5000000000000003E-2</c:v>
                      </c:pt>
                      <c:pt idx="286">
                        <c:v>3.5000000000000003E-2</c:v>
                      </c:pt>
                      <c:pt idx="287">
                        <c:v>3.5000000000000003E-2</c:v>
                      </c:pt>
                      <c:pt idx="288">
                        <c:v>3.5000000000000003E-2</c:v>
                      </c:pt>
                      <c:pt idx="289">
                        <c:v>3.5000000000000003E-2</c:v>
                      </c:pt>
                      <c:pt idx="290">
                        <c:v>3.5000000000000003E-2</c:v>
                      </c:pt>
                      <c:pt idx="291">
                        <c:v>3.5000000000000003E-2</c:v>
                      </c:pt>
                      <c:pt idx="292">
                        <c:v>3.5000000000000003E-2</c:v>
                      </c:pt>
                      <c:pt idx="293">
                        <c:v>3.5000000000000003E-2</c:v>
                      </c:pt>
                      <c:pt idx="294">
                        <c:v>3.5000000000000003E-2</c:v>
                      </c:pt>
                      <c:pt idx="295">
                        <c:v>3.5000000000000003E-2</c:v>
                      </c:pt>
                      <c:pt idx="296">
                        <c:v>3.5000000000000003E-2</c:v>
                      </c:pt>
                      <c:pt idx="297">
                        <c:v>3.5000000000000003E-2</c:v>
                      </c:pt>
                      <c:pt idx="298">
                        <c:v>3.5000000000000003E-2</c:v>
                      </c:pt>
                      <c:pt idx="299">
                        <c:v>3.5000000000000003E-2</c:v>
                      </c:pt>
                      <c:pt idx="300">
                        <c:v>3.5000000000000003E-2</c:v>
                      </c:pt>
                      <c:pt idx="301">
                        <c:v>3.5000000000000003E-2</c:v>
                      </c:pt>
                      <c:pt idx="302">
                        <c:v>3.5000000000000003E-2</c:v>
                      </c:pt>
                      <c:pt idx="303">
                        <c:v>3.5000000000000003E-2</c:v>
                      </c:pt>
                      <c:pt idx="304">
                        <c:v>3.5000000000000003E-2</c:v>
                      </c:pt>
                      <c:pt idx="305">
                        <c:v>2.0875000000000001E-2</c:v>
                      </c:pt>
                      <c:pt idx="306">
                        <c:v>2.0875000000000001E-2</c:v>
                      </c:pt>
                      <c:pt idx="307">
                        <c:v>2.0875000000000001E-2</c:v>
                      </c:pt>
                      <c:pt idx="308">
                        <c:v>2.0875000000000001E-2</c:v>
                      </c:pt>
                      <c:pt idx="309">
                        <c:v>2.0875000000000001E-2</c:v>
                      </c:pt>
                      <c:pt idx="310">
                        <c:v>2.0875000000000001E-2</c:v>
                      </c:pt>
                      <c:pt idx="311">
                        <c:v>2.0875000000000001E-2</c:v>
                      </c:pt>
                      <c:pt idx="312">
                        <c:v>2.0875000000000001E-2</c:v>
                      </c:pt>
                      <c:pt idx="313">
                        <c:v>2.0875000000000001E-2</c:v>
                      </c:pt>
                      <c:pt idx="314">
                        <c:v>2.0875000000000001E-2</c:v>
                      </c:pt>
                      <c:pt idx="315">
                        <c:v>2.0875000000000001E-2</c:v>
                      </c:pt>
                      <c:pt idx="316">
                        <c:v>2.0875000000000001E-2</c:v>
                      </c:pt>
                      <c:pt idx="317">
                        <c:v>2.0875000000000001E-2</c:v>
                      </c:pt>
                      <c:pt idx="318">
                        <c:v>2.0875000000000001E-2</c:v>
                      </c:pt>
                      <c:pt idx="319">
                        <c:v>2.0875000000000001E-2</c:v>
                      </c:pt>
                      <c:pt idx="320">
                        <c:v>2.0875000000000001E-2</c:v>
                      </c:pt>
                      <c:pt idx="321">
                        <c:v>2.0875000000000001E-2</c:v>
                      </c:pt>
                      <c:pt idx="322">
                        <c:v>2.0875000000000001E-2</c:v>
                      </c:pt>
                      <c:pt idx="323">
                        <c:v>2.0875000000000001E-2</c:v>
                      </c:pt>
                      <c:pt idx="324">
                        <c:v>2.0875000000000001E-2</c:v>
                      </c:pt>
                      <c:pt idx="325">
                        <c:v>2.0875000000000001E-2</c:v>
                      </c:pt>
                      <c:pt idx="326">
                        <c:v>2.0875000000000001E-2</c:v>
                      </c:pt>
                      <c:pt idx="327">
                        <c:v>2.0875000000000001E-2</c:v>
                      </c:pt>
                      <c:pt idx="328">
                        <c:v>2.0875000000000001E-2</c:v>
                      </c:pt>
                      <c:pt idx="329">
                        <c:v>3.9166666666666669E-2</c:v>
                      </c:pt>
                      <c:pt idx="330">
                        <c:v>3.9166666666666669E-2</c:v>
                      </c:pt>
                      <c:pt idx="331">
                        <c:v>3.9166666666666669E-2</c:v>
                      </c:pt>
                      <c:pt idx="332">
                        <c:v>2.5125000000000001E-2</c:v>
                      </c:pt>
                      <c:pt idx="333">
                        <c:v>2.5125000000000001E-2</c:v>
                      </c:pt>
                      <c:pt idx="334">
                        <c:v>2.5125000000000001E-2</c:v>
                      </c:pt>
                      <c:pt idx="335">
                        <c:v>2.5125000000000001E-2</c:v>
                      </c:pt>
                      <c:pt idx="336">
                        <c:v>2.5125000000000001E-2</c:v>
                      </c:pt>
                      <c:pt idx="337">
                        <c:v>6.483333333333334E-2</c:v>
                      </c:pt>
                      <c:pt idx="338">
                        <c:v>6.483333333333334E-2</c:v>
                      </c:pt>
                      <c:pt idx="339">
                        <c:v>6.483333333333334E-2</c:v>
                      </c:pt>
                      <c:pt idx="340">
                        <c:v>6.483333333333334E-2</c:v>
                      </c:pt>
                      <c:pt idx="341">
                        <c:v>6.483333333333334E-2</c:v>
                      </c:pt>
                      <c:pt idx="342">
                        <c:v>6.483333333333334E-2</c:v>
                      </c:pt>
                      <c:pt idx="343">
                        <c:v>6.483333333333334E-2</c:v>
                      </c:pt>
                      <c:pt idx="344">
                        <c:v>6.483333333333334E-2</c:v>
                      </c:pt>
                      <c:pt idx="345">
                        <c:v>6.483333333333334E-2</c:v>
                      </c:pt>
                      <c:pt idx="346">
                        <c:v>6.483333333333334E-2</c:v>
                      </c:pt>
                      <c:pt idx="347">
                        <c:v>3.3875000000000002E-2</c:v>
                      </c:pt>
                      <c:pt idx="348">
                        <c:v>3.3875000000000002E-2</c:v>
                      </c:pt>
                      <c:pt idx="349">
                        <c:v>3.3875000000000002E-2</c:v>
                      </c:pt>
                      <c:pt idx="350">
                        <c:v>3.3875000000000002E-2</c:v>
                      </c:pt>
                      <c:pt idx="351">
                        <c:v>3.3875000000000002E-2</c:v>
                      </c:pt>
                      <c:pt idx="352">
                        <c:v>3.3875000000000002E-2</c:v>
                      </c:pt>
                      <c:pt idx="353">
                        <c:v>8.5625000000000007E-2</c:v>
                      </c:pt>
                      <c:pt idx="354">
                        <c:v>2.7833333333333335E-2</c:v>
                      </c:pt>
                      <c:pt idx="355">
                        <c:v>2.7833333333333335E-2</c:v>
                      </c:pt>
                      <c:pt idx="356">
                        <c:v>2.7833333333333335E-2</c:v>
                      </c:pt>
                      <c:pt idx="357">
                        <c:v>2.7833333333333335E-2</c:v>
                      </c:pt>
                      <c:pt idx="358">
                        <c:v>2.7833333333333335E-2</c:v>
                      </c:pt>
                      <c:pt idx="359">
                        <c:v>2.7833333333333335E-2</c:v>
                      </c:pt>
                      <c:pt idx="360">
                        <c:v>2.7833333333333335E-2</c:v>
                      </c:pt>
                      <c:pt idx="361">
                        <c:v>2.7833333333333335E-2</c:v>
                      </c:pt>
                      <c:pt idx="362">
                        <c:v>2.7833333333333335E-2</c:v>
                      </c:pt>
                      <c:pt idx="363">
                        <c:v>2.7833333333333335E-2</c:v>
                      </c:pt>
                      <c:pt idx="364">
                        <c:v>2.7833333333333335E-2</c:v>
                      </c:pt>
                      <c:pt idx="365">
                        <c:v>2.7833333333333335E-2</c:v>
                      </c:pt>
                      <c:pt idx="366">
                        <c:v>2.7833333333333335E-2</c:v>
                      </c:pt>
                      <c:pt idx="367">
                        <c:v>2.7833333333333335E-2</c:v>
                      </c:pt>
                      <c:pt idx="368">
                        <c:v>2.7833333333333335E-2</c:v>
                      </c:pt>
                      <c:pt idx="369">
                        <c:v>2.7833333333333335E-2</c:v>
                      </c:pt>
                      <c:pt idx="370">
                        <c:v>2.7833333333333335E-2</c:v>
                      </c:pt>
                      <c:pt idx="371">
                        <c:v>2.7833333333333335E-2</c:v>
                      </c:pt>
                      <c:pt idx="372">
                        <c:v>2.7833333333333335E-2</c:v>
                      </c:pt>
                      <c:pt idx="373">
                        <c:v>2.7833333333333335E-2</c:v>
                      </c:pt>
                      <c:pt idx="374">
                        <c:v>2.7833333333333335E-2</c:v>
                      </c:pt>
                      <c:pt idx="375">
                        <c:v>2.7833333333333335E-2</c:v>
                      </c:pt>
                      <c:pt idx="376">
                        <c:v>2.7833333333333335E-2</c:v>
                      </c:pt>
                      <c:pt idx="377">
                        <c:v>2.7833333333333335E-2</c:v>
                      </c:pt>
                      <c:pt idx="378">
                        <c:v>2.7833333333333335E-2</c:v>
                      </c:pt>
                      <c:pt idx="379">
                        <c:v>2.7833333333333335E-2</c:v>
                      </c:pt>
                      <c:pt idx="380">
                        <c:v>2.7833333333333335E-2</c:v>
                      </c:pt>
                      <c:pt idx="381">
                        <c:v>3.6291666666666667E-2</c:v>
                      </c:pt>
                      <c:pt idx="382">
                        <c:v>3.6291666666666667E-2</c:v>
                      </c:pt>
                      <c:pt idx="383">
                        <c:v>3.6291666666666667E-2</c:v>
                      </c:pt>
                      <c:pt idx="384">
                        <c:v>3.6291666666666667E-2</c:v>
                      </c:pt>
                      <c:pt idx="385">
                        <c:v>3.6291666666666667E-2</c:v>
                      </c:pt>
                      <c:pt idx="386">
                        <c:v>3.6291666666666667E-2</c:v>
                      </c:pt>
                      <c:pt idx="387">
                        <c:v>3.6291666666666667E-2</c:v>
                      </c:pt>
                      <c:pt idx="388">
                        <c:v>3.6291666666666667E-2</c:v>
                      </c:pt>
                      <c:pt idx="389">
                        <c:v>3.6291666666666667E-2</c:v>
                      </c:pt>
                      <c:pt idx="390">
                        <c:v>3.6291666666666667E-2</c:v>
                      </c:pt>
                      <c:pt idx="391">
                        <c:v>3.6291666666666667E-2</c:v>
                      </c:pt>
                      <c:pt idx="392">
                        <c:v>3.6291666666666667E-2</c:v>
                      </c:pt>
                      <c:pt idx="393">
                        <c:v>3.6291666666666667E-2</c:v>
                      </c:pt>
                      <c:pt idx="394">
                        <c:v>3.6291666666666667E-2</c:v>
                      </c:pt>
                      <c:pt idx="395">
                        <c:v>3.6291666666666667E-2</c:v>
                      </c:pt>
                      <c:pt idx="396">
                        <c:v>3.6291666666666667E-2</c:v>
                      </c:pt>
                      <c:pt idx="397">
                        <c:v>3.6291666666666667E-2</c:v>
                      </c:pt>
                      <c:pt idx="398">
                        <c:v>3.6291666666666667E-2</c:v>
                      </c:pt>
                      <c:pt idx="399">
                        <c:v>3.6291666666666667E-2</c:v>
                      </c:pt>
                      <c:pt idx="400">
                        <c:v>3.6291666666666667E-2</c:v>
                      </c:pt>
                      <c:pt idx="401">
                        <c:v>3.6291666666666667E-2</c:v>
                      </c:pt>
                      <c:pt idx="402">
                        <c:v>3.6291666666666667E-2</c:v>
                      </c:pt>
                      <c:pt idx="403">
                        <c:v>3.6291666666666667E-2</c:v>
                      </c:pt>
                      <c:pt idx="404">
                        <c:v>3.6291666666666667E-2</c:v>
                      </c:pt>
                      <c:pt idx="405">
                        <c:v>3.6291666666666667E-2</c:v>
                      </c:pt>
                      <c:pt idx="406">
                        <c:v>3.6291666666666667E-2</c:v>
                      </c:pt>
                      <c:pt idx="407">
                        <c:v>1.1541666666666667E-2</c:v>
                      </c:pt>
                      <c:pt idx="408">
                        <c:v>1.1541666666666667E-2</c:v>
                      </c:pt>
                      <c:pt idx="409">
                        <c:v>1.1541666666666667E-2</c:v>
                      </c:pt>
                      <c:pt idx="410">
                        <c:v>1.1541666666666667E-2</c:v>
                      </c:pt>
                      <c:pt idx="411">
                        <c:v>1.1541666666666667E-2</c:v>
                      </c:pt>
                      <c:pt idx="412">
                        <c:v>3.3000000000000002E-2</c:v>
                      </c:pt>
                      <c:pt idx="413">
                        <c:v>3.3000000000000002E-2</c:v>
                      </c:pt>
                      <c:pt idx="414">
                        <c:v>3.3000000000000002E-2</c:v>
                      </c:pt>
                      <c:pt idx="415">
                        <c:v>3.3000000000000002E-2</c:v>
                      </c:pt>
                      <c:pt idx="416">
                        <c:v>3.3000000000000002E-2</c:v>
                      </c:pt>
                      <c:pt idx="417">
                        <c:v>3.3000000000000002E-2</c:v>
                      </c:pt>
                      <c:pt idx="418">
                        <c:v>3.3000000000000002E-2</c:v>
                      </c:pt>
                      <c:pt idx="419">
                        <c:v>3.3000000000000002E-2</c:v>
                      </c:pt>
                      <c:pt idx="420">
                        <c:v>3.3000000000000002E-2</c:v>
                      </c:pt>
                      <c:pt idx="421">
                        <c:v>3.3000000000000002E-2</c:v>
                      </c:pt>
                      <c:pt idx="422">
                        <c:v>3.3000000000000002E-2</c:v>
                      </c:pt>
                      <c:pt idx="423">
                        <c:v>3.3000000000000002E-2</c:v>
                      </c:pt>
                      <c:pt idx="424">
                        <c:v>3.3000000000000002E-2</c:v>
                      </c:pt>
                      <c:pt idx="425">
                        <c:v>3.3000000000000002E-2</c:v>
                      </c:pt>
                      <c:pt idx="426">
                        <c:v>3.3000000000000002E-2</c:v>
                      </c:pt>
                      <c:pt idx="427">
                        <c:v>3.3000000000000002E-2</c:v>
                      </c:pt>
                      <c:pt idx="428">
                        <c:v>3.3000000000000002E-2</c:v>
                      </c:pt>
                      <c:pt idx="429">
                        <c:v>3.3000000000000002E-2</c:v>
                      </c:pt>
                      <c:pt idx="430">
                        <c:v>3.3000000000000002E-2</c:v>
                      </c:pt>
                      <c:pt idx="431">
                        <c:v>3.3000000000000002E-2</c:v>
                      </c:pt>
                      <c:pt idx="432">
                        <c:v>3.3000000000000002E-2</c:v>
                      </c:pt>
                      <c:pt idx="433">
                        <c:v>3.3000000000000002E-2</c:v>
                      </c:pt>
                      <c:pt idx="434">
                        <c:v>1.6250000000000001E-2</c:v>
                      </c:pt>
                      <c:pt idx="435">
                        <c:v>1.6250000000000001E-2</c:v>
                      </c:pt>
                      <c:pt idx="436">
                        <c:v>1.6250000000000001E-2</c:v>
                      </c:pt>
                      <c:pt idx="437">
                        <c:v>1.6250000000000001E-2</c:v>
                      </c:pt>
                      <c:pt idx="438">
                        <c:v>1.6250000000000001E-2</c:v>
                      </c:pt>
                      <c:pt idx="439">
                        <c:v>1.6250000000000001E-2</c:v>
                      </c:pt>
                      <c:pt idx="440">
                        <c:v>1.6250000000000001E-2</c:v>
                      </c:pt>
                      <c:pt idx="441">
                        <c:v>2.2291666666666668E-2</c:v>
                      </c:pt>
                      <c:pt idx="442">
                        <c:v>2.2291666666666668E-2</c:v>
                      </c:pt>
                      <c:pt idx="443">
                        <c:v>2.2291666666666668E-2</c:v>
                      </c:pt>
                      <c:pt idx="444">
                        <c:v>2.2291666666666668E-2</c:v>
                      </c:pt>
                      <c:pt idx="445">
                        <c:v>3.7499999999999999E-3</c:v>
                      </c:pt>
                      <c:pt idx="446">
                        <c:v>3.7499999999999999E-3</c:v>
                      </c:pt>
                      <c:pt idx="447">
                        <c:v>3.7499999999999999E-3</c:v>
                      </c:pt>
                      <c:pt idx="448">
                        <c:v>3.7499999999999999E-3</c:v>
                      </c:pt>
                      <c:pt idx="449">
                        <c:v>3.7499999999999999E-3</c:v>
                      </c:pt>
                      <c:pt idx="450">
                        <c:v>3.7499999999999999E-3</c:v>
                      </c:pt>
                      <c:pt idx="451">
                        <c:v>3.7499999999999999E-3</c:v>
                      </c:pt>
                      <c:pt idx="452">
                        <c:v>3.7499999999999999E-3</c:v>
                      </c:pt>
                      <c:pt idx="453">
                        <c:v>3.7499999999999999E-3</c:v>
                      </c:pt>
                      <c:pt idx="454">
                        <c:v>3.7499999999999999E-3</c:v>
                      </c:pt>
                      <c:pt idx="455">
                        <c:v>3.7499999999999999E-3</c:v>
                      </c:pt>
                      <c:pt idx="456">
                        <c:v>3.7499999999999999E-3</c:v>
                      </c:pt>
                      <c:pt idx="457">
                        <c:v>3.7499999999999999E-3</c:v>
                      </c:pt>
                      <c:pt idx="458">
                        <c:v>-1.8958333333333334E-2</c:v>
                      </c:pt>
                      <c:pt idx="459">
                        <c:v>-1.8958333333333334E-2</c:v>
                      </c:pt>
                      <c:pt idx="460">
                        <c:v>-1.8958333333333334E-2</c:v>
                      </c:pt>
                      <c:pt idx="461">
                        <c:v>-1.8958333333333334E-2</c:v>
                      </c:pt>
                      <c:pt idx="462">
                        <c:v>-2.6749999999999999E-2</c:v>
                      </c:pt>
                      <c:pt idx="463">
                        <c:v>-2.6749999999999999E-2</c:v>
                      </c:pt>
                      <c:pt idx="464">
                        <c:v>-2.6749999999999999E-2</c:v>
                      </c:pt>
                      <c:pt idx="465">
                        <c:v>-2.6749999999999999E-2</c:v>
                      </c:pt>
                      <c:pt idx="466">
                        <c:v>-2.6749999999999999E-2</c:v>
                      </c:pt>
                      <c:pt idx="467">
                        <c:v>-2.6749999999999999E-2</c:v>
                      </c:pt>
                      <c:pt idx="468">
                        <c:v>-2.6749999999999999E-2</c:v>
                      </c:pt>
                      <c:pt idx="469">
                        <c:v>-2.6749999999999999E-2</c:v>
                      </c:pt>
                      <c:pt idx="470">
                        <c:v>-2.6749999999999999E-2</c:v>
                      </c:pt>
                      <c:pt idx="471">
                        <c:v>-2.6791666666666665E-2</c:v>
                      </c:pt>
                      <c:pt idx="472">
                        <c:v>-2.6791666666666665E-2</c:v>
                      </c:pt>
                      <c:pt idx="473">
                        <c:v>-2.6791666666666665E-2</c:v>
                      </c:pt>
                      <c:pt idx="474">
                        <c:v>-2.6791666666666665E-2</c:v>
                      </c:pt>
                      <c:pt idx="475">
                        <c:v>-2.6791666666666665E-2</c:v>
                      </c:pt>
                      <c:pt idx="476">
                        <c:v>-2.6791666666666665E-2</c:v>
                      </c:pt>
                      <c:pt idx="477">
                        <c:v>7.7916666666666664E-3</c:v>
                      </c:pt>
                      <c:pt idx="478">
                        <c:v>7.7916666666666664E-3</c:v>
                      </c:pt>
                      <c:pt idx="479">
                        <c:v>7.7916666666666664E-3</c:v>
                      </c:pt>
                      <c:pt idx="480">
                        <c:v>7.7916666666666664E-3</c:v>
                      </c:pt>
                      <c:pt idx="481">
                        <c:v>7.7916666666666664E-3</c:v>
                      </c:pt>
                      <c:pt idx="482">
                        <c:v>7.7916666666666664E-3</c:v>
                      </c:pt>
                      <c:pt idx="483">
                        <c:v>7.7916666666666664E-3</c:v>
                      </c:pt>
                      <c:pt idx="484">
                        <c:v>7.7916666666666664E-3</c:v>
                      </c:pt>
                      <c:pt idx="485">
                        <c:v>4.3916666666666666E-2</c:v>
                      </c:pt>
                      <c:pt idx="486">
                        <c:v>4.3916666666666666E-2</c:v>
                      </c:pt>
                      <c:pt idx="487">
                        <c:v>6.2875E-2</c:v>
                      </c:pt>
                      <c:pt idx="488">
                        <c:v>6.2875E-2</c:v>
                      </c:pt>
                      <c:pt idx="489">
                        <c:v>6.2875E-2</c:v>
                      </c:pt>
                      <c:pt idx="490">
                        <c:v>6.2875E-2</c:v>
                      </c:pt>
                      <c:pt idx="491">
                        <c:v>6.9416666666666668E-2</c:v>
                      </c:pt>
                      <c:pt idx="492">
                        <c:v>6.470833333333334E-2</c:v>
                      </c:pt>
                      <c:pt idx="493">
                        <c:v>6.470833333333334E-2</c:v>
                      </c:pt>
                      <c:pt idx="494">
                        <c:v>6.470833333333334E-2</c:v>
                      </c:pt>
                      <c:pt idx="495">
                        <c:v>6.470833333333334E-2</c:v>
                      </c:pt>
                      <c:pt idx="496">
                        <c:v>6.470833333333334E-2</c:v>
                      </c:pt>
                      <c:pt idx="497">
                        <c:v>6.470833333333334E-2</c:v>
                      </c:pt>
                      <c:pt idx="498">
                        <c:v>6.470833333333334E-2</c:v>
                      </c:pt>
                      <c:pt idx="499">
                        <c:v>6.470833333333334E-2</c:v>
                      </c:pt>
                      <c:pt idx="500">
                        <c:v>7.0499999999999993E-2</c:v>
                      </c:pt>
                      <c:pt idx="501">
                        <c:v>7.0499999999999993E-2</c:v>
                      </c:pt>
                      <c:pt idx="502">
                        <c:v>7.0499999999999993E-2</c:v>
                      </c:pt>
                      <c:pt idx="503">
                        <c:v>7.0499999999999993E-2</c:v>
                      </c:pt>
                      <c:pt idx="504">
                        <c:v>7.0499999999999993E-2</c:v>
                      </c:pt>
                      <c:pt idx="505">
                        <c:v>7.0499999999999993E-2</c:v>
                      </c:pt>
                      <c:pt idx="506">
                        <c:v>7.0499999999999993E-2</c:v>
                      </c:pt>
                      <c:pt idx="507">
                        <c:v>7.0499999999999993E-2</c:v>
                      </c:pt>
                      <c:pt idx="508">
                        <c:v>7.0499999999999993E-2</c:v>
                      </c:pt>
                      <c:pt idx="509">
                        <c:v>0.11704166666666667</c:v>
                      </c:pt>
                      <c:pt idx="510">
                        <c:v>0.11704166666666667</c:v>
                      </c:pt>
                      <c:pt idx="511">
                        <c:v>7.1624999999999994E-2</c:v>
                      </c:pt>
                      <c:pt idx="512">
                        <c:v>7.1624999999999994E-2</c:v>
                      </c:pt>
                      <c:pt idx="513">
                        <c:v>7.1624999999999994E-2</c:v>
                      </c:pt>
                      <c:pt idx="514">
                        <c:v>7.1624999999999994E-2</c:v>
                      </c:pt>
                      <c:pt idx="515">
                        <c:v>7.1624999999999994E-2</c:v>
                      </c:pt>
                      <c:pt idx="516">
                        <c:v>7.1624999999999994E-2</c:v>
                      </c:pt>
                      <c:pt idx="517">
                        <c:v>7.1624999999999994E-2</c:v>
                      </c:pt>
                      <c:pt idx="518">
                        <c:v>7.1624999999999994E-2</c:v>
                      </c:pt>
                      <c:pt idx="519">
                        <c:v>7.1624999999999994E-2</c:v>
                      </c:pt>
                      <c:pt idx="520">
                        <c:v>7.1624999999999994E-2</c:v>
                      </c:pt>
                      <c:pt idx="521">
                        <c:v>7.1624999999999994E-2</c:v>
                      </c:pt>
                      <c:pt idx="522">
                        <c:v>0.10208333333333333</c:v>
                      </c:pt>
                      <c:pt idx="523">
                        <c:v>0.10208333333333333</c:v>
                      </c:pt>
                      <c:pt idx="524">
                        <c:v>0.10208333333333333</c:v>
                      </c:pt>
                      <c:pt idx="525">
                        <c:v>0.10208333333333333</c:v>
                      </c:pt>
                      <c:pt idx="526">
                        <c:v>0.10208333333333333</c:v>
                      </c:pt>
                      <c:pt idx="527">
                        <c:v>0.10208333333333333</c:v>
                      </c:pt>
                      <c:pt idx="528">
                        <c:v>0.10208333333333333</c:v>
                      </c:pt>
                      <c:pt idx="529">
                        <c:v>0.10208333333333333</c:v>
                      </c:pt>
                      <c:pt idx="530">
                        <c:v>0.10208333333333333</c:v>
                      </c:pt>
                      <c:pt idx="531">
                        <c:v>8.0916666666666665E-2</c:v>
                      </c:pt>
                      <c:pt idx="532">
                        <c:v>8.0916666666666665E-2</c:v>
                      </c:pt>
                      <c:pt idx="533">
                        <c:v>8.0916666666666665E-2</c:v>
                      </c:pt>
                      <c:pt idx="534">
                        <c:v>8.0916666666666665E-2</c:v>
                      </c:pt>
                      <c:pt idx="535">
                        <c:v>8.0916666666666665E-2</c:v>
                      </c:pt>
                      <c:pt idx="536">
                        <c:v>8.0916666666666665E-2</c:v>
                      </c:pt>
                      <c:pt idx="537">
                        <c:v>2.5416666666666667E-2</c:v>
                      </c:pt>
                      <c:pt idx="538">
                        <c:v>2.5416666666666667E-2</c:v>
                      </c:pt>
                      <c:pt idx="539">
                        <c:v>2.5416666666666667E-2</c:v>
                      </c:pt>
                      <c:pt idx="540">
                        <c:v>2.5416666666666667E-2</c:v>
                      </c:pt>
                      <c:pt idx="541">
                        <c:v>2.5416666666666667E-2</c:v>
                      </c:pt>
                      <c:pt idx="542">
                        <c:v>2.5416666666666667E-2</c:v>
                      </c:pt>
                      <c:pt idx="543">
                        <c:v>2.5416666666666667E-2</c:v>
                      </c:pt>
                      <c:pt idx="544">
                        <c:v>2.5416666666666667E-2</c:v>
                      </c:pt>
                      <c:pt idx="545">
                        <c:v>2.5416666666666667E-2</c:v>
                      </c:pt>
                      <c:pt idx="546">
                        <c:v>2.5416666666666667E-2</c:v>
                      </c:pt>
                      <c:pt idx="547">
                        <c:v>2.5416666666666667E-2</c:v>
                      </c:pt>
                      <c:pt idx="548">
                        <c:v>2.5416666666666667E-2</c:v>
                      </c:pt>
                      <c:pt idx="549">
                        <c:v>2.5416666666666667E-2</c:v>
                      </c:pt>
                      <c:pt idx="550">
                        <c:v>2.5416666666666667E-2</c:v>
                      </c:pt>
                      <c:pt idx="551">
                        <c:v>4.6625E-2</c:v>
                      </c:pt>
                      <c:pt idx="552">
                        <c:v>4.6625E-2</c:v>
                      </c:pt>
                      <c:pt idx="553">
                        <c:v>4.6625E-2</c:v>
                      </c:pt>
                      <c:pt idx="554">
                        <c:v>7.4624999999999997E-2</c:v>
                      </c:pt>
                      <c:pt idx="555">
                        <c:v>7.4624999999999997E-2</c:v>
                      </c:pt>
                      <c:pt idx="556">
                        <c:v>7.4624999999999997E-2</c:v>
                      </c:pt>
                      <c:pt idx="557">
                        <c:v>7.4624999999999997E-2</c:v>
                      </c:pt>
                      <c:pt idx="558">
                        <c:v>7.4624999999999997E-2</c:v>
                      </c:pt>
                      <c:pt idx="559">
                        <c:v>7.4624999999999997E-2</c:v>
                      </c:pt>
                      <c:pt idx="560">
                        <c:v>5.5875000000000001E-2</c:v>
                      </c:pt>
                      <c:pt idx="561">
                        <c:v>5.5875000000000001E-2</c:v>
                      </c:pt>
                      <c:pt idx="562">
                        <c:v>5.5875000000000001E-2</c:v>
                      </c:pt>
                      <c:pt idx="563">
                        <c:v>5.5875000000000001E-2</c:v>
                      </c:pt>
                      <c:pt idx="564">
                        <c:v>5.5875000000000001E-2</c:v>
                      </c:pt>
                      <c:pt idx="565">
                        <c:v>5.5875000000000001E-2</c:v>
                      </c:pt>
                      <c:pt idx="566">
                        <c:v>5.5875000000000001E-2</c:v>
                      </c:pt>
                      <c:pt idx="567">
                        <c:v>5.5875000000000001E-2</c:v>
                      </c:pt>
                      <c:pt idx="568">
                        <c:v>5.5875000000000001E-2</c:v>
                      </c:pt>
                      <c:pt idx="569">
                        <c:v>5.5875000000000001E-2</c:v>
                      </c:pt>
                      <c:pt idx="570">
                        <c:v>5.5875000000000001E-2</c:v>
                      </c:pt>
                      <c:pt idx="571">
                        <c:v>5.5875000000000001E-2</c:v>
                      </c:pt>
                      <c:pt idx="572">
                        <c:v>5.5875000000000001E-2</c:v>
                      </c:pt>
                      <c:pt idx="573">
                        <c:v>5.5875000000000001E-2</c:v>
                      </c:pt>
                      <c:pt idx="574">
                        <c:v>5.5875000000000001E-2</c:v>
                      </c:pt>
                      <c:pt idx="575">
                        <c:v>8.1791666666666665E-2</c:v>
                      </c:pt>
                      <c:pt idx="576">
                        <c:v>8.1791666666666665E-2</c:v>
                      </c:pt>
                      <c:pt idx="577">
                        <c:v>8.1791666666666665E-2</c:v>
                      </c:pt>
                      <c:pt idx="578">
                        <c:v>8.1791666666666665E-2</c:v>
                      </c:pt>
                      <c:pt idx="579">
                        <c:v>8.1791666666666665E-2</c:v>
                      </c:pt>
                      <c:pt idx="580">
                        <c:v>8.1791666666666665E-2</c:v>
                      </c:pt>
                      <c:pt idx="581">
                        <c:v>0.11166666666666666</c:v>
                      </c:pt>
                      <c:pt idx="582">
                        <c:v>0.11166666666666666</c:v>
                      </c:pt>
                      <c:pt idx="583">
                        <c:v>0.11166666666666666</c:v>
                      </c:pt>
                      <c:pt idx="584">
                        <c:v>0.11166666666666666</c:v>
                      </c:pt>
                      <c:pt idx="585">
                        <c:v>0.11166666666666666</c:v>
                      </c:pt>
                      <c:pt idx="586">
                        <c:v>0.11166666666666666</c:v>
                      </c:pt>
                      <c:pt idx="587">
                        <c:v>0.11166666666666666</c:v>
                      </c:pt>
                      <c:pt idx="588">
                        <c:v>0.11166666666666666</c:v>
                      </c:pt>
                      <c:pt idx="589">
                        <c:v>0.11166666666666666</c:v>
                      </c:pt>
                      <c:pt idx="590">
                        <c:v>0.11166666666666666</c:v>
                      </c:pt>
                      <c:pt idx="591">
                        <c:v>0.11166666666666666</c:v>
                      </c:pt>
                      <c:pt idx="592">
                        <c:v>0.113375</c:v>
                      </c:pt>
                      <c:pt idx="593">
                        <c:v>0.113375</c:v>
                      </c:pt>
                      <c:pt idx="594">
                        <c:v>0.113375</c:v>
                      </c:pt>
                      <c:pt idx="595">
                        <c:v>0.113375</c:v>
                      </c:pt>
                      <c:pt idx="596">
                        <c:v>0.113375</c:v>
                      </c:pt>
                      <c:pt idx="597">
                        <c:v>0.13058333333333333</c:v>
                      </c:pt>
                      <c:pt idx="598">
                        <c:v>0.12416666666666666</c:v>
                      </c:pt>
                      <c:pt idx="599">
                        <c:v>0.109375</c:v>
                      </c:pt>
                      <c:pt idx="600">
                        <c:v>0.109375</c:v>
                      </c:pt>
                      <c:pt idx="601">
                        <c:v>0.109375</c:v>
                      </c:pt>
                      <c:pt idx="602">
                        <c:v>0.109375</c:v>
                      </c:pt>
                      <c:pt idx="603">
                        <c:v>0.109375</c:v>
                      </c:pt>
                      <c:pt idx="604">
                        <c:v>0.109375</c:v>
                      </c:pt>
                      <c:pt idx="605">
                        <c:v>0.109375</c:v>
                      </c:pt>
                      <c:pt idx="606">
                        <c:v>0.109375</c:v>
                      </c:pt>
                      <c:pt idx="607">
                        <c:v>0.109375</c:v>
                      </c:pt>
                      <c:pt idx="608">
                        <c:v>0.109375</c:v>
                      </c:pt>
                      <c:pt idx="609">
                        <c:v>0.109375</c:v>
                      </c:pt>
                      <c:pt idx="610">
                        <c:v>0.109375</c:v>
                      </c:pt>
                      <c:pt idx="611">
                        <c:v>0.109375</c:v>
                      </c:pt>
                      <c:pt idx="612">
                        <c:v>0.109375</c:v>
                      </c:pt>
                      <c:pt idx="613">
                        <c:v>0.109375</c:v>
                      </c:pt>
                      <c:pt idx="614">
                        <c:v>0.109375</c:v>
                      </c:pt>
                      <c:pt idx="615">
                        <c:v>0.13995833333333332</c:v>
                      </c:pt>
                      <c:pt idx="616">
                        <c:v>0.13995833333333332</c:v>
                      </c:pt>
                      <c:pt idx="617">
                        <c:v>0.13995833333333332</c:v>
                      </c:pt>
                      <c:pt idx="618">
                        <c:v>0.13995833333333332</c:v>
                      </c:pt>
                      <c:pt idx="619">
                        <c:v>0.13995833333333332</c:v>
                      </c:pt>
                      <c:pt idx="620">
                        <c:v>0.13995833333333332</c:v>
                      </c:pt>
                      <c:pt idx="621">
                        <c:v>0.13995833333333332</c:v>
                      </c:pt>
                      <c:pt idx="622">
                        <c:v>0.13995833333333332</c:v>
                      </c:pt>
                      <c:pt idx="623">
                        <c:v>0.13995833333333332</c:v>
                      </c:pt>
                      <c:pt idx="624">
                        <c:v>0.13995833333333332</c:v>
                      </c:pt>
                      <c:pt idx="625">
                        <c:v>0.13995833333333332</c:v>
                      </c:pt>
                      <c:pt idx="626">
                        <c:v>0.13995833333333332</c:v>
                      </c:pt>
                      <c:pt idx="627">
                        <c:v>0.13995833333333332</c:v>
                      </c:pt>
                      <c:pt idx="628">
                        <c:v>0.13995833333333332</c:v>
                      </c:pt>
                      <c:pt idx="629">
                        <c:v>0.13995833333333332</c:v>
                      </c:pt>
                      <c:pt idx="630">
                        <c:v>0.13995833333333332</c:v>
                      </c:pt>
                      <c:pt idx="631">
                        <c:v>0.13995833333333332</c:v>
                      </c:pt>
                      <c:pt idx="632">
                        <c:v>0.13995833333333332</c:v>
                      </c:pt>
                      <c:pt idx="633">
                        <c:v>0.13995833333333332</c:v>
                      </c:pt>
                      <c:pt idx="634">
                        <c:v>0.13995833333333332</c:v>
                      </c:pt>
                      <c:pt idx="635">
                        <c:v>0.13995833333333332</c:v>
                      </c:pt>
                      <c:pt idx="636">
                        <c:v>0.13995833333333332</c:v>
                      </c:pt>
                      <c:pt idx="637">
                        <c:v>0.13995833333333332</c:v>
                      </c:pt>
                      <c:pt idx="638">
                        <c:v>0.13995833333333332</c:v>
                      </c:pt>
                      <c:pt idx="639">
                        <c:v>0.13995833333333332</c:v>
                      </c:pt>
                      <c:pt idx="640">
                        <c:v>0.13995833333333332</c:v>
                      </c:pt>
                      <c:pt idx="641">
                        <c:v>0.13995833333333332</c:v>
                      </c:pt>
                      <c:pt idx="642">
                        <c:v>0.13995833333333332</c:v>
                      </c:pt>
                      <c:pt idx="643">
                        <c:v>0.13995833333333332</c:v>
                      </c:pt>
                      <c:pt idx="644">
                        <c:v>0.13995833333333332</c:v>
                      </c:pt>
                      <c:pt idx="645">
                        <c:v>0.13995833333333332</c:v>
                      </c:pt>
                      <c:pt idx="646">
                        <c:v>0.13995833333333332</c:v>
                      </c:pt>
                      <c:pt idx="647">
                        <c:v>0.13995833333333332</c:v>
                      </c:pt>
                      <c:pt idx="648">
                        <c:v>0.13995833333333332</c:v>
                      </c:pt>
                      <c:pt idx="649">
                        <c:v>0.13995833333333332</c:v>
                      </c:pt>
                      <c:pt idx="650">
                        <c:v>0.13995833333333332</c:v>
                      </c:pt>
                      <c:pt idx="651">
                        <c:v>0.13995833333333332</c:v>
                      </c:pt>
                      <c:pt idx="652">
                        <c:v>0.13995833333333332</c:v>
                      </c:pt>
                      <c:pt idx="653">
                        <c:v>0.16466666666666666</c:v>
                      </c:pt>
                      <c:pt idx="654">
                        <c:v>0.19766666666666666</c:v>
                      </c:pt>
                      <c:pt idx="655">
                        <c:v>0.19766666666666666</c:v>
                      </c:pt>
                      <c:pt idx="656">
                        <c:v>0.19766666666666666</c:v>
                      </c:pt>
                      <c:pt idx="657">
                        <c:v>0.19766666666666666</c:v>
                      </c:pt>
                      <c:pt idx="658">
                        <c:v>0.19766666666666666</c:v>
                      </c:pt>
                      <c:pt idx="659">
                        <c:v>0.19766666666666666</c:v>
                      </c:pt>
                      <c:pt idx="660">
                        <c:v>0.19766666666666666</c:v>
                      </c:pt>
                      <c:pt idx="661">
                        <c:v>0.19766666666666666</c:v>
                      </c:pt>
                      <c:pt idx="662">
                        <c:v>0.19766666666666666</c:v>
                      </c:pt>
                      <c:pt idx="663">
                        <c:v>0.19766666666666666</c:v>
                      </c:pt>
                      <c:pt idx="664">
                        <c:v>0.19766666666666666</c:v>
                      </c:pt>
                      <c:pt idx="665">
                        <c:v>0.19766666666666666</c:v>
                      </c:pt>
                      <c:pt idx="666">
                        <c:v>0.19766666666666666</c:v>
                      </c:pt>
                      <c:pt idx="667">
                        <c:v>0.19766666666666666</c:v>
                      </c:pt>
                      <c:pt idx="668">
                        <c:v>0.19766666666666666</c:v>
                      </c:pt>
                      <c:pt idx="669">
                        <c:v>0.14704166666666665</c:v>
                      </c:pt>
                      <c:pt idx="670">
                        <c:v>0.14704166666666665</c:v>
                      </c:pt>
                      <c:pt idx="671">
                        <c:v>0.14704166666666665</c:v>
                      </c:pt>
                      <c:pt idx="672">
                        <c:v>0.14704166666666665</c:v>
                      </c:pt>
                      <c:pt idx="673">
                        <c:v>0.14704166666666665</c:v>
                      </c:pt>
                      <c:pt idx="674">
                        <c:v>0.14704166666666665</c:v>
                      </c:pt>
                      <c:pt idx="675">
                        <c:v>0.14704166666666665</c:v>
                      </c:pt>
                      <c:pt idx="676">
                        <c:v>0.14704166666666665</c:v>
                      </c:pt>
                      <c:pt idx="677">
                        <c:v>0.14704166666666665</c:v>
                      </c:pt>
                      <c:pt idx="678">
                        <c:v>0.14704166666666665</c:v>
                      </c:pt>
                      <c:pt idx="679">
                        <c:v>0.14704166666666665</c:v>
                      </c:pt>
                      <c:pt idx="680">
                        <c:v>0.14704166666666665</c:v>
                      </c:pt>
                      <c:pt idx="681">
                        <c:v>0.14704166666666665</c:v>
                      </c:pt>
                      <c:pt idx="682">
                        <c:v>0.14704166666666665</c:v>
                      </c:pt>
                      <c:pt idx="683">
                        <c:v>0.14704166666666665</c:v>
                      </c:pt>
                      <c:pt idx="684">
                        <c:v>0.14704166666666665</c:v>
                      </c:pt>
                      <c:pt idx="685">
                        <c:v>0.14704166666666665</c:v>
                      </c:pt>
                      <c:pt idx="686">
                        <c:v>0.14704166666666665</c:v>
                      </c:pt>
                      <c:pt idx="687">
                        <c:v>0.14704166666666665</c:v>
                      </c:pt>
                      <c:pt idx="688">
                        <c:v>0.16608333333333333</c:v>
                      </c:pt>
                      <c:pt idx="689">
                        <c:v>0.16608333333333333</c:v>
                      </c:pt>
                      <c:pt idx="690">
                        <c:v>0.16608333333333333</c:v>
                      </c:pt>
                      <c:pt idx="691">
                        <c:v>0.16608333333333333</c:v>
                      </c:pt>
                      <c:pt idx="692">
                        <c:v>0.16608333333333333</c:v>
                      </c:pt>
                      <c:pt idx="693">
                        <c:v>0.16608333333333333</c:v>
                      </c:pt>
                      <c:pt idx="694">
                        <c:v>0.16608333333333333</c:v>
                      </c:pt>
                      <c:pt idx="695">
                        <c:v>0.16608333333333333</c:v>
                      </c:pt>
                      <c:pt idx="696">
                        <c:v>0.16608333333333333</c:v>
                      </c:pt>
                      <c:pt idx="697">
                        <c:v>0.16608333333333333</c:v>
                      </c:pt>
                      <c:pt idx="698">
                        <c:v>0.16608333333333333</c:v>
                      </c:pt>
                      <c:pt idx="699">
                        <c:v>0.16608333333333333</c:v>
                      </c:pt>
                      <c:pt idx="700">
                        <c:v>0.16608333333333333</c:v>
                      </c:pt>
                      <c:pt idx="701">
                        <c:v>0.16608333333333333</c:v>
                      </c:pt>
                      <c:pt idx="702">
                        <c:v>0.16608333333333333</c:v>
                      </c:pt>
                      <c:pt idx="703">
                        <c:v>0.16608333333333333</c:v>
                      </c:pt>
                      <c:pt idx="704">
                        <c:v>0.16608333333333333</c:v>
                      </c:pt>
                      <c:pt idx="705">
                        <c:v>0.16608333333333333</c:v>
                      </c:pt>
                      <c:pt idx="706">
                        <c:v>0.16608333333333333</c:v>
                      </c:pt>
                      <c:pt idx="707">
                        <c:v>0.16608333333333333</c:v>
                      </c:pt>
                      <c:pt idx="708">
                        <c:v>0.16608333333333333</c:v>
                      </c:pt>
                      <c:pt idx="709">
                        <c:v>0.16608333333333333</c:v>
                      </c:pt>
                      <c:pt idx="710">
                        <c:v>0.16608333333333333</c:v>
                      </c:pt>
                      <c:pt idx="711">
                        <c:v>0.16608333333333333</c:v>
                      </c:pt>
                      <c:pt idx="712">
                        <c:v>0.16608333333333333</c:v>
                      </c:pt>
                      <c:pt idx="713">
                        <c:v>0.16608333333333333</c:v>
                      </c:pt>
                      <c:pt idx="714">
                        <c:v>0.16608333333333333</c:v>
                      </c:pt>
                      <c:pt idx="715">
                        <c:v>0.16608333333333333</c:v>
                      </c:pt>
                      <c:pt idx="716">
                        <c:v>0.16608333333333333</c:v>
                      </c:pt>
                      <c:pt idx="717">
                        <c:v>0.16608333333333333</c:v>
                      </c:pt>
                      <c:pt idx="718">
                        <c:v>0.16608333333333333</c:v>
                      </c:pt>
                      <c:pt idx="719">
                        <c:v>0.16608333333333333</c:v>
                      </c:pt>
                      <c:pt idx="720">
                        <c:v>0.16608333333333333</c:v>
                      </c:pt>
                      <c:pt idx="721">
                        <c:v>0.16608333333333333</c:v>
                      </c:pt>
                      <c:pt idx="722">
                        <c:v>0.16608333333333333</c:v>
                      </c:pt>
                      <c:pt idx="723">
                        <c:v>0.16608333333333333</c:v>
                      </c:pt>
                      <c:pt idx="724">
                        <c:v>0.16608333333333333</c:v>
                      </c:pt>
                      <c:pt idx="725">
                        <c:v>0.12908333333333333</c:v>
                      </c:pt>
                      <c:pt idx="726">
                        <c:v>0.16679166666666667</c:v>
                      </c:pt>
                      <c:pt idx="727">
                        <c:v>0.16679166666666667</c:v>
                      </c:pt>
                      <c:pt idx="728">
                        <c:v>0.16679166666666667</c:v>
                      </c:pt>
                      <c:pt idx="729">
                        <c:v>0.16679166666666667</c:v>
                      </c:pt>
                      <c:pt idx="730">
                        <c:v>0.16679166666666667</c:v>
                      </c:pt>
                      <c:pt idx="731">
                        <c:v>0.16679166666666667</c:v>
                      </c:pt>
                      <c:pt idx="732">
                        <c:v>0.16679166666666667</c:v>
                      </c:pt>
                      <c:pt idx="733">
                        <c:v>0.16679166666666667</c:v>
                      </c:pt>
                      <c:pt idx="734">
                        <c:v>0.16679166666666667</c:v>
                      </c:pt>
                      <c:pt idx="735">
                        <c:v>0.15204166666666666</c:v>
                      </c:pt>
                      <c:pt idx="736">
                        <c:v>0.15204166666666666</c:v>
                      </c:pt>
                      <c:pt idx="737">
                        <c:v>0.15204166666666666</c:v>
                      </c:pt>
                      <c:pt idx="738">
                        <c:v>0.15204166666666666</c:v>
                      </c:pt>
                      <c:pt idx="739">
                        <c:v>0.15204166666666666</c:v>
                      </c:pt>
                      <c:pt idx="740">
                        <c:v>0.15204166666666666</c:v>
                      </c:pt>
                      <c:pt idx="741">
                        <c:v>0.15204166666666666</c:v>
                      </c:pt>
                      <c:pt idx="742">
                        <c:v>0.15204166666666666</c:v>
                      </c:pt>
                      <c:pt idx="743">
                        <c:v>0.15204166666666666</c:v>
                      </c:pt>
                      <c:pt idx="744">
                        <c:v>0.15204166666666666</c:v>
                      </c:pt>
                      <c:pt idx="745">
                        <c:v>0.15204166666666666</c:v>
                      </c:pt>
                      <c:pt idx="746">
                        <c:v>0.15204166666666666</c:v>
                      </c:pt>
                      <c:pt idx="747">
                        <c:v>0.15204166666666666</c:v>
                      </c:pt>
                      <c:pt idx="748">
                        <c:v>0.15204166666666666</c:v>
                      </c:pt>
                      <c:pt idx="749">
                        <c:v>0.15204166666666666</c:v>
                      </c:pt>
                      <c:pt idx="750">
                        <c:v>0.15204166666666666</c:v>
                      </c:pt>
                      <c:pt idx="751">
                        <c:v>9.5458333333333339E-2</c:v>
                      </c:pt>
                      <c:pt idx="752">
                        <c:v>9.5458333333333339E-2</c:v>
                      </c:pt>
                      <c:pt idx="753">
                        <c:v>6.7958333333333329E-2</c:v>
                      </c:pt>
                      <c:pt idx="754">
                        <c:v>6.7958333333333329E-2</c:v>
                      </c:pt>
                      <c:pt idx="755">
                        <c:v>6.7958333333333329E-2</c:v>
                      </c:pt>
                      <c:pt idx="756">
                        <c:v>6.7958333333333329E-2</c:v>
                      </c:pt>
                      <c:pt idx="757">
                        <c:v>6.7958333333333329E-2</c:v>
                      </c:pt>
                      <c:pt idx="758">
                        <c:v>6.7958333333333329E-2</c:v>
                      </c:pt>
                      <c:pt idx="759">
                        <c:v>6.7958333333333329E-2</c:v>
                      </c:pt>
                      <c:pt idx="760">
                        <c:v>6.7958333333333329E-2</c:v>
                      </c:pt>
                      <c:pt idx="761">
                        <c:v>6.7958333333333329E-2</c:v>
                      </c:pt>
                      <c:pt idx="762">
                        <c:v>6.7958333333333329E-2</c:v>
                      </c:pt>
                      <c:pt idx="763">
                        <c:v>6.7958333333333329E-2</c:v>
                      </c:pt>
                      <c:pt idx="764">
                        <c:v>6.7958333333333329E-2</c:v>
                      </c:pt>
                      <c:pt idx="765">
                        <c:v>6.7958333333333329E-2</c:v>
                      </c:pt>
                      <c:pt idx="766">
                        <c:v>6.7958333333333329E-2</c:v>
                      </c:pt>
                      <c:pt idx="767">
                        <c:v>6.7958333333333329E-2</c:v>
                      </c:pt>
                      <c:pt idx="768">
                        <c:v>6.7958333333333329E-2</c:v>
                      </c:pt>
                      <c:pt idx="769">
                        <c:v>6.7958333333333329E-2</c:v>
                      </c:pt>
                      <c:pt idx="770">
                        <c:v>6.7958333333333329E-2</c:v>
                      </c:pt>
                      <c:pt idx="771">
                        <c:v>8.5625000000000007E-2</c:v>
                      </c:pt>
                      <c:pt idx="772">
                        <c:v>8.5625000000000007E-2</c:v>
                      </c:pt>
                      <c:pt idx="773">
                        <c:v>8.5625000000000007E-2</c:v>
                      </c:pt>
                      <c:pt idx="774">
                        <c:v>8.5625000000000007E-2</c:v>
                      </c:pt>
                      <c:pt idx="775">
                        <c:v>8.5625000000000007E-2</c:v>
                      </c:pt>
                      <c:pt idx="776">
                        <c:v>8.5625000000000007E-2</c:v>
                      </c:pt>
                      <c:pt idx="777">
                        <c:v>7.2874999999999995E-2</c:v>
                      </c:pt>
                      <c:pt idx="778">
                        <c:v>7.2874999999999995E-2</c:v>
                      </c:pt>
                      <c:pt idx="779">
                        <c:v>7.2874999999999995E-2</c:v>
                      </c:pt>
                      <c:pt idx="780">
                        <c:v>7.2874999999999995E-2</c:v>
                      </c:pt>
                      <c:pt idx="781">
                        <c:v>7.2874999999999995E-2</c:v>
                      </c:pt>
                      <c:pt idx="782">
                        <c:v>7.2874999999999995E-2</c:v>
                      </c:pt>
                      <c:pt idx="783">
                        <c:v>7.2874999999999995E-2</c:v>
                      </c:pt>
                      <c:pt idx="784">
                        <c:v>7.2874999999999995E-2</c:v>
                      </c:pt>
                      <c:pt idx="785">
                        <c:v>7.2874999999999995E-2</c:v>
                      </c:pt>
                      <c:pt idx="786">
                        <c:v>7.2874999999999995E-2</c:v>
                      </c:pt>
                      <c:pt idx="787">
                        <c:v>7.0708333333333331E-2</c:v>
                      </c:pt>
                      <c:pt idx="788">
                        <c:v>7.0708333333333331E-2</c:v>
                      </c:pt>
                      <c:pt idx="789">
                        <c:v>7.0708333333333331E-2</c:v>
                      </c:pt>
                      <c:pt idx="790">
                        <c:v>7.0708333333333331E-2</c:v>
                      </c:pt>
                      <c:pt idx="791">
                        <c:v>7.0708333333333331E-2</c:v>
                      </c:pt>
                      <c:pt idx="792">
                        <c:v>7.0708333333333331E-2</c:v>
                      </c:pt>
                      <c:pt idx="793">
                        <c:v>7.0708333333333331E-2</c:v>
                      </c:pt>
                      <c:pt idx="794">
                        <c:v>7.0708333333333331E-2</c:v>
                      </c:pt>
                      <c:pt idx="795">
                        <c:v>7.0708333333333331E-2</c:v>
                      </c:pt>
                      <c:pt idx="796">
                        <c:v>7.0708333333333331E-2</c:v>
                      </c:pt>
                      <c:pt idx="797">
                        <c:v>7.0708333333333331E-2</c:v>
                      </c:pt>
                      <c:pt idx="798">
                        <c:v>7.0708333333333331E-2</c:v>
                      </c:pt>
                      <c:pt idx="799">
                        <c:v>7.0708333333333331E-2</c:v>
                      </c:pt>
                      <c:pt idx="800">
                        <c:v>7.0708333333333331E-2</c:v>
                      </c:pt>
                      <c:pt idx="801">
                        <c:v>7.0708333333333331E-2</c:v>
                      </c:pt>
                      <c:pt idx="802">
                        <c:v>7.0708333333333331E-2</c:v>
                      </c:pt>
                      <c:pt idx="803">
                        <c:v>7.0708333333333331E-2</c:v>
                      </c:pt>
                      <c:pt idx="804">
                        <c:v>7.0708333333333331E-2</c:v>
                      </c:pt>
                      <c:pt idx="805">
                        <c:v>7.0708333333333331E-2</c:v>
                      </c:pt>
                      <c:pt idx="806">
                        <c:v>7.0708333333333331E-2</c:v>
                      </c:pt>
                      <c:pt idx="807">
                        <c:v>7.0708333333333331E-2</c:v>
                      </c:pt>
                      <c:pt idx="808">
                        <c:v>7.0708333333333331E-2</c:v>
                      </c:pt>
                      <c:pt idx="809">
                        <c:v>7.0708333333333331E-2</c:v>
                      </c:pt>
                      <c:pt idx="810">
                        <c:v>7.0708333333333331E-2</c:v>
                      </c:pt>
                      <c:pt idx="811">
                        <c:v>7.0708333333333331E-2</c:v>
                      </c:pt>
                      <c:pt idx="812">
                        <c:v>7.0708333333333331E-2</c:v>
                      </c:pt>
                      <c:pt idx="813">
                        <c:v>7.0708333333333331E-2</c:v>
                      </c:pt>
                      <c:pt idx="814">
                        <c:v>7.0708333333333331E-2</c:v>
                      </c:pt>
                      <c:pt idx="815">
                        <c:v>7.0708333333333331E-2</c:v>
                      </c:pt>
                      <c:pt idx="816">
                        <c:v>8.0541666666666664E-2</c:v>
                      </c:pt>
                      <c:pt idx="817">
                        <c:v>9.0874999999999997E-2</c:v>
                      </c:pt>
                      <c:pt idx="818">
                        <c:v>9.0874999999999997E-2</c:v>
                      </c:pt>
                      <c:pt idx="819">
                        <c:v>9.0874999999999997E-2</c:v>
                      </c:pt>
                      <c:pt idx="820">
                        <c:v>9.0874999999999997E-2</c:v>
                      </c:pt>
                      <c:pt idx="821">
                        <c:v>9.0874999999999997E-2</c:v>
                      </c:pt>
                      <c:pt idx="822">
                        <c:v>9.0874999999999997E-2</c:v>
                      </c:pt>
                      <c:pt idx="823">
                        <c:v>9.0874999999999997E-2</c:v>
                      </c:pt>
                      <c:pt idx="824">
                        <c:v>9.0874999999999997E-2</c:v>
                      </c:pt>
                      <c:pt idx="825">
                        <c:v>9.0874999999999997E-2</c:v>
                      </c:pt>
                      <c:pt idx="826">
                        <c:v>9.0874999999999997E-2</c:v>
                      </c:pt>
                      <c:pt idx="827">
                        <c:v>9.0874999999999997E-2</c:v>
                      </c:pt>
                      <c:pt idx="828">
                        <c:v>9.0874999999999997E-2</c:v>
                      </c:pt>
                      <c:pt idx="829">
                        <c:v>9.0874999999999997E-2</c:v>
                      </c:pt>
                      <c:pt idx="830">
                        <c:v>9.0874999999999997E-2</c:v>
                      </c:pt>
                      <c:pt idx="831">
                        <c:v>9.0874999999999997E-2</c:v>
                      </c:pt>
                      <c:pt idx="832">
                        <c:v>9.0874999999999997E-2</c:v>
                      </c:pt>
                      <c:pt idx="833">
                        <c:v>9.0874999999999997E-2</c:v>
                      </c:pt>
                      <c:pt idx="834">
                        <c:v>9.0874999999999997E-2</c:v>
                      </c:pt>
                      <c:pt idx="835">
                        <c:v>9.0874999999999997E-2</c:v>
                      </c:pt>
                      <c:pt idx="836">
                        <c:v>9.0874999999999997E-2</c:v>
                      </c:pt>
                      <c:pt idx="837">
                        <c:v>9.0874999999999997E-2</c:v>
                      </c:pt>
                      <c:pt idx="838">
                        <c:v>9.0874999999999997E-2</c:v>
                      </c:pt>
                      <c:pt idx="839">
                        <c:v>9.0874999999999997E-2</c:v>
                      </c:pt>
                      <c:pt idx="840">
                        <c:v>9.0874999999999997E-2</c:v>
                      </c:pt>
                      <c:pt idx="841">
                        <c:v>9.0874999999999997E-2</c:v>
                      </c:pt>
                      <c:pt idx="842">
                        <c:v>9.0874999999999997E-2</c:v>
                      </c:pt>
                      <c:pt idx="843">
                        <c:v>9.0874999999999997E-2</c:v>
                      </c:pt>
                      <c:pt idx="844">
                        <c:v>9.0874999999999997E-2</c:v>
                      </c:pt>
                      <c:pt idx="845">
                        <c:v>9.0874999999999997E-2</c:v>
                      </c:pt>
                      <c:pt idx="846">
                        <c:v>9.0874999999999997E-2</c:v>
                      </c:pt>
                      <c:pt idx="847">
                        <c:v>9.0874999999999997E-2</c:v>
                      </c:pt>
                      <c:pt idx="848">
                        <c:v>9.0874999999999997E-2</c:v>
                      </c:pt>
                      <c:pt idx="849">
                        <c:v>9.0874999999999997E-2</c:v>
                      </c:pt>
                      <c:pt idx="850">
                        <c:v>9.0874999999999997E-2</c:v>
                      </c:pt>
                      <c:pt idx="851">
                        <c:v>9.0874999999999997E-2</c:v>
                      </c:pt>
                      <c:pt idx="852">
                        <c:v>9.0874999999999997E-2</c:v>
                      </c:pt>
                      <c:pt idx="853">
                        <c:v>9.0874999999999997E-2</c:v>
                      </c:pt>
                      <c:pt idx="854">
                        <c:v>9.0874999999999997E-2</c:v>
                      </c:pt>
                      <c:pt idx="855">
                        <c:v>9.0874999999999997E-2</c:v>
                      </c:pt>
                      <c:pt idx="856">
                        <c:v>9.0874999999999997E-2</c:v>
                      </c:pt>
                      <c:pt idx="857">
                        <c:v>9.0874999999999997E-2</c:v>
                      </c:pt>
                      <c:pt idx="858">
                        <c:v>9.0874999999999997E-2</c:v>
                      </c:pt>
                      <c:pt idx="859">
                        <c:v>9.0874999999999997E-2</c:v>
                      </c:pt>
                      <c:pt idx="860">
                        <c:v>9.0874999999999997E-2</c:v>
                      </c:pt>
                      <c:pt idx="861">
                        <c:v>9.0874999999999997E-2</c:v>
                      </c:pt>
                      <c:pt idx="862">
                        <c:v>9.0874999999999997E-2</c:v>
                      </c:pt>
                      <c:pt idx="863">
                        <c:v>9.0874999999999997E-2</c:v>
                      </c:pt>
                      <c:pt idx="864">
                        <c:v>9.0874999999999997E-2</c:v>
                      </c:pt>
                      <c:pt idx="865">
                        <c:v>9.0874999999999997E-2</c:v>
                      </c:pt>
                      <c:pt idx="866">
                        <c:v>9.0874999999999997E-2</c:v>
                      </c:pt>
                      <c:pt idx="867">
                        <c:v>9.0874999999999997E-2</c:v>
                      </c:pt>
                      <c:pt idx="868">
                        <c:v>9.0874999999999997E-2</c:v>
                      </c:pt>
                      <c:pt idx="869">
                        <c:v>9.0874999999999997E-2</c:v>
                      </c:pt>
                      <c:pt idx="870">
                        <c:v>9.0874999999999997E-2</c:v>
                      </c:pt>
                      <c:pt idx="871">
                        <c:v>9.0874999999999997E-2</c:v>
                      </c:pt>
                      <c:pt idx="872">
                        <c:v>9.0874999999999997E-2</c:v>
                      </c:pt>
                      <c:pt idx="873">
                        <c:v>9.0874999999999997E-2</c:v>
                      </c:pt>
                      <c:pt idx="874">
                        <c:v>9.0874999999999997E-2</c:v>
                      </c:pt>
                      <c:pt idx="875">
                        <c:v>9.0874999999999997E-2</c:v>
                      </c:pt>
                      <c:pt idx="876">
                        <c:v>9.0874999999999997E-2</c:v>
                      </c:pt>
                      <c:pt idx="877">
                        <c:v>9.0874999999999997E-2</c:v>
                      </c:pt>
                      <c:pt idx="878">
                        <c:v>9.0874999999999997E-2</c:v>
                      </c:pt>
                      <c:pt idx="879">
                        <c:v>9.0874999999999997E-2</c:v>
                      </c:pt>
                      <c:pt idx="880">
                        <c:v>9.0874999999999997E-2</c:v>
                      </c:pt>
                      <c:pt idx="881">
                        <c:v>9.0874999999999997E-2</c:v>
                      </c:pt>
                      <c:pt idx="882">
                        <c:v>3.7624999999999999E-2</c:v>
                      </c:pt>
                      <c:pt idx="883">
                        <c:v>3.7624999999999999E-2</c:v>
                      </c:pt>
                      <c:pt idx="884">
                        <c:v>3.7624999999999999E-2</c:v>
                      </c:pt>
                      <c:pt idx="885">
                        <c:v>3.7624999999999999E-2</c:v>
                      </c:pt>
                      <c:pt idx="886">
                        <c:v>3.7624999999999999E-2</c:v>
                      </c:pt>
                      <c:pt idx="887">
                        <c:v>3.7624999999999999E-2</c:v>
                      </c:pt>
                      <c:pt idx="888">
                        <c:v>3.7624999999999999E-2</c:v>
                      </c:pt>
                      <c:pt idx="889">
                        <c:v>3.7624999999999999E-2</c:v>
                      </c:pt>
                      <c:pt idx="890">
                        <c:v>3.7624999999999999E-2</c:v>
                      </c:pt>
                      <c:pt idx="891">
                        <c:v>3.7624999999999999E-2</c:v>
                      </c:pt>
                      <c:pt idx="892">
                        <c:v>3.7624999999999999E-2</c:v>
                      </c:pt>
                      <c:pt idx="893">
                        <c:v>3.7624999999999999E-2</c:v>
                      </c:pt>
                      <c:pt idx="894">
                        <c:v>3.7624999999999999E-2</c:v>
                      </c:pt>
                      <c:pt idx="895">
                        <c:v>3.7624999999999999E-2</c:v>
                      </c:pt>
                      <c:pt idx="896">
                        <c:v>3.7624999999999999E-2</c:v>
                      </c:pt>
                      <c:pt idx="897">
                        <c:v>3.7624999999999999E-2</c:v>
                      </c:pt>
                      <c:pt idx="898">
                        <c:v>3.7624999999999999E-2</c:v>
                      </c:pt>
                      <c:pt idx="899">
                        <c:v>3.7624999999999999E-2</c:v>
                      </c:pt>
                      <c:pt idx="900">
                        <c:v>3.7624999999999999E-2</c:v>
                      </c:pt>
                      <c:pt idx="901">
                        <c:v>3.7624999999999999E-2</c:v>
                      </c:pt>
                      <c:pt idx="902">
                        <c:v>3.7624999999999999E-2</c:v>
                      </c:pt>
                      <c:pt idx="903">
                        <c:v>3.7624999999999999E-2</c:v>
                      </c:pt>
                      <c:pt idx="904">
                        <c:v>3.7624999999999999E-2</c:v>
                      </c:pt>
                      <c:pt idx="905">
                        <c:v>3.7624999999999999E-2</c:v>
                      </c:pt>
                      <c:pt idx="906">
                        <c:v>3.7624999999999999E-2</c:v>
                      </c:pt>
                      <c:pt idx="907">
                        <c:v>3.7624999999999999E-2</c:v>
                      </c:pt>
                      <c:pt idx="908">
                        <c:v>3.7624999999999999E-2</c:v>
                      </c:pt>
                      <c:pt idx="909">
                        <c:v>3.7624999999999999E-2</c:v>
                      </c:pt>
                      <c:pt idx="910">
                        <c:v>3.7624999999999999E-2</c:v>
                      </c:pt>
                      <c:pt idx="911">
                        <c:v>3.7624999999999999E-2</c:v>
                      </c:pt>
                      <c:pt idx="912">
                        <c:v>3.7624999999999999E-2</c:v>
                      </c:pt>
                      <c:pt idx="913">
                        <c:v>3.7624999999999999E-2</c:v>
                      </c:pt>
                      <c:pt idx="914">
                        <c:v>3.7624999999999999E-2</c:v>
                      </c:pt>
                      <c:pt idx="915">
                        <c:v>3.7624999999999999E-2</c:v>
                      </c:pt>
                      <c:pt idx="916">
                        <c:v>3.7624999999999999E-2</c:v>
                      </c:pt>
                      <c:pt idx="917">
                        <c:v>3.7624999999999999E-2</c:v>
                      </c:pt>
                      <c:pt idx="918">
                        <c:v>3.7624999999999999E-2</c:v>
                      </c:pt>
                      <c:pt idx="919">
                        <c:v>3.7624999999999999E-2</c:v>
                      </c:pt>
                      <c:pt idx="920">
                        <c:v>3.7624999999999999E-2</c:v>
                      </c:pt>
                      <c:pt idx="921">
                        <c:v>3.7624999999999999E-2</c:v>
                      </c:pt>
                      <c:pt idx="922">
                        <c:v>3.7624999999999999E-2</c:v>
                      </c:pt>
                      <c:pt idx="923">
                        <c:v>3.7624999999999999E-2</c:v>
                      </c:pt>
                      <c:pt idx="924">
                        <c:v>3.7624999999999999E-2</c:v>
                      </c:pt>
                      <c:pt idx="925">
                        <c:v>3.7624999999999999E-2</c:v>
                      </c:pt>
                      <c:pt idx="926">
                        <c:v>3.7624999999999999E-2</c:v>
                      </c:pt>
                      <c:pt idx="927">
                        <c:v>3.7624999999999999E-2</c:v>
                      </c:pt>
                      <c:pt idx="928">
                        <c:v>3.7624999999999999E-2</c:v>
                      </c:pt>
                      <c:pt idx="929">
                        <c:v>3.7624999999999999E-2</c:v>
                      </c:pt>
                      <c:pt idx="930">
                        <c:v>3.7624999999999999E-2</c:v>
                      </c:pt>
                      <c:pt idx="931">
                        <c:v>3.7624999999999999E-2</c:v>
                      </c:pt>
                      <c:pt idx="932">
                        <c:v>3.7624999999999999E-2</c:v>
                      </c:pt>
                      <c:pt idx="933">
                        <c:v>3.7624999999999999E-2</c:v>
                      </c:pt>
                      <c:pt idx="934">
                        <c:v>3.7624999999999999E-2</c:v>
                      </c:pt>
                      <c:pt idx="935">
                        <c:v>3.7624999999999999E-2</c:v>
                      </c:pt>
                      <c:pt idx="936">
                        <c:v>3.7624999999999999E-2</c:v>
                      </c:pt>
                      <c:pt idx="937">
                        <c:v>3.7624999999999999E-2</c:v>
                      </c:pt>
                      <c:pt idx="938">
                        <c:v>3.7624999999999999E-2</c:v>
                      </c:pt>
                      <c:pt idx="939">
                        <c:v>3.7624999999999999E-2</c:v>
                      </c:pt>
                      <c:pt idx="940">
                        <c:v>3.7624999999999999E-2</c:v>
                      </c:pt>
                      <c:pt idx="941">
                        <c:v>3.7624999999999999E-2</c:v>
                      </c:pt>
                      <c:pt idx="942">
                        <c:v>6.7958333333333329E-2</c:v>
                      </c:pt>
                      <c:pt idx="943">
                        <c:v>6.7958333333333329E-2</c:v>
                      </c:pt>
                      <c:pt idx="944">
                        <c:v>6.7958333333333329E-2</c:v>
                      </c:pt>
                      <c:pt idx="945">
                        <c:v>4.7166666666666669E-2</c:v>
                      </c:pt>
                      <c:pt idx="946">
                        <c:v>4.7166666666666669E-2</c:v>
                      </c:pt>
                      <c:pt idx="947">
                        <c:v>6.2708333333333338E-2</c:v>
                      </c:pt>
                      <c:pt idx="948">
                        <c:v>6.2708333333333338E-2</c:v>
                      </c:pt>
                      <c:pt idx="949">
                        <c:v>6.2708333333333338E-2</c:v>
                      </c:pt>
                      <c:pt idx="950">
                        <c:v>6.2708333333333338E-2</c:v>
                      </c:pt>
                      <c:pt idx="951">
                        <c:v>6.2708333333333338E-2</c:v>
                      </c:pt>
                      <c:pt idx="952">
                        <c:v>6.2708333333333338E-2</c:v>
                      </c:pt>
                      <c:pt idx="953">
                        <c:v>6.2708333333333338E-2</c:v>
                      </c:pt>
                      <c:pt idx="954">
                        <c:v>6.2708333333333338E-2</c:v>
                      </c:pt>
                      <c:pt idx="955">
                        <c:v>6.2708333333333338E-2</c:v>
                      </c:pt>
                      <c:pt idx="956">
                        <c:v>6.2708333333333338E-2</c:v>
                      </c:pt>
                      <c:pt idx="957">
                        <c:v>6.2708333333333338E-2</c:v>
                      </c:pt>
                      <c:pt idx="958">
                        <c:v>9.6833333333333327E-2</c:v>
                      </c:pt>
                      <c:pt idx="959">
                        <c:v>9.6833333333333327E-2</c:v>
                      </c:pt>
                      <c:pt idx="960">
                        <c:v>9.6833333333333327E-2</c:v>
                      </c:pt>
                      <c:pt idx="961">
                        <c:v>9.6833333333333327E-2</c:v>
                      </c:pt>
                      <c:pt idx="962">
                        <c:v>9.6833333333333327E-2</c:v>
                      </c:pt>
                      <c:pt idx="963">
                        <c:v>9.6833333333333327E-2</c:v>
                      </c:pt>
                      <c:pt idx="964">
                        <c:v>9.6833333333333327E-2</c:v>
                      </c:pt>
                      <c:pt idx="965">
                        <c:v>9.6833333333333327E-2</c:v>
                      </c:pt>
                      <c:pt idx="966">
                        <c:v>9.6833333333333327E-2</c:v>
                      </c:pt>
                      <c:pt idx="967">
                        <c:v>9.6833333333333327E-2</c:v>
                      </c:pt>
                      <c:pt idx="968">
                        <c:v>9.6833333333333327E-2</c:v>
                      </c:pt>
                      <c:pt idx="969">
                        <c:v>9.6833333333333327E-2</c:v>
                      </c:pt>
                      <c:pt idx="970">
                        <c:v>9.6833333333333327E-2</c:v>
                      </c:pt>
                      <c:pt idx="971">
                        <c:v>9.6833333333333327E-2</c:v>
                      </c:pt>
                      <c:pt idx="972">
                        <c:v>9.6833333333333327E-2</c:v>
                      </c:pt>
                      <c:pt idx="973">
                        <c:v>9.6833333333333327E-2</c:v>
                      </c:pt>
                      <c:pt idx="974">
                        <c:v>9.6833333333333327E-2</c:v>
                      </c:pt>
                      <c:pt idx="975">
                        <c:v>9.6833333333333327E-2</c:v>
                      </c:pt>
                      <c:pt idx="976">
                        <c:v>9.6833333333333327E-2</c:v>
                      </c:pt>
                      <c:pt idx="977">
                        <c:v>9.6833333333333327E-2</c:v>
                      </c:pt>
                      <c:pt idx="978">
                        <c:v>9.6833333333333327E-2</c:v>
                      </c:pt>
                      <c:pt idx="979">
                        <c:v>9.6833333333333327E-2</c:v>
                      </c:pt>
                      <c:pt idx="980">
                        <c:v>9.6833333333333327E-2</c:v>
                      </c:pt>
                      <c:pt idx="981">
                        <c:v>9.6833333333333327E-2</c:v>
                      </c:pt>
                      <c:pt idx="982">
                        <c:v>0.10695833333333334</c:v>
                      </c:pt>
                      <c:pt idx="983">
                        <c:v>0.10695833333333334</c:v>
                      </c:pt>
                      <c:pt idx="984">
                        <c:v>0.10695833333333334</c:v>
                      </c:pt>
                      <c:pt idx="985">
                        <c:v>0.10695833333333334</c:v>
                      </c:pt>
                      <c:pt idx="986">
                        <c:v>0.10695833333333334</c:v>
                      </c:pt>
                      <c:pt idx="987">
                        <c:v>8.8624999999999995E-2</c:v>
                      </c:pt>
                      <c:pt idx="988">
                        <c:v>8.8624999999999995E-2</c:v>
                      </c:pt>
                      <c:pt idx="989">
                        <c:v>8.8624999999999995E-2</c:v>
                      </c:pt>
                      <c:pt idx="990">
                        <c:v>8.8624999999999995E-2</c:v>
                      </c:pt>
                      <c:pt idx="991">
                        <c:v>8.8624999999999995E-2</c:v>
                      </c:pt>
                      <c:pt idx="992">
                        <c:v>8.8624999999999995E-2</c:v>
                      </c:pt>
                      <c:pt idx="993">
                        <c:v>8.8624999999999995E-2</c:v>
                      </c:pt>
                      <c:pt idx="994">
                        <c:v>8.8624999999999995E-2</c:v>
                      </c:pt>
                      <c:pt idx="995">
                        <c:v>8.8624999999999995E-2</c:v>
                      </c:pt>
                      <c:pt idx="996">
                        <c:v>8.8624999999999995E-2</c:v>
                      </c:pt>
                      <c:pt idx="997">
                        <c:v>8.8624999999999995E-2</c:v>
                      </c:pt>
                      <c:pt idx="998">
                        <c:v>8.8624999999999995E-2</c:v>
                      </c:pt>
                      <c:pt idx="999">
                        <c:v>8.8624999999999995E-2</c:v>
                      </c:pt>
                      <c:pt idx="1000">
                        <c:v>8.8624999999999995E-2</c:v>
                      </c:pt>
                      <c:pt idx="1001">
                        <c:v>8.8624999999999995E-2</c:v>
                      </c:pt>
                      <c:pt idx="1002">
                        <c:v>8.8624999999999995E-2</c:v>
                      </c:pt>
                      <c:pt idx="1003">
                        <c:v>8.8624999999999995E-2</c:v>
                      </c:pt>
                      <c:pt idx="1004">
                        <c:v>8.8624999999999995E-2</c:v>
                      </c:pt>
                      <c:pt idx="1005">
                        <c:v>8.8624999999999995E-2</c:v>
                      </c:pt>
                      <c:pt idx="1006">
                        <c:v>8.8624999999999995E-2</c:v>
                      </c:pt>
                      <c:pt idx="1007">
                        <c:v>8.8624999999999995E-2</c:v>
                      </c:pt>
                      <c:pt idx="1008">
                        <c:v>8.8624999999999995E-2</c:v>
                      </c:pt>
                      <c:pt idx="1009">
                        <c:v>8.8624999999999995E-2</c:v>
                      </c:pt>
                      <c:pt idx="1010">
                        <c:v>8.8624999999999995E-2</c:v>
                      </c:pt>
                      <c:pt idx="1011">
                        <c:v>8.8624999999999995E-2</c:v>
                      </c:pt>
                      <c:pt idx="1012">
                        <c:v>8.8624999999999995E-2</c:v>
                      </c:pt>
                      <c:pt idx="1013">
                        <c:v>8.8624999999999995E-2</c:v>
                      </c:pt>
                      <c:pt idx="1014">
                        <c:v>8.8624999999999995E-2</c:v>
                      </c:pt>
                      <c:pt idx="1015">
                        <c:v>8.8624999999999995E-2</c:v>
                      </c:pt>
                      <c:pt idx="1016">
                        <c:v>8.8624999999999995E-2</c:v>
                      </c:pt>
                      <c:pt idx="1017">
                        <c:v>8.8624999999999995E-2</c:v>
                      </c:pt>
                      <c:pt idx="1018">
                        <c:v>8.8624999999999995E-2</c:v>
                      </c:pt>
                      <c:pt idx="1019">
                        <c:v>8.8624999999999995E-2</c:v>
                      </c:pt>
                      <c:pt idx="1020">
                        <c:v>8.8624999999999995E-2</c:v>
                      </c:pt>
                      <c:pt idx="1021">
                        <c:v>8.8624999999999995E-2</c:v>
                      </c:pt>
                      <c:pt idx="1022">
                        <c:v>8.8624999999999995E-2</c:v>
                      </c:pt>
                      <c:pt idx="1023">
                        <c:v>8.8624999999999995E-2</c:v>
                      </c:pt>
                      <c:pt idx="1024">
                        <c:v>8.8624999999999995E-2</c:v>
                      </c:pt>
                      <c:pt idx="1025">
                        <c:v>8.8624999999999995E-2</c:v>
                      </c:pt>
                      <c:pt idx="1026">
                        <c:v>8.8624999999999995E-2</c:v>
                      </c:pt>
                      <c:pt idx="1027">
                        <c:v>8.8624999999999995E-2</c:v>
                      </c:pt>
                      <c:pt idx="1028">
                        <c:v>8.8624999999999995E-2</c:v>
                      </c:pt>
                      <c:pt idx="1029">
                        <c:v>8.8624999999999995E-2</c:v>
                      </c:pt>
                      <c:pt idx="1030">
                        <c:v>8.8624999999999995E-2</c:v>
                      </c:pt>
                      <c:pt idx="1031">
                        <c:v>0.10816666666666666</c:v>
                      </c:pt>
                      <c:pt idx="1032">
                        <c:v>0.10816666666666666</c:v>
                      </c:pt>
                      <c:pt idx="1033">
                        <c:v>0.10816666666666666</c:v>
                      </c:pt>
                      <c:pt idx="1034">
                        <c:v>0.10816666666666666</c:v>
                      </c:pt>
                      <c:pt idx="1035">
                        <c:v>0.10816666666666666</c:v>
                      </c:pt>
                      <c:pt idx="1036">
                        <c:v>0.10816666666666666</c:v>
                      </c:pt>
                      <c:pt idx="1037">
                        <c:v>0.10816666666666666</c:v>
                      </c:pt>
                      <c:pt idx="1038">
                        <c:v>0.10816666666666666</c:v>
                      </c:pt>
                      <c:pt idx="1039">
                        <c:v>0.10816666666666666</c:v>
                      </c:pt>
                      <c:pt idx="1040">
                        <c:v>0.10816666666666666</c:v>
                      </c:pt>
                      <c:pt idx="1041">
                        <c:v>0.10816666666666666</c:v>
                      </c:pt>
                      <c:pt idx="1042">
                        <c:v>0.10816666666666666</c:v>
                      </c:pt>
                      <c:pt idx="1043">
                        <c:v>0.10816666666666666</c:v>
                      </c:pt>
                      <c:pt idx="1044">
                        <c:v>0.10816666666666666</c:v>
                      </c:pt>
                      <c:pt idx="1045">
                        <c:v>0.10816666666666666</c:v>
                      </c:pt>
                      <c:pt idx="1046">
                        <c:v>0.10816666666666666</c:v>
                      </c:pt>
                      <c:pt idx="1047">
                        <c:v>0.10816666666666666</c:v>
                      </c:pt>
                      <c:pt idx="1048">
                        <c:v>0.10816666666666666</c:v>
                      </c:pt>
                      <c:pt idx="1049">
                        <c:v>0.10816666666666666</c:v>
                      </c:pt>
                      <c:pt idx="1050">
                        <c:v>0.10816666666666666</c:v>
                      </c:pt>
                      <c:pt idx="1051">
                        <c:v>0.10816666666666666</c:v>
                      </c:pt>
                      <c:pt idx="1052">
                        <c:v>0.10816666666666666</c:v>
                      </c:pt>
                      <c:pt idx="1053">
                        <c:v>0.10816666666666666</c:v>
                      </c:pt>
                      <c:pt idx="1054">
                        <c:v>0.10816666666666666</c:v>
                      </c:pt>
                      <c:pt idx="1055">
                        <c:v>0.10816666666666666</c:v>
                      </c:pt>
                      <c:pt idx="1056">
                        <c:v>0.10816666666666666</c:v>
                      </c:pt>
                      <c:pt idx="1057">
                        <c:v>0.10816666666666666</c:v>
                      </c:pt>
                      <c:pt idx="1058">
                        <c:v>0.10816666666666666</c:v>
                      </c:pt>
                      <c:pt idx="1059">
                        <c:v>0.10816666666666666</c:v>
                      </c:pt>
                      <c:pt idx="1060">
                        <c:v>0.10816666666666666</c:v>
                      </c:pt>
                      <c:pt idx="1061">
                        <c:v>0.10675</c:v>
                      </c:pt>
                      <c:pt idx="1062">
                        <c:v>0.10675</c:v>
                      </c:pt>
                      <c:pt idx="1063">
                        <c:v>0.10675</c:v>
                      </c:pt>
                      <c:pt idx="1064">
                        <c:v>0.10675</c:v>
                      </c:pt>
                      <c:pt idx="1065">
                        <c:v>0.10675</c:v>
                      </c:pt>
                      <c:pt idx="1066">
                        <c:v>0.10675</c:v>
                      </c:pt>
                      <c:pt idx="1067">
                        <c:v>0.10675</c:v>
                      </c:pt>
                      <c:pt idx="1068">
                        <c:v>0.10675</c:v>
                      </c:pt>
                      <c:pt idx="1069">
                        <c:v>0.10675</c:v>
                      </c:pt>
                      <c:pt idx="1070">
                        <c:v>0.10675</c:v>
                      </c:pt>
                      <c:pt idx="1071">
                        <c:v>0.10675</c:v>
                      </c:pt>
                      <c:pt idx="1072">
                        <c:v>0.10675</c:v>
                      </c:pt>
                      <c:pt idx="1073">
                        <c:v>0.10675</c:v>
                      </c:pt>
                      <c:pt idx="1074">
                        <c:v>0.10675</c:v>
                      </c:pt>
                      <c:pt idx="1075">
                        <c:v>0.10675</c:v>
                      </c:pt>
                      <c:pt idx="1076">
                        <c:v>0.10675</c:v>
                      </c:pt>
                      <c:pt idx="1077">
                        <c:v>0.10675</c:v>
                      </c:pt>
                      <c:pt idx="1078">
                        <c:v>0.10675</c:v>
                      </c:pt>
                      <c:pt idx="1079">
                        <c:v>0.10675</c:v>
                      </c:pt>
                      <c:pt idx="1080">
                        <c:v>0.10675</c:v>
                      </c:pt>
                      <c:pt idx="1081">
                        <c:v>0.10675</c:v>
                      </c:pt>
                      <c:pt idx="1082">
                        <c:v>0.10675</c:v>
                      </c:pt>
                      <c:pt idx="1083">
                        <c:v>0.10675</c:v>
                      </c:pt>
                      <c:pt idx="1084">
                        <c:v>0.10675</c:v>
                      </c:pt>
                      <c:pt idx="1085">
                        <c:v>0.10675</c:v>
                      </c:pt>
                      <c:pt idx="1086">
                        <c:v>0.10675</c:v>
                      </c:pt>
                      <c:pt idx="1087">
                        <c:v>0.10675</c:v>
                      </c:pt>
                      <c:pt idx="1088">
                        <c:v>0.10675</c:v>
                      </c:pt>
                      <c:pt idx="1089">
                        <c:v>0.10675</c:v>
                      </c:pt>
                      <c:pt idx="1090">
                        <c:v>0.10675</c:v>
                      </c:pt>
                      <c:pt idx="1091">
                        <c:v>0.10675</c:v>
                      </c:pt>
                      <c:pt idx="1092">
                        <c:v>0.10675</c:v>
                      </c:pt>
                      <c:pt idx="1093">
                        <c:v>0.10675</c:v>
                      </c:pt>
                      <c:pt idx="1094">
                        <c:v>0.10675</c:v>
                      </c:pt>
                      <c:pt idx="1095">
                        <c:v>0.10675</c:v>
                      </c:pt>
                      <c:pt idx="1096">
                        <c:v>0.10675</c:v>
                      </c:pt>
                      <c:pt idx="1097">
                        <c:v>0.10675</c:v>
                      </c:pt>
                      <c:pt idx="1098">
                        <c:v>9.0916666666666673E-2</c:v>
                      </c:pt>
                      <c:pt idx="1099">
                        <c:v>9.0916666666666673E-2</c:v>
                      </c:pt>
                      <c:pt idx="1100">
                        <c:v>9.0916666666666673E-2</c:v>
                      </c:pt>
                      <c:pt idx="1101">
                        <c:v>9.0916666666666673E-2</c:v>
                      </c:pt>
                      <c:pt idx="1102">
                        <c:v>9.0916666666666673E-2</c:v>
                      </c:pt>
                      <c:pt idx="1103">
                        <c:v>9.0916666666666673E-2</c:v>
                      </c:pt>
                      <c:pt idx="1104">
                        <c:v>9.0916666666666673E-2</c:v>
                      </c:pt>
                      <c:pt idx="1105">
                        <c:v>9.2541666666666661E-2</c:v>
                      </c:pt>
                      <c:pt idx="1106">
                        <c:v>9.2541666666666661E-2</c:v>
                      </c:pt>
                      <c:pt idx="1107">
                        <c:v>9.2541666666666661E-2</c:v>
                      </c:pt>
                      <c:pt idx="1108">
                        <c:v>9.2541666666666661E-2</c:v>
                      </c:pt>
                      <c:pt idx="1109">
                        <c:v>9.2541666666666661E-2</c:v>
                      </c:pt>
                      <c:pt idx="1110">
                        <c:v>9.2541666666666661E-2</c:v>
                      </c:pt>
                      <c:pt idx="1111">
                        <c:v>9.2541666666666661E-2</c:v>
                      </c:pt>
                      <c:pt idx="1112">
                        <c:v>9.2541666666666661E-2</c:v>
                      </c:pt>
                      <c:pt idx="1113">
                        <c:v>9.2541666666666661E-2</c:v>
                      </c:pt>
                      <c:pt idx="1114">
                        <c:v>0.13175000000000001</c:v>
                      </c:pt>
                      <c:pt idx="1115">
                        <c:v>0.13175000000000001</c:v>
                      </c:pt>
                      <c:pt idx="1116">
                        <c:v>0.13175000000000001</c:v>
                      </c:pt>
                      <c:pt idx="1117">
                        <c:v>0.13175000000000001</c:v>
                      </c:pt>
                      <c:pt idx="1118">
                        <c:v>0.13175000000000001</c:v>
                      </c:pt>
                      <c:pt idx="1119">
                        <c:v>0.13175000000000001</c:v>
                      </c:pt>
                      <c:pt idx="1120">
                        <c:v>0.13175000000000001</c:v>
                      </c:pt>
                      <c:pt idx="1121">
                        <c:v>0.13175000000000001</c:v>
                      </c:pt>
                      <c:pt idx="1122">
                        <c:v>0.13175000000000001</c:v>
                      </c:pt>
                      <c:pt idx="1123">
                        <c:v>0.13175000000000001</c:v>
                      </c:pt>
                      <c:pt idx="1124">
                        <c:v>0.13175000000000001</c:v>
                      </c:pt>
                      <c:pt idx="1125">
                        <c:v>0.13175000000000001</c:v>
                      </c:pt>
                      <c:pt idx="1126">
                        <c:v>0.13175000000000001</c:v>
                      </c:pt>
                      <c:pt idx="1127">
                        <c:v>0.13175000000000001</c:v>
                      </c:pt>
                      <c:pt idx="1128">
                        <c:v>0.13175000000000001</c:v>
                      </c:pt>
                      <c:pt idx="1129">
                        <c:v>0.13175000000000001</c:v>
                      </c:pt>
                      <c:pt idx="1130">
                        <c:v>0.13175000000000001</c:v>
                      </c:pt>
                      <c:pt idx="1131">
                        <c:v>0.13175000000000001</c:v>
                      </c:pt>
                      <c:pt idx="1132">
                        <c:v>0.13175000000000001</c:v>
                      </c:pt>
                      <c:pt idx="1133">
                        <c:v>0.13175000000000001</c:v>
                      </c:pt>
                      <c:pt idx="1134">
                        <c:v>0.13175000000000001</c:v>
                      </c:pt>
                      <c:pt idx="1135">
                        <c:v>0.13175000000000001</c:v>
                      </c:pt>
                      <c:pt idx="1136">
                        <c:v>0.13175000000000001</c:v>
                      </c:pt>
                      <c:pt idx="1137">
                        <c:v>0.13175000000000001</c:v>
                      </c:pt>
                      <c:pt idx="1138">
                        <c:v>0.13175000000000001</c:v>
                      </c:pt>
                      <c:pt idx="1139">
                        <c:v>0.13175000000000001</c:v>
                      </c:pt>
                      <c:pt idx="1140">
                        <c:v>0.13175000000000001</c:v>
                      </c:pt>
                      <c:pt idx="1141">
                        <c:v>0.13175000000000001</c:v>
                      </c:pt>
                      <c:pt idx="1142">
                        <c:v>0.13175000000000001</c:v>
                      </c:pt>
                      <c:pt idx="1143">
                        <c:v>0.13175000000000001</c:v>
                      </c:pt>
                      <c:pt idx="1144">
                        <c:v>0.13175000000000001</c:v>
                      </c:pt>
                      <c:pt idx="1145">
                        <c:v>0.13175000000000001</c:v>
                      </c:pt>
                      <c:pt idx="1146">
                        <c:v>0.13175000000000001</c:v>
                      </c:pt>
                      <c:pt idx="1147">
                        <c:v>0.13175000000000001</c:v>
                      </c:pt>
                      <c:pt idx="1148">
                        <c:v>0.13175000000000001</c:v>
                      </c:pt>
                      <c:pt idx="1149">
                        <c:v>0.13900000000000001</c:v>
                      </c:pt>
                      <c:pt idx="1150">
                        <c:v>0.13900000000000001</c:v>
                      </c:pt>
                      <c:pt idx="1151">
                        <c:v>0.13900000000000001</c:v>
                      </c:pt>
                      <c:pt idx="1152">
                        <c:v>0.13900000000000001</c:v>
                      </c:pt>
                      <c:pt idx="1153">
                        <c:v>0.13462499999999999</c:v>
                      </c:pt>
                      <c:pt idx="1154">
                        <c:v>0.13462499999999999</c:v>
                      </c:pt>
                      <c:pt idx="1155">
                        <c:v>0.13462499999999999</c:v>
                      </c:pt>
                      <c:pt idx="1156">
                        <c:v>0.13462499999999999</c:v>
                      </c:pt>
                      <c:pt idx="1157">
                        <c:v>0.13462499999999999</c:v>
                      </c:pt>
                      <c:pt idx="1158">
                        <c:v>0.13462499999999999</c:v>
                      </c:pt>
                      <c:pt idx="1159">
                        <c:v>0.13462499999999999</c:v>
                      </c:pt>
                      <c:pt idx="1160">
                        <c:v>0.13462499999999999</c:v>
                      </c:pt>
                      <c:pt idx="1161">
                        <c:v>0.13462499999999999</c:v>
                      </c:pt>
                      <c:pt idx="1162">
                        <c:v>0.13462499999999999</c:v>
                      </c:pt>
                      <c:pt idx="1163">
                        <c:v>0.13462499999999999</c:v>
                      </c:pt>
                      <c:pt idx="1164">
                        <c:v>0.13462499999999999</c:v>
                      </c:pt>
                      <c:pt idx="1165">
                        <c:v>0.13462499999999999</c:v>
                      </c:pt>
                      <c:pt idx="1166">
                        <c:v>0.12958333333333333</c:v>
                      </c:pt>
                      <c:pt idx="1167">
                        <c:v>0.12958333333333333</c:v>
                      </c:pt>
                      <c:pt idx="1168">
                        <c:v>0.12958333333333333</c:v>
                      </c:pt>
                      <c:pt idx="1169">
                        <c:v>0.12958333333333333</c:v>
                      </c:pt>
                      <c:pt idx="1170">
                        <c:v>0.12958333333333333</c:v>
                      </c:pt>
                      <c:pt idx="1171">
                        <c:v>0.12958333333333333</c:v>
                      </c:pt>
                      <c:pt idx="1172">
                        <c:v>0.12958333333333333</c:v>
                      </c:pt>
                      <c:pt idx="1173">
                        <c:v>0.12958333333333333</c:v>
                      </c:pt>
                      <c:pt idx="1174">
                        <c:v>0.12958333333333333</c:v>
                      </c:pt>
                      <c:pt idx="1175">
                        <c:v>0.12958333333333333</c:v>
                      </c:pt>
                      <c:pt idx="1176">
                        <c:v>0.10741666666666666</c:v>
                      </c:pt>
                      <c:pt idx="1177">
                        <c:v>0.10741666666666666</c:v>
                      </c:pt>
                      <c:pt idx="1178">
                        <c:v>0.10741666666666666</c:v>
                      </c:pt>
                      <c:pt idx="1179">
                        <c:v>0.10741666666666666</c:v>
                      </c:pt>
                      <c:pt idx="1180">
                        <c:v>0.10741666666666666</c:v>
                      </c:pt>
                      <c:pt idx="1181">
                        <c:v>0.10741666666666666</c:v>
                      </c:pt>
                      <c:pt idx="1182">
                        <c:v>0.10741666666666666</c:v>
                      </c:pt>
                      <c:pt idx="1183">
                        <c:v>0.10741666666666666</c:v>
                      </c:pt>
                      <c:pt idx="1184">
                        <c:v>0.12225</c:v>
                      </c:pt>
                      <c:pt idx="1185">
                        <c:v>0.11654166666666667</c:v>
                      </c:pt>
                      <c:pt idx="1186">
                        <c:v>0.11654166666666667</c:v>
                      </c:pt>
                      <c:pt idx="1187">
                        <c:v>0.11654166666666667</c:v>
                      </c:pt>
                      <c:pt idx="1188">
                        <c:v>0.11654166666666667</c:v>
                      </c:pt>
                      <c:pt idx="1189">
                        <c:v>0.11654166666666667</c:v>
                      </c:pt>
                      <c:pt idx="1190">
                        <c:v>0.11654166666666667</c:v>
                      </c:pt>
                      <c:pt idx="1191">
                        <c:v>0.11654166666666667</c:v>
                      </c:pt>
                      <c:pt idx="1192">
                        <c:v>0.11654166666666667</c:v>
                      </c:pt>
                      <c:pt idx="1193">
                        <c:v>0.11654166666666667</c:v>
                      </c:pt>
                      <c:pt idx="1194">
                        <c:v>0.11654166666666667</c:v>
                      </c:pt>
                      <c:pt idx="1195">
                        <c:v>0.11654166666666667</c:v>
                      </c:pt>
                      <c:pt idx="1196">
                        <c:v>0.11654166666666667</c:v>
                      </c:pt>
                      <c:pt idx="1197">
                        <c:v>0.11654166666666667</c:v>
                      </c:pt>
                      <c:pt idx="1198">
                        <c:v>0.14158333333333334</c:v>
                      </c:pt>
                      <c:pt idx="1199">
                        <c:v>0.14158333333333334</c:v>
                      </c:pt>
                      <c:pt idx="1200">
                        <c:v>0.14158333333333334</c:v>
                      </c:pt>
                      <c:pt idx="1201">
                        <c:v>0.14158333333333334</c:v>
                      </c:pt>
                      <c:pt idx="1202">
                        <c:v>0.14158333333333334</c:v>
                      </c:pt>
                      <c:pt idx="1203">
                        <c:v>0.14158333333333334</c:v>
                      </c:pt>
                      <c:pt idx="1204">
                        <c:v>0.18312500000000001</c:v>
                      </c:pt>
                      <c:pt idx="1205">
                        <c:v>0.18312500000000001</c:v>
                      </c:pt>
                      <c:pt idx="1206">
                        <c:v>0.18312500000000001</c:v>
                      </c:pt>
                      <c:pt idx="1207">
                        <c:v>0.18312500000000001</c:v>
                      </c:pt>
                      <c:pt idx="1208">
                        <c:v>0.18312500000000001</c:v>
                      </c:pt>
                      <c:pt idx="1209">
                        <c:v>0.18312500000000001</c:v>
                      </c:pt>
                      <c:pt idx="1210">
                        <c:v>0.18312500000000001</c:v>
                      </c:pt>
                      <c:pt idx="1211">
                        <c:v>0.18312500000000001</c:v>
                      </c:pt>
                      <c:pt idx="1212">
                        <c:v>0.18312500000000001</c:v>
                      </c:pt>
                      <c:pt idx="1213">
                        <c:v>0.18312500000000001</c:v>
                      </c:pt>
                      <c:pt idx="1214">
                        <c:v>0.18312500000000001</c:v>
                      </c:pt>
                      <c:pt idx="1215">
                        <c:v>0.18312500000000001</c:v>
                      </c:pt>
                      <c:pt idx="1216">
                        <c:v>0.18312500000000001</c:v>
                      </c:pt>
                      <c:pt idx="1217">
                        <c:v>0.18312500000000001</c:v>
                      </c:pt>
                      <c:pt idx="1218">
                        <c:v>0.18312500000000001</c:v>
                      </c:pt>
                      <c:pt idx="1219">
                        <c:v>0.18312500000000001</c:v>
                      </c:pt>
                      <c:pt idx="1220">
                        <c:v>0.18312500000000001</c:v>
                      </c:pt>
                      <c:pt idx="1221">
                        <c:v>0.18312500000000001</c:v>
                      </c:pt>
                      <c:pt idx="1222">
                        <c:v>0.18312500000000001</c:v>
                      </c:pt>
                      <c:pt idx="1223">
                        <c:v>0.21512500000000001</c:v>
                      </c:pt>
                      <c:pt idx="1224">
                        <c:v>0.21512500000000001</c:v>
                      </c:pt>
                      <c:pt idx="1225">
                        <c:v>0.21512500000000001</c:v>
                      </c:pt>
                      <c:pt idx="1226">
                        <c:v>0.21512500000000001</c:v>
                      </c:pt>
                      <c:pt idx="1227">
                        <c:v>0.21512500000000001</c:v>
                      </c:pt>
                      <c:pt idx="1228">
                        <c:v>0.21512500000000001</c:v>
                      </c:pt>
                      <c:pt idx="1229">
                        <c:v>0.21512500000000001</c:v>
                      </c:pt>
                      <c:pt idx="1230">
                        <c:v>0.21512500000000001</c:v>
                      </c:pt>
                      <c:pt idx="1231">
                        <c:v>0.21512500000000001</c:v>
                      </c:pt>
                      <c:pt idx="1232">
                        <c:v>0.21512500000000001</c:v>
                      </c:pt>
                      <c:pt idx="1233">
                        <c:v>0.21512500000000001</c:v>
                      </c:pt>
                      <c:pt idx="1234">
                        <c:v>0.21512500000000001</c:v>
                      </c:pt>
                      <c:pt idx="1235">
                        <c:v>0.21512500000000001</c:v>
                      </c:pt>
                      <c:pt idx="1236">
                        <c:v>0.21512500000000001</c:v>
                      </c:pt>
                      <c:pt idx="1237">
                        <c:v>0.21512500000000001</c:v>
                      </c:pt>
                      <c:pt idx="1238">
                        <c:v>0.21512500000000001</c:v>
                      </c:pt>
                      <c:pt idx="1239">
                        <c:v>0.21512500000000001</c:v>
                      </c:pt>
                      <c:pt idx="1240">
                        <c:v>0.21512500000000001</c:v>
                      </c:pt>
                      <c:pt idx="1241">
                        <c:v>0.21512500000000001</c:v>
                      </c:pt>
                      <c:pt idx="1242">
                        <c:v>0.21512500000000001</c:v>
                      </c:pt>
                      <c:pt idx="1243">
                        <c:v>0.21512500000000001</c:v>
                      </c:pt>
                      <c:pt idx="1244">
                        <c:v>0.21512500000000001</c:v>
                      </c:pt>
                      <c:pt idx="1245">
                        <c:v>0.21512500000000001</c:v>
                      </c:pt>
                      <c:pt idx="1246">
                        <c:v>0.21512500000000001</c:v>
                      </c:pt>
                      <c:pt idx="1247">
                        <c:v>0.21512500000000001</c:v>
                      </c:pt>
                      <c:pt idx="1248">
                        <c:v>0.21512500000000001</c:v>
                      </c:pt>
                      <c:pt idx="1249">
                        <c:v>0.21512500000000001</c:v>
                      </c:pt>
                      <c:pt idx="1250">
                        <c:v>0.21512500000000001</c:v>
                      </c:pt>
                      <c:pt idx="1251">
                        <c:v>0.21512500000000001</c:v>
                      </c:pt>
                      <c:pt idx="1252">
                        <c:v>0.21512500000000001</c:v>
                      </c:pt>
                      <c:pt idx="1253">
                        <c:v>0.21512500000000001</c:v>
                      </c:pt>
                      <c:pt idx="1254">
                        <c:v>0.21512500000000001</c:v>
                      </c:pt>
                      <c:pt idx="1255">
                        <c:v>0.21512500000000001</c:v>
                      </c:pt>
                      <c:pt idx="1256">
                        <c:v>0.21512500000000001</c:v>
                      </c:pt>
                      <c:pt idx="1257">
                        <c:v>0.21512500000000001</c:v>
                      </c:pt>
                      <c:pt idx="1258">
                        <c:v>0.21512500000000001</c:v>
                      </c:pt>
                      <c:pt idx="1259">
                        <c:v>0.21512500000000001</c:v>
                      </c:pt>
                      <c:pt idx="1260">
                        <c:v>0.21512500000000001</c:v>
                      </c:pt>
                      <c:pt idx="1261">
                        <c:v>0.21512500000000001</c:v>
                      </c:pt>
                      <c:pt idx="1262">
                        <c:v>0.21512500000000001</c:v>
                      </c:pt>
                      <c:pt idx="1263">
                        <c:v>0.21512500000000001</c:v>
                      </c:pt>
                      <c:pt idx="1264">
                        <c:v>0.21512500000000001</c:v>
                      </c:pt>
                      <c:pt idx="1265">
                        <c:v>0.21512500000000001</c:v>
                      </c:pt>
                      <c:pt idx="1266">
                        <c:v>0.21512500000000001</c:v>
                      </c:pt>
                      <c:pt idx="1267">
                        <c:v>0.21512500000000001</c:v>
                      </c:pt>
                      <c:pt idx="1268">
                        <c:v>0.21512500000000001</c:v>
                      </c:pt>
                      <c:pt idx="1269">
                        <c:v>0.21512500000000001</c:v>
                      </c:pt>
                      <c:pt idx="1270">
                        <c:v>0.21512500000000001</c:v>
                      </c:pt>
                      <c:pt idx="1271">
                        <c:v>0.21512500000000001</c:v>
                      </c:pt>
                      <c:pt idx="1272">
                        <c:v>0.21512500000000001</c:v>
                      </c:pt>
                      <c:pt idx="1273">
                        <c:v>0.21512500000000001</c:v>
                      </c:pt>
                      <c:pt idx="1274">
                        <c:v>0.21512500000000001</c:v>
                      </c:pt>
                      <c:pt idx="1275">
                        <c:v>0.21512500000000001</c:v>
                      </c:pt>
                      <c:pt idx="1276">
                        <c:v>0.21512500000000001</c:v>
                      </c:pt>
                      <c:pt idx="1277">
                        <c:v>0.21512500000000001</c:v>
                      </c:pt>
                      <c:pt idx="1278">
                        <c:v>0.21512500000000001</c:v>
                      </c:pt>
                      <c:pt idx="1279">
                        <c:v>0.21512500000000001</c:v>
                      </c:pt>
                      <c:pt idx="1280">
                        <c:v>0.21512500000000001</c:v>
                      </c:pt>
                      <c:pt idx="1281">
                        <c:v>0.21512500000000001</c:v>
                      </c:pt>
                      <c:pt idx="1282">
                        <c:v>0.21512500000000001</c:v>
                      </c:pt>
                      <c:pt idx="1283">
                        <c:v>0.21512500000000001</c:v>
                      </c:pt>
                      <c:pt idx="1284">
                        <c:v>0.21512500000000001</c:v>
                      </c:pt>
                      <c:pt idx="1285">
                        <c:v>0.21512500000000001</c:v>
                      </c:pt>
                      <c:pt idx="1286">
                        <c:v>0.21512500000000001</c:v>
                      </c:pt>
                      <c:pt idx="1287">
                        <c:v>0.21512500000000001</c:v>
                      </c:pt>
                      <c:pt idx="1288">
                        <c:v>0.21512500000000001</c:v>
                      </c:pt>
                      <c:pt idx="1289">
                        <c:v>0.21512500000000001</c:v>
                      </c:pt>
                      <c:pt idx="1290">
                        <c:v>0.21512500000000001</c:v>
                      </c:pt>
                      <c:pt idx="1291">
                        <c:v>0.21512500000000001</c:v>
                      </c:pt>
                      <c:pt idx="1292">
                        <c:v>0.21512500000000001</c:v>
                      </c:pt>
                      <c:pt idx="1293">
                        <c:v>0.21512500000000001</c:v>
                      </c:pt>
                      <c:pt idx="1294">
                        <c:v>0.21512500000000001</c:v>
                      </c:pt>
                      <c:pt idx="1295">
                        <c:v>0.21512500000000001</c:v>
                      </c:pt>
                      <c:pt idx="1296">
                        <c:v>0.21512500000000001</c:v>
                      </c:pt>
                      <c:pt idx="1297">
                        <c:v>0.235875</c:v>
                      </c:pt>
                      <c:pt idx="1298">
                        <c:v>0.235875</c:v>
                      </c:pt>
                      <c:pt idx="1299">
                        <c:v>0.235875</c:v>
                      </c:pt>
                      <c:pt idx="1300">
                        <c:v>0.235875</c:v>
                      </c:pt>
                      <c:pt idx="1301">
                        <c:v>0.24745833333333334</c:v>
                      </c:pt>
                      <c:pt idx="1302">
                        <c:v>0.24745833333333334</c:v>
                      </c:pt>
                      <c:pt idx="1303">
                        <c:v>0.24745833333333334</c:v>
                      </c:pt>
                      <c:pt idx="1304">
                        <c:v>0.24745833333333334</c:v>
                      </c:pt>
                      <c:pt idx="1305">
                        <c:v>0.24745833333333334</c:v>
                      </c:pt>
                      <c:pt idx="1306">
                        <c:v>0.24745833333333334</c:v>
                      </c:pt>
                      <c:pt idx="1307">
                        <c:v>0.24745833333333334</c:v>
                      </c:pt>
                      <c:pt idx="1308">
                        <c:v>0.24991666666666668</c:v>
                      </c:pt>
                      <c:pt idx="1309">
                        <c:v>0.24991666666666668</c:v>
                      </c:pt>
                      <c:pt idx="1310">
                        <c:v>0.24991666666666668</c:v>
                      </c:pt>
                      <c:pt idx="1311">
                        <c:v>0.24991666666666668</c:v>
                      </c:pt>
                      <c:pt idx="1312">
                        <c:v>0.24991666666666668</c:v>
                      </c:pt>
                      <c:pt idx="1313">
                        <c:v>0.24991666666666668</c:v>
                      </c:pt>
                      <c:pt idx="1314">
                        <c:v>0.24991666666666668</c:v>
                      </c:pt>
                      <c:pt idx="1315">
                        <c:v>0.24991666666666668</c:v>
                      </c:pt>
                      <c:pt idx="1316">
                        <c:v>0.24991666666666668</c:v>
                      </c:pt>
                      <c:pt idx="1317">
                        <c:v>0.24991666666666668</c:v>
                      </c:pt>
                      <c:pt idx="1318">
                        <c:v>0.24991666666666668</c:v>
                      </c:pt>
                      <c:pt idx="1319">
                        <c:v>0.24991666666666668</c:v>
                      </c:pt>
                      <c:pt idx="1320">
                        <c:v>0.24991666666666668</c:v>
                      </c:pt>
                      <c:pt idx="1321">
                        <c:v>0.24991666666666668</c:v>
                      </c:pt>
                      <c:pt idx="1322">
                        <c:v>0.24991666666666668</c:v>
                      </c:pt>
                      <c:pt idx="1323">
                        <c:v>0.24991666666666668</c:v>
                      </c:pt>
                      <c:pt idx="1324">
                        <c:v>0.24991666666666668</c:v>
                      </c:pt>
                      <c:pt idx="1325">
                        <c:v>0.24991666666666668</c:v>
                      </c:pt>
                      <c:pt idx="1326">
                        <c:v>0.24991666666666668</c:v>
                      </c:pt>
                      <c:pt idx="1327">
                        <c:v>0.24991666666666668</c:v>
                      </c:pt>
                      <c:pt idx="1328">
                        <c:v>0.24991666666666668</c:v>
                      </c:pt>
                      <c:pt idx="1329">
                        <c:v>0.24991666666666668</c:v>
                      </c:pt>
                      <c:pt idx="1330">
                        <c:v>0.24991666666666668</c:v>
                      </c:pt>
                      <c:pt idx="1331">
                        <c:v>0.24991666666666668</c:v>
                      </c:pt>
                      <c:pt idx="1332">
                        <c:v>0.24991666666666668</c:v>
                      </c:pt>
                      <c:pt idx="1333">
                        <c:v>0.24991666666666668</c:v>
                      </c:pt>
                      <c:pt idx="1334">
                        <c:v>0.22708333333333333</c:v>
                      </c:pt>
                      <c:pt idx="1335">
                        <c:v>0.22708333333333333</c:v>
                      </c:pt>
                      <c:pt idx="1336">
                        <c:v>0.22708333333333333</c:v>
                      </c:pt>
                      <c:pt idx="1337">
                        <c:v>0.22708333333333333</c:v>
                      </c:pt>
                      <c:pt idx="1338">
                        <c:v>0.22708333333333333</c:v>
                      </c:pt>
                      <c:pt idx="1339">
                        <c:v>0.22708333333333333</c:v>
                      </c:pt>
                      <c:pt idx="1340">
                        <c:v>0.22708333333333333</c:v>
                      </c:pt>
                      <c:pt idx="1341">
                        <c:v>0.22708333333333333</c:v>
                      </c:pt>
                      <c:pt idx="1342">
                        <c:v>0.22708333333333333</c:v>
                      </c:pt>
                      <c:pt idx="1343">
                        <c:v>0.20974999999999999</c:v>
                      </c:pt>
                      <c:pt idx="1344">
                        <c:v>0.20974999999999999</c:v>
                      </c:pt>
                      <c:pt idx="1345">
                        <c:v>0.20974999999999999</c:v>
                      </c:pt>
                      <c:pt idx="1346">
                        <c:v>0.20974999999999999</c:v>
                      </c:pt>
                      <c:pt idx="1347">
                        <c:v>0.20974999999999999</c:v>
                      </c:pt>
                      <c:pt idx="1348">
                        <c:v>0.20974999999999999</c:v>
                      </c:pt>
                      <c:pt idx="1349">
                        <c:v>0.20974999999999999</c:v>
                      </c:pt>
                      <c:pt idx="1350">
                        <c:v>0.20974999999999999</c:v>
                      </c:pt>
                      <c:pt idx="1351">
                        <c:v>0.20974999999999999</c:v>
                      </c:pt>
                      <c:pt idx="1352">
                        <c:v>0.20608333333333334</c:v>
                      </c:pt>
                      <c:pt idx="1353">
                        <c:v>0.20608333333333334</c:v>
                      </c:pt>
                      <c:pt idx="1354">
                        <c:v>0.20608333333333334</c:v>
                      </c:pt>
                      <c:pt idx="1355">
                        <c:v>0.20608333333333334</c:v>
                      </c:pt>
                      <c:pt idx="1356">
                        <c:v>0.20608333333333334</c:v>
                      </c:pt>
                      <c:pt idx="1357">
                        <c:v>0.20608333333333334</c:v>
                      </c:pt>
                      <c:pt idx="1358">
                        <c:v>0.20608333333333334</c:v>
                      </c:pt>
                      <c:pt idx="1359">
                        <c:v>0.20608333333333334</c:v>
                      </c:pt>
                      <c:pt idx="1360">
                        <c:v>0.20608333333333334</c:v>
                      </c:pt>
                      <c:pt idx="1361">
                        <c:v>0.20608333333333334</c:v>
                      </c:pt>
                      <c:pt idx="1362">
                        <c:v>0.20608333333333334</c:v>
                      </c:pt>
                      <c:pt idx="1363">
                        <c:v>0.20608333333333334</c:v>
                      </c:pt>
                      <c:pt idx="1364">
                        <c:v>0.20608333333333334</c:v>
                      </c:pt>
                      <c:pt idx="1365">
                        <c:v>0.20608333333333334</c:v>
                      </c:pt>
                      <c:pt idx="1366">
                        <c:v>0.20608333333333334</c:v>
                      </c:pt>
                      <c:pt idx="1367">
                        <c:v>0.20608333333333334</c:v>
                      </c:pt>
                      <c:pt idx="1368">
                        <c:v>0.20608333333333334</c:v>
                      </c:pt>
                      <c:pt idx="1369">
                        <c:v>0.20608333333333334</c:v>
                      </c:pt>
                      <c:pt idx="1370">
                        <c:v>0.20608333333333334</c:v>
                      </c:pt>
                      <c:pt idx="1371">
                        <c:v>0.20608333333333334</c:v>
                      </c:pt>
                      <c:pt idx="1372">
                        <c:v>0.20608333333333334</c:v>
                      </c:pt>
                      <c:pt idx="1373">
                        <c:v>0.20608333333333334</c:v>
                      </c:pt>
                      <c:pt idx="1374">
                        <c:v>0.20608333333333334</c:v>
                      </c:pt>
                      <c:pt idx="1375">
                        <c:v>0.20608333333333334</c:v>
                      </c:pt>
                      <c:pt idx="1376">
                        <c:v>0.20608333333333334</c:v>
                      </c:pt>
                      <c:pt idx="1377">
                        <c:v>0.20608333333333334</c:v>
                      </c:pt>
                      <c:pt idx="1378">
                        <c:v>0.20608333333333334</c:v>
                      </c:pt>
                      <c:pt idx="1379">
                        <c:v>0.20608333333333334</c:v>
                      </c:pt>
                      <c:pt idx="1380">
                        <c:v>0.20608333333333334</c:v>
                      </c:pt>
                      <c:pt idx="1381">
                        <c:v>0.20608333333333334</c:v>
                      </c:pt>
                      <c:pt idx="1382">
                        <c:v>0.20608333333333334</c:v>
                      </c:pt>
                      <c:pt idx="1383">
                        <c:v>0.20608333333333334</c:v>
                      </c:pt>
                      <c:pt idx="1384">
                        <c:v>0.20608333333333334</c:v>
                      </c:pt>
                      <c:pt idx="1385">
                        <c:v>0.20608333333333334</c:v>
                      </c:pt>
                      <c:pt idx="1386">
                        <c:v>0.22608333333333333</c:v>
                      </c:pt>
                      <c:pt idx="1387">
                        <c:v>0.22608333333333333</c:v>
                      </c:pt>
                      <c:pt idx="1388">
                        <c:v>0.22608333333333333</c:v>
                      </c:pt>
                      <c:pt idx="1389">
                        <c:v>0.26679166666666665</c:v>
                      </c:pt>
                      <c:pt idx="1390">
                        <c:v>0.26679166666666665</c:v>
                      </c:pt>
                      <c:pt idx="1391">
                        <c:v>0.26679166666666665</c:v>
                      </c:pt>
                      <c:pt idx="1392">
                        <c:v>0.26679166666666665</c:v>
                      </c:pt>
                      <c:pt idx="1393">
                        <c:v>0.26679166666666665</c:v>
                      </c:pt>
                      <c:pt idx="1394">
                        <c:v>0.26679166666666665</c:v>
                      </c:pt>
                      <c:pt idx="1395">
                        <c:v>0.26679166666666665</c:v>
                      </c:pt>
                      <c:pt idx="1396">
                        <c:v>0.26679166666666665</c:v>
                      </c:pt>
                      <c:pt idx="1397">
                        <c:v>0.26679166666666665</c:v>
                      </c:pt>
                      <c:pt idx="1398">
                        <c:v>0.26679166666666665</c:v>
                      </c:pt>
                      <c:pt idx="1399">
                        <c:v>0.26679166666666665</c:v>
                      </c:pt>
                      <c:pt idx="1400">
                        <c:v>0.26679166666666665</c:v>
                      </c:pt>
                      <c:pt idx="1401">
                        <c:v>0.26679166666666665</c:v>
                      </c:pt>
                      <c:pt idx="1402">
                        <c:v>0.26679166666666665</c:v>
                      </c:pt>
                      <c:pt idx="1403">
                        <c:v>0.26679166666666665</c:v>
                      </c:pt>
                      <c:pt idx="1404">
                        <c:v>0.26679166666666665</c:v>
                      </c:pt>
                      <c:pt idx="1405">
                        <c:v>0.26679166666666665</c:v>
                      </c:pt>
                      <c:pt idx="1406">
                        <c:v>0.26679166666666665</c:v>
                      </c:pt>
                      <c:pt idx="1407">
                        <c:v>0.26679166666666665</c:v>
                      </c:pt>
                      <c:pt idx="1408">
                        <c:v>0.26679166666666665</c:v>
                      </c:pt>
                      <c:pt idx="1409">
                        <c:v>0.26679166666666665</c:v>
                      </c:pt>
                      <c:pt idx="1410">
                        <c:v>0.26679166666666665</c:v>
                      </c:pt>
                      <c:pt idx="1411">
                        <c:v>0.26679166666666665</c:v>
                      </c:pt>
                      <c:pt idx="1412">
                        <c:v>0.26679166666666665</c:v>
                      </c:pt>
                      <c:pt idx="1413">
                        <c:v>0.26679166666666665</c:v>
                      </c:pt>
                      <c:pt idx="1414">
                        <c:v>0.26679166666666665</c:v>
                      </c:pt>
                      <c:pt idx="1415">
                        <c:v>0.26679166666666665</c:v>
                      </c:pt>
                      <c:pt idx="1416">
                        <c:v>0.26679166666666665</c:v>
                      </c:pt>
                      <c:pt idx="1417">
                        <c:v>0.26679166666666665</c:v>
                      </c:pt>
                      <c:pt idx="1418">
                        <c:v>0.26679166666666665</c:v>
                      </c:pt>
                      <c:pt idx="1419">
                        <c:v>0.26679166666666665</c:v>
                      </c:pt>
                      <c:pt idx="1420">
                        <c:v>0.26679166666666665</c:v>
                      </c:pt>
                      <c:pt idx="1421">
                        <c:v>0.26679166666666665</c:v>
                      </c:pt>
                      <c:pt idx="1422">
                        <c:v>0.26679166666666665</c:v>
                      </c:pt>
                      <c:pt idx="1423">
                        <c:v>0.26679166666666665</c:v>
                      </c:pt>
                      <c:pt idx="1424">
                        <c:v>0.26679166666666665</c:v>
                      </c:pt>
                      <c:pt idx="1425">
                        <c:v>0.26679166666666665</c:v>
                      </c:pt>
                      <c:pt idx="1426">
                        <c:v>0.26679166666666665</c:v>
                      </c:pt>
                      <c:pt idx="1427">
                        <c:v>0.26679166666666665</c:v>
                      </c:pt>
                      <c:pt idx="1428">
                        <c:v>0.26679166666666665</c:v>
                      </c:pt>
                      <c:pt idx="1429">
                        <c:v>0.26679166666666665</c:v>
                      </c:pt>
                      <c:pt idx="1430">
                        <c:v>0.26679166666666665</c:v>
                      </c:pt>
                      <c:pt idx="1431">
                        <c:v>0.26679166666666665</c:v>
                      </c:pt>
                      <c:pt idx="1432">
                        <c:v>0.26679166666666665</c:v>
                      </c:pt>
                      <c:pt idx="1433">
                        <c:v>0.26679166666666665</c:v>
                      </c:pt>
                      <c:pt idx="1434">
                        <c:v>0.26679166666666665</c:v>
                      </c:pt>
                      <c:pt idx="1435">
                        <c:v>0.26679166666666665</c:v>
                      </c:pt>
                      <c:pt idx="1436">
                        <c:v>0.26679166666666665</c:v>
                      </c:pt>
                      <c:pt idx="1437">
                        <c:v>0.26679166666666665</c:v>
                      </c:pt>
                      <c:pt idx="1438">
                        <c:v>0.26679166666666665</c:v>
                      </c:pt>
                      <c:pt idx="1439">
                        <c:v>0.26679166666666665</c:v>
                      </c:pt>
                      <c:pt idx="1440">
                        <c:v>0.26679166666666665</c:v>
                      </c:pt>
                      <c:pt idx="1441">
                        <c:v>0.26679166666666665</c:v>
                      </c:pt>
                      <c:pt idx="1442">
                        <c:v>0.26679166666666665</c:v>
                      </c:pt>
                      <c:pt idx="1443">
                        <c:v>0.26679166666666665</c:v>
                      </c:pt>
                      <c:pt idx="1444">
                        <c:v>0.26679166666666665</c:v>
                      </c:pt>
                      <c:pt idx="1445">
                        <c:v>0.26679166666666665</c:v>
                      </c:pt>
                      <c:pt idx="1446">
                        <c:v>0.26679166666666665</c:v>
                      </c:pt>
                      <c:pt idx="1447">
                        <c:v>0.26679166666666665</c:v>
                      </c:pt>
                      <c:pt idx="1448">
                        <c:v>0.26679166666666665</c:v>
                      </c:pt>
                      <c:pt idx="1449">
                        <c:v>0.26679166666666665</c:v>
                      </c:pt>
                      <c:pt idx="1450">
                        <c:v>0.26679166666666665</c:v>
                      </c:pt>
                      <c:pt idx="1451">
                        <c:v>0.26679166666666665</c:v>
                      </c:pt>
                      <c:pt idx="1452">
                        <c:v>0.26679166666666665</c:v>
                      </c:pt>
                      <c:pt idx="1453">
                        <c:v>0.26679166666666665</c:v>
                      </c:pt>
                      <c:pt idx="1454">
                        <c:v>0.26679166666666665</c:v>
                      </c:pt>
                      <c:pt idx="1455">
                        <c:v>0.26679166666666665</c:v>
                      </c:pt>
                      <c:pt idx="1456">
                        <c:v>0.26679166666666665</c:v>
                      </c:pt>
                      <c:pt idx="1457">
                        <c:v>0.26679166666666665</c:v>
                      </c:pt>
                      <c:pt idx="1458">
                        <c:v>0.26679166666666665</c:v>
                      </c:pt>
                      <c:pt idx="1459">
                        <c:v>0.26679166666666665</c:v>
                      </c:pt>
                      <c:pt idx="1460">
                        <c:v>0.26679166666666665</c:v>
                      </c:pt>
                      <c:pt idx="1461">
                        <c:v>0.26679166666666665</c:v>
                      </c:pt>
                      <c:pt idx="1462">
                        <c:v>0.26679166666666665</c:v>
                      </c:pt>
                      <c:pt idx="1463">
                        <c:v>0.26679166666666665</c:v>
                      </c:pt>
                      <c:pt idx="1464">
                        <c:v>0.26679166666666665</c:v>
                      </c:pt>
                      <c:pt idx="1465">
                        <c:v>0.26679166666666665</c:v>
                      </c:pt>
                      <c:pt idx="1466">
                        <c:v>0.26679166666666665</c:v>
                      </c:pt>
                      <c:pt idx="1467">
                        <c:v>0.26679166666666665</c:v>
                      </c:pt>
                      <c:pt idx="1468">
                        <c:v>0.26679166666666665</c:v>
                      </c:pt>
                      <c:pt idx="1469">
                        <c:v>0.26679166666666665</c:v>
                      </c:pt>
                      <c:pt idx="1470">
                        <c:v>0.26679166666666665</c:v>
                      </c:pt>
                      <c:pt idx="1471">
                        <c:v>0.26679166666666665</c:v>
                      </c:pt>
                      <c:pt idx="1472">
                        <c:v>0.26679166666666665</c:v>
                      </c:pt>
                      <c:pt idx="1473">
                        <c:v>0.26679166666666665</c:v>
                      </c:pt>
                      <c:pt idx="1474">
                        <c:v>0.26679166666666665</c:v>
                      </c:pt>
                      <c:pt idx="1475">
                        <c:v>0.26679166666666665</c:v>
                      </c:pt>
                      <c:pt idx="1476">
                        <c:v>0.26679166666666665</c:v>
                      </c:pt>
                      <c:pt idx="1477">
                        <c:v>0.26679166666666665</c:v>
                      </c:pt>
                      <c:pt idx="1478">
                        <c:v>0.26679166666666665</c:v>
                      </c:pt>
                      <c:pt idx="1479">
                        <c:v>0.26679166666666665</c:v>
                      </c:pt>
                      <c:pt idx="1480">
                        <c:v>0.26679166666666665</c:v>
                      </c:pt>
                      <c:pt idx="1481">
                        <c:v>0.26679166666666665</c:v>
                      </c:pt>
                      <c:pt idx="1482">
                        <c:v>0.26679166666666665</c:v>
                      </c:pt>
                      <c:pt idx="1483">
                        <c:v>0.26679166666666665</c:v>
                      </c:pt>
                      <c:pt idx="1484">
                        <c:v>0.26679166666666665</c:v>
                      </c:pt>
                      <c:pt idx="1485">
                        <c:v>0.26679166666666665</c:v>
                      </c:pt>
                      <c:pt idx="1486">
                        <c:v>0.26679166666666665</c:v>
                      </c:pt>
                      <c:pt idx="1487">
                        <c:v>0.26679166666666665</c:v>
                      </c:pt>
                      <c:pt idx="1488">
                        <c:v>0.26679166666666665</c:v>
                      </c:pt>
                      <c:pt idx="1489">
                        <c:v>0.26679166666666665</c:v>
                      </c:pt>
                      <c:pt idx="1490">
                        <c:v>0.26679166666666665</c:v>
                      </c:pt>
                      <c:pt idx="1491">
                        <c:v>0.26679166666666665</c:v>
                      </c:pt>
                      <c:pt idx="1492">
                        <c:v>0.26679166666666665</c:v>
                      </c:pt>
                      <c:pt idx="1493">
                        <c:v>0.26679166666666665</c:v>
                      </c:pt>
                      <c:pt idx="1494">
                        <c:v>0.26679166666666665</c:v>
                      </c:pt>
                      <c:pt idx="1495">
                        <c:v>0.26679166666666665</c:v>
                      </c:pt>
                      <c:pt idx="1496">
                        <c:v>0.26679166666666665</c:v>
                      </c:pt>
                      <c:pt idx="1497">
                        <c:v>0.26679166666666665</c:v>
                      </c:pt>
                      <c:pt idx="1498">
                        <c:v>0.26679166666666665</c:v>
                      </c:pt>
                      <c:pt idx="1499">
                        <c:v>0.26679166666666665</c:v>
                      </c:pt>
                      <c:pt idx="1500">
                        <c:v>0.26679166666666665</c:v>
                      </c:pt>
                      <c:pt idx="1501">
                        <c:v>0.26679166666666665</c:v>
                      </c:pt>
                      <c:pt idx="1502">
                        <c:v>0.26679166666666665</c:v>
                      </c:pt>
                      <c:pt idx="1503">
                        <c:v>0.26679166666666665</c:v>
                      </c:pt>
                      <c:pt idx="1504">
                        <c:v>0.26679166666666665</c:v>
                      </c:pt>
                      <c:pt idx="1505">
                        <c:v>0.26679166666666665</c:v>
                      </c:pt>
                      <c:pt idx="1506">
                        <c:v>0.26679166666666665</c:v>
                      </c:pt>
                      <c:pt idx="1507">
                        <c:v>0.26679166666666665</c:v>
                      </c:pt>
                      <c:pt idx="1508">
                        <c:v>0.26679166666666665</c:v>
                      </c:pt>
                      <c:pt idx="1509">
                        <c:v>0.26679166666666665</c:v>
                      </c:pt>
                      <c:pt idx="1510">
                        <c:v>0.26679166666666665</c:v>
                      </c:pt>
                      <c:pt idx="1511">
                        <c:v>0.26679166666666665</c:v>
                      </c:pt>
                      <c:pt idx="1512">
                        <c:v>0.26679166666666665</c:v>
                      </c:pt>
                      <c:pt idx="1513">
                        <c:v>0.26679166666666665</c:v>
                      </c:pt>
                      <c:pt idx="1514">
                        <c:v>0.26679166666666665</c:v>
                      </c:pt>
                      <c:pt idx="1515">
                        <c:v>0.26679166666666665</c:v>
                      </c:pt>
                      <c:pt idx="1516">
                        <c:v>0.26679166666666665</c:v>
                      </c:pt>
                      <c:pt idx="1517">
                        <c:v>0.26679166666666665</c:v>
                      </c:pt>
                      <c:pt idx="1518">
                        <c:v>0.26679166666666665</c:v>
                      </c:pt>
                      <c:pt idx="1519">
                        <c:v>0.26679166666666665</c:v>
                      </c:pt>
                      <c:pt idx="1520">
                        <c:v>0.26679166666666665</c:v>
                      </c:pt>
                      <c:pt idx="1521">
                        <c:v>0.26679166666666665</c:v>
                      </c:pt>
                      <c:pt idx="1522">
                        <c:v>0.26679166666666665</c:v>
                      </c:pt>
                      <c:pt idx="1523">
                        <c:v>0.26679166666666665</c:v>
                      </c:pt>
                      <c:pt idx="1524">
                        <c:v>0.26679166666666665</c:v>
                      </c:pt>
                      <c:pt idx="1525">
                        <c:v>0.26679166666666665</c:v>
                      </c:pt>
                      <c:pt idx="1526">
                        <c:v>0.26679166666666665</c:v>
                      </c:pt>
                      <c:pt idx="1527">
                        <c:v>0.26679166666666665</c:v>
                      </c:pt>
                      <c:pt idx="1528">
                        <c:v>0.26679166666666665</c:v>
                      </c:pt>
                      <c:pt idx="1529">
                        <c:v>0.26679166666666665</c:v>
                      </c:pt>
                      <c:pt idx="1530">
                        <c:v>0.26679166666666665</c:v>
                      </c:pt>
                      <c:pt idx="1531">
                        <c:v>0.26679166666666665</c:v>
                      </c:pt>
                      <c:pt idx="1532">
                        <c:v>0.26679166666666665</c:v>
                      </c:pt>
                      <c:pt idx="1533">
                        <c:v>0.26679166666666665</c:v>
                      </c:pt>
                      <c:pt idx="1534">
                        <c:v>0.26679166666666665</c:v>
                      </c:pt>
                      <c:pt idx="1535">
                        <c:v>0.26679166666666665</c:v>
                      </c:pt>
                      <c:pt idx="1536">
                        <c:v>0.26679166666666665</c:v>
                      </c:pt>
                      <c:pt idx="1537">
                        <c:v>0.26679166666666665</c:v>
                      </c:pt>
                      <c:pt idx="1538">
                        <c:v>0.26679166666666665</c:v>
                      </c:pt>
                      <c:pt idx="1539">
                        <c:v>0.26679166666666665</c:v>
                      </c:pt>
                      <c:pt idx="1540">
                        <c:v>0.26679166666666665</c:v>
                      </c:pt>
                      <c:pt idx="1541">
                        <c:v>0.26679166666666665</c:v>
                      </c:pt>
                      <c:pt idx="1542">
                        <c:v>0.26679166666666665</c:v>
                      </c:pt>
                      <c:pt idx="1543">
                        <c:v>0.26679166666666665</c:v>
                      </c:pt>
                      <c:pt idx="1544">
                        <c:v>0.26679166666666665</c:v>
                      </c:pt>
                      <c:pt idx="1545">
                        <c:v>0.26679166666666665</c:v>
                      </c:pt>
                      <c:pt idx="1546">
                        <c:v>0.26679166666666665</c:v>
                      </c:pt>
                      <c:pt idx="1547">
                        <c:v>0.26679166666666665</c:v>
                      </c:pt>
                      <c:pt idx="1548">
                        <c:v>0.26679166666666665</c:v>
                      </c:pt>
                      <c:pt idx="1549">
                        <c:v>0.26679166666666665</c:v>
                      </c:pt>
                      <c:pt idx="1550">
                        <c:v>0.26679166666666665</c:v>
                      </c:pt>
                      <c:pt idx="1551">
                        <c:v>0.26679166666666665</c:v>
                      </c:pt>
                      <c:pt idx="1552">
                        <c:v>0.26679166666666665</c:v>
                      </c:pt>
                      <c:pt idx="1553">
                        <c:v>0.26679166666666665</c:v>
                      </c:pt>
                      <c:pt idx="1554">
                        <c:v>0.26679166666666665</c:v>
                      </c:pt>
                      <c:pt idx="1555">
                        <c:v>0.26679166666666665</c:v>
                      </c:pt>
                      <c:pt idx="1556">
                        <c:v>0.26679166666666665</c:v>
                      </c:pt>
                      <c:pt idx="1557">
                        <c:v>0.24720833333333334</c:v>
                      </c:pt>
                      <c:pt idx="1558">
                        <c:v>0.24720833333333334</c:v>
                      </c:pt>
                      <c:pt idx="1559">
                        <c:v>0.24720833333333334</c:v>
                      </c:pt>
                      <c:pt idx="1560">
                        <c:v>0.24720833333333334</c:v>
                      </c:pt>
                      <c:pt idx="1561">
                        <c:v>0.24720833333333334</c:v>
                      </c:pt>
                      <c:pt idx="1562">
                        <c:v>0.24720833333333334</c:v>
                      </c:pt>
                      <c:pt idx="1563">
                        <c:v>0.25508333333333333</c:v>
                      </c:pt>
                      <c:pt idx="1564">
                        <c:v>0.25508333333333333</c:v>
                      </c:pt>
                      <c:pt idx="1565">
                        <c:v>0.25508333333333333</c:v>
                      </c:pt>
                      <c:pt idx="1566">
                        <c:v>0.22116666666666668</c:v>
                      </c:pt>
                      <c:pt idx="1567">
                        <c:v>0.22116666666666668</c:v>
                      </c:pt>
                      <c:pt idx="1568">
                        <c:v>0.22116666666666668</c:v>
                      </c:pt>
                      <c:pt idx="1569">
                        <c:v>0.22116666666666668</c:v>
                      </c:pt>
                      <c:pt idx="1570">
                        <c:v>0.22116666666666668</c:v>
                      </c:pt>
                      <c:pt idx="1571">
                        <c:v>0.22116666666666668</c:v>
                      </c:pt>
                      <c:pt idx="1572">
                        <c:v>0.22116666666666668</c:v>
                      </c:pt>
                      <c:pt idx="1573">
                        <c:v>0.22116666666666668</c:v>
                      </c:pt>
                      <c:pt idx="1574">
                        <c:v>0.22116666666666668</c:v>
                      </c:pt>
                      <c:pt idx="1575">
                        <c:v>0.22116666666666668</c:v>
                      </c:pt>
                      <c:pt idx="1576">
                        <c:v>0.22116666666666668</c:v>
                      </c:pt>
                      <c:pt idx="1577">
                        <c:v>0.16537499999999999</c:v>
                      </c:pt>
                      <c:pt idx="1578">
                        <c:v>0.16537499999999999</c:v>
                      </c:pt>
                      <c:pt idx="1579">
                        <c:v>0.16537499999999999</c:v>
                      </c:pt>
                      <c:pt idx="1580">
                        <c:v>0.16537499999999999</c:v>
                      </c:pt>
                      <c:pt idx="1581">
                        <c:v>0.16537499999999999</c:v>
                      </c:pt>
                      <c:pt idx="1582">
                        <c:v>0.16537499999999999</c:v>
                      </c:pt>
                      <c:pt idx="1583">
                        <c:v>0.16537499999999999</c:v>
                      </c:pt>
                      <c:pt idx="1584">
                        <c:v>0.16537499999999999</c:v>
                      </c:pt>
                      <c:pt idx="1585">
                        <c:v>0.16537499999999999</c:v>
                      </c:pt>
                      <c:pt idx="1586">
                        <c:v>0.16537499999999999</c:v>
                      </c:pt>
                      <c:pt idx="1587">
                        <c:v>0.16537499999999999</c:v>
                      </c:pt>
                      <c:pt idx="1588">
                        <c:v>0.16537499999999999</c:v>
                      </c:pt>
                      <c:pt idx="1589">
                        <c:v>0.16537499999999999</c:v>
                      </c:pt>
                      <c:pt idx="1590">
                        <c:v>0.16537499999999999</c:v>
                      </c:pt>
                      <c:pt idx="1591">
                        <c:v>0.16262499999999999</c:v>
                      </c:pt>
                      <c:pt idx="1592">
                        <c:v>0.16262499999999999</c:v>
                      </c:pt>
                      <c:pt idx="1593">
                        <c:v>0.16262499999999999</c:v>
                      </c:pt>
                      <c:pt idx="1594">
                        <c:v>0.16262499999999999</c:v>
                      </c:pt>
                      <c:pt idx="1595">
                        <c:v>0.16262499999999999</c:v>
                      </c:pt>
                      <c:pt idx="1596">
                        <c:v>0.16262499999999999</c:v>
                      </c:pt>
                      <c:pt idx="1597">
                        <c:v>0.16262499999999999</c:v>
                      </c:pt>
                      <c:pt idx="1598">
                        <c:v>0.16262499999999999</c:v>
                      </c:pt>
                      <c:pt idx="1599">
                        <c:v>0.16262499999999999</c:v>
                      </c:pt>
                      <c:pt idx="1600">
                        <c:v>0.16262499999999999</c:v>
                      </c:pt>
                      <c:pt idx="1601">
                        <c:v>0.16262499999999999</c:v>
                      </c:pt>
                      <c:pt idx="1602">
                        <c:v>0.16262499999999999</c:v>
                      </c:pt>
                      <c:pt idx="1603">
                        <c:v>0.16262499999999999</c:v>
                      </c:pt>
                      <c:pt idx="1604">
                        <c:v>0.16262499999999999</c:v>
                      </c:pt>
                      <c:pt idx="1605">
                        <c:v>0.16262499999999999</c:v>
                      </c:pt>
                      <c:pt idx="1606">
                        <c:v>0.16262499999999999</c:v>
                      </c:pt>
                      <c:pt idx="1607">
                        <c:v>0.16262499999999999</c:v>
                      </c:pt>
                      <c:pt idx="1608">
                        <c:v>0.16262499999999999</c:v>
                      </c:pt>
                      <c:pt idx="1609">
                        <c:v>0.16262499999999999</c:v>
                      </c:pt>
                      <c:pt idx="1610">
                        <c:v>0.16262499999999999</c:v>
                      </c:pt>
                      <c:pt idx="1611">
                        <c:v>0.16262499999999999</c:v>
                      </c:pt>
                      <c:pt idx="1612">
                        <c:v>0.16262499999999999</c:v>
                      </c:pt>
                      <c:pt idx="1613">
                        <c:v>0.16262499999999999</c:v>
                      </c:pt>
                      <c:pt idx="1614">
                        <c:v>0.16262499999999999</c:v>
                      </c:pt>
                      <c:pt idx="1615">
                        <c:v>0.16262499999999999</c:v>
                      </c:pt>
                      <c:pt idx="1616">
                        <c:v>0.16262499999999999</c:v>
                      </c:pt>
                      <c:pt idx="1617">
                        <c:v>0.16262499999999999</c:v>
                      </c:pt>
                      <c:pt idx="1618">
                        <c:v>0.16262499999999999</c:v>
                      </c:pt>
                      <c:pt idx="1619">
                        <c:v>0.16262499999999999</c:v>
                      </c:pt>
                      <c:pt idx="1620">
                        <c:v>0.16262499999999999</c:v>
                      </c:pt>
                      <c:pt idx="1621">
                        <c:v>0.16262499999999999</c:v>
                      </c:pt>
                      <c:pt idx="1622">
                        <c:v>0.16262499999999999</c:v>
                      </c:pt>
                      <c:pt idx="1623">
                        <c:v>0.16262499999999999</c:v>
                      </c:pt>
                      <c:pt idx="1624">
                        <c:v>0.16262499999999999</c:v>
                      </c:pt>
                      <c:pt idx="1625">
                        <c:v>0.16262499999999999</c:v>
                      </c:pt>
                      <c:pt idx="1626">
                        <c:v>0.15570833333333334</c:v>
                      </c:pt>
                      <c:pt idx="1627">
                        <c:v>0.15570833333333334</c:v>
                      </c:pt>
                      <c:pt idx="1628">
                        <c:v>0.15570833333333334</c:v>
                      </c:pt>
                      <c:pt idx="1629">
                        <c:v>0.15570833333333334</c:v>
                      </c:pt>
                      <c:pt idx="1630">
                        <c:v>0.15570833333333334</c:v>
                      </c:pt>
                      <c:pt idx="1631">
                        <c:v>0.15570833333333334</c:v>
                      </c:pt>
                      <c:pt idx="1632">
                        <c:v>0.15570833333333334</c:v>
                      </c:pt>
                      <c:pt idx="1633">
                        <c:v>0.15570833333333334</c:v>
                      </c:pt>
                      <c:pt idx="1634">
                        <c:v>0.15570833333333334</c:v>
                      </c:pt>
                      <c:pt idx="1635">
                        <c:v>0.15570833333333334</c:v>
                      </c:pt>
                      <c:pt idx="1636">
                        <c:v>0.15570833333333334</c:v>
                      </c:pt>
                      <c:pt idx="1637">
                        <c:v>0.15570833333333334</c:v>
                      </c:pt>
                      <c:pt idx="1638">
                        <c:v>0.15570833333333334</c:v>
                      </c:pt>
                      <c:pt idx="1639">
                        <c:v>0.15570833333333334</c:v>
                      </c:pt>
                      <c:pt idx="1640">
                        <c:v>0.15570833333333334</c:v>
                      </c:pt>
                      <c:pt idx="1641">
                        <c:v>0.15570833333333334</c:v>
                      </c:pt>
                      <c:pt idx="1642">
                        <c:v>0.15570833333333334</c:v>
                      </c:pt>
                      <c:pt idx="1643">
                        <c:v>0.15570833333333334</c:v>
                      </c:pt>
                      <c:pt idx="1644">
                        <c:v>0.15570833333333334</c:v>
                      </c:pt>
                      <c:pt idx="1645">
                        <c:v>0.15570833333333334</c:v>
                      </c:pt>
                      <c:pt idx="1646">
                        <c:v>0.15570833333333334</c:v>
                      </c:pt>
                      <c:pt idx="1647">
                        <c:v>0.15570833333333334</c:v>
                      </c:pt>
                      <c:pt idx="1648">
                        <c:v>0.15570833333333334</c:v>
                      </c:pt>
                      <c:pt idx="1649">
                        <c:v>0.15570833333333334</c:v>
                      </c:pt>
                      <c:pt idx="1650">
                        <c:v>0.15570833333333334</c:v>
                      </c:pt>
                      <c:pt idx="1651">
                        <c:v>0.15570833333333334</c:v>
                      </c:pt>
                      <c:pt idx="1652">
                        <c:v>0.15570833333333334</c:v>
                      </c:pt>
                      <c:pt idx="1653">
                        <c:v>0.15570833333333334</c:v>
                      </c:pt>
                      <c:pt idx="1654">
                        <c:v>0.15570833333333334</c:v>
                      </c:pt>
                      <c:pt idx="1655">
                        <c:v>0.11595833333333333</c:v>
                      </c:pt>
                      <c:pt idx="1656">
                        <c:v>0.11595833333333333</c:v>
                      </c:pt>
                      <c:pt idx="1657">
                        <c:v>0.11595833333333333</c:v>
                      </c:pt>
                      <c:pt idx="1658">
                        <c:v>0.11595833333333333</c:v>
                      </c:pt>
                      <c:pt idx="1659">
                        <c:v>0.11595833333333333</c:v>
                      </c:pt>
                      <c:pt idx="1660">
                        <c:v>0.11595833333333333</c:v>
                      </c:pt>
                      <c:pt idx="1661">
                        <c:v>0.11595833333333333</c:v>
                      </c:pt>
                      <c:pt idx="1662">
                        <c:v>0.11595833333333333</c:v>
                      </c:pt>
                      <c:pt idx="1663">
                        <c:v>0.11595833333333333</c:v>
                      </c:pt>
                      <c:pt idx="1664">
                        <c:v>0.11595833333333333</c:v>
                      </c:pt>
                      <c:pt idx="1665">
                        <c:v>0.11595833333333333</c:v>
                      </c:pt>
                      <c:pt idx="1666">
                        <c:v>0.11595833333333333</c:v>
                      </c:pt>
                      <c:pt idx="1667">
                        <c:v>0.11595833333333333</c:v>
                      </c:pt>
                      <c:pt idx="1668">
                        <c:v>0.11595833333333333</c:v>
                      </c:pt>
                      <c:pt idx="1669">
                        <c:v>0.11595833333333333</c:v>
                      </c:pt>
                      <c:pt idx="1670">
                        <c:v>0.11595833333333333</c:v>
                      </c:pt>
                      <c:pt idx="1671">
                        <c:v>0.11595833333333333</c:v>
                      </c:pt>
                      <c:pt idx="1672">
                        <c:v>0.11595833333333333</c:v>
                      </c:pt>
                      <c:pt idx="1673">
                        <c:v>0.11595833333333333</c:v>
                      </c:pt>
                      <c:pt idx="1674">
                        <c:v>0.11595833333333333</c:v>
                      </c:pt>
                      <c:pt idx="1675">
                        <c:v>0.11595833333333333</c:v>
                      </c:pt>
                      <c:pt idx="1676">
                        <c:v>0.11595833333333333</c:v>
                      </c:pt>
                      <c:pt idx="1677">
                        <c:v>0.11595833333333333</c:v>
                      </c:pt>
                      <c:pt idx="1678">
                        <c:v>0.11595833333333333</c:v>
                      </c:pt>
                      <c:pt idx="1679">
                        <c:v>0.11595833333333333</c:v>
                      </c:pt>
                      <c:pt idx="1680">
                        <c:v>0.11595833333333333</c:v>
                      </c:pt>
                      <c:pt idx="1681">
                        <c:v>0.11595833333333333</c:v>
                      </c:pt>
                      <c:pt idx="1682">
                        <c:v>0.11595833333333333</c:v>
                      </c:pt>
                      <c:pt idx="1683">
                        <c:v>0.11595833333333333</c:v>
                      </c:pt>
                      <c:pt idx="1684">
                        <c:v>0.11595833333333333</c:v>
                      </c:pt>
                      <c:pt idx="1685">
                        <c:v>0.11595833333333333</c:v>
                      </c:pt>
                      <c:pt idx="1686">
                        <c:v>0.11595833333333333</c:v>
                      </c:pt>
                      <c:pt idx="1687">
                        <c:v>0.11595833333333333</c:v>
                      </c:pt>
                      <c:pt idx="1688">
                        <c:v>0.11595833333333333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49FF-4CFC-85E9-8FD30836D332}"/>
                  </c:ext>
                </c:extLst>
              </c15:ser>
            </c15:filteredScatterSeries>
          </c:ext>
        </c:extLst>
      </c:scatterChart>
      <c:valAx>
        <c:axId val="617590160"/>
        <c:scaling>
          <c:orientation val="minMax"/>
          <c:max val="17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99760"/>
        <c:crosses val="autoZero"/>
        <c:crossBetween val="midCat"/>
      </c:valAx>
      <c:valAx>
        <c:axId val="61759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90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93FA-7FC1-4B8D-993B-FA6EA2E9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056A-1480-4699-9175-8F936B9FF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8CED-CC77-4DEB-9939-99184C1E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AA6C-2F0E-4319-A538-0E16532A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BA20-1289-471C-95D3-F262E3CC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0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A3D0-5EEA-477F-8646-74E8D899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2D25-5029-4FA0-8B8B-90F096BE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FB48-7A34-4763-B5A4-8F0CC939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4D4C-10AF-4475-8D2F-69E4057D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91BB-ED8B-421F-9877-0268153D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008CB-DD30-4AA0-BE9D-735C5EAF0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19DFF-6A64-4787-9CC8-180C6D1F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13DE-0B26-4A73-A6FD-3F9ECF87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14600-9691-4452-BE7B-1B837A36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E9FC-18F7-4AF4-9FF9-64BF219D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CD56-D2D0-4E82-BCBC-CD4A179F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A695-8D01-4706-BE63-151E232B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226B-9C0F-4B9E-A922-F0B7B83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6D879-5F19-423A-8ACD-B9A933DB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B28E-8EC8-4855-9D5A-AA5CB78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46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7C81-2859-45AC-91DE-B1BA1355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EC158-6442-4AF6-A932-742ACA49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A279-B539-488E-96EF-3E1B69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3322-E9C3-4D39-9B95-5F400E3D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53BD-A774-40B1-BAF8-018B2091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13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67E1-D16D-4BA7-AA01-A1BDC560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1B9E-571E-4358-862B-30F0857F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B2938-3E9B-409A-8FD8-AA82806FC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8434E-C388-4F5D-A8E1-393362C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001F-DE3E-4D33-93E9-693057D9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FBDC4-EF4E-4E71-B971-A21BF005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2826-9C56-41B5-A21F-9641A18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26A4-C247-4153-B346-EF383D65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CB5B-B74C-472C-A1B4-5B5D9D918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6F63-2FEE-4B1E-8A4F-CC7B9E068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40CF8-4C37-4F1D-BA40-0F328E19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6794D-5B4A-47DA-A2E2-3410ADE3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98DA8-8ECA-4803-B03A-A2E9D800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6943D-D9E2-40DD-999D-5EED0CB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2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6201-8333-4635-8D48-A7551975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384F5-0A57-423B-B418-D298F712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95094-9E72-4306-AD30-A965D70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EC31-1D3B-49BF-90D5-E3D346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40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C0BDF-9BA9-48DF-B00E-D79ADC8F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E1F7A-E355-4E71-AD79-FE4CC794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C6AA3-91CF-46BA-8390-4EC8080B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4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774-BEE1-4987-9274-E1C8358D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BC4C-7EBD-47D3-807E-6CC09B0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84127-8A7D-47B5-86C9-1C7A7CC6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7518-1EAD-4B60-AD7F-5AC336E3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0962-EC59-4915-8FCD-8C19BF3A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435E1-5D51-405B-925F-0B4145A5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4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0F2-2F4A-4CAF-93B4-93B8E55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AB780-B5A0-416D-A9E4-B60762BF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27890-9878-4F45-80B4-655601CF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CE7B5-ECB4-4D48-8735-350A10F6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634D5-167C-47E0-B78C-B1FB10A1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B869-17B3-4BC4-839C-68052709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2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CA8C5-73C6-4269-93DA-5D639B95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3F55A-1DDA-4F17-ABEB-E4052CA5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FE97-DC3C-4A35-AFC2-42E052EB7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7908-46F9-4D39-A8E7-9D2AB9DCC277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450F-448A-4D91-8375-3270C8DCA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A49A-2112-49AC-A39D-79C18CCE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C2E7B-2E20-4278-8E36-92DE9A27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26080F-651F-4110-9464-EBDD988FCF19}"/>
              </a:ext>
            </a:extLst>
          </p:cNvPr>
          <p:cNvSpPr/>
          <p:nvPr/>
        </p:nvSpPr>
        <p:spPr>
          <a:xfrm>
            <a:off x="343949" y="159392"/>
            <a:ext cx="10674838" cy="637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Mean Reversion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3DB07-EFF9-41A1-BFD7-656B13A8BB9B}"/>
              </a:ext>
            </a:extLst>
          </p:cNvPr>
          <p:cNvSpPr/>
          <p:nvPr/>
        </p:nvSpPr>
        <p:spPr>
          <a:xfrm>
            <a:off x="343949" y="1131728"/>
            <a:ext cx="4686119" cy="91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Observation: </a:t>
            </a:r>
            <a:r>
              <a:rPr lang="en-GB" dirty="0"/>
              <a:t>Spreads of metals cointegrated at different confidence levels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64074-72B3-4061-B900-B2E2D281C91B}"/>
              </a:ext>
            </a:extLst>
          </p:cNvPr>
          <p:cNvSpPr/>
          <p:nvPr/>
        </p:nvSpPr>
        <p:spPr>
          <a:xfrm>
            <a:off x="6332668" y="1131728"/>
            <a:ext cx="4686119" cy="91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Normalize spreads and aggregate against all combinations, weighting for cointegration levels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54A38D-7100-4974-A7F7-3D919173953F}"/>
              </a:ext>
            </a:extLst>
          </p:cNvPr>
          <p:cNvSpPr/>
          <p:nvPr/>
        </p:nvSpPr>
        <p:spPr>
          <a:xfrm>
            <a:off x="5293924" y="1399826"/>
            <a:ext cx="829263" cy="3439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EA0C2-0734-4587-8B9A-806A492C86B0}"/>
              </a:ext>
            </a:extLst>
          </p:cNvPr>
          <p:cNvSpPr/>
          <p:nvPr/>
        </p:nvSpPr>
        <p:spPr>
          <a:xfrm>
            <a:off x="6332668" y="3034543"/>
            <a:ext cx="4686119" cy="91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Obtained four stationary timeseries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DD071-46F9-4F3D-8955-97B8340882A3}"/>
              </a:ext>
            </a:extLst>
          </p:cNvPr>
          <p:cNvSpPr/>
          <p:nvPr/>
        </p:nvSpPr>
        <p:spPr>
          <a:xfrm>
            <a:off x="343949" y="2492230"/>
            <a:ext cx="4686119" cy="109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 Mean Reversion with EMA Crossovers and thresholds.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30476-4C51-479E-9E49-5E4893958DD0}"/>
              </a:ext>
            </a:extLst>
          </p:cNvPr>
          <p:cNvSpPr/>
          <p:nvPr/>
        </p:nvSpPr>
        <p:spPr>
          <a:xfrm>
            <a:off x="343949" y="3429000"/>
            <a:ext cx="4686119" cy="1092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Optimization of EMA and threshold choice – minimize T-Cost and maximize </a:t>
            </a:r>
            <a:r>
              <a:rPr lang="en-GB" b="1" dirty="0" err="1"/>
              <a:t>PnL</a:t>
            </a:r>
            <a:r>
              <a:rPr lang="en-GB" b="1" dirty="0"/>
              <a:t> per trade 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0B24A8-013B-4E23-8342-0392CE9D81CE}"/>
              </a:ext>
            </a:extLst>
          </p:cNvPr>
          <p:cNvSpPr/>
          <p:nvPr/>
        </p:nvSpPr>
        <p:spPr>
          <a:xfrm rot="5400000">
            <a:off x="8416264" y="2334208"/>
            <a:ext cx="649799" cy="3207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2ADBF8-A690-405F-A2E2-224F85C07C79}"/>
              </a:ext>
            </a:extLst>
          </p:cNvPr>
          <p:cNvSpPr/>
          <p:nvPr/>
        </p:nvSpPr>
        <p:spPr>
          <a:xfrm>
            <a:off x="3488800" y="5458174"/>
            <a:ext cx="4686119" cy="93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Aggregation of positions + apply weighting of cointegration levels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E7CFB95-432E-483A-87CF-895C12C62A90}"/>
              </a:ext>
            </a:extLst>
          </p:cNvPr>
          <p:cNvSpPr/>
          <p:nvPr/>
        </p:nvSpPr>
        <p:spPr>
          <a:xfrm rot="2513733">
            <a:off x="4550611" y="4769309"/>
            <a:ext cx="829263" cy="3439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7072F4-39E0-408B-870A-B27719C6B903}"/>
              </a:ext>
            </a:extLst>
          </p:cNvPr>
          <p:cNvSpPr/>
          <p:nvPr/>
        </p:nvSpPr>
        <p:spPr>
          <a:xfrm rot="5400000">
            <a:off x="8294141" y="2980663"/>
            <a:ext cx="6593746" cy="9512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Comprehensive </a:t>
            </a:r>
            <a:r>
              <a:rPr lang="en-GB" sz="3200" b="1" dirty="0" err="1"/>
              <a:t>Backtesting</a:t>
            </a:r>
            <a:r>
              <a:rPr lang="en-GB" sz="3200" b="1" dirty="0"/>
              <a:t> Tool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67966D-EA5C-43A9-A3EE-E0E20949670C}"/>
              </a:ext>
            </a:extLst>
          </p:cNvPr>
          <p:cNvSpPr/>
          <p:nvPr/>
        </p:nvSpPr>
        <p:spPr>
          <a:xfrm rot="10800000">
            <a:off x="5266736" y="3291412"/>
            <a:ext cx="829263" cy="3439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06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40A44-EEF4-4CCE-A777-D217A3A7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7" y="246612"/>
            <a:ext cx="11790686" cy="63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62FEE-EBE5-4864-B95F-951FA00B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5" y="88102"/>
            <a:ext cx="11924810" cy="6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908C08-D35B-436E-9F7F-2215D0E57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992289"/>
              </p:ext>
            </p:extLst>
          </p:nvPr>
        </p:nvGraphicFramePr>
        <p:xfrm>
          <a:off x="223935" y="242888"/>
          <a:ext cx="11747241" cy="637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928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4EB78F-A8FA-415E-878D-D70EB783A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115444"/>
              </p:ext>
            </p:extLst>
          </p:nvPr>
        </p:nvGraphicFramePr>
        <p:xfrm>
          <a:off x="214604" y="139959"/>
          <a:ext cx="11803225" cy="648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96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4EB78F-A8FA-415E-878D-D70EB783A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094201"/>
              </p:ext>
            </p:extLst>
          </p:nvPr>
        </p:nvGraphicFramePr>
        <p:xfrm>
          <a:off x="98385" y="100668"/>
          <a:ext cx="11995230" cy="5471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C526A9-0E95-4FB8-872F-475B136E0D93}"/>
              </a:ext>
            </a:extLst>
          </p:cNvPr>
          <p:cNvSpPr txBox="1"/>
          <p:nvPr/>
        </p:nvSpPr>
        <p:spPr>
          <a:xfrm>
            <a:off x="192947" y="5704514"/>
            <a:ext cx="1171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Next steps: Importantly, we want to combine the signals for the two strategies, so that we have fewer trades, reducing T-Cost and increasing average </a:t>
            </a:r>
            <a:r>
              <a:rPr lang="en-GB" b="1" dirty="0" err="1"/>
              <a:t>PnL</a:t>
            </a:r>
            <a:r>
              <a:rPr lang="en-GB" b="1" dirty="0"/>
              <a:t> per trade.</a:t>
            </a:r>
          </a:p>
        </p:txBody>
      </p:sp>
    </p:spTree>
    <p:extLst>
      <p:ext uri="{BB962C8B-B14F-4D97-AF65-F5344CB8AC3E}">
        <p14:creationId xmlns:p14="http://schemas.microsoft.com/office/powerpoint/2010/main" val="26359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6640958-FED2-4C67-809C-B9F732ABDBB3}"/>
              </a:ext>
            </a:extLst>
          </p:cNvPr>
          <p:cNvSpPr/>
          <p:nvPr/>
        </p:nvSpPr>
        <p:spPr>
          <a:xfrm>
            <a:off x="218114" y="159391"/>
            <a:ext cx="10674838" cy="637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/>
              <a:t>Sentiment Analysis – Natural Language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7072F4-39E0-408B-870A-B27719C6B903}"/>
              </a:ext>
            </a:extLst>
          </p:cNvPr>
          <p:cNvSpPr/>
          <p:nvPr/>
        </p:nvSpPr>
        <p:spPr>
          <a:xfrm rot="5400000">
            <a:off x="8331915" y="3018437"/>
            <a:ext cx="6593746" cy="8756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Comprehensive </a:t>
            </a:r>
            <a:r>
              <a:rPr lang="en-GB" sz="2800" b="1" dirty="0" err="1"/>
              <a:t>Backtesting</a:t>
            </a:r>
            <a:r>
              <a:rPr lang="en-GB" sz="2800" b="1" dirty="0"/>
              <a:t> Tool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43AC5-50DE-43ED-956E-11ADCDB754C6}"/>
              </a:ext>
            </a:extLst>
          </p:cNvPr>
          <p:cNvSpPr/>
          <p:nvPr/>
        </p:nvSpPr>
        <p:spPr>
          <a:xfrm>
            <a:off x="218114" y="1236671"/>
            <a:ext cx="4686119" cy="180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Idea</a:t>
            </a:r>
            <a:r>
              <a:rPr lang="en-GB" dirty="0"/>
              <a:t>: Obtain daily sentiment of Commodities market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4674C-3C90-4EBA-8F48-E6EA998354AC}"/>
              </a:ext>
            </a:extLst>
          </p:cNvPr>
          <p:cNvSpPr/>
          <p:nvPr/>
        </p:nvSpPr>
        <p:spPr>
          <a:xfrm>
            <a:off x="6340880" y="1236672"/>
            <a:ext cx="4442118" cy="180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Used NLP &amp; Web Scraping to match keywords with Company description - get confidence level of its relation to Commodities 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B0C49C6-F608-4CBD-89F5-133CBD715044}"/>
              </a:ext>
            </a:extLst>
          </p:cNvPr>
          <p:cNvSpPr/>
          <p:nvPr/>
        </p:nvSpPr>
        <p:spPr>
          <a:xfrm>
            <a:off x="5202241" y="1964768"/>
            <a:ext cx="829263" cy="3439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ACF32D4-E645-4B06-ADB9-6D3CF4A0855B}"/>
              </a:ext>
            </a:extLst>
          </p:cNvPr>
          <p:cNvSpPr/>
          <p:nvPr/>
        </p:nvSpPr>
        <p:spPr>
          <a:xfrm rot="5400000">
            <a:off x="8206897" y="3554837"/>
            <a:ext cx="829263" cy="3439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23890-9AE4-4B06-86F8-0204113DBD9E}"/>
              </a:ext>
            </a:extLst>
          </p:cNvPr>
          <p:cNvSpPr/>
          <p:nvPr/>
        </p:nvSpPr>
        <p:spPr>
          <a:xfrm>
            <a:off x="6400470" y="4568500"/>
            <a:ext cx="4442118" cy="180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simple trading strategy based on sentiment data obtained by NLP, weighted by root number of keyword matches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643281-C8F7-4BE7-9C07-97F3896CD4EA}"/>
              </a:ext>
            </a:extLst>
          </p:cNvPr>
          <p:cNvSpPr/>
          <p:nvPr/>
        </p:nvSpPr>
        <p:spPr>
          <a:xfrm rot="10800000">
            <a:off x="5016616" y="5089495"/>
            <a:ext cx="1014887" cy="7581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E08B3-E1AC-4D9D-8588-259A395D0AA1}"/>
              </a:ext>
            </a:extLst>
          </p:cNvPr>
          <p:cNvSpPr/>
          <p:nvPr/>
        </p:nvSpPr>
        <p:spPr>
          <a:xfrm>
            <a:off x="218113" y="4568499"/>
            <a:ext cx="4686119" cy="1800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/>
              <a:t>Combine daily signals with Mean Reversion Model, producing </a:t>
            </a:r>
            <a:r>
              <a:rPr lang="en-GB" sz="2200" b="1" dirty="0">
                <a:solidFill>
                  <a:srgbClr val="FFC000"/>
                </a:solidFill>
              </a:rPr>
              <a:t>more informed signals </a:t>
            </a:r>
            <a:r>
              <a:rPr lang="en-GB" sz="2200" b="1" dirty="0">
                <a:solidFill>
                  <a:schemeClr val="bg1"/>
                </a:solidFill>
              </a:rPr>
              <a:t>and</a:t>
            </a:r>
            <a:r>
              <a:rPr lang="en-GB" sz="2200" b="1" dirty="0">
                <a:solidFill>
                  <a:srgbClr val="FFC000"/>
                </a:solidFill>
              </a:rPr>
              <a:t> reducing number of overall trades, reducing risk</a:t>
            </a:r>
            <a:endParaRPr lang="en-GB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1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7B404-08A6-45E3-9968-6BD0E6B4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" y="83891"/>
            <a:ext cx="11914861" cy="65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3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FB9A6B-40E3-43BB-B078-6ACDFD6AB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520186"/>
              </p:ext>
            </p:extLst>
          </p:nvPr>
        </p:nvGraphicFramePr>
        <p:xfrm>
          <a:off x="285226" y="545284"/>
          <a:ext cx="11498396" cy="599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903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FB9A6B-40E3-43BB-B078-6ACDFD6AB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338234"/>
              </p:ext>
            </p:extLst>
          </p:nvPr>
        </p:nvGraphicFramePr>
        <p:xfrm>
          <a:off x="186612" y="167951"/>
          <a:ext cx="11793894" cy="6316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603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EC815-4417-4D63-9F49-B52F8C92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4" y="149067"/>
            <a:ext cx="11955292" cy="65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9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4E578A-1EAD-4CE8-A674-54F666C4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8" y="193964"/>
            <a:ext cx="11647531" cy="63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FB9A6B-40E3-43BB-B078-6ACDFD6AB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207726"/>
              </p:ext>
            </p:extLst>
          </p:nvPr>
        </p:nvGraphicFramePr>
        <p:xfrm>
          <a:off x="369116" y="209725"/>
          <a:ext cx="11424778" cy="6256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879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DC159D-4D96-48B0-8427-18C9FB18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3" y="234419"/>
            <a:ext cx="11741914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209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Wu</dc:creator>
  <cp:lastModifiedBy>Leon Wu</cp:lastModifiedBy>
  <cp:revision>32</cp:revision>
  <dcterms:created xsi:type="dcterms:W3CDTF">2018-10-20T19:57:12Z</dcterms:created>
  <dcterms:modified xsi:type="dcterms:W3CDTF">2018-10-21T09:59:31Z</dcterms:modified>
</cp:coreProperties>
</file>