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50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944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3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686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937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25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1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1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15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24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7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8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2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6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4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9F36-A746-4BD7-9DC6-76FCAEAF8574}" type="datetimeFigureOut">
              <a:rPr lang="en-GB" smtClean="0"/>
              <a:t>20/10/2019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555922-2835-415B-A771-651B7EA408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40E4-8B68-4403-9D6F-66FF3D665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Algothon – Team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224CA-6B33-4C72-A9E2-79DF38D4F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GB" sz="1800"/>
              <a:t>Supply Chain Analysis</a:t>
            </a:r>
          </a:p>
        </p:txBody>
      </p:sp>
    </p:spTree>
    <p:extLst>
      <p:ext uri="{BB962C8B-B14F-4D97-AF65-F5344CB8AC3E}">
        <p14:creationId xmlns:p14="http://schemas.microsoft.com/office/powerpoint/2010/main" val="3089639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4B28-5A88-4169-862E-E308B969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000000"/>
                </a:solidFill>
              </a:rPr>
              <a:t>Supply Chain effects.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09F57-D0E4-4048-9173-020E78BE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/>
          </a:bodyPr>
          <a:lstStyle/>
          <a:p>
            <a:r>
              <a:rPr lang="en-GB" sz="1400">
                <a:solidFill>
                  <a:srgbClr val="000000"/>
                </a:solidFill>
              </a:rPr>
              <a:t>Datasets – China Supply Chain, China stocks.</a:t>
            </a:r>
          </a:p>
          <a:p>
            <a:r>
              <a:rPr lang="en-GB" sz="1400">
                <a:solidFill>
                  <a:srgbClr val="000000"/>
                </a:solidFill>
              </a:rPr>
              <a:t>Idea:</a:t>
            </a:r>
          </a:p>
          <a:p>
            <a:pPr lvl="1"/>
            <a:r>
              <a:rPr lang="en-GB" sz="1400">
                <a:solidFill>
                  <a:srgbClr val="000000"/>
                </a:solidFill>
              </a:rPr>
              <a:t>Choose a company which has publicly listed stocks – parent company</a:t>
            </a:r>
          </a:p>
          <a:p>
            <a:pPr lvl="1"/>
            <a:r>
              <a:rPr lang="en-GB" sz="1400">
                <a:solidFill>
                  <a:srgbClr val="000000"/>
                </a:solidFill>
              </a:rPr>
              <a:t>Use the supply chain network to find out the companies which this depends on – children companies.</a:t>
            </a:r>
          </a:p>
          <a:p>
            <a:pPr lvl="1"/>
            <a:r>
              <a:rPr lang="en-GB" sz="1400">
                <a:solidFill>
                  <a:srgbClr val="000000"/>
                </a:solidFill>
              </a:rPr>
              <a:t>Use the time series of children company stock prices to analyse correlations to the parent company</a:t>
            </a:r>
          </a:p>
          <a:p>
            <a:pPr lvl="1"/>
            <a:r>
              <a:rPr lang="en-GB" sz="1400">
                <a:solidFill>
                  <a:srgbClr val="000000"/>
                </a:solidFill>
              </a:rPr>
              <a:t>Predict time series of the parent company using time series of the children – the lag between the time series can be adjusted – i.e. direct dependencies of the parent company will be affected by the time series at different lags of the children.</a:t>
            </a: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AA89156D-5E09-45E6-8E2C-A8300724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5A23-C25B-4847-804D-759B3476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Markov Regime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B885-33AE-4E84-9401-F6518835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Depending on economic growth and slowdown – different effects of the children on the parents will be observed</a:t>
            </a:r>
          </a:p>
          <a:p>
            <a:pPr lvl="1"/>
            <a:r>
              <a:rPr lang="en-GB" dirty="0"/>
              <a:t>When in slowdown – if the supplier is doing well/badly what’s the effect on parent.</a:t>
            </a:r>
          </a:p>
          <a:p>
            <a:pPr lvl="1"/>
            <a:r>
              <a:rPr lang="en-GB" dirty="0"/>
              <a:t>When in growth – are the parents and supplier positively correlated?</a:t>
            </a:r>
          </a:p>
          <a:p>
            <a:r>
              <a:rPr lang="en-GB" dirty="0"/>
              <a:t>Use Markov Chain with state space {0,1} – representing slowdown and growth – this is non-homogeneous – i.e. depends on time, and the transition matrix will depend on covariates – indicators of economic growth/slowdown – government spending, unemployment etc. </a:t>
            </a:r>
          </a:p>
        </p:txBody>
      </p:sp>
    </p:spTree>
    <p:extLst>
      <p:ext uri="{BB962C8B-B14F-4D97-AF65-F5344CB8AC3E}">
        <p14:creationId xmlns:p14="http://schemas.microsoft.com/office/powerpoint/2010/main" val="267687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87B4-BAF8-4C11-8E83-794FFBC6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6651-E232-48CD-A6EA-692EFB44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C64DD-FCE8-42AB-ACA8-7BF894E2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4" y="1388308"/>
            <a:ext cx="11846172" cy="40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5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A3DB-3F0B-4A1F-A766-EC6A14F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282EF-8401-41C0-8E98-2E90849B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B3225-F3E4-42F9-873D-5043419A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814"/>
            <a:ext cx="12192000" cy="44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008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Algothon – Team 19</vt:lpstr>
      <vt:lpstr>Supply Chain effects.</vt:lpstr>
      <vt:lpstr>Markov Regime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Algothon – Team 19</dc:title>
  <dc:creator>Trita Trita, Tudor</dc:creator>
  <cp:lastModifiedBy>Trita Trita, Tudor</cp:lastModifiedBy>
  <cp:revision>2</cp:revision>
  <dcterms:created xsi:type="dcterms:W3CDTF">2019-10-20T10:55:24Z</dcterms:created>
  <dcterms:modified xsi:type="dcterms:W3CDTF">2019-10-20T10:56:01Z</dcterms:modified>
</cp:coreProperties>
</file>